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7"/>
  </p:notesMasterIdLst>
  <p:sldIdLst>
    <p:sldId id="257" r:id="rId5"/>
    <p:sldId id="272" r:id="rId6"/>
    <p:sldId id="274" r:id="rId7"/>
    <p:sldId id="275" r:id="rId8"/>
    <p:sldId id="276" r:id="rId9"/>
    <p:sldId id="277" r:id="rId10"/>
    <p:sldId id="278" r:id="rId11"/>
    <p:sldId id="279" r:id="rId12"/>
    <p:sldId id="280" r:id="rId13"/>
    <p:sldId id="281" r:id="rId14"/>
    <p:sldId id="283" r:id="rId15"/>
    <p:sldId id="284" r:id="rId16"/>
    <p:sldId id="285" r:id="rId17"/>
    <p:sldId id="286" r:id="rId18"/>
    <p:sldId id="287" r:id="rId19"/>
    <p:sldId id="288" r:id="rId20"/>
    <p:sldId id="290" r:id="rId21"/>
    <p:sldId id="258" r:id="rId22"/>
    <p:sldId id="259" r:id="rId23"/>
    <p:sldId id="260" r:id="rId24"/>
    <p:sldId id="261" r:id="rId25"/>
    <p:sldId id="262" r:id="rId26"/>
    <p:sldId id="263" r:id="rId27"/>
    <p:sldId id="264" r:id="rId28"/>
    <p:sldId id="291" r:id="rId29"/>
    <p:sldId id="265" r:id="rId30"/>
    <p:sldId id="266" r:id="rId31"/>
    <p:sldId id="267" r:id="rId32"/>
    <p:sldId id="268" r:id="rId33"/>
    <p:sldId id="269" r:id="rId34"/>
    <p:sldId id="270" r:id="rId35"/>
    <p:sldId id="271"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250C2B-70FA-45C7-9337-639F0D14D1FC}" v="32" dt="2023-09-14T15:09:49.256"/>
    <p1510:client id="{9627FAC2-84AE-4F30-A1F7-83AE923DE19F}" v="1" dt="2023-09-15T13:28:13.383"/>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739" autoAdjust="0"/>
    <p:restoredTop sz="66392" autoAdjust="0"/>
  </p:normalViewPr>
  <p:slideViewPr>
    <p:cSldViewPr snapToGrid="0">
      <p:cViewPr varScale="1">
        <p:scale>
          <a:sx n="73" d="100"/>
          <a:sy n="73" d="100"/>
        </p:scale>
        <p:origin x="342" y="60"/>
      </p:cViewPr>
      <p:guideLst/>
    </p:cSldViewPr>
  </p:slideViewPr>
  <p:notesTextViewPr>
    <p:cViewPr>
      <p:scale>
        <a:sx n="125" d="100"/>
        <a:sy n="12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EMIN SANDRA" userId="5fe4e071-d3f4-40df-970f-ee8fcf898346" providerId="ADAL" clId="{88250C2B-70FA-45C7-9337-639F0D14D1FC}"/>
    <pc:docChg chg="custSel modSld">
      <pc:chgData name="BELLEMIN SANDRA" userId="5fe4e071-d3f4-40df-970f-ee8fcf898346" providerId="ADAL" clId="{88250C2B-70FA-45C7-9337-639F0D14D1FC}" dt="2023-09-14T15:09:49.256" v="66"/>
      <pc:docMkLst>
        <pc:docMk/>
      </pc:docMkLst>
      <pc:sldChg chg="addSp delSp modSp mod modClrScheme chgLayout">
        <pc:chgData name="BELLEMIN SANDRA" userId="5fe4e071-d3f4-40df-970f-ee8fcf898346" providerId="ADAL" clId="{88250C2B-70FA-45C7-9337-639F0D14D1FC}" dt="2023-09-14T15:07:19.478" v="2"/>
        <pc:sldMkLst>
          <pc:docMk/>
          <pc:sldMk cId="3524245811" sldId="257"/>
        </pc:sldMkLst>
        <pc:spChg chg="del">
          <ac:chgData name="BELLEMIN SANDRA" userId="5fe4e071-d3f4-40df-970f-ee8fcf898346" providerId="ADAL" clId="{88250C2B-70FA-45C7-9337-639F0D14D1FC}" dt="2023-09-14T15:07:18.395" v="1" actId="478"/>
          <ac:spMkLst>
            <pc:docMk/>
            <pc:sldMk cId="3524245811" sldId="257"/>
            <ac:spMk id="2" creationId="{1220800A-EDEF-372C-75F5-64856F063D56}"/>
          </ac:spMkLst>
        </pc:spChg>
        <pc:spChg chg="del">
          <ac:chgData name="BELLEMIN SANDRA" userId="5fe4e071-d3f4-40df-970f-ee8fcf898346" providerId="ADAL" clId="{88250C2B-70FA-45C7-9337-639F0D14D1FC}" dt="2023-09-14T15:07:18.395" v="1" actId="478"/>
          <ac:spMkLst>
            <pc:docMk/>
            <pc:sldMk cId="3524245811" sldId="257"/>
            <ac:spMk id="3" creationId="{F0C9A2BE-5C0C-8C32-52CE-336C2DD14C7D}"/>
          </ac:spMkLst>
        </pc:spChg>
        <pc:picChg chg="add mod">
          <ac:chgData name="BELLEMIN SANDRA" userId="5fe4e071-d3f4-40df-970f-ee8fcf898346" providerId="ADAL" clId="{88250C2B-70FA-45C7-9337-639F0D14D1FC}" dt="2023-09-14T15:07:19.478" v="2"/>
          <ac:picMkLst>
            <pc:docMk/>
            <pc:sldMk cId="3524245811" sldId="257"/>
            <ac:picMk id="5" creationId="{D6C30DCE-5A33-E339-5398-9C1450FCCE2D}"/>
          </ac:picMkLst>
        </pc:picChg>
      </pc:sldChg>
      <pc:sldChg chg="addSp delSp modSp mod modClrScheme chgLayout">
        <pc:chgData name="BELLEMIN SANDRA" userId="5fe4e071-d3f4-40df-970f-ee8fcf898346" providerId="ADAL" clId="{88250C2B-70FA-45C7-9337-639F0D14D1FC}" dt="2023-09-14T15:08:40.924" v="38"/>
        <pc:sldMkLst>
          <pc:docMk/>
          <pc:sldMk cId="907644811" sldId="258"/>
        </pc:sldMkLst>
        <pc:spChg chg="del">
          <ac:chgData name="BELLEMIN SANDRA" userId="5fe4e071-d3f4-40df-970f-ee8fcf898346" providerId="ADAL" clId="{88250C2B-70FA-45C7-9337-639F0D14D1FC}" dt="2023-09-14T15:08:39.467" v="37" actId="478"/>
          <ac:spMkLst>
            <pc:docMk/>
            <pc:sldMk cId="907644811" sldId="258"/>
            <ac:spMk id="4" creationId="{6EC44FE0-6675-4521-32E4-BD017A60CC21}"/>
          </ac:spMkLst>
        </pc:spChg>
        <pc:picChg chg="del">
          <ac:chgData name="BELLEMIN SANDRA" userId="5fe4e071-d3f4-40df-970f-ee8fcf898346" providerId="ADAL" clId="{88250C2B-70FA-45C7-9337-639F0D14D1FC}" dt="2023-09-14T15:08:39.467" v="37" actId="478"/>
          <ac:picMkLst>
            <pc:docMk/>
            <pc:sldMk cId="907644811" sldId="258"/>
            <ac:picMk id="2" creationId="{0807F5ED-8CCC-F7CC-A04D-D1FBD9E81D67}"/>
          </ac:picMkLst>
        </pc:picChg>
        <pc:picChg chg="add mod">
          <ac:chgData name="BELLEMIN SANDRA" userId="5fe4e071-d3f4-40df-970f-ee8fcf898346" providerId="ADAL" clId="{88250C2B-70FA-45C7-9337-639F0D14D1FC}" dt="2023-09-14T15:08:40.924" v="38"/>
          <ac:picMkLst>
            <pc:docMk/>
            <pc:sldMk cId="907644811" sldId="258"/>
            <ac:picMk id="5" creationId="{C685B351-F208-2424-A7F6-FFB570E4F5CF}"/>
          </ac:picMkLst>
        </pc:picChg>
      </pc:sldChg>
      <pc:sldChg chg="addSp delSp modSp mod modClrScheme chgLayout">
        <pc:chgData name="BELLEMIN SANDRA" userId="5fe4e071-d3f4-40df-970f-ee8fcf898346" providerId="ADAL" clId="{88250C2B-70FA-45C7-9337-639F0D14D1FC}" dt="2023-09-14T15:08:45.395" v="40"/>
        <pc:sldMkLst>
          <pc:docMk/>
          <pc:sldMk cId="3790504439" sldId="259"/>
        </pc:sldMkLst>
        <pc:picChg chg="del">
          <ac:chgData name="BELLEMIN SANDRA" userId="5fe4e071-d3f4-40df-970f-ee8fcf898346" providerId="ADAL" clId="{88250C2B-70FA-45C7-9337-639F0D14D1FC}" dt="2023-09-14T15:08:44.171" v="39" actId="478"/>
          <ac:picMkLst>
            <pc:docMk/>
            <pc:sldMk cId="3790504439" sldId="259"/>
            <ac:picMk id="3" creationId="{76F81E51-4AA7-ECED-CDB6-C49C68E36C0B}"/>
          </ac:picMkLst>
        </pc:picChg>
        <pc:picChg chg="add mod">
          <ac:chgData name="BELLEMIN SANDRA" userId="5fe4e071-d3f4-40df-970f-ee8fcf898346" providerId="ADAL" clId="{88250C2B-70FA-45C7-9337-639F0D14D1FC}" dt="2023-09-14T15:08:45.395" v="40"/>
          <ac:picMkLst>
            <pc:docMk/>
            <pc:sldMk cId="3790504439" sldId="259"/>
            <ac:picMk id="4" creationId="{E4CEB66A-39A1-0197-5266-2BE0D9CB5DE0}"/>
          </ac:picMkLst>
        </pc:picChg>
        <pc:picChg chg="del">
          <ac:chgData name="BELLEMIN SANDRA" userId="5fe4e071-d3f4-40df-970f-ee8fcf898346" providerId="ADAL" clId="{88250C2B-70FA-45C7-9337-639F0D14D1FC}" dt="2023-09-14T15:08:44.171" v="39" actId="478"/>
          <ac:picMkLst>
            <pc:docMk/>
            <pc:sldMk cId="3790504439" sldId="259"/>
            <ac:picMk id="6" creationId="{627FF954-AE42-195F-903C-654A84468890}"/>
          </ac:picMkLst>
        </pc:picChg>
      </pc:sldChg>
      <pc:sldChg chg="addSp delSp modSp mod modClrScheme chgLayout">
        <pc:chgData name="BELLEMIN SANDRA" userId="5fe4e071-d3f4-40df-970f-ee8fcf898346" providerId="ADAL" clId="{88250C2B-70FA-45C7-9337-639F0D14D1FC}" dt="2023-09-14T15:08:51.739" v="42"/>
        <pc:sldMkLst>
          <pc:docMk/>
          <pc:sldMk cId="3816775166" sldId="260"/>
        </pc:sldMkLst>
        <pc:picChg chg="del">
          <ac:chgData name="BELLEMIN SANDRA" userId="5fe4e071-d3f4-40df-970f-ee8fcf898346" providerId="ADAL" clId="{88250C2B-70FA-45C7-9337-639F0D14D1FC}" dt="2023-09-14T15:08:48.132" v="41" actId="478"/>
          <ac:picMkLst>
            <pc:docMk/>
            <pc:sldMk cId="3816775166" sldId="260"/>
            <ac:picMk id="2" creationId="{A43B3767-F45C-F8C5-4734-B871FE387E03}"/>
          </ac:picMkLst>
        </pc:picChg>
        <pc:picChg chg="add mod">
          <ac:chgData name="BELLEMIN SANDRA" userId="5fe4e071-d3f4-40df-970f-ee8fcf898346" providerId="ADAL" clId="{88250C2B-70FA-45C7-9337-639F0D14D1FC}" dt="2023-09-14T15:08:51.739" v="42"/>
          <ac:picMkLst>
            <pc:docMk/>
            <pc:sldMk cId="3816775166" sldId="260"/>
            <ac:picMk id="4" creationId="{969F7CDB-F998-569C-A1FB-41E76E2A598F}"/>
          </ac:picMkLst>
        </pc:picChg>
        <pc:picChg chg="del">
          <ac:chgData name="BELLEMIN SANDRA" userId="5fe4e071-d3f4-40df-970f-ee8fcf898346" providerId="ADAL" clId="{88250C2B-70FA-45C7-9337-639F0D14D1FC}" dt="2023-09-14T15:08:48.132" v="41" actId="478"/>
          <ac:picMkLst>
            <pc:docMk/>
            <pc:sldMk cId="3816775166" sldId="260"/>
            <ac:picMk id="5" creationId="{69D3CA82-7B81-A73C-38B8-1D21BC71497B}"/>
          </ac:picMkLst>
        </pc:picChg>
      </pc:sldChg>
      <pc:sldChg chg="addSp delSp modSp mod modClrScheme chgLayout">
        <pc:chgData name="BELLEMIN SANDRA" userId="5fe4e071-d3f4-40df-970f-ee8fcf898346" providerId="ADAL" clId="{88250C2B-70FA-45C7-9337-639F0D14D1FC}" dt="2023-09-14T15:08:56.157" v="44"/>
        <pc:sldMkLst>
          <pc:docMk/>
          <pc:sldMk cId="4128518747" sldId="261"/>
        </pc:sldMkLst>
        <pc:picChg chg="del">
          <ac:chgData name="BELLEMIN SANDRA" userId="5fe4e071-d3f4-40df-970f-ee8fcf898346" providerId="ADAL" clId="{88250C2B-70FA-45C7-9337-639F0D14D1FC}" dt="2023-09-14T15:08:54.763" v="43" actId="478"/>
          <ac:picMkLst>
            <pc:docMk/>
            <pc:sldMk cId="4128518747" sldId="261"/>
            <ac:picMk id="2" creationId="{46174121-2AFF-F6DB-87AD-547D38B39515}"/>
          </ac:picMkLst>
        </pc:picChg>
        <pc:picChg chg="del">
          <ac:chgData name="BELLEMIN SANDRA" userId="5fe4e071-d3f4-40df-970f-ee8fcf898346" providerId="ADAL" clId="{88250C2B-70FA-45C7-9337-639F0D14D1FC}" dt="2023-09-14T15:08:54.763" v="43" actId="478"/>
          <ac:picMkLst>
            <pc:docMk/>
            <pc:sldMk cId="4128518747" sldId="261"/>
            <ac:picMk id="3" creationId="{A2A2EC8A-540F-4A1B-6068-E46BD436B038}"/>
          </ac:picMkLst>
        </pc:picChg>
        <pc:picChg chg="add mod">
          <ac:chgData name="BELLEMIN SANDRA" userId="5fe4e071-d3f4-40df-970f-ee8fcf898346" providerId="ADAL" clId="{88250C2B-70FA-45C7-9337-639F0D14D1FC}" dt="2023-09-14T15:08:56.157" v="44"/>
          <ac:picMkLst>
            <pc:docMk/>
            <pc:sldMk cId="4128518747" sldId="261"/>
            <ac:picMk id="5" creationId="{0BFD1124-25AA-E498-F982-7D7FF73C0963}"/>
          </ac:picMkLst>
        </pc:picChg>
      </pc:sldChg>
      <pc:sldChg chg="addSp delSp modSp mod modClrScheme chgLayout">
        <pc:chgData name="BELLEMIN SANDRA" userId="5fe4e071-d3f4-40df-970f-ee8fcf898346" providerId="ADAL" clId="{88250C2B-70FA-45C7-9337-639F0D14D1FC}" dt="2023-09-14T15:09:01.277" v="46"/>
        <pc:sldMkLst>
          <pc:docMk/>
          <pc:sldMk cId="3969308528" sldId="262"/>
        </pc:sldMkLst>
        <pc:picChg chg="del">
          <ac:chgData name="BELLEMIN SANDRA" userId="5fe4e071-d3f4-40df-970f-ee8fcf898346" providerId="ADAL" clId="{88250C2B-70FA-45C7-9337-639F0D14D1FC}" dt="2023-09-14T15:08:59.947" v="45" actId="478"/>
          <ac:picMkLst>
            <pc:docMk/>
            <pc:sldMk cId="3969308528" sldId="262"/>
            <ac:picMk id="2" creationId="{9947B71B-6F04-A9B1-2551-197CBE28633B}"/>
          </ac:picMkLst>
        </pc:picChg>
        <pc:picChg chg="add mod">
          <ac:chgData name="BELLEMIN SANDRA" userId="5fe4e071-d3f4-40df-970f-ee8fcf898346" providerId="ADAL" clId="{88250C2B-70FA-45C7-9337-639F0D14D1FC}" dt="2023-09-14T15:09:01.277" v="46"/>
          <ac:picMkLst>
            <pc:docMk/>
            <pc:sldMk cId="3969308528" sldId="262"/>
            <ac:picMk id="4" creationId="{DB294F57-004B-1CBC-DA31-06C4ECBC66B8}"/>
          </ac:picMkLst>
        </pc:picChg>
        <pc:picChg chg="del">
          <ac:chgData name="BELLEMIN SANDRA" userId="5fe4e071-d3f4-40df-970f-ee8fcf898346" providerId="ADAL" clId="{88250C2B-70FA-45C7-9337-639F0D14D1FC}" dt="2023-09-14T15:08:59.947" v="45" actId="478"/>
          <ac:picMkLst>
            <pc:docMk/>
            <pc:sldMk cId="3969308528" sldId="262"/>
            <ac:picMk id="6" creationId="{A49886D6-F929-DC79-5766-94A012F655E1}"/>
          </ac:picMkLst>
        </pc:picChg>
      </pc:sldChg>
      <pc:sldChg chg="addSp delSp modSp mod modClrScheme chgLayout">
        <pc:chgData name="BELLEMIN SANDRA" userId="5fe4e071-d3f4-40df-970f-ee8fcf898346" providerId="ADAL" clId="{88250C2B-70FA-45C7-9337-639F0D14D1FC}" dt="2023-09-14T15:09:06.166" v="48"/>
        <pc:sldMkLst>
          <pc:docMk/>
          <pc:sldMk cId="3000302942" sldId="263"/>
        </pc:sldMkLst>
        <pc:picChg chg="del">
          <ac:chgData name="BELLEMIN SANDRA" userId="5fe4e071-d3f4-40df-970f-ee8fcf898346" providerId="ADAL" clId="{88250C2B-70FA-45C7-9337-639F0D14D1FC}" dt="2023-09-14T15:09:04.893" v="47" actId="478"/>
          <ac:picMkLst>
            <pc:docMk/>
            <pc:sldMk cId="3000302942" sldId="263"/>
            <ac:picMk id="2" creationId="{FEED5DF9-6058-2B75-DCDA-5A9B1AD7E0A4}"/>
          </ac:picMkLst>
        </pc:picChg>
        <pc:picChg chg="del">
          <ac:chgData name="BELLEMIN SANDRA" userId="5fe4e071-d3f4-40df-970f-ee8fcf898346" providerId="ADAL" clId="{88250C2B-70FA-45C7-9337-639F0D14D1FC}" dt="2023-09-14T15:09:04.893" v="47" actId="478"/>
          <ac:picMkLst>
            <pc:docMk/>
            <pc:sldMk cId="3000302942" sldId="263"/>
            <ac:picMk id="3" creationId="{9392D782-E4A9-2E7D-C142-064F9A640E71}"/>
          </ac:picMkLst>
        </pc:picChg>
        <pc:picChg chg="add mod">
          <ac:chgData name="BELLEMIN SANDRA" userId="5fe4e071-d3f4-40df-970f-ee8fcf898346" providerId="ADAL" clId="{88250C2B-70FA-45C7-9337-639F0D14D1FC}" dt="2023-09-14T15:09:06.166" v="48"/>
          <ac:picMkLst>
            <pc:docMk/>
            <pc:sldMk cId="3000302942" sldId="263"/>
            <ac:picMk id="5" creationId="{E455A6B8-76EB-1C21-EB3C-F9A6A9522814}"/>
          </ac:picMkLst>
        </pc:picChg>
      </pc:sldChg>
      <pc:sldChg chg="addSp delSp modSp mod modClrScheme chgLayout">
        <pc:chgData name="BELLEMIN SANDRA" userId="5fe4e071-d3f4-40df-970f-ee8fcf898346" providerId="ADAL" clId="{88250C2B-70FA-45C7-9337-639F0D14D1FC}" dt="2023-09-14T15:09:10.113" v="50"/>
        <pc:sldMkLst>
          <pc:docMk/>
          <pc:sldMk cId="1274000868" sldId="264"/>
        </pc:sldMkLst>
        <pc:picChg chg="add mod">
          <ac:chgData name="BELLEMIN SANDRA" userId="5fe4e071-d3f4-40df-970f-ee8fcf898346" providerId="ADAL" clId="{88250C2B-70FA-45C7-9337-639F0D14D1FC}" dt="2023-09-14T15:09:10.113" v="50"/>
          <ac:picMkLst>
            <pc:docMk/>
            <pc:sldMk cId="1274000868" sldId="264"/>
            <ac:picMk id="3" creationId="{ED20BFD7-76AE-462F-5D0B-8E172F75E161}"/>
          </ac:picMkLst>
        </pc:picChg>
        <pc:picChg chg="del">
          <ac:chgData name="BELLEMIN SANDRA" userId="5fe4e071-d3f4-40df-970f-ee8fcf898346" providerId="ADAL" clId="{88250C2B-70FA-45C7-9337-639F0D14D1FC}" dt="2023-09-14T15:09:08.739" v="49" actId="478"/>
          <ac:picMkLst>
            <pc:docMk/>
            <pc:sldMk cId="1274000868" sldId="264"/>
            <ac:picMk id="8" creationId="{EBBCF9FA-C782-95A1-4732-6831303C1394}"/>
          </ac:picMkLst>
        </pc:picChg>
        <pc:picChg chg="del">
          <ac:chgData name="BELLEMIN SANDRA" userId="5fe4e071-d3f4-40df-970f-ee8fcf898346" providerId="ADAL" clId="{88250C2B-70FA-45C7-9337-639F0D14D1FC}" dt="2023-09-14T15:09:08.739" v="49" actId="478"/>
          <ac:picMkLst>
            <pc:docMk/>
            <pc:sldMk cId="1274000868" sldId="264"/>
            <ac:picMk id="9" creationId="{B369D085-1278-B734-D3A4-BECB150C7B67}"/>
          </ac:picMkLst>
        </pc:picChg>
      </pc:sldChg>
      <pc:sldChg chg="addSp delSp modSp mod modClrScheme chgLayout">
        <pc:chgData name="BELLEMIN SANDRA" userId="5fe4e071-d3f4-40df-970f-ee8fcf898346" providerId="ADAL" clId="{88250C2B-70FA-45C7-9337-639F0D14D1FC}" dt="2023-09-14T15:09:20.172" v="54"/>
        <pc:sldMkLst>
          <pc:docMk/>
          <pc:sldMk cId="1767353621" sldId="265"/>
        </pc:sldMkLst>
        <pc:spChg chg="del">
          <ac:chgData name="BELLEMIN SANDRA" userId="5fe4e071-d3f4-40df-970f-ee8fcf898346" providerId="ADAL" clId="{88250C2B-70FA-45C7-9337-639F0D14D1FC}" dt="2023-09-14T15:09:19.035" v="53" actId="478"/>
          <ac:spMkLst>
            <pc:docMk/>
            <pc:sldMk cId="1767353621" sldId="265"/>
            <ac:spMk id="3" creationId="{D348A418-D932-60A4-BBAA-7DAA4D0F76DB}"/>
          </ac:spMkLst>
        </pc:spChg>
        <pc:picChg chg="del">
          <ac:chgData name="BELLEMIN SANDRA" userId="5fe4e071-d3f4-40df-970f-ee8fcf898346" providerId="ADAL" clId="{88250C2B-70FA-45C7-9337-639F0D14D1FC}" dt="2023-09-14T15:09:19.035" v="53" actId="478"/>
          <ac:picMkLst>
            <pc:docMk/>
            <pc:sldMk cId="1767353621" sldId="265"/>
            <ac:picMk id="2" creationId="{1A8BC248-D56B-7355-3514-C5F54892EA4F}"/>
          </ac:picMkLst>
        </pc:picChg>
        <pc:picChg chg="add mod">
          <ac:chgData name="BELLEMIN SANDRA" userId="5fe4e071-d3f4-40df-970f-ee8fcf898346" providerId="ADAL" clId="{88250C2B-70FA-45C7-9337-639F0D14D1FC}" dt="2023-09-14T15:09:20.172" v="54"/>
          <ac:picMkLst>
            <pc:docMk/>
            <pc:sldMk cId="1767353621" sldId="265"/>
            <ac:picMk id="5" creationId="{A2B64C2E-A097-17AD-BA36-3556229523D7}"/>
          </ac:picMkLst>
        </pc:picChg>
      </pc:sldChg>
      <pc:sldChg chg="addSp delSp modSp mod modClrScheme chgLayout">
        <pc:chgData name="BELLEMIN SANDRA" userId="5fe4e071-d3f4-40df-970f-ee8fcf898346" providerId="ADAL" clId="{88250C2B-70FA-45C7-9337-639F0D14D1FC}" dt="2023-09-14T15:09:25.173" v="56"/>
        <pc:sldMkLst>
          <pc:docMk/>
          <pc:sldMk cId="4170004482" sldId="266"/>
        </pc:sldMkLst>
        <pc:picChg chg="add mod">
          <ac:chgData name="BELLEMIN SANDRA" userId="5fe4e071-d3f4-40df-970f-ee8fcf898346" providerId="ADAL" clId="{88250C2B-70FA-45C7-9337-639F0D14D1FC}" dt="2023-09-14T15:09:25.173" v="56"/>
          <ac:picMkLst>
            <pc:docMk/>
            <pc:sldMk cId="4170004482" sldId="266"/>
            <ac:picMk id="3" creationId="{0AAB09DA-C7D9-A12B-60D5-284D8BCD2E12}"/>
          </ac:picMkLst>
        </pc:picChg>
        <pc:picChg chg="del">
          <ac:chgData name="BELLEMIN SANDRA" userId="5fe4e071-d3f4-40df-970f-ee8fcf898346" providerId="ADAL" clId="{88250C2B-70FA-45C7-9337-639F0D14D1FC}" dt="2023-09-14T15:09:23.484" v="55" actId="478"/>
          <ac:picMkLst>
            <pc:docMk/>
            <pc:sldMk cId="4170004482" sldId="266"/>
            <ac:picMk id="5" creationId="{1171A36C-CB3E-5E10-2ECA-61E6B0C6E4CD}"/>
          </ac:picMkLst>
        </pc:picChg>
        <pc:picChg chg="del">
          <ac:chgData name="BELLEMIN SANDRA" userId="5fe4e071-d3f4-40df-970f-ee8fcf898346" providerId="ADAL" clId="{88250C2B-70FA-45C7-9337-639F0D14D1FC}" dt="2023-09-14T15:09:23.484" v="55" actId="478"/>
          <ac:picMkLst>
            <pc:docMk/>
            <pc:sldMk cId="4170004482" sldId="266"/>
            <ac:picMk id="11" creationId="{1196A534-9D9A-2AC1-4BD5-BF3A7CED4AF7}"/>
          </ac:picMkLst>
        </pc:picChg>
      </pc:sldChg>
      <pc:sldChg chg="addSp delSp modSp mod modClrScheme chgLayout">
        <pc:chgData name="BELLEMIN SANDRA" userId="5fe4e071-d3f4-40df-970f-ee8fcf898346" providerId="ADAL" clId="{88250C2B-70FA-45C7-9337-639F0D14D1FC}" dt="2023-09-14T15:09:29.760" v="58"/>
        <pc:sldMkLst>
          <pc:docMk/>
          <pc:sldMk cId="2967182943" sldId="267"/>
        </pc:sldMkLst>
        <pc:picChg chg="del">
          <ac:chgData name="BELLEMIN SANDRA" userId="5fe4e071-d3f4-40df-970f-ee8fcf898346" providerId="ADAL" clId="{88250C2B-70FA-45C7-9337-639F0D14D1FC}" dt="2023-09-14T15:09:28.132" v="57" actId="478"/>
          <ac:picMkLst>
            <pc:docMk/>
            <pc:sldMk cId="2967182943" sldId="267"/>
            <ac:picMk id="3" creationId="{B2488EE2-392E-94EF-E529-24D3DC73C59B}"/>
          </ac:picMkLst>
        </pc:picChg>
        <pc:picChg chg="add mod">
          <ac:chgData name="BELLEMIN SANDRA" userId="5fe4e071-d3f4-40df-970f-ee8fcf898346" providerId="ADAL" clId="{88250C2B-70FA-45C7-9337-639F0D14D1FC}" dt="2023-09-14T15:09:29.760" v="58"/>
          <ac:picMkLst>
            <pc:docMk/>
            <pc:sldMk cId="2967182943" sldId="267"/>
            <ac:picMk id="4" creationId="{0B37ABCF-B690-886A-222A-68CC6953109E}"/>
          </ac:picMkLst>
        </pc:picChg>
        <pc:picChg chg="del">
          <ac:chgData name="BELLEMIN SANDRA" userId="5fe4e071-d3f4-40df-970f-ee8fcf898346" providerId="ADAL" clId="{88250C2B-70FA-45C7-9337-639F0D14D1FC}" dt="2023-09-14T15:09:28.132" v="57" actId="478"/>
          <ac:picMkLst>
            <pc:docMk/>
            <pc:sldMk cId="2967182943" sldId="267"/>
            <ac:picMk id="8" creationId="{66C5935F-0D13-8B6B-3138-8F4B003FFE38}"/>
          </ac:picMkLst>
        </pc:picChg>
      </pc:sldChg>
      <pc:sldChg chg="addSp delSp modSp mod modClrScheme chgLayout">
        <pc:chgData name="BELLEMIN SANDRA" userId="5fe4e071-d3f4-40df-970f-ee8fcf898346" providerId="ADAL" clId="{88250C2B-70FA-45C7-9337-639F0D14D1FC}" dt="2023-09-14T15:09:34.340" v="60"/>
        <pc:sldMkLst>
          <pc:docMk/>
          <pc:sldMk cId="1798931987" sldId="268"/>
        </pc:sldMkLst>
        <pc:picChg chg="del">
          <ac:chgData name="BELLEMIN SANDRA" userId="5fe4e071-d3f4-40df-970f-ee8fcf898346" providerId="ADAL" clId="{88250C2B-70FA-45C7-9337-639F0D14D1FC}" dt="2023-09-14T15:09:33.259" v="59" actId="478"/>
          <ac:picMkLst>
            <pc:docMk/>
            <pc:sldMk cId="1798931987" sldId="268"/>
            <ac:picMk id="2" creationId="{41FB3088-B8D2-0164-EB12-9CD273A1EF46}"/>
          </ac:picMkLst>
        </pc:picChg>
        <pc:picChg chg="del">
          <ac:chgData name="BELLEMIN SANDRA" userId="5fe4e071-d3f4-40df-970f-ee8fcf898346" providerId="ADAL" clId="{88250C2B-70FA-45C7-9337-639F0D14D1FC}" dt="2023-09-14T15:09:33.259" v="59" actId="478"/>
          <ac:picMkLst>
            <pc:docMk/>
            <pc:sldMk cId="1798931987" sldId="268"/>
            <ac:picMk id="4" creationId="{BAFE4F05-878C-3E30-BE22-F3326CFDA1D3}"/>
          </ac:picMkLst>
        </pc:picChg>
        <pc:picChg chg="add mod">
          <ac:chgData name="BELLEMIN SANDRA" userId="5fe4e071-d3f4-40df-970f-ee8fcf898346" providerId="ADAL" clId="{88250C2B-70FA-45C7-9337-639F0D14D1FC}" dt="2023-09-14T15:09:34.340" v="60"/>
          <ac:picMkLst>
            <pc:docMk/>
            <pc:sldMk cId="1798931987" sldId="268"/>
            <ac:picMk id="5" creationId="{6FCA95FB-4B5B-1EC1-9A6D-7264AB9E086C}"/>
          </ac:picMkLst>
        </pc:picChg>
      </pc:sldChg>
      <pc:sldChg chg="addSp delSp modSp mod modClrScheme chgLayout">
        <pc:chgData name="BELLEMIN SANDRA" userId="5fe4e071-d3f4-40df-970f-ee8fcf898346" providerId="ADAL" clId="{88250C2B-70FA-45C7-9337-639F0D14D1FC}" dt="2023-09-14T15:09:39.525" v="62"/>
        <pc:sldMkLst>
          <pc:docMk/>
          <pc:sldMk cId="2081454614" sldId="269"/>
        </pc:sldMkLst>
        <pc:picChg chg="del">
          <ac:chgData name="BELLEMIN SANDRA" userId="5fe4e071-d3f4-40df-970f-ee8fcf898346" providerId="ADAL" clId="{88250C2B-70FA-45C7-9337-639F0D14D1FC}" dt="2023-09-14T15:09:37.284" v="61" actId="478"/>
          <ac:picMkLst>
            <pc:docMk/>
            <pc:sldMk cId="2081454614" sldId="269"/>
            <ac:picMk id="2" creationId="{A72CF197-61C7-246F-EC3B-0FE91D71BF19}"/>
          </ac:picMkLst>
        </pc:picChg>
        <pc:picChg chg="del">
          <ac:chgData name="BELLEMIN SANDRA" userId="5fe4e071-d3f4-40df-970f-ee8fcf898346" providerId="ADAL" clId="{88250C2B-70FA-45C7-9337-639F0D14D1FC}" dt="2023-09-14T15:09:37.284" v="61" actId="478"/>
          <ac:picMkLst>
            <pc:docMk/>
            <pc:sldMk cId="2081454614" sldId="269"/>
            <ac:picMk id="3" creationId="{97D4AB83-B7F2-F79C-252D-0388A763ABEB}"/>
          </ac:picMkLst>
        </pc:picChg>
        <pc:picChg chg="add mod">
          <ac:chgData name="BELLEMIN SANDRA" userId="5fe4e071-d3f4-40df-970f-ee8fcf898346" providerId="ADAL" clId="{88250C2B-70FA-45C7-9337-639F0D14D1FC}" dt="2023-09-14T15:09:39.525" v="62"/>
          <ac:picMkLst>
            <pc:docMk/>
            <pc:sldMk cId="2081454614" sldId="269"/>
            <ac:picMk id="5" creationId="{4003DE75-C32E-86E5-0A56-FCC3DF2975D0}"/>
          </ac:picMkLst>
        </pc:picChg>
      </pc:sldChg>
      <pc:sldChg chg="addSp delSp modSp mod modClrScheme chgLayout">
        <pc:chgData name="BELLEMIN SANDRA" userId="5fe4e071-d3f4-40df-970f-ee8fcf898346" providerId="ADAL" clId="{88250C2B-70FA-45C7-9337-639F0D14D1FC}" dt="2023-09-14T15:09:44.314" v="64"/>
        <pc:sldMkLst>
          <pc:docMk/>
          <pc:sldMk cId="3873839432" sldId="270"/>
        </pc:sldMkLst>
        <pc:picChg chg="add mod">
          <ac:chgData name="BELLEMIN SANDRA" userId="5fe4e071-d3f4-40df-970f-ee8fcf898346" providerId="ADAL" clId="{88250C2B-70FA-45C7-9337-639F0D14D1FC}" dt="2023-09-14T15:09:44.314" v="64"/>
          <ac:picMkLst>
            <pc:docMk/>
            <pc:sldMk cId="3873839432" sldId="270"/>
            <ac:picMk id="3" creationId="{C5B418AF-5B24-A890-6379-FA79BB23B592}"/>
          </ac:picMkLst>
        </pc:picChg>
        <pc:picChg chg="del">
          <ac:chgData name="BELLEMIN SANDRA" userId="5fe4e071-d3f4-40df-970f-ee8fcf898346" providerId="ADAL" clId="{88250C2B-70FA-45C7-9337-639F0D14D1FC}" dt="2023-09-14T15:09:42.524" v="63" actId="478"/>
          <ac:picMkLst>
            <pc:docMk/>
            <pc:sldMk cId="3873839432" sldId="270"/>
            <ac:picMk id="4" creationId="{D10684AC-C9D2-6248-643B-14EDDFAC3560}"/>
          </ac:picMkLst>
        </pc:picChg>
        <pc:picChg chg="del">
          <ac:chgData name="BELLEMIN SANDRA" userId="5fe4e071-d3f4-40df-970f-ee8fcf898346" providerId="ADAL" clId="{88250C2B-70FA-45C7-9337-639F0D14D1FC}" dt="2023-09-14T15:09:42.524" v="63" actId="478"/>
          <ac:picMkLst>
            <pc:docMk/>
            <pc:sldMk cId="3873839432" sldId="270"/>
            <ac:picMk id="5" creationId="{A8EFC806-364B-E899-2EA0-822383E11DB7}"/>
          </ac:picMkLst>
        </pc:picChg>
      </pc:sldChg>
      <pc:sldChg chg="addSp delSp modSp mod modClrScheme chgLayout">
        <pc:chgData name="BELLEMIN SANDRA" userId="5fe4e071-d3f4-40df-970f-ee8fcf898346" providerId="ADAL" clId="{88250C2B-70FA-45C7-9337-639F0D14D1FC}" dt="2023-09-14T15:09:49.256" v="66"/>
        <pc:sldMkLst>
          <pc:docMk/>
          <pc:sldMk cId="1203217128" sldId="271"/>
        </pc:sldMkLst>
        <pc:picChg chg="del">
          <ac:chgData name="BELLEMIN SANDRA" userId="5fe4e071-d3f4-40df-970f-ee8fcf898346" providerId="ADAL" clId="{88250C2B-70FA-45C7-9337-639F0D14D1FC}" dt="2023-09-14T15:09:47.380" v="65" actId="478"/>
          <ac:picMkLst>
            <pc:docMk/>
            <pc:sldMk cId="1203217128" sldId="271"/>
            <ac:picMk id="2" creationId="{3EC048AD-F902-E7BF-77A7-E6AF50DF759E}"/>
          </ac:picMkLst>
        </pc:picChg>
        <pc:picChg chg="del">
          <ac:chgData name="BELLEMIN SANDRA" userId="5fe4e071-d3f4-40df-970f-ee8fcf898346" providerId="ADAL" clId="{88250C2B-70FA-45C7-9337-639F0D14D1FC}" dt="2023-09-14T15:09:47.380" v="65" actId="478"/>
          <ac:picMkLst>
            <pc:docMk/>
            <pc:sldMk cId="1203217128" sldId="271"/>
            <ac:picMk id="3" creationId="{71355B47-8D79-9D50-4BF0-7D16D67A0089}"/>
          </ac:picMkLst>
        </pc:picChg>
        <pc:picChg chg="add mod">
          <ac:chgData name="BELLEMIN SANDRA" userId="5fe4e071-d3f4-40df-970f-ee8fcf898346" providerId="ADAL" clId="{88250C2B-70FA-45C7-9337-639F0D14D1FC}" dt="2023-09-14T15:09:49.256" v="66"/>
          <ac:picMkLst>
            <pc:docMk/>
            <pc:sldMk cId="1203217128" sldId="271"/>
            <ac:picMk id="5" creationId="{4175FE24-EB63-F42C-21F7-4F0C5F068916}"/>
          </ac:picMkLst>
        </pc:picChg>
      </pc:sldChg>
      <pc:sldChg chg="addSp delSp modSp mod modClrScheme chgLayout">
        <pc:chgData name="BELLEMIN SANDRA" userId="5fe4e071-d3f4-40df-970f-ee8fcf898346" providerId="ADAL" clId="{88250C2B-70FA-45C7-9337-639F0D14D1FC}" dt="2023-09-14T15:07:21.674" v="4"/>
        <pc:sldMkLst>
          <pc:docMk/>
          <pc:sldMk cId="1171031913" sldId="272"/>
        </pc:sldMkLst>
        <pc:picChg chg="del">
          <ac:chgData name="BELLEMIN SANDRA" userId="5fe4e071-d3f4-40df-970f-ee8fcf898346" providerId="ADAL" clId="{88250C2B-70FA-45C7-9337-639F0D14D1FC}" dt="2023-09-14T15:07:20.684" v="3" actId="478"/>
          <ac:picMkLst>
            <pc:docMk/>
            <pc:sldMk cId="1171031913" sldId="272"/>
            <ac:picMk id="3" creationId="{8A719AA8-9F4D-20F2-B055-56BA8D64A390}"/>
          </ac:picMkLst>
        </pc:picChg>
        <pc:picChg chg="add mod">
          <ac:chgData name="BELLEMIN SANDRA" userId="5fe4e071-d3f4-40df-970f-ee8fcf898346" providerId="ADAL" clId="{88250C2B-70FA-45C7-9337-639F0D14D1FC}" dt="2023-09-14T15:07:21.674" v="4"/>
          <ac:picMkLst>
            <pc:docMk/>
            <pc:sldMk cId="1171031913" sldId="272"/>
            <ac:picMk id="4" creationId="{9D25A83D-262D-2440-64D3-BCC2AE164964}"/>
          </ac:picMkLst>
        </pc:picChg>
      </pc:sldChg>
      <pc:sldChg chg="addSp delSp modSp mod modClrScheme chgLayout">
        <pc:chgData name="BELLEMIN SANDRA" userId="5fe4e071-d3f4-40df-970f-ee8fcf898346" providerId="ADAL" clId="{88250C2B-70FA-45C7-9337-639F0D14D1FC}" dt="2023-09-14T15:07:25.680" v="6"/>
        <pc:sldMkLst>
          <pc:docMk/>
          <pc:sldMk cId="327000172" sldId="274"/>
        </pc:sldMkLst>
        <pc:spChg chg="del">
          <ac:chgData name="BELLEMIN SANDRA" userId="5fe4e071-d3f4-40df-970f-ee8fcf898346" providerId="ADAL" clId="{88250C2B-70FA-45C7-9337-639F0D14D1FC}" dt="2023-09-14T15:07:24.723" v="5" actId="478"/>
          <ac:spMkLst>
            <pc:docMk/>
            <pc:sldMk cId="327000172" sldId="274"/>
            <ac:spMk id="2" creationId="{1220800A-EDEF-372C-75F5-64856F063D56}"/>
          </ac:spMkLst>
        </pc:spChg>
        <pc:spChg chg="del">
          <ac:chgData name="BELLEMIN SANDRA" userId="5fe4e071-d3f4-40df-970f-ee8fcf898346" providerId="ADAL" clId="{88250C2B-70FA-45C7-9337-639F0D14D1FC}" dt="2023-09-14T15:07:24.723" v="5" actId="478"/>
          <ac:spMkLst>
            <pc:docMk/>
            <pc:sldMk cId="327000172" sldId="274"/>
            <ac:spMk id="3" creationId="{F0C9A2BE-5C0C-8C32-52CE-336C2DD14C7D}"/>
          </ac:spMkLst>
        </pc:spChg>
        <pc:picChg chg="add mod">
          <ac:chgData name="BELLEMIN SANDRA" userId="5fe4e071-d3f4-40df-970f-ee8fcf898346" providerId="ADAL" clId="{88250C2B-70FA-45C7-9337-639F0D14D1FC}" dt="2023-09-14T15:07:25.680" v="6"/>
          <ac:picMkLst>
            <pc:docMk/>
            <pc:sldMk cId="327000172" sldId="274"/>
            <ac:picMk id="5" creationId="{6475AFFC-EF5D-1B65-431B-388BED5B575E}"/>
          </ac:picMkLst>
        </pc:picChg>
      </pc:sldChg>
      <pc:sldChg chg="addSp delSp modSp mod modClrScheme chgLayout">
        <pc:chgData name="BELLEMIN SANDRA" userId="5fe4e071-d3f4-40df-970f-ee8fcf898346" providerId="ADAL" clId="{88250C2B-70FA-45C7-9337-639F0D14D1FC}" dt="2023-09-14T15:07:30.522" v="8"/>
        <pc:sldMkLst>
          <pc:docMk/>
          <pc:sldMk cId="842928425" sldId="275"/>
        </pc:sldMkLst>
        <pc:spChg chg="del">
          <ac:chgData name="BELLEMIN SANDRA" userId="5fe4e071-d3f4-40df-970f-ee8fcf898346" providerId="ADAL" clId="{88250C2B-70FA-45C7-9337-639F0D14D1FC}" dt="2023-09-14T15:07:29.501" v="7" actId="478"/>
          <ac:spMkLst>
            <pc:docMk/>
            <pc:sldMk cId="842928425" sldId="275"/>
            <ac:spMk id="3" creationId="{D9CD4FEE-9DD9-4F33-280E-4EA2012CA9A4}"/>
          </ac:spMkLst>
        </pc:spChg>
        <pc:picChg chg="add mod">
          <ac:chgData name="BELLEMIN SANDRA" userId="5fe4e071-d3f4-40df-970f-ee8fcf898346" providerId="ADAL" clId="{88250C2B-70FA-45C7-9337-639F0D14D1FC}" dt="2023-09-14T15:07:30.522" v="8"/>
          <ac:picMkLst>
            <pc:docMk/>
            <pc:sldMk cId="842928425" sldId="275"/>
            <ac:picMk id="4" creationId="{BE1AE2A8-9F88-5B79-7A7A-2803AE33F0F3}"/>
          </ac:picMkLst>
        </pc:picChg>
      </pc:sldChg>
      <pc:sldChg chg="addSp delSp modSp mod modClrScheme chgLayout">
        <pc:chgData name="BELLEMIN SANDRA" userId="5fe4e071-d3f4-40df-970f-ee8fcf898346" providerId="ADAL" clId="{88250C2B-70FA-45C7-9337-639F0D14D1FC}" dt="2023-09-14T15:07:34.343" v="10"/>
        <pc:sldMkLst>
          <pc:docMk/>
          <pc:sldMk cId="2154806344" sldId="276"/>
        </pc:sldMkLst>
        <pc:spChg chg="del">
          <ac:chgData name="BELLEMIN SANDRA" userId="5fe4e071-d3f4-40df-970f-ee8fcf898346" providerId="ADAL" clId="{88250C2B-70FA-45C7-9337-639F0D14D1FC}" dt="2023-09-14T15:07:33.220" v="9" actId="478"/>
          <ac:spMkLst>
            <pc:docMk/>
            <pc:sldMk cId="2154806344" sldId="276"/>
            <ac:spMk id="3" creationId="{2E6CBE98-DC28-8765-89CC-2B5985C017B5}"/>
          </ac:spMkLst>
        </pc:spChg>
        <pc:picChg chg="add mod">
          <ac:chgData name="BELLEMIN SANDRA" userId="5fe4e071-d3f4-40df-970f-ee8fcf898346" providerId="ADAL" clId="{88250C2B-70FA-45C7-9337-639F0D14D1FC}" dt="2023-09-14T15:07:34.343" v="10"/>
          <ac:picMkLst>
            <pc:docMk/>
            <pc:sldMk cId="2154806344" sldId="276"/>
            <ac:picMk id="4" creationId="{E7FC1C8C-E9DB-3AAB-50DE-E37CF83DD89D}"/>
          </ac:picMkLst>
        </pc:picChg>
      </pc:sldChg>
      <pc:sldChg chg="addSp delSp modSp mod modClrScheme chgLayout">
        <pc:chgData name="BELLEMIN SANDRA" userId="5fe4e071-d3f4-40df-970f-ee8fcf898346" providerId="ADAL" clId="{88250C2B-70FA-45C7-9337-639F0D14D1FC}" dt="2023-09-14T15:07:38.650" v="12"/>
        <pc:sldMkLst>
          <pc:docMk/>
          <pc:sldMk cId="2767654427" sldId="277"/>
        </pc:sldMkLst>
        <pc:spChg chg="del">
          <ac:chgData name="BELLEMIN SANDRA" userId="5fe4e071-d3f4-40df-970f-ee8fcf898346" providerId="ADAL" clId="{88250C2B-70FA-45C7-9337-639F0D14D1FC}" dt="2023-09-14T15:07:37.618" v="11" actId="478"/>
          <ac:spMkLst>
            <pc:docMk/>
            <pc:sldMk cId="2767654427" sldId="277"/>
            <ac:spMk id="2" creationId="{F2F17C03-83DB-0BE2-91CB-C7B62594AABD}"/>
          </ac:spMkLst>
        </pc:spChg>
        <pc:spChg chg="del">
          <ac:chgData name="BELLEMIN SANDRA" userId="5fe4e071-d3f4-40df-970f-ee8fcf898346" providerId="ADAL" clId="{88250C2B-70FA-45C7-9337-639F0D14D1FC}" dt="2023-09-14T15:07:37.618" v="11" actId="478"/>
          <ac:spMkLst>
            <pc:docMk/>
            <pc:sldMk cId="2767654427" sldId="277"/>
            <ac:spMk id="3" creationId="{EFABBAAC-CD86-FCED-A764-8473A25AF3B0}"/>
          </ac:spMkLst>
        </pc:spChg>
        <pc:picChg chg="add mod">
          <ac:chgData name="BELLEMIN SANDRA" userId="5fe4e071-d3f4-40df-970f-ee8fcf898346" providerId="ADAL" clId="{88250C2B-70FA-45C7-9337-639F0D14D1FC}" dt="2023-09-14T15:07:38.650" v="12"/>
          <ac:picMkLst>
            <pc:docMk/>
            <pc:sldMk cId="2767654427" sldId="277"/>
            <ac:picMk id="5" creationId="{88FE222D-12AF-7B7B-F612-11D49A568274}"/>
          </ac:picMkLst>
        </pc:picChg>
      </pc:sldChg>
      <pc:sldChg chg="addSp delSp modSp mod modClrScheme chgLayout">
        <pc:chgData name="BELLEMIN SANDRA" userId="5fe4e071-d3f4-40df-970f-ee8fcf898346" providerId="ADAL" clId="{88250C2B-70FA-45C7-9337-639F0D14D1FC}" dt="2023-09-14T15:07:46.014" v="15"/>
        <pc:sldMkLst>
          <pc:docMk/>
          <pc:sldMk cId="1625143358" sldId="278"/>
        </pc:sldMkLst>
        <pc:spChg chg="del">
          <ac:chgData name="BELLEMIN SANDRA" userId="5fe4e071-d3f4-40df-970f-ee8fcf898346" providerId="ADAL" clId="{88250C2B-70FA-45C7-9337-639F0D14D1FC}" dt="2023-09-14T15:07:42.276" v="13" actId="478"/>
          <ac:spMkLst>
            <pc:docMk/>
            <pc:sldMk cId="1625143358" sldId="278"/>
            <ac:spMk id="6" creationId="{52FB1ACF-AD99-6553-23D3-4AD4630F2A06}"/>
          </ac:spMkLst>
        </pc:spChg>
        <pc:spChg chg="del">
          <ac:chgData name="BELLEMIN SANDRA" userId="5fe4e071-d3f4-40df-970f-ee8fcf898346" providerId="ADAL" clId="{88250C2B-70FA-45C7-9337-639F0D14D1FC}" dt="2023-09-14T15:07:42.276" v="13" actId="478"/>
          <ac:spMkLst>
            <pc:docMk/>
            <pc:sldMk cId="1625143358" sldId="278"/>
            <ac:spMk id="17" creationId="{61DBE209-6EFC-7635-6751-90A360921D96}"/>
          </ac:spMkLst>
        </pc:spChg>
        <pc:spChg chg="del">
          <ac:chgData name="BELLEMIN SANDRA" userId="5fe4e071-d3f4-40df-970f-ee8fcf898346" providerId="ADAL" clId="{88250C2B-70FA-45C7-9337-639F0D14D1FC}" dt="2023-09-14T15:07:44.933" v="14" actId="478"/>
          <ac:spMkLst>
            <pc:docMk/>
            <pc:sldMk cId="1625143358" sldId="278"/>
            <ac:spMk id="18" creationId="{0C835CDA-1D82-0E3E-591E-18B01ED4BB27}"/>
          </ac:spMkLst>
        </pc:spChg>
        <pc:spChg chg="del">
          <ac:chgData name="BELLEMIN SANDRA" userId="5fe4e071-d3f4-40df-970f-ee8fcf898346" providerId="ADAL" clId="{88250C2B-70FA-45C7-9337-639F0D14D1FC}" dt="2023-09-14T15:07:44.933" v="14" actId="478"/>
          <ac:spMkLst>
            <pc:docMk/>
            <pc:sldMk cId="1625143358" sldId="278"/>
            <ac:spMk id="19" creationId="{AB5F6B8D-00EC-07EE-8C6A-A2D75B74AE6D}"/>
          </ac:spMkLst>
        </pc:spChg>
        <pc:spChg chg="del">
          <ac:chgData name="BELLEMIN SANDRA" userId="5fe4e071-d3f4-40df-970f-ee8fcf898346" providerId="ADAL" clId="{88250C2B-70FA-45C7-9337-639F0D14D1FC}" dt="2023-09-14T15:07:44.933" v="14" actId="478"/>
          <ac:spMkLst>
            <pc:docMk/>
            <pc:sldMk cId="1625143358" sldId="278"/>
            <ac:spMk id="20" creationId="{A0C582DA-623B-5340-3930-D30D8D40CE7D}"/>
          </ac:spMkLst>
        </pc:spChg>
        <pc:spChg chg="del">
          <ac:chgData name="BELLEMIN SANDRA" userId="5fe4e071-d3f4-40df-970f-ee8fcf898346" providerId="ADAL" clId="{88250C2B-70FA-45C7-9337-639F0D14D1FC}" dt="2023-09-14T15:07:44.933" v="14" actId="478"/>
          <ac:spMkLst>
            <pc:docMk/>
            <pc:sldMk cId="1625143358" sldId="278"/>
            <ac:spMk id="21" creationId="{60A8E268-0AF6-F841-18DA-638E36321029}"/>
          </ac:spMkLst>
        </pc:spChg>
        <pc:spChg chg="del">
          <ac:chgData name="BELLEMIN SANDRA" userId="5fe4e071-d3f4-40df-970f-ee8fcf898346" providerId="ADAL" clId="{88250C2B-70FA-45C7-9337-639F0D14D1FC}" dt="2023-09-14T15:07:44.933" v="14" actId="478"/>
          <ac:spMkLst>
            <pc:docMk/>
            <pc:sldMk cId="1625143358" sldId="278"/>
            <ac:spMk id="22" creationId="{BE597B14-F35C-C317-1B7D-14EBC79ACA1B}"/>
          </ac:spMkLst>
        </pc:spChg>
        <pc:spChg chg="del">
          <ac:chgData name="BELLEMIN SANDRA" userId="5fe4e071-d3f4-40df-970f-ee8fcf898346" providerId="ADAL" clId="{88250C2B-70FA-45C7-9337-639F0D14D1FC}" dt="2023-09-14T15:07:44.933" v="14" actId="478"/>
          <ac:spMkLst>
            <pc:docMk/>
            <pc:sldMk cId="1625143358" sldId="278"/>
            <ac:spMk id="23" creationId="{503F40EA-EEE6-A2A2-63FB-9DB9C7B789A0}"/>
          </ac:spMkLst>
        </pc:spChg>
        <pc:picChg chg="add mod">
          <ac:chgData name="BELLEMIN SANDRA" userId="5fe4e071-d3f4-40df-970f-ee8fcf898346" providerId="ADAL" clId="{88250C2B-70FA-45C7-9337-639F0D14D1FC}" dt="2023-09-14T15:07:46.014" v="15"/>
          <ac:picMkLst>
            <pc:docMk/>
            <pc:sldMk cId="1625143358" sldId="278"/>
            <ac:picMk id="3" creationId="{49A0E8B5-6D6D-EAE1-2336-2BD4CCFC4220}"/>
          </ac:picMkLst>
        </pc:picChg>
      </pc:sldChg>
      <pc:sldChg chg="addSp delSp modSp mod modClrScheme chgLayout">
        <pc:chgData name="BELLEMIN SANDRA" userId="5fe4e071-d3f4-40df-970f-ee8fcf898346" providerId="ADAL" clId="{88250C2B-70FA-45C7-9337-639F0D14D1FC}" dt="2023-09-14T15:07:55.712" v="18"/>
        <pc:sldMkLst>
          <pc:docMk/>
          <pc:sldMk cId="1258736700" sldId="279"/>
        </pc:sldMkLst>
        <pc:spChg chg="del">
          <ac:chgData name="BELLEMIN SANDRA" userId="5fe4e071-d3f4-40df-970f-ee8fcf898346" providerId="ADAL" clId="{88250C2B-70FA-45C7-9337-639F0D14D1FC}" dt="2023-09-14T15:07:51.571" v="17" actId="478"/>
          <ac:spMkLst>
            <pc:docMk/>
            <pc:sldMk cId="1258736700" sldId="279"/>
            <ac:spMk id="7" creationId="{A180A5FF-6C21-98E2-DD6F-0FFD5A6D54BA}"/>
          </ac:spMkLst>
        </pc:spChg>
        <pc:spChg chg="del">
          <ac:chgData name="BELLEMIN SANDRA" userId="5fe4e071-d3f4-40df-970f-ee8fcf898346" providerId="ADAL" clId="{88250C2B-70FA-45C7-9337-639F0D14D1FC}" dt="2023-09-14T15:07:51.571" v="17" actId="478"/>
          <ac:spMkLst>
            <pc:docMk/>
            <pc:sldMk cId="1258736700" sldId="279"/>
            <ac:spMk id="8" creationId="{0AE60F7C-A0B0-AAB2-57FF-A6C435328DE3}"/>
          </ac:spMkLst>
        </pc:spChg>
        <pc:graphicFrameChg chg="del">
          <ac:chgData name="BELLEMIN SANDRA" userId="5fe4e071-d3f4-40df-970f-ee8fcf898346" providerId="ADAL" clId="{88250C2B-70FA-45C7-9337-639F0D14D1FC}" dt="2023-09-14T15:07:49.079" v="16" actId="478"/>
          <ac:graphicFrameMkLst>
            <pc:docMk/>
            <pc:sldMk cId="1258736700" sldId="279"/>
            <ac:graphicFrameMk id="2" creationId="{300A86DF-E967-FA71-0725-FE32C7EE581A}"/>
          </ac:graphicFrameMkLst>
        </pc:graphicFrameChg>
        <pc:picChg chg="add mod">
          <ac:chgData name="BELLEMIN SANDRA" userId="5fe4e071-d3f4-40df-970f-ee8fcf898346" providerId="ADAL" clId="{88250C2B-70FA-45C7-9337-639F0D14D1FC}" dt="2023-09-14T15:07:55.712" v="18"/>
          <ac:picMkLst>
            <pc:docMk/>
            <pc:sldMk cId="1258736700" sldId="279"/>
            <ac:picMk id="4" creationId="{3E375433-7EA6-1218-A5A1-FE2D1124B515}"/>
          </ac:picMkLst>
        </pc:picChg>
      </pc:sldChg>
      <pc:sldChg chg="addSp delSp modSp mod modClrScheme chgLayout">
        <pc:chgData name="BELLEMIN SANDRA" userId="5fe4e071-d3f4-40df-970f-ee8fcf898346" providerId="ADAL" clId="{88250C2B-70FA-45C7-9337-639F0D14D1FC}" dt="2023-09-14T15:08:01.199" v="20"/>
        <pc:sldMkLst>
          <pc:docMk/>
          <pc:sldMk cId="1348356759" sldId="280"/>
        </pc:sldMkLst>
        <pc:spChg chg="del">
          <ac:chgData name="BELLEMIN SANDRA" userId="5fe4e071-d3f4-40df-970f-ee8fcf898346" providerId="ADAL" clId="{88250C2B-70FA-45C7-9337-639F0D14D1FC}" dt="2023-09-14T15:07:59.894" v="19" actId="478"/>
          <ac:spMkLst>
            <pc:docMk/>
            <pc:sldMk cId="1348356759" sldId="280"/>
            <ac:spMk id="7" creationId="{A180A5FF-6C21-98E2-DD6F-0FFD5A6D54BA}"/>
          </ac:spMkLst>
        </pc:spChg>
        <pc:spChg chg="del">
          <ac:chgData name="BELLEMIN SANDRA" userId="5fe4e071-d3f4-40df-970f-ee8fcf898346" providerId="ADAL" clId="{88250C2B-70FA-45C7-9337-639F0D14D1FC}" dt="2023-09-14T15:07:59.894" v="19" actId="478"/>
          <ac:spMkLst>
            <pc:docMk/>
            <pc:sldMk cId="1348356759" sldId="280"/>
            <ac:spMk id="8" creationId="{0AE60F7C-A0B0-AAB2-57FF-A6C435328DE3}"/>
          </ac:spMkLst>
        </pc:spChg>
        <pc:graphicFrameChg chg="del">
          <ac:chgData name="BELLEMIN SANDRA" userId="5fe4e071-d3f4-40df-970f-ee8fcf898346" providerId="ADAL" clId="{88250C2B-70FA-45C7-9337-639F0D14D1FC}" dt="2023-09-14T15:07:59.894" v="19" actId="478"/>
          <ac:graphicFrameMkLst>
            <pc:docMk/>
            <pc:sldMk cId="1348356759" sldId="280"/>
            <ac:graphicFrameMk id="2" creationId="{300A86DF-E967-FA71-0725-FE32C7EE581A}"/>
          </ac:graphicFrameMkLst>
        </pc:graphicFrameChg>
        <pc:picChg chg="add mod">
          <ac:chgData name="BELLEMIN SANDRA" userId="5fe4e071-d3f4-40df-970f-ee8fcf898346" providerId="ADAL" clId="{88250C2B-70FA-45C7-9337-639F0D14D1FC}" dt="2023-09-14T15:08:01.199" v="20"/>
          <ac:picMkLst>
            <pc:docMk/>
            <pc:sldMk cId="1348356759" sldId="280"/>
            <ac:picMk id="4" creationId="{86C476D9-A7AD-B51B-917C-71929E1DBEA0}"/>
          </ac:picMkLst>
        </pc:picChg>
      </pc:sldChg>
      <pc:sldChg chg="addSp delSp modSp mod modClrScheme chgLayout">
        <pc:chgData name="BELLEMIN SANDRA" userId="5fe4e071-d3f4-40df-970f-ee8fcf898346" providerId="ADAL" clId="{88250C2B-70FA-45C7-9337-639F0D14D1FC}" dt="2023-09-14T15:08:04.290" v="22"/>
        <pc:sldMkLst>
          <pc:docMk/>
          <pc:sldMk cId="1800576857" sldId="281"/>
        </pc:sldMkLst>
        <pc:picChg chg="del">
          <ac:chgData name="BELLEMIN SANDRA" userId="5fe4e071-d3f4-40df-970f-ee8fcf898346" providerId="ADAL" clId="{88250C2B-70FA-45C7-9337-639F0D14D1FC}" dt="2023-09-14T15:08:03.228" v="21" actId="478"/>
          <ac:picMkLst>
            <pc:docMk/>
            <pc:sldMk cId="1800576857" sldId="281"/>
            <ac:picMk id="3" creationId="{238B9D00-A08C-BF48-99C4-5942E8C4E0EC}"/>
          </ac:picMkLst>
        </pc:picChg>
        <pc:picChg chg="add mod">
          <ac:chgData name="BELLEMIN SANDRA" userId="5fe4e071-d3f4-40df-970f-ee8fcf898346" providerId="ADAL" clId="{88250C2B-70FA-45C7-9337-639F0D14D1FC}" dt="2023-09-14T15:08:04.290" v="22"/>
          <ac:picMkLst>
            <pc:docMk/>
            <pc:sldMk cId="1800576857" sldId="281"/>
            <ac:picMk id="4" creationId="{C6A5E23F-5FC4-83B4-C341-36062C40397B}"/>
          </ac:picMkLst>
        </pc:picChg>
      </pc:sldChg>
      <pc:sldChg chg="addSp delSp modSp mod modClrScheme chgLayout">
        <pc:chgData name="BELLEMIN SANDRA" userId="5fe4e071-d3f4-40df-970f-ee8fcf898346" providerId="ADAL" clId="{88250C2B-70FA-45C7-9337-639F0D14D1FC}" dt="2023-09-14T15:08:09.166" v="24"/>
        <pc:sldMkLst>
          <pc:docMk/>
          <pc:sldMk cId="3443424226" sldId="283"/>
        </pc:sldMkLst>
        <pc:spChg chg="del">
          <ac:chgData name="BELLEMIN SANDRA" userId="5fe4e071-d3f4-40df-970f-ee8fcf898346" providerId="ADAL" clId="{88250C2B-70FA-45C7-9337-639F0D14D1FC}" dt="2023-09-14T15:08:08.005" v="23" actId="478"/>
          <ac:spMkLst>
            <pc:docMk/>
            <pc:sldMk cId="3443424226" sldId="283"/>
            <ac:spMk id="2" creationId="{34D43A0A-02E1-6048-9989-1891C7E77668}"/>
          </ac:spMkLst>
        </pc:spChg>
        <pc:spChg chg="del">
          <ac:chgData name="BELLEMIN SANDRA" userId="5fe4e071-d3f4-40df-970f-ee8fcf898346" providerId="ADAL" clId="{88250C2B-70FA-45C7-9337-639F0D14D1FC}" dt="2023-09-14T15:08:08.005" v="23" actId="478"/>
          <ac:spMkLst>
            <pc:docMk/>
            <pc:sldMk cId="3443424226" sldId="283"/>
            <ac:spMk id="4" creationId="{1EC341B1-EDC5-F9A0-DDA7-D8704D3B9800}"/>
          </ac:spMkLst>
        </pc:spChg>
        <pc:picChg chg="del">
          <ac:chgData name="BELLEMIN SANDRA" userId="5fe4e071-d3f4-40df-970f-ee8fcf898346" providerId="ADAL" clId="{88250C2B-70FA-45C7-9337-639F0D14D1FC}" dt="2023-09-14T15:08:08.005" v="23" actId="478"/>
          <ac:picMkLst>
            <pc:docMk/>
            <pc:sldMk cId="3443424226" sldId="283"/>
            <ac:picMk id="3" creationId="{309C6B95-0948-CE33-E178-105CAF68E394}"/>
          </ac:picMkLst>
        </pc:picChg>
        <pc:picChg chg="add mod">
          <ac:chgData name="BELLEMIN SANDRA" userId="5fe4e071-d3f4-40df-970f-ee8fcf898346" providerId="ADAL" clId="{88250C2B-70FA-45C7-9337-639F0D14D1FC}" dt="2023-09-14T15:08:09.166" v="24"/>
          <ac:picMkLst>
            <pc:docMk/>
            <pc:sldMk cId="3443424226" sldId="283"/>
            <ac:picMk id="6" creationId="{B56F1132-322C-576C-2B46-756C7A17EA46}"/>
          </ac:picMkLst>
        </pc:picChg>
      </pc:sldChg>
      <pc:sldChg chg="addSp delSp modSp mod modClrScheme chgLayout">
        <pc:chgData name="BELLEMIN SANDRA" userId="5fe4e071-d3f4-40df-970f-ee8fcf898346" providerId="ADAL" clId="{88250C2B-70FA-45C7-9337-639F0D14D1FC}" dt="2023-09-14T15:08:14.857" v="26"/>
        <pc:sldMkLst>
          <pc:docMk/>
          <pc:sldMk cId="322462269" sldId="284"/>
        </pc:sldMkLst>
        <pc:spChg chg="del">
          <ac:chgData name="BELLEMIN SANDRA" userId="5fe4e071-d3f4-40df-970f-ee8fcf898346" providerId="ADAL" clId="{88250C2B-70FA-45C7-9337-639F0D14D1FC}" dt="2023-09-14T15:08:13.436" v="25" actId="478"/>
          <ac:spMkLst>
            <pc:docMk/>
            <pc:sldMk cId="322462269" sldId="284"/>
            <ac:spMk id="2" creationId="{6BC2B571-5D1A-F34B-B7DF-03F310487E61}"/>
          </ac:spMkLst>
        </pc:spChg>
        <pc:spChg chg="del">
          <ac:chgData name="BELLEMIN SANDRA" userId="5fe4e071-d3f4-40df-970f-ee8fcf898346" providerId="ADAL" clId="{88250C2B-70FA-45C7-9337-639F0D14D1FC}" dt="2023-09-14T15:08:13.436" v="25" actId="478"/>
          <ac:spMkLst>
            <pc:docMk/>
            <pc:sldMk cId="322462269" sldId="284"/>
            <ac:spMk id="3" creationId="{1EE7B6A7-4D71-1DAC-0797-2E45C5426591}"/>
          </ac:spMkLst>
        </pc:spChg>
        <pc:picChg chg="del">
          <ac:chgData name="BELLEMIN SANDRA" userId="5fe4e071-d3f4-40df-970f-ee8fcf898346" providerId="ADAL" clId="{88250C2B-70FA-45C7-9337-639F0D14D1FC}" dt="2023-09-14T15:08:13.436" v="25" actId="478"/>
          <ac:picMkLst>
            <pc:docMk/>
            <pc:sldMk cId="322462269" sldId="284"/>
            <ac:picMk id="4" creationId="{31108035-4B6C-9C34-189B-763BF9FC0E4F}"/>
          </ac:picMkLst>
        </pc:picChg>
        <pc:picChg chg="add mod">
          <ac:chgData name="BELLEMIN SANDRA" userId="5fe4e071-d3f4-40df-970f-ee8fcf898346" providerId="ADAL" clId="{88250C2B-70FA-45C7-9337-639F0D14D1FC}" dt="2023-09-14T15:08:14.857" v="26"/>
          <ac:picMkLst>
            <pc:docMk/>
            <pc:sldMk cId="322462269" sldId="284"/>
            <ac:picMk id="6" creationId="{FC33B06B-BA38-632D-CE83-9B166A2F3F70}"/>
          </ac:picMkLst>
        </pc:picChg>
      </pc:sldChg>
      <pc:sldChg chg="addSp delSp modSp mod modClrScheme chgLayout">
        <pc:chgData name="BELLEMIN SANDRA" userId="5fe4e071-d3f4-40df-970f-ee8fcf898346" providerId="ADAL" clId="{88250C2B-70FA-45C7-9337-639F0D14D1FC}" dt="2023-09-14T15:08:19.386" v="28"/>
        <pc:sldMkLst>
          <pc:docMk/>
          <pc:sldMk cId="1901519113" sldId="285"/>
        </pc:sldMkLst>
        <pc:spChg chg="del">
          <ac:chgData name="BELLEMIN SANDRA" userId="5fe4e071-d3f4-40df-970f-ee8fcf898346" providerId="ADAL" clId="{88250C2B-70FA-45C7-9337-639F0D14D1FC}" dt="2023-09-14T15:08:18.267" v="27" actId="478"/>
          <ac:spMkLst>
            <pc:docMk/>
            <pc:sldMk cId="1901519113" sldId="285"/>
            <ac:spMk id="2" creationId="{D19D9E97-CDAB-E1AC-0AA8-CF7B1CA683A1}"/>
          </ac:spMkLst>
        </pc:spChg>
        <pc:spChg chg="del">
          <ac:chgData name="BELLEMIN SANDRA" userId="5fe4e071-d3f4-40df-970f-ee8fcf898346" providerId="ADAL" clId="{88250C2B-70FA-45C7-9337-639F0D14D1FC}" dt="2023-09-14T15:08:18.267" v="27" actId="478"/>
          <ac:spMkLst>
            <pc:docMk/>
            <pc:sldMk cId="1901519113" sldId="285"/>
            <ac:spMk id="3" creationId="{E03A6EA1-01E1-D9A6-63FE-641624CB5FFA}"/>
          </ac:spMkLst>
        </pc:spChg>
        <pc:picChg chg="del">
          <ac:chgData name="BELLEMIN SANDRA" userId="5fe4e071-d3f4-40df-970f-ee8fcf898346" providerId="ADAL" clId="{88250C2B-70FA-45C7-9337-639F0D14D1FC}" dt="2023-09-14T15:08:18.267" v="27" actId="478"/>
          <ac:picMkLst>
            <pc:docMk/>
            <pc:sldMk cId="1901519113" sldId="285"/>
            <ac:picMk id="5" creationId="{FAFB105A-FD64-E55E-C8E8-FC3DA6E85AD2}"/>
          </ac:picMkLst>
        </pc:picChg>
        <pc:picChg chg="add mod">
          <ac:chgData name="BELLEMIN SANDRA" userId="5fe4e071-d3f4-40df-970f-ee8fcf898346" providerId="ADAL" clId="{88250C2B-70FA-45C7-9337-639F0D14D1FC}" dt="2023-09-14T15:08:19.386" v="28"/>
          <ac:picMkLst>
            <pc:docMk/>
            <pc:sldMk cId="1901519113" sldId="285"/>
            <ac:picMk id="6" creationId="{AA2A9D23-9B0F-58A4-39E7-B6570C27410C}"/>
          </ac:picMkLst>
        </pc:picChg>
      </pc:sldChg>
      <pc:sldChg chg="addSp delSp modSp mod modClrScheme chgLayout">
        <pc:chgData name="BELLEMIN SANDRA" userId="5fe4e071-d3f4-40df-970f-ee8fcf898346" providerId="ADAL" clId="{88250C2B-70FA-45C7-9337-639F0D14D1FC}" dt="2023-09-14T15:08:24.638" v="30"/>
        <pc:sldMkLst>
          <pc:docMk/>
          <pc:sldMk cId="1962249440" sldId="286"/>
        </pc:sldMkLst>
        <pc:spChg chg="del">
          <ac:chgData name="BELLEMIN SANDRA" userId="5fe4e071-d3f4-40df-970f-ee8fcf898346" providerId="ADAL" clId="{88250C2B-70FA-45C7-9337-639F0D14D1FC}" dt="2023-09-14T15:08:22.285" v="29" actId="478"/>
          <ac:spMkLst>
            <pc:docMk/>
            <pc:sldMk cId="1962249440" sldId="286"/>
            <ac:spMk id="2" creationId="{998C7CAC-88AF-A73A-1710-2F5B8C7143C4}"/>
          </ac:spMkLst>
        </pc:spChg>
        <pc:picChg chg="add mod">
          <ac:chgData name="BELLEMIN SANDRA" userId="5fe4e071-d3f4-40df-970f-ee8fcf898346" providerId="ADAL" clId="{88250C2B-70FA-45C7-9337-639F0D14D1FC}" dt="2023-09-14T15:08:24.638" v="30"/>
          <ac:picMkLst>
            <pc:docMk/>
            <pc:sldMk cId="1962249440" sldId="286"/>
            <ac:picMk id="4" creationId="{8DB64F78-1926-E028-926B-8F4EFA812168}"/>
          </ac:picMkLst>
        </pc:picChg>
      </pc:sldChg>
      <pc:sldChg chg="addSp delSp modSp mod modClrScheme chgLayout">
        <pc:chgData name="BELLEMIN SANDRA" userId="5fe4e071-d3f4-40df-970f-ee8fcf898346" providerId="ADAL" clId="{88250C2B-70FA-45C7-9337-639F0D14D1FC}" dt="2023-09-14T15:08:29.417" v="32"/>
        <pc:sldMkLst>
          <pc:docMk/>
          <pc:sldMk cId="2651126016" sldId="287"/>
        </pc:sldMkLst>
        <pc:picChg chg="del">
          <ac:chgData name="BELLEMIN SANDRA" userId="5fe4e071-d3f4-40df-970f-ee8fcf898346" providerId="ADAL" clId="{88250C2B-70FA-45C7-9337-639F0D14D1FC}" dt="2023-09-14T15:08:28.260" v="31" actId="478"/>
          <ac:picMkLst>
            <pc:docMk/>
            <pc:sldMk cId="2651126016" sldId="287"/>
            <ac:picMk id="3" creationId="{4652B0B3-C1A0-52C8-EF74-C742F17683D7}"/>
          </ac:picMkLst>
        </pc:picChg>
        <pc:picChg chg="add mod">
          <ac:chgData name="BELLEMIN SANDRA" userId="5fe4e071-d3f4-40df-970f-ee8fcf898346" providerId="ADAL" clId="{88250C2B-70FA-45C7-9337-639F0D14D1FC}" dt="2023-09-14T15:08:29.417" v="32"/>
          <ac:picMkLst>
            <pc:docMk/>
            <pc:sldMk cId="2651126016" sldId="287"/>
            <ac:picMk id="4" creationId="{433EAE95-CD2E-D7B7-C06C-2D4F1A75E5DF}"/>
          </ac:picMkLst>
        </pc:picChg>
      </pc:sldChg>
      <pc:sldChg chg="addSp delSp modSp mod modClrScheme chgLayout">
        <pc:chgData name="BELLEMIN SANDRA" userId="5fe4e071-d3f4-40df-970f-ee8fcf898346" providerId="ADAL" clId="{88250C2B-70FA-45C7-9337-639F0D14D1FC}" dt="2023-09-14T15:08:31.722" v="34"/>
        <pc:sldMkLst>
          <pc:docMk/>
          <pc:sldMk cId="3124152933" sldId="288"/>
        </pc:sldMkLst>
        <pc:picChg chg="add mod">
          <ac:chgData name="BELLEMIN SANDRA" userId="5fe4e071-d3f4-40df-970f-ee8fcf898346" providerId="ADAL" clId="{88250C2B-70FA-45C7-9337-639F0D14D1FC}" dt="2023-09-14T15:08:31.722" v="34"/>
          <ac:picMkLst>
            <pc:docMk/>
            <pc:sldMk cId="3124152933" sldId="288"/>
            <ac:picMk id="3" creationId="{B6A42A18-9D16-2456-88C7-4908F9D52AC8}"/>
          </ac:picMkLst>
        </pc:picChg>
        <pc:picChg chg="del">
          <ac:chgData name="BELLEMIN SANDRA" userId="5fe4e071-d3f4-40df-970f-ee8fcf898346" providerId="ADAL" clId="{88250C2B-70FA-45C7-9337-639F0D14D1FC}" dt="2023-09-14T15:08:30.771" v="33" actId="478"/>
          <ac:picMkLst>
            <pc:docMk/>
            <pc:sldMk cId="3124152933" sldId="288"/>
            <ac:picMk id="5" creationId="{BCF5F6FC-78E6-6A03-86A7-0BE66B026A4C}"/>
          </ac:picMkLst>
        </pc:picChg>
      </pc:sldChg>
      <pc:sldChg chg="addSp delSp modSp mod modClrScheme chgLayout">
        <pc:chgData name="BELLEMIN SANDRA" userId="5fe4e071-d3f4-40df-970f-ee8fcf898346" providerId="ADAL" clId="{88250C2B-70FA-45C7-9337-639F0D14D1FC}" dt="2023-09-14T15:08:35.545" v="36"/>
        <pc:sldMkLst>
          <pc:docMk/>
          <pc:sldMk cId="2148688177" sldId="290"/>
        </pc:sldMkLst>
        <pc:picChg chg="add mod">
          <ac:chgData name="BELLEMIN SANDRA" userId="5fe4e071-d3f4-40df-970f-ee8fcf898346" providerId="ADAL" clId="{88250C2B-70FA-45C7-9337-639F0D14D1FC}" dt="2023-09-14T15:08:35.545" v="36"/>
          <ac:picMkLst>
            <pc:docMk/>
            <pc:sldMk cId="2148688177" sldId="290"/>
            <ac:picMk id="3" creationId="{012612BB-8A31-CE81-74B4-5B67F1B72100}"/>
          </ac:picMkLst>
        </pc:picChg>
        <pc:picChg chg="del">
          <ac:chgData name="BELLEMIN SANDRA" userId="5fe4e071-d3f4-40df-970f-ee8fcf898346" providerId="ADAL" clId="{88250C2B-70FA-45C7-9337-639F0D14D1FC}" dt="2023-09-14T15:08:34.468" v="35" actId="478"/>
          <ac:picMkLst>
            <pc:docMk/>
            <pc:sldMk cId="2148688177" sldId="290"/>
            <ac:picMk id="5" creationId="{5C9BD7F7-CE0F-1AA1-D244-06C5A0683595}"/>
          </ac:picMkLst>
        </pc:picChg>
      </pc:sldChg>
      <pc:sldChg chg="addSp delSp modSp mod modClrScheme chgLayout">
        <pc:chgData name="BELLEMIN SANDRA" userId="5fe4e071-d3f4-40df-970f-ee8fcf898346" providerId="ADAL" clId="{88250C2B-70FA-45C7-9337-639F0D14D1FC}" dt="2023-09-14T15:09:16.582" v="52"/>
        <pc:sldMkLst>
          <pc:docMk/>
          <pc:sldMk cId="2415537494" sldId="291"/>
        </pc:sldMkLst>
        <pc:spChg chg="del">
          <ac:chgData name="BELLEMIN SANDRA" userId="5fe4e071-d3f4-40df-970f-ee8fcf898346" providerId="ADAL" clId="{88250C2B-70FA-45C7-9337-639F0D14D1FC}" dt="2023-09-14T15:09:13.469" v="51" actId="478"/>
          <ac:spMkLst>
            <pc:docMk/>
            <pc:sldMk cId="2415537494" sldId="291"/>
            <ac:spMk id="4" creationId="{1C16583B-BCD2-E1CF-6D61-FD6B74090FF3}"/>
          </ac:spMkLst>
        </pc:spChg>
        <pc:picChg chg="del">
          <ac:chgData name="BELLEMIN SANDRA" userId="5fe4e071-d3f4-40df-970f-ee8fcf898346" providerId="ADAL" clId="{88250C2B-70FA-45C7-9337-639F0D14D1FC}" dt="2023-09-14T15:09:13.469" v="51" actId="478"/>
          <ac:picMkLst>
            <pc:docMk/>
            <pc:sldMk cId="2415537494" sldId="291"/>
            <ac:picMk id="2" creationId="{40AA4BEF-3CE7-9521-3E8C-9D04A6A00722}"/>
          </ac:picMkLst>
        </pc:picChg>
        <pc:picChg chg="add mod">
          <ac:chgData name="BELLEMIN SANDRA" userId="5fe4e071-d3f4-40df-970f-ee8fcf898346" providerId="ADAL" clId="{88250C2B-70FA-45C7-9337-639F0D14D1FC}" dt="2023-09-14T15:09:16.582" v="52"/>
          <ac:picMkLst>
            <pc:docMk/>
            <pc:sldMk cId="2415537494" sldId="291"/>
            <ac:picMk id="5" creationId="{B239F1A4-1E88-1AD1-160B-A368E6307685}"/>
          </ac:picMkLst>
        </pc:picChg>
      </pc:sldChg>
    </pc:docChg>
  </pc:docChgLst>
  <pc:docChgLst>
    <pc:chgData name="CORNUBERT CLAIRE" userId="463e7911-c62c-4422-9308-3a4a3529b03e" providerId="ADAL" clId="{9627FAC2-84AE-4F30-A1F7-83AE923DE19F}"/>
    <pc:docChg chg="undo custSel modSld">
      <pc:chgData name="CORNUBERT CLAIRE" userId="463e7911-c62c-4422-9308-3a4a3529b03e" providerId="ADAL" clId="{9627FAC2-84AE-4F30-A1F7-83AE923DE19F}" dt="2023-09-15T13:28:56.378" v="16" actId="20577"/>
      <pc:docMkLst>
        <pc:docMk/>
      </pc:docMkLst>
      <pc:sldChg chg="modNotesTx">
        <pc:chgData name="CORNUBERT CLAIRE" userId="463e7911-c62c-4422-9308-3a4a3529b03e" providerId="ADAL" clId="{9627FAC2-84AE-4F30-A1F7-83AE923DE19F}" dt="2023-09-15T13:27:05.630" v="7" actId="113"/>
        <pc:sldMkLst>
          <pc:docMk/>
          <pc:sldMk cId="907644811" sldId="258"/>
        </pc:sldMkLst>
      </pc:sldChg>
      <pc:sldChg chg="modNotesTx">
        <pc:chgData name="CORNUBERT CLAIRE" userId="463e7911-c62c-4422-9308-3a4a3529b03e" providerId="ADAL" clId="{9627FAC2-84AE-4F30-A1F7-83AE923DE19F}" dt="2023-09-15T13:28:24.445" v="15" actId="20577"/>
        <pc:sldMkLst>
          <pc:docMk/>
          <pc:sldMk cId="1767353621" sldId="265"/>
        </pc:sldMkLst>
      </pc:sldChg>
      <pc:sldChg chg="modNotesTx">
        <pc:chgData name="CORNUBERT CLAIRE" userId="463e7911-c62c-4422-9308-3a4a3529b03e" providerId="ADAL" clId="{9627FAC2-84AE-4F30-A1F7-83AE923DE19F}" dt="2023-09-15T13:28:56.378" v="16" actId="20577"/>
        <pc:sldMkLst>
          <pc:docMk/>
          <pc:sldMk cId="2967182943" sldId="267"/>
        </pc:sldMkLst>
      </pc:sldChg>
      <pc:sldChg chg="modNotesTx">
        <pc:chgData name="CORNUBERT CLAIRE" userId="463e7911-c62c-4422-9308-3a4a3529b03e" providerId="ADAL" clId="{9627FAC2-84AE-4F30-A1F7-83AE923DE19F}" dt="2023-09-15T13:26:10.987" v="6" actId="20577"/>
        <pc:sldMkLst>
          <pc:docMk/>
          <pc:sldMk cId="322462269" sldId="284"/>
        </pc:sldMkLst>
      </pc:sldChg>
      <pc:sldChg chg="modNotesTx">
        <pc:chgData name="CORNUBERT CLAIRE" userId="463e7911-c62c-4422-9308-3a4a3529b03e" providerId="ADAL" clId="{9627FAC2-84AE-4F30-A1F7-83AE923DE19F}" dt="2023-09-15T13:27:50.935" v="9" actId="114"/>
        <pc:sldMkLst>
          <pc:docMk/>
          <pc:sldMk cId="2415537494"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F205D1-71D4-4CF1-9BB2-904BFBE47B8E}" type="datetimeFigureOut">
              <a:rPr lang="fr-FR" smtClean="0"/>
              <a:t>15/09/2023</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3DDA87-773A-4FCF-B79A-2AAA1674F139}" type="slidenum">
              <a:rPr lang="fr-FR" smtClean="0"/>
              <a:t>‹N°›</a:t>
            </a:fld>
            <a:endParaRPr lang="fr-FR"/>
          </a:p>
        </p:txBody>
      </p:sp>
    </p:spTree>
    <p:extLst>
      <p:ext uri="{BB962C8B-B14F-4D97-AF65-F5344CB8AC3E}">
        <p14:creationId xmlns:p14="http://schemas.microsoft.com/office/powerpoint/2010/main" val="3852122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1" dirty="0">
                <a:latin typeface="+mn-lt"/>
              </a:rPr>
              <a:t>LE GROUPE DU NOM </a:t>
            </a:r>
            <a:r>
              <a:rPr lang="fr-FR" sz="1200" b="0" i="1" dirty="0">
                <a:latin typeface="+mn-lt"/>
              </a:rPr>
              <a:t>– L’accord de l’adjectif au féminin et au masculin</a:t>
            </a:r>
          </a:p>
          <a:p>
            <a:endParaRPr lang="fr-FR" sz="1200" b="1" dirty="0">
              <a:latin typeface="+mn-lt"/>
            </a:endParaRPr>
          </a:p>
          <a:p>
            <a:r>
              <a:rPr lang="fr-FR" sz="1200" b="1" dirty="0">
                <a:latin typeface="+mn-lt"/>
              </a:rPr>
              <a:t>Leçon 36 : Une lionne / un lion (1)</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Helvetica" panose="020B0604020202020204" pitchFamily="34" charset="0"/>
              <a:ea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solidFill>
                  <a:srgbClr val="FF0000"/>
                </a:solidFill>
                <a:effectLst/>
                <a:latin typeface="+mn-lt"/>
                <a:ea typeface="Times New Roman" panose="02020603050405020304" pitchFamily="18" charset="0"/>
                <a:cs typeface="Times New Roman" panose="02020603050405020304" pitchFamily="18" charset="0"/>
              </a:rPr>
              <a:t>Certaines diapositives ont été dupliquées afin de scinder le commentaire du mode présentateur en deux parties lorsque le propos est long. Cela vous permettra de poursuivre vos explications de manière plus fluide. </a:t>
            </a:r>
          </a:p>
          <a:p>
            <a:endParaRPr lang="fr-FR" sz="1200" b="1" dirty="0">
              <a:latin typeface="+mn-lt"/>
            </a:endParaRPr>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1</a:t>
            </a:fld>
            <a:endParaRPr lang="fr-FR"/>
          </a:p>
        </p:txBody>
      </p:sp>
    </p:spTree>
    <p:extLst>
      <p:ext uri="{BB962C8B-B14F-4D97-AF65-F5344CB8AC3E}">
        <p14:creationId xmlns:p14="http://schemas.microsoft.com/office/powerpoint/2010/main" val="12130460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Wingdings 3" panose="05040102010807070707" pitchFamily="18" charset="2"/>
              <a:buChar char="u"/>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Dans la leçon </a:t>
            </a:r>
            <a:r>
              <a:rPr lang="fr-FR" sz="1200" b="1" i="1" dirty="0">
                <a:solidFill>
                  <a:srgbClr val="FF0000"/>
                </a:solidFill>
                <a:effectLst/>
                <a:latin typeface="+mn-lt"/>
                <a:ea typeface="Calibri" panose="020F0502020204030204" pitchFamily="34" charset="0"/>
                <a:cs typeface="Calibri" panose="020F0502020204030204" pitchFamily="34" charset="0"/>
                <a:sym typeface="Wingdings 3" pitchFamily="2" charset="2"/>
              </a:rPr>
              <a:t>Une lionne / un lion</a:t>
            </a:r>
            <a:r>
              <a:rPr lang="fr-FR" sz="1200" b="0" i="0" dirty="0">
                <a:solidFill>
                  <a:srgbClr val="FF0000"/>
                </a:solidFill>
                <a:effectLst/>
                <a:latin typeface="+mn-lt"/>
                <a:ea typeface="Calibri" panose="020F0502020204030204" pitchFamily="34" charset="0"/>
                <a:cs typeface="Calibri" panose="020F0502020204030204" pitchFamily="34" charset="0"/>
                <a:sym typeface="Wingdings 3" pitchFamily="2" charset="2"/>
              </a:rPr>
              <a:t>, qu’avons-nous appris ? »</a:t>
            </a:r>
          </a:p>
          <a:p>
            <a:pPr marL="0" indent="0">
              <a:buFont typeface="Wingdings 3" panose="05040102010807070707" pitchFamily="18" charset="2"/>
              <a:buNone/>
            </a:pPr>
            <a:r>
              <a:rPr lang="fr-FR" sz="1200" b="1" i="0" u="sng" dirty="0">
                <a:solidFill>
                  <a:srgbClr val="FF0000"/>
                </a:solidFill>
                <a:effectLst/>
                <a:latin typeface="+mn-lt"/>
                <a:cs typeface="Calibri" panose="020F0502020204030204" pitchFamily="34" charset="0"/>
                <a:sym typeface="Wingdings 3" pitchFamily="2" charset="2"/>
              </a:rPr>
              <a:t>Réponse attendue</a:t>
            </a:r>
            <a:r>
              <a:rPr lang="fr-FR" sz="1200" b="0" i="0" dirty="0">
                <a:solidFill>
                  <a:srgbClr val="FF0000"/>
                </a:solidFill>
                <a:effectLst/>
                <a:latin typeface="+mn-lt"/>
                <a:cs typeface="Calibri" panose="020F0502020204030204" pitchFamily="34" charset="0"/>
                <a:sym typeface="Wingdings 3" pitchFamily="2" charset="2"/>
              </a:rPr>
              <a:t> (collectivement) : On a appris que : </a:t>
            </a:r>
          </a:p>
          <a:p>
            <a:pPr algn="l"/>
            <a:r>
              <a:rPr lang="fr-FR" sz="1200" b="0" i="0" dirty="0">
                <a:solidFill>
                  <a:srgbClr val="FF0000"/>
                </a:solidFill>
                <a:effectLst/>
                <a:latin typeface="+mn-lt"/>
                <a:cs typeface="Calibri" panose="020F0502020204030204" pitchFamily="34" charset="0"/>
                <a:sym typeface="Wingdings 3" pitchFamily="2" charset="2"/>
              </a:rPr>
              <a:t>Les adjectifs qui vont avec </a:t>
            </a:r>
            <a:r>
              <a:rPr lang="fr-FR" sz="1800" b="0" i="0" u="none" strike="noStrike" baseline="0" dirty="0">
                <a:solidFill>
                  <a:srgbClr val="211D1E"/>
                </a:solidFill>
                <a:latin typeface="FSAlbert"/>
              </a:rPr>
              <a:t>le nom se mettent au masculin si le nom est masculin ou au féminin si le nom est féminin. </a:t>
            </a:r>
          </a:p>
          <a:p>
            <a:pPr marR="1800"/>
            <a:r>
              <a:rPr lang="fr-FR" sz="1800" b="0" i="0" u="none" strike="noStrike" baseline="0" dirty="0">
                <a:solidFill>
                  <a:srgbClr val="211D1E"/>
                </a:solidFill>
                <a:latin typeface="FSAlbert"/>
              </a:rPr>
              <a:t>Quand ils sont au féminin, ils ont la marque </a:t>
            </a:r>
            <a:r>
              <a:rPr lang="fr-FR" sz="1800" b="1" i="0" u="none" strike="noStrike" baseline="0" dirty="0">
                <a:solidFill>
                  <a:srgbClr val="211D1E"/>
                </a:solidFill>
                <a:latin typeface="FSAlbert"/>
              </a:rPr>
              <a:t>-e</a:t>
            </a:r>
            <a:r>
              <a:rPr lang="fr-FR" sz="1800" b="0" i="0" u="none" strike="noStrike" baseline="0" dirty="0">
                <a:solidFill>
                  <a:srgbClr val="211D1E"/>
                </a:solidFill>
                <a:latin typeface="FSAlbert"/>
              </a:rPr>
              <a:t>. </a:t>
            </a:r>
          </a:p>
          <a:p>
            <a:pPr marR="1800"/>
            <a:r>
              <a:rPr lang="fr-FR" sz="1800" b="0" i="0" u="none" strike="noStrike" baseline="0" dirty="0">
                <a:solidFill>
                  <a:srgbClr val="211D1E"/>
                </a:solidFill>
                <a:latin typeface="FSAlbert"/>
              </a:rPr>
              <a:t>Quand on passe du féminin au masculin, on supprime souvent ce </a:t>
            </a:r>
            <a:r>
              <a:rPr lang="fr-FR" sz="1800" b="1" i="0" u="none" strike="noStrike" baseline="0" dirty="0">
                <a:solidFill>
                  <a:srgbClr val="211D1E"/>
                </a:solidFill>
                <a:latin typeface="FSAlbert"/>
              </a:rPr>
              <a:t>-e</a:t>
            </a:r>
            <a:r>
              <a:rPr lang="fr-FR" sz="1800" b="0" i="0" u="none" strike="noStrike" baseline="0" dirty="0">
                <a:solidFill>
                  <a:srgbClr val="211D1E"/>
                </a:solidFill>
                <a:latin typeface="FSAlbert"/>
              </a:rPr>
              <a:t>, mais pas toujours. Pour </a:t>
            </a:r>
            <a:r>
              <a:rPr lang="fr-FR" sz="1800" b="0" i="1" u="none" strike="noStrike" baseline="0" dirty="0">
                <a:solidFill>
                  <a:srgbClr val="211D1E"/>
                </a:solidFill>
                <a:latin typeface="FSAlbert"/>
              </a:rPr>
              <a:t>rapide</a:t>
            </a:r>
            <a:r>
              <a:rPr lang="fr-FR" sz="1800" b="0" i="0" u="none" strike="noStrike" baseline="0" dirty="0">
                <a:solidFill>
                  <a:srgbClr val="211D1E"/>
                </a:solidFill>
                <a:latin typeface="FSAlbert"/>
              </a:rPr>
              <a:t>, on ne le supprime pas. </a:t>
            </a:r>
            <a:endParaRPr lang="fr-FR"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10</a:t>
            </a:fld>
            <a:endParaRPr lang="fr-FR"/>
          </a:p>
        </p:txBody>
      </p:sp>
    </p:spTree>
    <p:extLst>
      <p:ext uri="{BB962C8B-B14F-4D97-AF65-F5344CB8AC3E}">
        <p14:creationId xmlns:p14="http://schemas.microsoft.com/office/powerpoint/2010/main" val="898103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Voilà les exemples que j’ai choisis. On va les lire ensemble. »</a:t>
            </a:r>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11</a:t>
            </a:fld>
            <a:endParaRPr lang="fr-FR"/>
          </a:p>
        </p:txBody>
      </p:sp>
    </p:spTree>
    <p:extLst>
      <p:ext uri="{BB962C8B-B14F-4D97-AF65-F5344CB8AC3E}">
        <p14:creationId xmlns:p14="http://schemas.microsoft.com/office/powerpoint/2010/main" val="15378851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1" dirty="0">
                <a:effectLst/>
                <a:latin typeface="Times New Roman" panose="02020603050405020304" pitchFamily="18" charset="0"/>
                <a:ea typeface="Times New Roman" panose="02020603050405020304" pitchFamily="18" charset="0"/>
              </a:rPr>
              <a:t>Distribuer</a:t>
            </a:r>
            <a:r>
              <a:rPr lang="fr-FR" sz="1800" dirty="0">
                <a:effectLst/>
                <a:latin typeface="Times New Roman" panose="02020603050405020304" pitchFamily="18" charset="0"/>
                <a:ea typeface="Times New Roman" panose="02020603050405020304" pitchFamily="18" charset="0"/>
              </a:rPr>
              <a:t> la trace écrite à compléter (cf. </a:t>
            </a:r>
            <a:r>
              <a:rPr lang="fr-FR" sz="1800" i="1" dirty="0">
                <a:effectLst/>
                <a:latin typeface="Times New Roman" panose="02020603050405020304" pitchFamily="18" charset="0"/>
                <a:ea typeface="Times New Roman" panose="02020603050405020304" pitchFamily="18" charset="0"/>
              </a:rPr>
              <a:t>Fichier photocopiable</a:t>
            </a:r>
            <a:r>
              <a:rPr lang="fr-FR" sz="1800" dirty="0">
                <a:effectLst/>
                <a:latin typeface="Times New Roman" panose="02020603050405020304" pitchFamily="18" charset="0"/>
                <a:ea typeface="Times New Roman" panose="02020603050405020304" pitchFamily="18" charset="0"/>
              </a:rPr>
              <a:t>).</a:t>
            </a:r>
            <a:br>
              <a:rPr lang="fr-FR" sz="1800" dirty="0">
                <a:effectLst/>
                <a:latin typeface="Times New Roman" panose="02020603050405020304" pitchFamily="18" charset="0"/>
                <a:ea typeface="Times New Roman" panose="02020603050405020304" pitchFamily="18" charset="0"/>
              </a:rPr>
            </a:br>
            <a:endParaRPr lang="fr-FR" sz="1800" dirty="0">
              <a:effectLst/>
              <a:latin typeface="Times New Roman" panose="02020603050405020304" pitchFamily="18" charset="0"/>
              <a:ea typeface="Times New Roman" panose="02020603050405020304" pitchFamily="18" charset="0"/>
            </a:endParaRPr>
          </a:p>
          <a:p>
            <a:pPr marL="285750" marR="0" lvl="0" indent="-2857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sz="1800" b="0" i="0" u="none" strike="noStrike" baseline="0" dirty="0">
                <a:solidFill>
                  <a:srgbClr val="00AEEF"/>
                </a:solidFill>
                <a:latin typeface="FSAlbert"/>
              </a:rPr>
              <a:t>« Voilà votre trace écrite. Vous allez ajouter les couleurs.</a:t>
            </a:r>
          </a:p>
          <a:p>
            <a:r>
              <a:rPr lang="fr-FR" sz="1800" b="1" i="0" u="none" strike="noStrike" baseline="0" dirty="0">
                <a:solidFill>
                  <a:srgbClr val="00AEEF"/>
                </a:solidFill>
                <a:latin typeface="FSAlbert"/>
              </a:rPr>
              <a:t>Avec le crayon vert</a:t>
            </a:r>
            <a:r>
              <a:rPr lang="fr-FR" sz="1800" b="0" i="0" u="none" strike="noStrike" baseline="0" dirty="0">
                <a:solidFill>
                  <a:srgbClr val="00AEEF"/>
                </a:solidFill>
                <a:latin typeface="FSAlbert"/>
              </a:rPr>
              <a:t>, coloriez très légèrement les marques du féminin, et entourez le mot </a:t>
            </a:r>
            <a:r>
              <a:rPr lang="fr-FR" sz="1800" b="1" i="0" u="none" strike="noStrike" baseline="0" dirty="0">
                <a:solidFill>
                  <a:srgbClr val="00AEEF"/>
                </a:solidFill>
                <a:latin typeface="FSAlbert"/>
              </a:rPr>
              <a:t>un </a:t>
            </a:r>
            <a:r>
              <a:rPr lang="fr-FR" sz="1800" b="0" i="0" u="none" strike="noStrike" baseline="0" dirty="0">
                <a:solidFill>
                  <a:srgbClr val="00AEEF"/>
                </a:solidFill>
                <a:latin typeface="FSAlbert"/>
              </a:rPr>
              <a:t>dans </a:t>
            </a:r>
            <a:r>
              <a:rPr lang="fr-FR" sz="1800" b="1" i="0" u="none" strike="noStrike" baseline="0" dirty="0">
                <a:solidFill>
                  <a:srgbClr val="00AEEF"/>
                </a:solidFill>
                <a:latin typeface="FSAlbert"/>
              </a:rPr>
              <a:t>un lion patient</a:t>
            </a:r>
            <a:r>
              <a:rPr lang="fr-FR" sz="1800" b="0" i="0" u="none" strike="noStrike" baseline="0" dirty="0">
                <a:solidFill>
                  <a:srgbClr val="00AEEF"/>
                </a:solidFill>
                <a:latin typeface="FSAlbert"/>
              </a:rPr>
              <a:t>. »</a:t>
            </a:r>
            <a:endParaRPr lang="fr-FR"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12</a:t>
            </a:fld>
            <a:endParaRPr lang="fr-FR"/>
          </a:p>
        </p:txBody>
      </p:sp>
    </p:spTree>
    <p:extLst>
      <p:ext uri="{BB962C8B-B14F-4D97-AF65-F5344CB8AC3E}">
        <p14:creationId xmlns:p14="http://schemas.microsoft.com/office/powerpoint/2010/main" val="1541211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Prolongement possible </a:t>
            </a:r>
          </a:p>
          <a:p>
            <a:endParaRPr lang="fr-FR" sz="1800" b="0" i="0" u="none" strike="noStrike" baseline="0" dirty="0">
              <a:latin typeface="FSAlbert"/>
            </a:endParaRPr>
          </a:p>
          <a:p>
            <a:r>
              <a:rPr lang="fr-FR" sz="1800" b="0" i="0" u="none" strike="noStrike" baseline="0" dirty="0">
                <a:solidFill>
                  <a:srgbClr val="00AEEF"/>
                </a:solidFill>
                <a:latin typeface="FSAlbert"/>
              </a:rPr>
              <a:t>« En anglais, le féminin et le masculin ne se distinguent pas par une marque. » </a:t>
            </a:r>
          </a:p>
          <a:p>
            <a:endParaRPr lang="fr-FR" b="0"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13</a:t>
            </a:fld>
            <a:endParaRPr lang="fr-FR"/>
          </a:p>
        </p:txBody>
      </p:sp>
    </p:spTree>
    <p:extLst>
      <p:ext uri="{BB962C8B-B14F-4D97-AF65-F5344CB8AC3E}">
        <p14:creationId xmlns:p14="http://schemas.microsoft.com/office/powerpoint/2010/main" val="3629244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i="0" u="none" strike="noStrike" baseline="0" dirty="0">
                <a:solidFill>
                  <a:srgbClr val="00AEEF"/>
                </a:solidFill>
                <a:latin typeface="FSAlbert"/>
              </a:rPr>
              <a:t>« </a:t>
            </a:r>
            <a:r>
              <a:rPr lang="fr-FR" sz="1800" b="0" i="1" u="none" strike="noStrike" baseline="0" dirty="0">
                <a:solidFill>
                  <a:srgbClr val="00AEEF"/>
                </a:solidFill>
                <a:latin typeface="FSAlbert"/>
              </a:rPr>
              <a:t>A </a:t>
            </a:r>
            <a:r>
              <a:rPr lang="fr-FR" sz="1800" b="0" i="0" u="none" strike="noStrike" baseline="0" dirty="0">
                <a:solidFill>
                  <a:srgbClr val="00AEEF"/>
                </a:solidFill>
                <a:latin typeface="FSAlbert"/>
              </a:rPr>
              <a:t>et </a:t>
            </a:r>
            <a:r>
              <a:rPr lang="fr-FR" sz="1800" b="0" i="1" u="none" strike="noStrike" baseline="0" dirty="0" err="1">
                <a:solidFill>
                  <a:srgbClr val="00AEEF"/>
                </a:solidFill>
                <a:latin typeface="FSAlbert"/>
              </a:rPr>
              <a:t>little</a:t>
            </a:r>
            <a:r>
              <a:rPr lang="fr-FR" sz="1800" b="0" i="1" u="none" strike="noStrike" baseline="0" dirty="0">
                <a:solidFill>
                  <a:srgbClr val="00AEEF"/>
                </a:solidFill>
                <a:latin typeface="FSAlbert"/>
              </a:rPr>
              <a:t> </a:t>
            </a:r>
            <a:r>
              <a:rPr lang="fr-FR" sz="1800" b="0" i="0" u="none" strike="noStrike" baseline="0" dirty="0">
                <a:solidFill>
                  <a:srgbClr val="00AEEF"/>
                </a:solidFill>
                <a:latin typeface="FSAlbert"/>
              </a:rPr>
              <a:t>n’ont pas changé qu’on parle d’un garçon ou d’une fille. D’après vous, est-ce plus facile ou plus difficile qu’en français ? »</a:t>
            </a:r>
          </a:p>
          <a:p>
            <a:endParaRPr lang="fr-FR" dirty="0"/>
          </a:p>
          <a:p>
            <a:pPr algn="l"/>
            <a:r>
              <a:rPr lang="fr-FR" dirty="0"/>
              <a:t>« </a:t>
            </a:r>
            <a:r>
              <a:rPr lang="fr-FR" sz="1800" b="0" i="0" u="none" strike="noStrike" baseline="0" dirty="0">
                <a:solidFill>
                  <a:srgbClr val="00AEEF"/>
                </a:solidFill>
                <a:latin typeface="FSAlbert"/>
              </a:rPr>
              <a:t>Et dans une langue que vous connaissez, est-ce que l’on distingue le féminin et le masculin par une marque ? Expliquez à la classe. » </a:t>
            </a:r>
            <a:endParaRPr lang="fr-FR"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14</a:t>
            </a:fld>
            <a:endParaRPr lang="fr-FR"/>
          </a:p>
        </p:txBody>
      </p:sp>
    </p:spTree>
    <p:extLst>
      <p:ext uri="{BB962C8B-B14F-4D97-AF65-F5344CB8AC3E}">
        <p14:creationId xmlns:p14="http://schemas.microsoft.com/office/powerpoint/2010/main" val="3294004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t>POINT SUR LA MÉTHODOLOGIE : </a:t>
            </a:r>
            <a:r>
              <a:rPr lang="fr-FR" sz="1200" b="1" i="1" dirty="0"/>
              <a:t>La variation</a:t>
            </a:r>
          </a:p>
          <a:p>
            <a:endParaRPr lang="fr-FR" sz="1800" b="0" i="0" u="none" strike="noStrike" baseline="0" dirty="0">
              <a:latin typeface="FSAlbert"/>
            </a:endParaRP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Pouvez-vous expliquer ce que vous avez fait pour écrire les mots dans le texte à trous ? »</a:t>
            </a:r>
          </a:p>
          <a:p>
            <a:r>
              <a:rPr lang="fr-FR" b="1" u="sng" dirty="0"/>
              <a:t>Réponse attendue</a:t>
            </a:r>
            <a:r>
              <a:rPr lang="fr-FR" b="1" u="none" dirty="0"/>
              <a:t> : </a:t>
            </a:r>
          </a:p>
          <a:p>
            <a:r>
              <a:rPr lang="fr-FR" sz="1800" b="0" i="0" u="none" strike="noStrike" baseline="0" dirty="0">
                <a:solidFill>
                  <a:srgbClr val="211D1E"/>
                </a:solidFill>
                <a:latin typeface="FSAlbert"/>
              </a:rPr>
              <a:t>Quand il y avait un trou, on cherchait quel était le mot qui manquait en regardant dans le texte de la petite lionne. On prenait ce mot et on cherchait comment était ce mot pour parler d’un lion.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baseline="0" dirty="0">
                <a:solidFill>
                  <a:srgbClr val="00AEEF"/>
                </a:solidFill>
                <a:latin typeface="FSAlbert"/>
              </a:rPr>
              <a:t>« Pour chaque mot qui manquait dans le texte du lion, vous avez cherché l’adjectif qui parlait de la lionne. Dans le texte de la lionne, l’adjectif était au féminin, alors vous avez cherché la forme masculine pour mettre dans le texte du lion. Ensuite, on a cherché quelles étaient les différences entre les formes féminines et les formes masculines. » </a:t>
            </a:r>
          </a:p>
          <a:p>
            <a:endParaRPr lang="fr-FR" b="0" u="sng"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15</a:t>
            </a:fld>
            <a:endParaRPr lang="fr-FR"/>
          </a:p>
        </p:txBody>
      </p:sp>
    </p:spTree>
    <p:extLst>
      <p:ext uri="{BB962C8B-B14F-4D97-AF65-F5344CB8AC3E}">
        <p14:creationId xmlns:p14="http://schemas.microsoft.com/office/powerpoint/2010/main" val="2351877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Quand on change un texte ou des mots en suivant une règle, on dit qu’on fait </a:t>
            </a:r>
            <a:r>
              <a:rPr lang="fr-FR" sz="1800" b="1" i="0" u="none" strike="noStrike" baseline="0" dirty="0">
                <a:solidFill>
                  <a:srgbClr val="00AEEF"/>
                </a:solidFill>
                <a:latin typeface="FSAlbert"/>
              </a:rPr>
              <a:t>varier </a:t>
            </a:r>
            <a:r>
              <a:rPr lang="fr-FR" sz="1800" b="0" i="0" u="none" strike="noStrike" baseline="0" dirty="0">
                <a:solidFill>
                  <a:srgbClr val="00AEEF"/>
                </a:solidFill>
                <a:latin typeface="FSAlbert"/>
              </a:rPr>
              <a:t>le texte ou les mots, on appelle cela une </a:t>
            </a:r>
            <a:r>
              <a:rPr lang="fr-FR" sz="1800" b="1" i="0" u="none" strike="noStrike" baseline="0" dirty="0">
                <a:solidFill>
                  <a:srgbClr val="00AEEF"/>
                </a:solidFill>
                <a:latin typeface="FSAlbert"/>
              </a:rPr>
              <a:t>variation</a:t>
            </a:r>
            <a:r>
              <a:rPr lang="fr-FR" sz="1800" b="0" i="0" u="none" strike="noStrike" baseline="0" dirty="0">
                <a:solidFill>
                  <a:srgbClr val="00AEEF"/>
                </a:solidFill>
                <a:latin typeface="FSAlbert"/>
              </a:rPr>
              <a:t>. Le but d’une variation, c’est de comprendre comment les textes ou les mots changent de formes : quelles sont les parties du texte ou du mot qui changent ? Est-ce qu’il y a des règles de changement ? etc. » </a:t>
            </a:r>
          </a:p>
          <a:p>
            <a:endParaRPr lang="fr-FR" dirty="0"/>
          </a:p>
          <a:p>
            <a:r>
              <a:rPr lang="fr-FR" sz="1200" b="0" i="0" u="none" strike="noStrike" baseline="0" dirty="0">
                <a:solidFill>
                  <a:srgbClr val="00AEEF"/>
                </a:solidFill>
                <a:latin typeface="FSAlbert"/>
              </a:rPr>
              <a:t>« Pour terminer le travail, que doit-on faire ? »</a:t>
            </a:r>
          </a:p>
          <a:p>
            <a:endParaRPr lang="fr-FR" dirty="0"/>
          </a:p>
          <a:p>
            <a:r>
              <a:rPr lang="fr-FR" b="1" u="sng" dirty="0"/>
              <a:t>Réponse attendue</a:t>
            </a:r>
            <a:r>
              <a:rPr lang="fr-FR" b="1" u="none" dirty="0"/>
              <a:t> : </a:t>
            </a:r>
          </a:p>
          <a:p>
            <a:r>
              <a:rPr lang="fr-FR" sz="1200" b="0" i="0" u="none" strike="noStrike" baseline="0" dirty="0">
                <a:solidFill>
                  <a:srgbClr val="211D1E"/>
                </a:solidFill>
                <a:latin typeface="FSAlbert"/>
              </a:rPr>
              <a:t>On doit retenir les règles selon lesquelles les mots changent de formes. Ici, il faut souvent ajouter un </a:t>
            </a:r>
            <a:r>
              <a:rPr lang="fr-FR" sz="1200" b="1" i="0" u="none" strike="noStrike" baseline="0" dirty="0">
                <a:solidFill>
                  <a:srgbClr val="211D1E"/>
                </a:solidFill>
                <a:latin typeface="FSAlbert"/>
              </a:rPr>
              <a:t>-</a:t>
            </a:r>
            <a:r>
              <a:rPr lang="fr-FR" sz="1200" b="1" i="1" u="none" strike="noStrike" baseline="0" dirty="0">
                <a:solidFill>
                  <a:srgbClr val="211D1E"/>
                </a:solidFill>
                <a:latin typeface="FSAlbert"/>
              </a:rPr>
              <a:t>e</a:t>
            </a:r>
            <a:r>
              <a:rPr lang="fr-FR" sz="1200" b="1" i="0" u="none" strike="noStrike" baseline="0" dirty="0">
                <a:solidFill>
                  <a:srgbClr val="211D1E"/>
                </a:solidFill>
                <a:latin typeface="FSAlbert"/>
              </a:rPr>
              <a:t> </a:t>
            </a:r>
            <a:r>
              <a:rPr lang="fr-FR" sz="1200" b="0" i="0" u="none" strike="noStrike" baseline="0" dirty="0">
                <a:solidFill>
                  <a:srgbClr val="211D1E"/>
                </a:solidFill>
                <a:latin typeface="FSAlbert"/>
              </a:rPr>
              <a:t>à l’écrit aux adjectifs pour avoir la forme au féminin. Mais il ne faut pas toujours enlever le </a:t>
            </a:r>
            <a:r>
              <a:rPr lang="fr-FR" sz="1200" b="1" i="0" u="none" strike="noStrike" baseline="0" dirty="0">
                <a:solidFill>
                  <a:srgbClr val="211D1E"/>
                </a:solidFill>
                <a:latin typeface="FSAlbert"/>
              </a:rPr>
              <a:t>-</a:t>
            </a:r>
            <a:r>
              <a:rPr lang="fr-FR" sz="1200" b="1" i="1" u="none" strike="noStrike" baseline="0" dirty="0">
                <a:solidFill>
                  <a:srgbClr val="211D1E"/>
                </a:solidFill>
                <a:latin typeface="FSAlbert"/>
              </a:rPr>
              <a:t>e</a:t>
            </a:r>
            <a:r>
              <a:rPr lang="fr-FR" sz="1200" b="1" i="0" u="none" strike="noStrike" baseline="0" dirty="0">
                <a:solidFill>
                  <a:srgbClr val="211D1E"/>
                </a:solidFill>
                <a:latin typeface="FSAlbert"/>
              </a:rPr>
              <a:t> </a:t>
            </a:r>
            <a:r>
              <a:rPr lang="fr-FR" sz="1200" b="0" i="0" u="none" strike="noStrike" baseline="0" dirty="0">
                <a:solidFill>
                  <a:srgbClr val="211D1E"/>
                </a:solidFill>
                <a:latin typeface="FSAlbert"/>
              </a:rPr>
              <a:t>pour avoir le mot au masculin : il y a l’adjectif </a:t>
            </a:r>
            <a:r>
              <a:rPr lang="fr-FR" sz="1200" b="0" i="1" u="none" strike="noStrike" baseline="0" dirty="0">
                <a:solidFill>
                  <a:srgbClr val="211D1E"/>
                </a:solidFill>
                <a:latin typeface="FSAlbert"/>
              </a:rPr>
              <a:t>rapide</a:t>
            </a:r>
            <a:r>
              <a:rPr lang="fr-FR" sz="1200" b="0" i="0" u="none" strike="noStrike" baseline="0" dirty="0">
                <a:solidFill>
                  <a:srgbClr val="211D1E"/>
                </a:solidFill>
                <a:latin typeface="FSAlbert"/>
              </a:rPr>
              <a:t>. </a:t>
            </a:r>
            <a:endParaRPr lang="fr-FR" b="0" u="sng" dirty="0"/>
          </a:p>
          <a:p>
            <a:endParaRPr lang="fr-FR"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16</a:t>
            </a:fld>
            <a:endParaRPr lang="fr-FR"/>
          </a:p>
        </p:txBody>
      </p:sp>
    </p:spTree>
    <p:extLst>
      <p:ext uri="{BB962C8B-B14F-4D97-AF65-F5344CB8AC3E}">
        <p14:creationId xmlns:p14="http://schemas.microsoft.com/office/powerpoint/2010/main" val="16020523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Voilà le pictogramme que nous afficherons pour nous souvenir de ce type d’activité où l’on change des mots avec la même règle.</a:t>
            </a:r>
          </a:p>
          <a:p>
            <a:r>
              <a:rPr lang="fr-FR" sz="1800" b="0" i="0" u="none" strike="noStrike" baseline="0" dirty="0">
                <a:solidFill>
                  <a:srgbClr val="00AEEF"/>
                </a:solidFill>
                <a:latin typeface="FSAlbert"/>
              </a:rPr>
              <a:t>La lettre A, c’est pour le mot ou le texte qu’on connait mais qu’on doit changer. La flèche c’est pour dire qu’il y a un changement, une transformation. Et le point d’interrogation, c’est pour dire qu’il faut trouver ce que devient le texte ou le mot qui doit être changé. » </a:t>
            </a:r>
          </a:p>
          <a:p>
            <a:endParaRPr lang="fr-FR" sz="1800" b="0" i="0" u="none" strike="noStrike" baseline="0" dirty="0">
              <a:solidFill>
                <a:srgbClr val="00AEEF"/>
              </a:solidFill>
              <a:latin typeface="FSAlbert"/>
            </a:endParaRP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Est-ce qu’on n’avait pas déjà fait des variations ? » </a:t>
            </a:r>
          </a:p>
          <a:p>
            <a:r>
              <a:rPr lang="fr-FR" sz="1800" b="1" i="0" u="sng" strike="noStrike" baseline="0" dirty="0">
                <a:solidFill>
                  <a:srgbClr val="00AEEF"/>
                </a:solidFill>
                <a:latin typeface="FSAlbert"/>
              </a:rPr>
              <a:t>Réponses possibles</a:t>
            </a:r>
            <a:r>
              <a:rPr lang="fr-FR" sz="1800" b="0" i="0" u="none" strike="noStrike" baseline="0" dirty="0">
                <a:solidFill>
                  <a:srgbClr val="00AEEF"/>
                </a:solidFill>
                <a:latin typeface="FSAlbert"/>
              </a:rPr>
              <a:t> : </a:t>
            </a:r>
          </a:p>
          <a:p>
            <a:r>
              <a:rPr lang="fr-FR" sz="1800" b="0" i="0" u="none" strike="noStrike" baseline="0" dirty="0">
                <a:solidFill>
                  <a:srgbClr val="211D1E"/>
                </a:solidFill>
                <a:latin typeface="FSAlbert"/>
              </a:rPr>
              <a:t>Dans les leçons </a:t>
            </a:r>
            <a:r>
              <a:rPr lang="fr-FR" sz="1800" b="0" i="1" u="none" strike="noStrike" baseline="0" dirty="0">
                <a:solidFill>
                  <a:srgbClr val="211D1E"/>
                </a:solidFill>
                <a:latin typeface="FSAlbert"/>
              </a:rPr>
              <a:t>Des lionnes / une lionne, Scénettes, La machine à conjuguer, </a:t>
            </a:r>
            <a:r>
              <a:rPr lang="fr-FR" sz="1800" b="0" i="0" u="none" strike="noStrike" baseline="0" dirty="0">
                <a:solidFill>
                  <a:srgbClr val="211D1E"/>
                </a:solidFill>
                <a:latin typeface="FSAlbert"/>
              </a:rPr>
              <a:t>etc. </a:t>
            </a:r>
            <a:endParaRPr lang="fr-FR" b="1" u="sng"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17</a:t>
            </a:fld>
            <a:endParaRPr lang="fr-FR"/>
          </a:p>
        </p:txBody>
      </p:sp>
    </p:spTree>
    <p:extLst>
      <p:ext uri="{BB962C8B-B14F-4D97-AF65-F5344CB8AC3E}">
        <p14:creationId xmlns:p14="http://schemas.microsoft.com/office/powerpoint/2010/main" val="3643776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mn-lt"/>
              </a:rPr>
              <a:t>Activités d’entrainement</a:t>
            </a:r>
            <a:endParaRPr lang="fr-FR" sz="1200" b="1" dirty="0">
              <a:effectLst/>
              <a:latin typeface="+mn-lt"/>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solidFill>
                <a:srgbClr val="FF0000"/>
              </a:solidFill>
              <a:effectLst/>
              <a:latin typeface="+mn-lt"/>
              <a:ea typeface="Calibri" panose="020F0502020204030204" pitchFamily="34" charset="0"/>
              <a:cs typeface="Times New Roman" panose="02020603050405020304" pitchFamily="18" charset="0"/>
              <a:sym typeface="Wingdings 3"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rgbClr val="FF0000"/>
                </a:solidFill>
                <a:effectLst/>
                <a:latin typeface="+mn-lt"/>
                <a:ea typeface="Calibri" panose="020F0502020204030204" pitchFamily="34" charset="0"/>
                <a:cs typeface="Times New Roman" panose="02020603050405020304" pitchFamily="18" charset="0"/>
                <a:sym typeface="Wingdings 3" pitchFamily="2" charset="2"/>
              </a:rPr>
              <a:t>L</a:t>
            </a:r>
            <a:r>
              <a:rPr lang="fr-FR" sz="1200" b="1" dirty="0">
                <a:solidFill>
                  <a:srgbClr val="FF0000"/>
                </a:solidFill>
                <a:effectLst/>
                <a:latin typeface="+mn-lt"/>
                <a:ea typeface="Calibri" panose="020F0502020204030204" pitchFamily="34" charset="0"/>
                <a:cs typeface="Calibri" panose="020F0502020204030204" pitchFamily="34" charset="0"/>
                <a:sym typeface="Wingdings 3" pitchFamily="2" charset="2"/>
              </a:rPr>
              <a:t>ivret 2, page 13</a:t>
            </a:r>
            <a:endParaRPr lang="fr-FR" sz="1200" b="1" dirty="0">
              <a:latin typeface="+mn-lt"/>
            </a:endParaRPr>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18</a:t>
            </a:fld>
            <a:endParaRPr lang="fr-FR"/>
          </a:p>
        </p:txBody>
      </p:sp>
    </p:spTree>
    <p:extLst>
      <p:ext uri="{BB962C8B-B14F-4D97-AF65-F5344CB8AC3E}">
        <p14:creationId xmlns:p14="http://schemas.microsoft.com/office/powerpoint/2010/main" val="27576848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1</a:t>
            </a:r>
          </a:p>
          <a:p>
            <a:r>
              <a:rPr lang="fr-FR" sz="1800" b="0" i="0" u="none" strike="noStrike" baseline="0" dirty="0">
                <a:solidFill>
                  <a:srgbClr val="211D1E"/>
                </a:solidFill>
                <a:latin typeface="FSAlbert"/>
              </a:rPr>
              <a:t>Mon fauteuil </a:t>
            </a:r>
            <a:r>
              <a:rPr lang="fr-FR" sz="1800" b="1" i="0" u="none" strike="noStrike" baseline="0" dirty="0">
                <a:solidFill>
                  <a:srgbClr val="211D1E"/>
                </a:solidFill>
                <a:latin typeface="FSAlbert"/>
              </a:rPr>
              <a:t>préféré</a:t>
            </a:r>
            <a:r>
              <a:rPr lang="fr-FR" sz="1800" b="0" i="0" u="none" strike="noStrike" baseline="0" dirty="0">
                <a:solidFill>
                  <a:srgbClr val="211D1E"/>
                </a:solidFill>
                <a:latin typeface="FSAlbert"/>
              </a:rPr>
              <a:t>. </a:t>
            </a:r>
          </a:p>
          <a:p>
            <a:r>
              <a:rPr lang="fr-FR" sz="1800" b="0" i="0" u="none" strike="noStrike" baseline="0" dirty="0">
                <a:solidFill>
                  <a:srgbClr val="211D1E"/>
                </a:solidFill>
                <a:latin typeface="FSAlbert"/>
              </a:rPr>
              <a:t>Il est </a:t>
            </a:r>
            <a:r>
              <a:rPr lang="fr-FR" sz="1800" b="1" i="0" u="none" strike="noStrike" baseline="0" dirty="0">
                <a:solidFill>
                  <a:srgbClr val="211D1E"/>
                </a:solidFill>
                <a:latin typeface="FSAlbert"/>
              </a:rPr>
              <a:t>simple</a:t>
            </a:r>
            <a:r>
              <a:rPr lang="fr-FR" sz="1800" b="0" i="0" u="none" strike="noStrike" baseline="0" dirty="0">
                <a:solidFill>
                  <a:srgbClr val="211D1E"/>
                </a:solidFill>
                <a:latin typeface="FSAlbert"/>
              </a:rPr>
              <a:t>. C’est un fauteuil </a:t>
            </a:r>
            <a:r>
              <a:rPr lang="fr-FR" sz="1800" b="1" i="0" u="none" strike="noStrike" baseline="0" dirty="0">
                <a:solidFill>
                  <a:srgbClr val="211D1E"/>
                </a:solidFill>
                <a:latin typeface="FSAlbert"/>
              </a:rPr>
              <a:t>gris</a:t>
            </a:r>
            <a:r>
              <a:rPr lang="fr-FR" sz="1800" b="0" i="0" u="none" strike="noStrike" baseline="0" dirty="0">
                <a:solidFill>
                  <a:srgbClr val="211D1E"/>
                </a:solidFill>
                <a:latin typeface="FSAlbert"/>
              </a:rPr>
              <a:t>. Il est </a:t>
            </a:r>
            <a:r>
              <a:rPr lang="fr-FR" sz="1800" b="1" i="0" u="none" strike="noStrike" baseline="0" dirty="0">
                <a:solidFill>
                  <a:srgbClr val="211D1E"/>
                </a:solidFill>
                <a:latin typeface="FSAlbert"/>
              </a:rPr>
              <a:t>lourd</a:t>
            </a:r>
            <a:r>
              <a:rPr lang="fr-FR" sz="1800" b="0" i="0" u="none" strike="noStrike" baseline="0" dirty="0">
                <a:solidFill>
                  <a:srgbClr val="211D1E"/>
                </a:solidFill>
                <a:latin typeface="FSAlbert"/>
              </a:rPr>
              <a:t> et un peu </a:t>
            </a:r>
            <a:r>
              <a:rPr lang="fr-FR" sz="1800" b="1" i="0" u="none" strike="noStrike" baseline="0" dirty="0">
                <a:solidFill>
                  <a:srgbClr val="211D1E"/>
                </a:solidFill>
                <a:latin typeface="FSAlbert"/>
              </a:rPr>
              <a:t>abimé</a:t>
            </a:r>
            <a:r>
              <a:rPr lang="fr-FR" sz="1800" b="0" i="0" u="none" strike="noStrike" baseline="0" dirty="0">
                <a:solidFill>
                  <a:srgbClr val="211D1E"/>
                </a:solidFill>
                <a:latin typeface="FSAlbert"/>
              </a:rPr>
              <a:t>. </a:t>
            </a:r>
            <a:endParaRPr lang="fr-FR" sz="1800" b="1" i="0" u="none" strike="noStrike" baseline="0" dirty="0">
              <a:solidFill>
                <a:srgbClr val="211D1E"/>
              </a:solidFill>
              <a:latin typeface="FSAlbert"/>
            </a:endParaRPr>
          </a:p>
          <a:p>
            <a:endParaRPr lang="fr-FR" sz="1800" b="1" i="0" u="none" strike="noStrike" baseline="0" dirty="0">
              <a:solidFill>
                <a:srgbClr val="211D1E"/>
              </a:solidFill>
              <a:latin typeface="FSAlbert"/>
            </a:endParaRPr>
          </a:p>
          <a:p>
            <a:r>
              <a:rPr lang="fr-FR" sz="1800" b="0" i="1" u="none" strike="noStrike" baseline="0" dirty="0">
                <a:solidFill>
                  <a:srgbClr val="211D1E"/>
                </a:solidFill>
                <a:latin typeface="FSAlbert"/>
              </a:rPr>
              <a:t>Revenir sur la distinction entre l’adjectif épicène </a:t>
            </a:r>
            <a:r>
              <a:rPr lang="fr-FR" sz="1800" b="1" i="0" u="none" strike="noStrike" baseline="0" dirty="0">
                <a:solidFill>
                  <a:srgbClr val="211D1E"/>
                </a:solidFill>
                <a:latin typeface="FSAlbert"/>
              </a:rPr>
              <a:t>simple </a:t>
            </a:r>
            <a:r>
              <a:rPr lang="fr-FR" sz="1800" b="0" i="1" u="none" strike="noStrike" baseline="0" dirty="0">
                <a:solidFill>
                  <a:srgbClr val="211D1E"/>
                </a:solidFill>
                <a:latin typeface="FSAlbert"/>
              </a:rPr>
              <a:t>et les trois autres adjectifs. Rapprocher </a:t>
            </a:r>
            <a:r>
              <a:rPr lang="fr-FR" sz="1800" b="1" i="0" u="none" strike="noStrike" baseline="0" dirty="0">
                <a:solidFill>
                  <a:srgbClr val="211D1E"/>
                </a:solidFill>
                <a:latin typeface="FSAlbert"/>
              </a:rPr>
              <a:t>simple </a:t>
            </a:r>
            <a:r>
              <a:rPr lang="fr-FR" sz="1800" b="0" i="1" u="none" strike="noStrike" baseline="0" dirty="0">
                <a:solidFill>
                  <a:srgbClr val="211D1E"/>
                </a:solidFill>
                <a:latin typeface="FSAlbert"/>
              </a:rPr>
              <a:t>de l’adjectif </a:t>
            </a:r>
            <a:r>
              <a:rPr lang="fr-FR" sz="1800" b="1" i="0" u="none" strike="noStrike" baseline="0" dirty="0">
                <a:solidFill>
                  <a:srgbClr val="211D1E"/>
                </a:solidFill>
                <a:latin typeface="FSAlbert"/>
              </a:rPr>
              <a:t>rapide</a:t>
            </a:r>
            <a:r>
              <a:rPr lang="fr-FR" sz="1800" b="0" i="1" u="none" strike="noStrike" baseline="0" dirty="0">
                <a:solidFill>
                  <a:srgbClr val="211D1E"/>
                </a:solidFill>
                <a:latin typeface="FSAlbert"/>
              </a:rPr>
              <a:t>. </a:t>
            </a:r>
            <a:endParaRPr lang="fr-FR" sz="1800" b="1"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19</a:t>
            </a:fld>
            <a:endParaRPr lang="fr-FR"/>
          </a:p>
        </p:txBody>
      </p:sp>
    </p:spTree>
    <p:extLst>
      <p:ext uri="{BB962C8B-B14F-4D97-AF65-F5344CB8AC3E}">
        <p14:creationId xmlns:p14="http://schemas.microsoft.com/office/powerpoint/2010/main" val="132487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1 : </a:t>
            </a:r>
            <a:r>
              <a:rPr lang="fr-FR" b="1" i="1" dirty="0"/>
              <a:t>Enrôlement</a:t>
            </a:r>
          </a:p>
          <a:p>
            <a:endParaRPr lang="fr-FR" i="1" dirty="0"/>
          </a:p>
          <a:p>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dirty="0"/>
              <a:t>« Aujourd’hui, nous allons travailler à nouveau sur le masculin et le féminin en précisant les choses. Que savez-vous sur le masculin et sur le féminin ? »</a:t>
            </a:r>
          </a:p>
          <a:p>
            <a:r>
              <a:rPr lang="fr-FR" sz="1800" b="1" i="0" u="sng" strike="noStrike" baseline="0" dirty="0">
                <a:solidFill>
                  <a:srgbClr val="68BD44"/>
                </a:solidFill>
                <a:latin typeface="FSAlbert"/>
              </a:rPr>
              <a:t>Réponses probables </a:t>
            </a:r>
            <a:r>
              <a:rPr lang="fr-FR" sz="1800" b="1" i="0" u="none" strike="noStrike" baseline="0" dirty="0">
                <a:solidFill>
                  <a:srgbClr val="68BD44"/>
                </a:solidFill>
                <a:latin typeface="FSAlbert"/>
              </a:rPr>
              <a:t>:</a:t>
            </a:r>
            <a:endParaRPr lang="fr-FR" sz="1800" b="0" i="0" u="none" strike="noStrike" baseline="0" dirty="0">
              <a:solidFill>
                <a:srgbClr val="68BD44"/>
              </a:solidFill>
              <a:latin typeface="FSAlbert"/>
            </a:endParaRPr>
          </a:p>
          <a:p>
            <a:r>
              <a:rPr lang="fr-FR" sz="1800" b="0" i="0" u="none" strike="noStrike" baseline="0" dirty="0">
                <a:solidFill>
                  <a:srgbClr val="211D1E"/>
                </a:solidFill>
                <a:latin typeface="FSAlbert"/>
              </a:rPr>
              <a:t>Le masculin, c’est quand on dit </a:t>
            </a:r>
            <a:r>
              <a:rPr lang="fr-FR" sz="1800" b="1" i="0" u="none" strike="noStrike" baseline="0" dirty="0">
                <a:solidFill>
                  <a:srgbClr val="211D1E"/>
                </a:solidFill>
                <a:latin typeface="FSAlbert"/>
              </a:rPr>
              <a:t>un </a:t>
            </a:r>
            <a:r>
              <a:rPr lang="fr-FR" sz="1800" b="0" i="0" u="none" strike="noStrike" baseline="0" dirty="0">
                <a:solidFill>
                  <a:srgbClr val="211D1E"/>
                </a:solidFill>
                <a:latin typeface="FSAlbert"/>
              </a:rPr>
              <a:t>ou </a:t>
            </a:r>
            <a:r>
              <a:rPr lang="fr-FR" sz="1800" b="1" i="0" u="none" strike="noStrike" baseline="0" dirty="0">
                <a:solidFill>
                  <a:srgbClr val="211D1E"/>
                </a:solidFill>
                <a:latin typeface="FSAlbert"/>
              </a:rPr>
              <a:t>le </a:t>
            </a:r>
            <a:r>
              <a:rPr lang="fr-FR" sz="1800" b="0" i="0" u="none" strike="noStrike" baseline="0" dirty="0">
                <a:solidFill>
                  <a:srgbClr val="211D1E"/>
                </a:solidFill>
                <a:latin typeface="FSAlbert"/>
              </a:rPr>
              <a:t>; le féminin, c’est quand on dit </a:t>
            </a:r>
            <a:r>
              <a:rPr lang="fr-FR" sz="1800" b="1" i="0" u="none" strike="noStrike" baseline="0" dirty="0">
                <a:solidFill>
                  <a:srgbClr val="211D1E"/>
                </a:solidFill>
                <a:latin typeface="FSAlbert"/>
              </a:rPr>
              <a:t>une </a:t>
            </a:r>
            <a:r>
              <a:rPr lang="fr-FR" sz="1800" b="0" i="0" u="none" strike="noStrike" baseline="0" dirty="0">
                <a:solidFill>
                  <a:srgbClr val="211D1E"/>
                </a:solidFill>
                <a:latin typeface="FSAlbert"/>
              </a:rPr>
              <a:t>ou </a:t>
            </a:r>
            <a:r>
              <a:rPr lang="fr-FR" sz="1800" b="1" i="0" u="none" strike="noStrike" baseline="0" dirty="0">
                <a:solidFill>
                  <a:srgbClr val="211D1E"/>
                </a:solidFill>
                <a:latin typeface="FSAlbert"/>
              </a:rPr>
              <a:t>la</a:t>
            </a:r>
            <a:r>
              <a:rPr lang="fr-FR" sz="1800" b="0" i="1" u="none" strike="noStrike" baseline="0" dirty="0">
                <a:solidFill>
                  <a:srgbClr val="211D1E"/>
                </a:solidFill>
                <a:latin typeface="FSAlbert"/>
              </a:rPr>
              <a:t>.</a:t>
            </a:r>
            <a:endParaRPr lang="fr-FR" sz="1800" b="0" i="0" u="none" strike="noStrike" baseline="0" dirty="0">
              <a:solidFill>
                <a:srgbClr val="211D1E"/>
              </a:solidFill>
              <a:latin typeface="FSAlbert"/>
            </a:endParaRPr>
          </a:p>
          <a:p>
            <a:r>
              <a:rPr lang="fr-FR" sz="1800" b="0" i="0" u="none" strike="noStrike" baseline="0" dirty="0">
                <a:solidFill>
                  <a:srgbClr val="211D1E"/>
                </a:solidFill>
                <a:latin typeface="FSAlbert"/>
              </a:rPr>
              <a:t>Pour l’adjectif, au féminin, il y a un </a:t>
            </a:r>
            <a:r>
              <a:rPr lang="fr-FR" sz="1800" b="1" i="0" u="none" strike="noStrike" baseline="0" dirty="0">
                <a:solidFill>
                  <a:srgbClr val="211D1E"/>
                </a:solidFill>
                <a:latin typeface="FSAlbert"/>
              </a:rPr>
              <a:t>-e </a:t>
            </a:r>
            <a:r>
              <a:rPr lang="fr-FR" sz="1800" b="0" i="0" u="none" strike="noStrike" baseline="0" dirty="0">
                <a:solidFill>
                  <a:srgbClr val="211D1E"/>
                </a:solidFill>
                <a:latin typeface="FSAlbert"/>
              </a:rPr>
              <a:t>; au masculin, il n’y en a pas. Etc.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dirty="0"/>
              <a:t>« Pour l’adjectif, quelle est la marque du masculin ? Du féminin ? À quoi on les reconnait à l’oral ? À l’écrit ? »</a:t>
            </a:r>
          </a:p>
          <a:p>
            <a:endParaRPr lang="fr-FR"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2</a:t>
            </a:fld>
            <a:endParaRPr lang="fr-FR"/>
          </a:p>
        </p:txBody>
      </p:sp>
    </p:spTree>
    <p:extLst>
      <p:ext uri="{BB962C8B-B14F-4D97-AF65-F5344CB8AC3E}">
        <p14:creationId xmlns:p14="http://schemas.microsoft.com/office/powerpoint/2010/main" val="30012397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1</a:t>
            </a:r>
          </a:p>
          <a:p>
            <a:r>
              <a:rPr lang="fr-FR" sz="1800" b="0" i="0" u="none" strike="noStrike" baseline="0" dirty="0">
                <a:solidFill>
                  <a:srgbClr val="211D1E"/>
                </a:solidFill>
                <a:latin typeface="FSAlbert"/>
              </a:rPr>
              <a:t>Mon fauteuil </a:t>
            </a:r>
            <a:r>
              <a:rPr lang="fr-FR" sz="1800" b="1" i="0" u="none" strike="noStrike" baseline="0" dirty="0">
                <a:solidFill>
                  <a:srgbClr val="211D1E"/>
                </a:solidFill>
                <a:latin typeface="FSAlbert"/>
              </a:rPr>
              <a:t>préféré</a:t>
            </a:r>
            <a:r>
              <a:rPr lang="fr-FR" sz="1800" b="0" i="0" u="none" strike="noStrike" baseline="0" dirty="0">
                <a:solidFill>
                  <a:srgbClr val="211D1E"/>
                </a:solidFill>
                <a:latin typeface="FSAlbert"/>
              </a:rPr>
              <a:t>. </a:t>
            </a:r>
          </a:p>
          <a:p>
            <a:r>
              <a:rPr lang="fr-FR" sz="1800" b="0" i="0" u="none" strike="noStrike" baseline="0" dirty="0">
                <a:solidFill>
                  <a:srgbClr val="211D1E"/>
                </a:solidFill>
                <a:latin typeface="FSAlbert"/>
              </a:rPr>
              <a:t>Il est </a:t>
            </a:r>
            <a:r>
              <a:rPr lang="fr-FR" sz="1800" b="1" i="0" u="none" strike="noStrike" baseline="0" dirty="0">
                <a:solidFill>
                  <a:srgbClr val="211D1E"/>
                </a:solidFill>
                <a:latin typeface="FSAlbert"/>
              </a:rPr>
              <a:t>simple</a:t>
            </a:r>
            <a:r>
              <a:rPr lang="fr-FR" sz="1800" b="0" i="0" u="none" strike="noStrike" baseline="0" dirty="0">
                <a:solidFill>
                  <a:srgbClr val="211D1E"/>
                </a:solidFill>
                <a:latin typeface="FSAlbert"/>
              </a:rPr>
              <a:t>. C’est un fauteuil </a:t>
            </a:r>
            <a:r>
              <a:rPr lang="fr-FR" sz="1800" b="1" i="0" u="none" strike="noStrike" baseline="0" dirty="0">
                <a:solidFill>
                  <a:srgbClr val="211D1E"/>
                </a:solidFill>
                <a:latin typeface="FSAlbert"/>
              </a:rPr>
              <a:t>gris</a:t>
            </a:r>
            <a:r>
              <a:rPr lang="fr-FR" sz="1800" b="0" i="0" u="none" strike="noStrike" baseline="0" dirty="0">
                <a:solidFill>
                  <a:srgbClr val="211D1E"/>
                </a:solidFill>
                <a:latin typeface="FSAlbert"/>
              </a:rPr>
              <a:t>. Il est </a:t>
            </a:r>
            <a:r>
              <a:rPr lang="fr-FR" sz="1800" b="1" i="0" u="none" strike="noStrike" baseline="0" dirty="0">
                <a:solidFill>
                  <a:srgbClr val="211D1E"/>
                </a:solidFill>
                <a:latin typeface="FSAlbert"/>
              </a:rPr>
              <a:t>lourd</a:t>
            </a:r>
            <a:r>
              <a:rPr lang="fr-FR" sz="1800" b="0" i="0" u="none" strike="noStrike" baseline="0" dirty="0">
                <a:solidFill>
                  <a:srgbClr val="211D1E"/>
                </a:solidFill>
                <a:latin typeface="FSAlbert"/>
              </a:rPr>
              <a:t> et un peu </a:t>
            </a:r>
            <a:r>
              <a:rPr lang="fr-FR" sz="1800" b="1" i="0" u="none" strike="noStrike" baseline="0" dirty="0">
                <a:solidFill>
                  <a:srgbClr val="211D1E"/>
                </a:solidFill>
                <a:latin typeface="FSAlbert"/>
              </a:rPr>
              <a:t>abimé</a:t>
            </a:r>
            <a:r>
              <a:rPr lang="fr-FR" sz="1800" b="0" i="0" u="none" strike="noStrike" baseline="0" dirty="0">
                <a:solidFill>
                  <a:srgbClr val="211D1E"/>
                </a:solidFill>
                <a:latin typeface="FSAlbert"/>
              </a:rPr>
              <a:t>. </a:t>
            </a:r>
            <a:endParaRPr lang="fr-FR" sz="1800" b="1" i="0" u="none" strike="noStrike" baseline="0" dirty="0">
              <a:solidFill>
                <a:srgbClr val="211D1E"/>
              </a:solidFill>
              <a:latin typeface="FSAlbert"/>
            </a:endParaRPr>
          </a:p>
          <a:p>
            <a:endParaRPr lang="fr-FR" sz="1800" b="1" i="0" u="none" strike="noStrike" baseline="0" dirty="0">
              <a:solidFill>
                <a:srgbClr val="211D1E"/>
              </a:solidFill>
              <a:latin typeface="FSAlbert"/>
            </a:endParaRPr>
          </a:p>
          <a:p>
            <a:r>
              <a:rPr lang="fr-FR" sz="1800" b="0" i="1" u="none" strike="noStrike" baseline="0" dirty="0">
                <a:solidFill>
                  <a:srgbClr val="211D1E"/>
                </a:solidFill>
                <a:latin typeface="FSAlbert"/>
              </a:rPr>
              <a:t>Revenir sur la distinction entre l’adjectif épicène </a:t>
            </a:r>
            <a:r>
              <a:rPr lang="fr-FR" sz="1800" b="1" i="0" u="none" strike="noStrike" baseline="0" dirty="0">
                <a:solidFill>
                  <a:srgbClr val="211D1E"/>
                </a:solidFill>
                <a:latin typeface="FSAlbert"/>
              </a:rPr>
              <a:t>simple </a:t>
            </a:r>
            <a:r>
              <a:rPr lang="fr-FR" sz="1800" b="0" i="1" u="none" strike="noStrike" baseline="0" dirty="0">
                <a:solidFill>
                  <a:srgbClr val="211D1E"/>
                </a:solidFill>
                <a:latin typeface="FSAlbert"/>
              </a:rPr>
              <a:t>et les trois autres adjectifs. Rapprocher </a:t>
            </a:r>
            <a:r>
              <a:rPr lang="fr-FR" sz="1800" b="1" i="0" u="none" strike="noStrike" baseline="0" dirty="0">
                <a:solidFill>
                  <a:srgbClr val="211D1E"/>
                </a:solidFill>
                <a:latin typeface="FSAlbert"/>
              </a:rPr>
              <a:t>simple </a:t>
            </a:r>
            <a:r>
              <a:rPr lang="fr-FR" sz="1800" b="0" i="1" u="none" strike="noStrike" baseline="0" dirty="0">
                <a:solidFill>
                  <a:srgbClr val="211D1E"/>
                </a:solidFill>
                <a:latin typeface="FSAlbert"/>
              </a:rPr>
              <a:t>de l’adjectif </a:t>
            </a:r>
            <a:r>
              <a:rPr lang="fr-FR" sz="1800" b="1" i="0" u="none" strike="noStrike" baseline="0" dirty="0">
                <a:solidFill>
                  <a:srgbClr val="211D1E"/>
                </a:solidFill>
                <a:latin typeface="FSAlbert"/>
              </a:rPr>
              <a:t>rapide</a:t>
            </a:r>
            <a:r>
              <a:rPr lang="fr-FR" sz="1800" b="0" i="1" u="none" strike="noStrike" baseline="0" dirty="0">
                <a:solidFill>
                  <a:srgbClr val="211D1E"/>
                </a:solidFill>
                <a:latin typeface="FSAlbert"/>
              </a:rPr>
              <a:t>. </a:t>
            </a:r>
            <a:endParaRPr lang="fr-FR" sz="1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20</a:t>
            </a:fld>
            <a:endParaRPr lang="fr-FR"/>
          </a:p>
        </p:txBody>
      </p:sp>
    </p:spTree>
    <p:extLst>
      <p:ext uri="{BB962C8B-B14F-4D97-AF65-F5344CB8AC3E}">
        <p14:creationId xmlns:p14="http://schemas.microsoft.com/office/powerpoint/2010/main" val="4007462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2</a:t>
            </a:r>
          </a:p>
          <a:p>
            <a:r>
              <a:rPr lang="fr-FR" sz="1800" b="0" i="0" u="none" strike="noStrike" baseline="0" dirty="0">
                <a:solidFill>
                  <a:srgbClr val="211D1E"/>
                </a:solidFill>
                <a:latin typeface="FSAlbert"/>
              </a:rPr>
              <a:t>Ma </a:t>
            </a:r>
            <a:r>
              <a:rPr lang="fr-FR" sz="1800" b="1" i="0" u="none" strike="noStrike" baseline="0" dirty="0">
                <a:solidFill>
                  <a:srgbClr val="211D1E"/>
                </a:solidFill>
                <a:latin typeface="FSAlbert"/>
              </a:rPr>
              <a:t>grande</a:t>
            </a:r>
            <a:r>
              <a:rPr lang="fr-FR" sz="1800" b="0" i="0" u="none" strike="noStrike" baseline="0" dirty="0">
                <a:solidFill>
                  <a:srgbClr val="211D1E"/>
                </a:solidFill>
                <a:latin typeface="FSAlbert"/>
              </a:rPr>
              <a:t> copine. Elle est </a:t>
            </a:r>
            <a:r>
              <a:rPr lang="fr-FR" sz="1800" b="1" i="0" u="none" strike="noStrike" baseline="0" dirty="0">
                <a:solidFill>
                  <a:srgbClr val="211D1E"/>
                </a:solidFill>
                <a:latin typeface="FSAlbert"/>
              </a:rPr>
              <a:t>terrible</a:t>
            </a:r>
            <a:r>
              <a:rPr lang="fr-FR" sz="1800" b="0" i="0" u="none" strike="noStrike" baseline="0" dirty="0">
                <a:solidFill>
                  <a:srgbClr val="211D1E"/>
                </a:solidFill>
                <a:latin typeface="FSAlbert"/>
              </a:rPr>
              <a:t> ! Elle joue toujours avec moi. </a:t>
            </a:r>
          </a:p>
          <a:p>
            <a:r>
              <a:rPr lang="fr-FR" sz="1800" b="0" i="0" u="none" strike="noStrike" baseline="0" dirty="0">
                <a:solidFill>
                  <a:srgbClr val="211D1E"/>
                </a:solidFill>
                <a:latin typeface="FSAlbert"/>
              </a:rPr>
              <a:t>Elle n’est jamais </a:t>
            </a:r>
            <a:r>
              <a:rPr lang="fr-FR" sz="1800" b="1" i="0" u="none" strike="noStrike" baseline="0" dirty="0">
                <a:solidFill>
                  <a:srgbClr val="211D1E"/>
                </a:solidFill>
                <a:latin typeface="FSAlbert"/>
              </a:rPr>
              <a:t>fatiguée</a:t>
            </a:r>
            <a:r>
              <a:rPr lang="fr-FR" sz="1800" b="0" i="0" u="none" strike="noStrike" baseline="0" dirty="0">
                <a:solidFill>
                  <a:srgbClr val="211D1E"/>
                </a:solidFill>
                <a:latin typeface="FSAlbert"/>
              </a:rPr>
              <a:t> et elle est </a:t>
            </a:r>
            <a:r>
              <a:rPr lang="fr-FR" sz="1800" b="1" i="0" u="none" strike="noStrike" baseline="0" dirty="0">
                <a:solidFill>
                  <a:srgbClr val="211D1E"/>
                </a:solidFill>
                <a:latin typeface="FSAlbert"/>
              </a:rPr>
              <a:t>anglaise</a:t>
            </a:r>
            <a:r>
              <a:rPr lang="fr-FR" sz="1800" b="0" i="0" u="none" strike="noStrike" baseline="0" dirty="0">
                <a:solidFill>
                  <a:srgbClr val="211D1E"/>
                </a:solidFill>
                <a:latin typeface="FSAlbert"/>
              </a:rPr>
              <a:t> ! </a:t>
            </a:r>
            <a:endParaRPr lang="fr-FR" sz="1800" b="1"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21</a:t>
            </a:fld>
            <a:endParaRPr lang="fr-FR"/>
          </a:p>
        </p:txBody>
      </p:sp>
    </p:spTree>
    <p:extLst>
      <p:ext uri="{BB962C8B-B14F-4D97-AF65-F5344CB8AC3E}">
        <p14:creationId xmlns:p14="http://schemas.microsoft.com/office/powerpoint/2010/main" val="1928218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2</a:t>
            </a:r>
          </a:p>
          <a:p>
            <a:r>
              <a:rPr lang="fr-FR" sz="1800" b="0" i="0" u="none" strike="noStrike" baseline="0" dirty="0">
                <a:solidFill>
                  <a:srgbClr val="211D1E"/>
                </a:solidFill>
                <a:latin typeface="FSAlbert"/>
              </a:rPr>
              <a:t>Ma </a:t>
            </a:r>
            <a:r>
              <a:rPr lang="fr-FR" sz="1800" b="1" i="0" u="none" strike="noStrike" baseline="0" dirty="0">
                <a:solidFill>
                  <a:srgbClr val="211D1E"/>
                </a:solidFill>
                <a:latin typeface="FSAlbert"/>
              </a:rPr>
              <a:t>grande</a:t>
            </a:r>
            <a:r>
              <a:rPr lang="fr-FR" sz="1800" b="0" i="0" u="none" strike="noStrike" baseline="0" dirty="0">
                <a:solidFill>
                  <a:srgbClr val="211D1E"/>
                </a:solidFill>
                <a:latin typeface="FSAlbert"/>
              </a:rPr>
              <a:t> copine. Elle est </a:t>
            </a:r>
            <a:r>
              <a:rPr lang="fr-FR" sz="1800" b="1" i="0" u="none" strike="noStrike" baseline="0" dirty="0">
                <a:solidFill>
                  <a:srgbClr val="211D1E"/>
                </a:solidFill>
                <a:latin typeface="FSAlbert"/>
              </a:rPr>
              <a:t>terrible</a:t>
            </a:r>
            <a:r>
              <a:rPr lang="fr-FR" sz="1800" b="0" i="0" u="none" strike="noStrike" baseline="0" dirty="0">
                <a:solidFill>
                  <a:srgbClr val="211D1E"/>
                </a:solidFill>
                <a:latin typeface="FSAlbert"/>
              </a:rPr>
              <a:t> ! Elle joue toujours avec moi. </a:t>
            </a:r>
          </a:p>
          <a:p>
            <a:r>
              <a:rPr lang="fr-FR" sz="1800" b="0" i="0" u="none" strike="noStrike" baseline="0" dirty="0">
                <a:solidFill>
                  <a:srgbClr val="211D1E"/>
                </a:solidFill>
                <a:latin typeface="FSAlbert"/>
              </a:rPr>
              <a:t>Elle n’est jamais </a:t>
            </a:r>
            <a:r>
              <a:rPr lang="fr-FR" sz="1800" b="1" i="0" u="none" strike="noStrike" baseline="0" dirty="0">
                <a:solidFill>
                  <a:srgbClr val="211D1E"/>
                </a:solidFill>
                <a:latin typeface="FSAlbert"/>
              </a:rPr>
              <a:t>fatiguée</a:t>
            </a:r>
            <a:r>
              <a:rPr lang="fr-FR" sz="1800" b="0" i="0" u="none" strike="noStrike" baseline="0" dirty="0">
                <a:solidFill>
                  <a:srgbClr val="211D1E"/>
                </a:solidFill>
                <a:latin typeface="FSAlbert"/>
              </a:rPr>
              <a:t> et elle est </a:t>
            </a:r>
            <a:r>
              <a:rPr lang="fr-FR" sz="1800" b="1" i="0" u="none" strike="noStrike" baseline="0" dirty="0">
                <a:solidFill>
                  <a:srgbClr val="211D1E"/>
                </a:solidFill>
                <a:latin typeface="FSAlbert"/>
              </a:rPr>
              <a:t>anglaise</a:t>
            </a:r>
            <a:r>
              <a:rPr lang="fr-FR" sz="1800" b="0" i="0" u="none" strike="noStrike" baseline="0" dirty="0">
                <a:solidFill>
                  <a:srgbClr val="211D1E"/>
                </a:solidFill>
                <a:latin typeface="FSAlbert"/>
              </a:rPr>
              <a:t> ! </a:t>
            </a:r>
            <a:endParaRPr lang="fr-FR" sz="1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22</a:t>
            </a:fld>
            <a:endParaRPr lang="fr-FR"/>
          </a:p>
        </p:txBody>
      </p:sp>
    </p:spTree>
    <p:extLst>
      <p:ext uri="{BB962C8B-B14F-4D97-AF65-F5344CB8AC3E}">
        <p14:creationId xmlns:p14="http://schemas.microsoft.com/office/powerpoint/2010/main" val="1880742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3</a:t>
            </a:r>
          </a:p>
          <a:p>
            <a:r>
              <a:rPr lang="fr-FR" sz="1800" b="0" i="0" u="none" strike="noStrike" baseline="0" dirty="0">
                <a:solidFill>
                  <a:srgbClr val="211D1E"/>
                </a:solidFill>
                <a:latin typeface="ITC Zapf Dingbats Std"/>
              </a:rPr>
              <a:t>➜ </a:t>
            </a:r>
            <a:r>
              <a:rPr lang="fr-FR" sz="1800" b="0" i="0" u="none" strike="noStrike" baseline="0" dirty="0">
                <a:solidFill>
                  <a:srgbClr val="211D1E"/>
                </a:solidFill>
                <a:latin typeface="FSAlbert"/>
              </a:rPr>
              <a:t>Non </a:t>
            </a:r>
          </a:p>
          <a:p>
            <a:r>
              <a:rPr lang="fr-FR" sz="1800" b="0" i="0" u="none" strike="noStrike" baseline="0" dirty="0">
                <a:solidFill>
                  <a:srgbClr val="211D1E"/>
                </a:solidFill>
                <a:latin typeface="FSAlbert"/>
              </a:rPr>
              <a:t>➜ un stylo jaune </a:t>
            </a:r>
          </a:p>
          <a:p>
            <a:endParaRPr lang="fr-FR" sz="1800" b="0" i="0" u="none" strike="noStrike" baseline="0" dirty="0">
              <a:solidFill>
                <a:srgbClr val="211D1E"/>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u="none" strike="noStrike" baseline="0" dirty="0">
                <a:solidFill>
                  <a:srgbClr val="211D1E"/>
                </a:solidFill>
                <a:latin typeface="FSAlbert"/>
              </a:rPr>
              <a:t>Aristobule a raison : </a:t>
            </a:r>
            <a:r>
              <a:rPr lang="fr-FR" sz="1800" b="1" i="0" u="none" strike="noStrike" baseline="0" dirty="0">
                <a:solidFill>
                  <a:srgbClr val="211D1E"/>
                </a:solidFill>
                <a:latin typeface="FSAlbert"/>
              </a:rPr>
              <a:t>stylo </a:t>
            </a:r>
            <a:r>
              <a:rPr lang="fr-FR" sz="1800" b="0" i="1" u="none" strike="noStrike" baseline="0" dirty="0">
                <a:solidFill>
                  <a:srgbClr val="211D1E"/>
                </a:solidFill>
                <a:latin typeface="FSAlbert"/>
              </a:rPr>
              <a:t>est bien un nom masculin et il cherche à accorder l’adjectif </a:t>
            </a:r>
            <a:r>
              <a:rPr lang="fr-FR" sz="1800" b="1" i="0" u="none" strike="noStrike" baseline="0" dirty="0">
                <a:solidFill>
                  <a:srgbClr val="211D1E"/>
                </a:solidFill>
                <a:latin typeface="FSAlbert"/>
              </a:rPr>
              <a:t>jaune </a:t>
            </a:r>
            <a:r>
              <a:rPr lang="fr-FR" sz="1800" b="0" i="1" u="none" strike="noStrike" baseline="0" dirty="0">
                <a:solidFill>
                  <a:srgbClr val="211D1E"/>
                </a:solidFill>
                <a:latin typeface="FSAlbert"/>
              </a:rPr>
              <a:t>avec le nom </a:t>
            </a:r>
            <a:r>
              <a:rPr lang="fr-FR" sz="1800" b="1" i="0" u="none" strike="noStrike" baseline="0" dirty="0">
                <a:solidFill>
                  <a:srgbClr val="211D1E"/>
                </a:solidFill>
                <a:latin typeface="FSAlbert"/>
              </a:rPr>
              <a:t>stylo</a:t>
            </a:r>
            <a:r>
              <a:rPr lang="fr-FR" sz="1800" b="0" i="1" u="none" strike="noStrike" baseline="0" dirty="0">
                <a:solidFill>
                  <a:srgbClr val="211D1E"/>
                </a:solidFill>
                <a:latin typeface="FSAlber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u="none" strike="noStrike" baseline="0" dirty="0">
                <a:solidFill>
                  <a:srgbClr val="211D1E"/>
                </a:solidFill>
                <a:latin typeface="FSAlbert"/>
              </a:rPr>
              <a:t>il a tort : le </a:t>
            </a:r>
            <a:r>
              <a:rPr lang="fr-FR" sz="1800" b="1" i="0" u="none" strike="noStrike" baseline="0" dirty="0">
                <a:solidFill>
                  <a:srgbClr val="211D1E"/>
                </a:solidFill>
                <a:latin typeface="FSAlbert"/>
              </a:rPr>
              <a:t>-e </a:t>
            </a:r>
            <a:r>
              <a:rPr lang="fr-FR" sz="1800" b="0" i="1" u="none" strike="noStrike" baseline="0" dirty="0">
                <a:solidFill>
                  <a:srgbClr val="211D1E"/>
                </a:solidFill>
                <a:latin typeface="FSAlbert"/>
              </a:rPr>
              <a:t>de </a:t>
            </a:r>
            <a:r>
              <a:rPr lang="fr-FR" sz="1800" b="1" i="0" u="none" strike="noStrike" baseline="0" dirty="0">
                <a:solidFill>
                  <a:srgbClr val="211D1E"/>
                </a:solidFill>
                <a:latin typeface="FSAlbert"/>
              </a:rPr>
              <a:t>jaune </a:t>
            </a:r>
            <a:r>
              <a:rPr lang="fr-FR" sz="1800" b="0" i="1" u="none" strike="noStrike" baseline="0" dirty="0">
                <a:solidFill>
                  <a:srgbClr val="211D1E"/>
                </a:solidFill>
                <a:latin typeface="FSAlbert"/>
              </a:rPr>
              <a:t>n’est pas ici la marque du féminin. </a:t>
            </a:r>
            <a:r>
              <a:rPr lang="fr-FR" sz="1800" b="1" i="0" u="none" strike="noStrike" baseline="0" dirty="0">
                <a:solidFill>
                  <a:srgbClr val="211D1E"/>
                </a:solidFill>
                <a:latin typeface="FSAlbert"/>
              </a:rPr>
              <a:t>Jaune </a:t>
            </a:r>
            <a:r>
              <a:rPr lang="fr-FR" sz="1800" b="0" i="1" u="none" strike="noStrike" baseline="0" dirty="0">
                <a:solidFill>
                  <a:srgbClr val="211D1E"/>
                </a:solidFill>
                <a:latin typeface="FSAlbert"/>
              </a:rPr>
              <a:t>s’écrit toujours avec un </a:t>
            </a:r>
            <a:r>
              <a:rPr lang="fr-FR" sz="1800" b="1" i="0" u="none" strike="noStrike" baseline="0" dirty="0">
                <a:solidFill>
                  <a:srgbClr val="211D1E"/>
                </a:solidFill>
                <a:latin typeface="FSAlbert"/>
              </a:rPr>
              <a:t>-e</a:t>
            </a:r>
            <a:r>
              <a:rPr lang="fr-FR" sz="1800" b="0" i="0" u="none" strike="noStrike" baseline="0" dirty="0">
                <a:solidFill>
                  <a:srgbClr val="211D1E"/>
                </a:solidFill>
                <a:latin typeface="FSAlbert"/>
              </a:rPr>
              <a:t>. </a:t>
            </a:r>
            <a:endParaRPr lang="fr-FR" sz="1800" b="1" dirty="0"/>
          </a:p>
          <a:p>
            <a:endParaRPr lang="fr-FR" sz="1800" b="1"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23</a:t>
            </a:fld>
            <a:endParaRPr lang="fr-FR"/>
          </a:p>
        </p:txBody>
      </p:sp>
    </p:spTree>
    <p:extLst>
      <p:ext uri="{BB962C8B-B14F-4D97-AF65-F5344CB8AC3E}">
        <p14:creationId xmlns:p14="http://schemas.microsoft.com/office/powerpoint/2010/main" val="4079350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3</a:t>
            </a:r>
          </a:p>
          <a:p>
            <a:r>
              <a:rPr lang="fr-FR" sz="1800" b="0" i="0" u="none" strike="noStrike" baseline="0" dirty="0">
                <a:solidFill>
                  <a:srgbClr val="211D1E"/>
                </a:solidFill>
                <a:latin typeface="ITC Zapf Dingbats Std"/>
              </a:rPr>
              <a:t>➜ </a:t>
            </a:r>
            <a:r>
              <a:rPr lang="fr-FR" sz="1800" b="0" i="0" u="none" strike="noStrike" baseline="0" dirty="0">
                <a:solidFill>
                  <a:srgbClr val="211D1E"/>
                </a:solidFill>
                <a:latin typeface="FSAlbert"/>
              </a:rPr>
              <a:t>Non </a:t>
            </a:r>
          </a:p>
          <a:p>
            <a:r>
              <a:rPr lang="fr-FR" sz="1800" b="0" i="0" u="none" strike="noStrike" baseline="0" dirty="0">
                <a:solidFill>
                  <a:srgbClr val="211D1E"/>
                </a:solidFill>
                <a:latin typeface="FSAlbert"/>
              </a:rPr>
              <a:t>➜ un stylo jaune </a:t>
            </a:r>
            <a:endParaRPr lang="fr-FR" sz="1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u="none" strike="noStrike" baseline="0" dirty="0">
                <a:solidFill>
                  <a:srgbClr val="211D1E"/>
                </a:solidFill>
                <a:latin typeface="FSAlbert"/>
              </a:rPr>
              <a:t>Aristobule a raison : </a:t>
            </a:r>
            <a:r>
              <a:rPr lang="fr-FR" sz="1800" b="1" i="0" u="none" strike="noStrike" baseline="0" dirty="0">
                <a:solidFill>
                  <a:srgbClr val="211D1E"/>
                </a:solidFill>
                <a:latin typeface="FSAlbert"/>
              </a:rPr>
              <a:t>stylo </a:t>
            </a:r>
            <a:r>
              <a:rPr lang="fr-FR" sz="1800" b="0" i="1" u="none" strike="noStrike" baseline="0" dirty="0">
                <a:solidFill>
                  <a:srgbClr val="211D1E"/>
                </a:solidFill>
                <a:latin typeface="FSAlbert"/>
              </a:rPr>
              <a:t>est bien un nom masculin et il cherche à accorder l’adjectif </a:t>
            </a:r>
            <a:r>
              <a:rPr lang="fr-FR" sz="1800" b="1" i="0" u="none" strike="noStrike" baseline="0" dirty="0">
                <a:solidFill>
                  <a:srgbClr val="211D1E"/>
                </a:solidFill>
                <a:latin typeface="FSAlbert"/>
              </a:rPr>
              <a:t>jaune </a:t>
            </a:r>
            <a:r>
              <a:rPr lang="fr-FR" sz="1800" b="0" i="1" u="none" strike="noStrike" baseline="0" dirty="0">
                <a:solidFill>
                  <a:srgbClr val="211D1E"/>
                </a:solidFill>
                <a:latin typeface="FSAlbert"/>
              </a:rPr>
              <a:t>avec le nom </a:t>
            </a:r>
            <a:r>
              <a:rPr lang="fr-FR" sz="1800" b="1" i="0" u="none" strike="noStrike" baseline="0" dirty="0">
                <a:solidFill>
                  <a:srgbClr val="211D1E"/>
                </a:solidFill>
                <a:latin typeface="FSAlbert"/>
              </a:rPr>
              <a:t>stylo</a:t>
            </a:r>
            <a:r>
              <a:rPr lang="fr-FR" sz="1800" b="0" i="1" u="none" strike="noStrike" baseline="0" dirty="0">
                <a:solidFill>
                  <a:srgbClr val="211D1E"/>
                </a:solidFill>
                <a:latin typeface="FSAlber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u="none" strike="noStrike" baseline="0" dirty="0">
                <a:solidFill>
                  <a:srgbClr val="211D1E"/>
                </a:solidFill>
                <a:latin typeface="FSAlbert"/>
              </a:rPr>
              <a:t>il a tort : le </a:t>
            </a:r>
            <a:r>
              <a:rPr lang="fr-FR" sz="1800" b="1" i="0" u="none" strike="noStrike" baseline="0" dirty="0">
                <a:solidFill>
                  <a:srgbClr val="211D1E"/>
                </a:solidFill>
                <a:latin typeface="FSAlbert"/>
              </a:rPr>
              <a:t>-e </a:t>
            </a:r>
            <a:r>
              <a:rPr lang="fr-FR" sz="1800" b="0" i="1" u="none" strike="noStrike" baseline="0" dirty="0">
                <a:solidFill>
                  <a:srgbClr val="211D1E"/>
                </a:solidFill>
                <a:latin typeface="FSAlbert"/>
              </a:rPr>
              <a:t>de </a:t>
            </a:r>
            <a:r>
              <a:rPr lang="fr-FR" sz="1800" b="1" i="0" u="none" strike="noStrike" baseline="0" dirty="0">
                <a:solidFill>
                  <a:srgbClr val="211D1E"/>
                </a:solidFill>
                <a:latin typeface="FSAlbert"/>
              </a:rPr>
              <a:t>jaune </a:t>
            </a:r>
            <a:r>
              <a:rPr lang="fr-FR" sz="1800" b="0" i="1" u="none" strike="noStrike" baseline="0" dirty="0">
                <a:solidFill>
                  <a:srgbClr val="211D1E"/>
                </a:solidFill>
                <a:latin typeface="FSAlbert"/>
              </a:rPr>
              <a:t>n’est pas ici la marque du féminin. </a:t>
            </a:r>
            <a:r>
              <a:rPr lang="fr-FR" sz="1800" b="1" i="0" u="none" strike="noStrike" baseline="0" dirty="0">
                <a:solidFill>
                  <a:srgbClr val="211D1E"/>
                </a:solidFill>
                <a:latin typeface="FSAlbert"/>
              </a:rPr>
              <a:t>Jaune </a:t>
            </a:r>
            <a:r>
              <a:rPr lang="fr-FR" sz="1800" b="0" i="1" u="none" strike="noStrike" baseline="0" dirty="0">
                <a:solidFill>
                  <a:srgbClr val="211D1E"/>
                </a:solidFill>
                <a:latin typeface="FSAlbert"/>
              </a:rPr>
              <a:t>s’écrit toujours avec un </a:t>
            </a:r>
            <a:r>
              <a:rPr lang="fr-FR" sz="1800" b="1" i="0" u="none" strike="noStrike" baseline="0" dirty="0">
                <a:solidFill>
                  <a:srgbClr val="211D1E"/>
                </a:solidFill>
                <a:latin typeface="FSAlbert"/>
              </a:rPr>
              <a:t>-e</a:t>
            </a:r>
            <a:r>
              <a:rPr lang="fr-FR" sz="1800" b="0" i="0" u="none" strike="noStrike" baseline="0" dirty="0">
                <a:solidFill>
                  <a:srgbClr val="211D1E"/>
                </a:solidFill>
                <a:latin typeface="FSAlbert"/>
              </a:rPr>
              <a:t>. </a:t>
            </a:r>
            <a:endParaRPr lang="fr-FR" sz="1800" b="1"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24</a:t>
            </a:fld>
            <a:endParaRPr lang="fr-FR"/>
          </a:p>
        </p:txBody>
      </p:sp>
    </p:spTree>
    <p:extLst>
      <p:ext uri="{BB962C8B-B14F-4D97-AF65-F5344CB8AC3E}">
        <p14:creationId xmlns:p14="http://schemas.microsoft.com/office/powerpoint/2010/main" val="20491827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i="1" dirty="0"/>
              <a:t>Après la</a:t>
            </a:r>
            <a:r>
              <a:rPr lang="fr-FR" b="1" i="1" dirty="0"/>
              <a:t> leçon 36</a:t>
            </a:r>
            <a:r>
              <a:rPr lang="fr-FR" i="1" dirty="0"/>
              <a:t>, vous pouvez proposer aux élèves les activités de révisions suivantes : </a:t>
            </a:r>
          </a:p>
          <a:p>
            <a:endParaRPr lang="fr-FR" i="0" dirty="0"/>
          </a:p>
          <a:p>
            <a:r>
              <a:rPr lang="fr-FR" b="1" i="0" dirty="0"/>
              <a:t>Livret n° 4, p. 6</a:t>
            </a:r>
          </a:p>
          <a:p>
            <a:r>
              <a:rPr lang="fr-FR" b="1" dirty="0"/>
              <a:t>Leçon 33 </a:t>
            </a:r>
            <a:r>
              <a:rPr lang="fr-FR" b="1" i="1" dirty="0"/>
              <a:t>Collecte de </a:t>
            </a:r>
            <a:r>
              <a:rPr lang="fr-FR" b="1" i="0" dirty="0"/>
              <a:t>et</a:t>
            </a:r>
            <a:r>
              <a:rPr lang="fr-FR" b="1" i="1" dirty="0"/>
              <a:t> </a:t>
            </a:r>
            <a:r>
              <a:rPr lang="fr-FR" b="1" i="1" dirty="0" err="1"/>
              <a:t>et</a:t>
            </a:r>
            <a:r>
              <a:rPr lang="fr-FR" b="1" i="1" dirty="0"/>
              <a:t> </a:t>
            </a:r>
            <a:r>
              <a:rPr lang="fr-FR" b="1" i="0" dirty="0"/>
              <a:t>ou</a:t>
            </a:r>
            <a:r>
              <a:rPr lang="fr-FR" b="1" i="1" dirty="0"/>
              <a:t>. </a:t>
            </a:r>
            <a:r>
              <a:rPr lang="fr-FR" sz="1200" b="1" i="1" dirty="0">
                <a:effectLst/>
                <a:latin typeface="Times New Roman" panose="02020603050405020304" pitchFamily="18" charset="0"/>
                <a:ea typeface="Calibri" panose="020F0502020204030204" pitchFamily="34" charset="0"/>
              </a:rPr>
              <a:t>• </a:t>
            </a:r>
            <a:r>
              <a:rPr lang="fr-FR" i="0" cap="small" baseline="0" dirty="0"/>
              <a:t>DES MOTS PARTICULIERS : </a:t>
            </a:r>
            <a:r>
              <a:rPr lang="fr-FR" b="1" i="0" cap="small" baseline="0" dirty="0"/>
              <a:t>ET</a:t>
            </a:r>
            <a:r>
              <a:rPr lang="fr-FR" i="0" cap="small" baseline="0" dirty="0"/>
              <a:t> </a:t>
            </a:r>
            <a:r>
              <a:rPr lang="fr-FR" i="0" cap="small" baseline="0" dirty="0" err="1"/>
              <a:t>ET</a:t>
            </a:r>
            <a:r>
              <a:rPr lang="fr-FR" i="0" cap="small" baseline="0" dirty="0"/>
              <a:t> </a:t>
            </a:r>
            <a:r>
              <a:rPr lang="fr-FR" b="1" i="0" cap="small" baseline="0" dirty="0"/>
              <a:t>OU</a:t>
            </a:r>
            <a:r>
              <a:rPr lang="fr-FR" i="0" cap="small" baseline="0" dirty="0"/>
              <a:t>. </a:t>
            </a:r>
          </a:p>
          <a:p>
            <a:endParaRPr lang="fr-FR" b="1" i="0" dirty="0"/>
          </a:p>
          <a:p>
            <a:r>
              <a:rPr lang="fr-FR" i="1" dirty="0"/>
              <a:t>Corrigés à retrouver à la fin de la leçon 33, p. 93 </a:t>
            </a:r>
          </a:p>
          <a:p>
            <a:r>
              <a:rPr lang="fr-FR" i="1" dirty="0"/>
              <a:t>Et dans le diaporama hatier-clic.fr/23lpfdgce1_dia033</a:t>
            </a:r>
          </a:p>
          <a:p>
            <a:endParaRPr lang="fr-FR"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25</a:t>
            </a:fld>
            <a:endParaRPr lang="fr-FR"/>
          </a:p>
        </p:txBody>
      </p:sp>
    </p:spTree>
    <p:extLst>
      <p:ext uri="{BB962C8B-B14F-4D97-AF65-F5344CB8AC3E}">
        <p14:creationId xmlns:p14="http://schemas.microsoft.com/office/powerpoint/2010/main" val="1690791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latin typeface="+mn-lt"/>
              </a:rPr>
              <a:t>Activités de révision de la leçon 36 </a:t>
            </a:r>
            <a:r>
              <a:rPr lang="fr-FR" sz="1200" b="0" i="1" u="sng" dirty="0">
                <a:latin typeface="+mn-lt"/>
              </a:rPr>
              <a:t>à </a:t>
            </a:r>
            <a:r>
              <a:rPr lang="fr-FR" sz="1200" b="0" i="1" u="sng" dirty="0">
                <a:effectLst/>
                <a:latin typeface="Times New Roman" panose="02020603050405020304" pitchFamily="18" charset="0"/>
                <a:ea typeface="Calibri" panose="020F0502020204030204" pitchFamily="34" charset="0"/>
              </a:rPr>
              <a:t>proposer aux élèves</a:t>
            </a:r>
            <a:r>
              <a:rPr lang="fr-FR" sz="1200" b="0" i="1" u="sng" dirty="0">
                <a:latin typeface="+mn-lt"/>
              </a:rPr>
              <a:t> a</a:t>
            </a:r>
            <a:r>
              <a:rPr lang="fr-FR" sz="1200" b="0" i="1" u="sng" dirty="0">
                <a:effectLst/>
                <a:latin typeface="Times New Roman" panose="02020603050405020304" pitchFamily="18" charset="0"/>
                <a:ea typeface="Calibri" panose="020F0502020204030204" pitchFamily="34" charset="0"/>
              </a:rPr>
              <a:t>près la leçon 37</a:t>
            </a:r>
            <a:endParaRPr lang="fr-FR" sz="1200" b="0" i="1" u="sng"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effectLst/>
              <a:latin typeface="+mn-lt"/>
              <a:cs typeface="Times New Roman" panose="02020603050405020304" pitchFamily="18" charset="0"/>
            </a:endParaRPr>
          </a:p>
          <a:p>
            <a:r>
              <a:rPr lang="fr-FR" sz="1800" b="1" dirty="0">
                <a:effectLst/>
                <a:latin typeface="Times New Roman" panose="02020603050405020304" pitchFamily="18" charset="0"/>
                <a:ea typeface="Calibri" panose="020F0502020204030204" pitchFamily="34" charset="0"/>
              </a:rPr>
              <a:t>Livret n° 2, page 14</a:t>
            </a:r>
            <a:endParaRPr lang="fr-FR" sz="1800" dirty="0">
              <a:effectLst/>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i="1" dirty="0">
                <a:latin typeface="+mn-lt"/>
              </a:rPr>
              <a:t> </a:t>
            </a:r>
            <a:endParaRPr lang="fr-FR" sz="1200" b="1" dirty="0">
              <a:latin typeface="+mn-lt"/>
            </a:endParaRPr>
          </a:p>
          <a:p>
            <a:endParaRPr lang="fr-FR" sz="1200" dirty="0">
              <a:latin typeface="+mn-lt"/>
            </a:endParaRPr>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26</a:t>
            </a:fld>
            <a:endParaRPr lang="fr-FR"/>
          </a:p>
        </p:txBody>
      </p:sp>
    </p:spTree>
    <p:extLst>
      <p:ext uri="{BB962C8B-B14F-4D97-AF65-F5344CB8AC3E}">
        <p14:creationId xmlns:p14="http://schemas.microsoft.com/office/powerpoint/2010/main" val="1147321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1</a:t>
            </a:r>
          </a:p>
          <a:p>
            <a:r>
              <a:rPr lang="fr-FR" sz="1800" b="0" i="0" u="none" strike="noStrike" baseline="0" dirty="0">
                <a:solidFill>
                  <a:srgbClr val="211D1E"/>
                </a:solidFill>
                <a:latin typeface="FSAlbert"/>
              </a:rPr>
              <a:t>Le </a:t>
            </a:r>
            <a:r>
              <a:rPr lang="fr-FR" sz="1800" b="1" i="0" u="none" strike="noStrike" baseline="0" dirty="0">
                <a:solidFill>
                  <a:srgbClr val="211D1E"/>
                </a:solidFill>
                <a:latin typeface="FSAlbert"/>
              </a:rPr>
              <a:t>petit</a:t>
            </a:r>
            <a:r>
              <a:rPr lang="fr-FR" sz="1800" b="0" i="0" u="none" strike="noStrike" baseline="0" dirty="0">
                <a:solidFill>
                  <a:srgbClr val="211D1E"/>
                </a:solidFill>
                <a:latin typeface="FSAlbert"/>
              </a:rPr>
              <a:t> chien </a:t>
            </a:r>
          </a:p>
          <a:p>
            <a:r>
              <a:rPr lang="fr-FR" sz="1800" b="0" i="0" u="none" strike="noStrike" baseline="0" dirty="0">
                <a:solidFill>
                  <a:srgbClr val="211D1E"/>
                </a:solidFill>
                <a:latin typeface="FSAlbert"/>
              </a:rPr>
              <a:t>Pour moi, c’est un </a:t>
            </a:r>
            <a:r>
              <a:rPr lang="fr-FR" sz="1800" b="1" i="0" u="none" strike="noStrike" baseline="0" dirty="0">
                <a:solidFill>
                  <a:srgbClr val="211D1E"/>
                </a:solidFill>
                <a:latin typeface="FSAlbert"/>
              </a:rPr>
              <a:t>petit</a:t>
            </a:r>
            <a:r>
              <a:rPr lang="fr-FR" sz="1800" b="0" i="0" u="none" strike="noStrike" baseline="0" dirty="0">
                <a:solidFill>
                  <a:srgbClr val="211D1E"/>
                </a:solidFill>
                <a:latin typeface="FSAlbert"/>
              </a:rPr>
              <a:t> chien </a:t>
            </a:r>
            <a:r>
              <a:rPr lang="fr-FR" sz="1800" b="1" i="0" u="none" strike="noStrike" baseline="0" dirty="0">
                <a:solidFill>
                  <a:srgbClr val="211D1E"/>
                </a:solidFill>
                <a:latin typeface="FSAlbert"/>
              </a:rPr>
              <a:t>important</a:t>
            </a:r>
            <a:r>
              <a:rPr lang="fr-FR" sz="1800" b="0" i="0" u="none" strike="noStrike" baseline="0" dirty="0">
                <a:solidFill>
                  <a:srgbClr val="211D1E"/>
                </a:solidFill>
                <a:latin typeface="FSAlbert"/>
              </a:rPr>
              <a:t>. </a:t>
            </a:r>
          </a:p>
          <a:p>
            <a:r>
              <a:rPr lang="fr-FR" sz="1800" b="0" i="0" u="none" strike="noStrike" baseline="0" dirty="0">
                <a:solidFill>
                  <a:srgbClr val="211D1E"/>
                </a:solidFill>
                <a:latin typeface="FSAlbert"/>
              </a:rPr>
              <a:t>Sans lui, je m’ennuie. </a:t>
            </a:r>
          </a:p>
          <a:p>
            <a:r>
              <a:rPr lang="fr-FR" sz="1800" b="0" i="0" u="none" strike="noStrike" baseline="0" dirty="0">
                <a:solidFill>
                  <a:srgbClr val="211D1E"/>
                </a:solidFill>
                <a:latin typeface="FSAlbert"/>
              </a:rPr>
              <a:t>Il est </a:t>
            </a:r>
            <a:r>
              <a:rPr lang="fr-FR" sz="1800" b="1" i="0" u="none" strike="noStrike" baseline="0" dirty="0">
                <a:solidFill>
                  <a:srgbClr val="211D1E"/>
                </a:solidFill>
                <a:latin typeface="FSAlbert"/>
              </a:rPr>
              <a:t>noir</a:t>
            </a:r>
            <a:r>
              <a:rPr lang="fr-FR" sz="1800" b="0" i="0" u="none" strike="noStrike" baseline="0" dirty="0">
                <a:solidFill>
                  <a:srgbClr val="211D1E"/>
                </a:solidFill>
                <a:latin typeface="FSAlbert"/>
              </a:rPr>
              <a:t> comme la nuit. C’est un </a:t>
            </a:r>
            <a:r>
              <a:rPr lang="fr-FR" sz="1800" b="1" i="0" u="none" strike="noStrike" baseline="0" dirty="0">
                <a:solidFill>
                  <a:srgbClr val="211D1E"/>
                </a:solidFill>
                <a:latin typeface="FSAlbert"/>
              </a:rPr>
              <a:t>joli</a:t>
            </a:r>
            <a:r>
              <a:rPr lang="fr-FR" sz="1800" b="0" i="0" u="none" strike="noStrike" baseline="0" dirty="0">
                <a:solidFill>
                  <a:srgbClr val="211D1E"/>
                </a:solidFill>
                <a:latin typeface="FSAlbert"/>
              </a:rPr>
              <a:t> chien fort et souvent </a:t>
            </a:r>
            <a:r>
              <a:rPr lang="fr-FR" sz="1800" b="1" i="0" u="none" strike="noStrike" baseline="0" dirty="0">
                <a:solidFill>
                  <a:srgbClr val="211D1E"/>
                </a:solidFill>
                <a:latin typeface="FSAlbert"/>
              </a:rPr>
              <a:t>drôle</a:t>
            </a:r>
            <a:r>
              <a:rPr lang="fr-FR" sz="1800" b="0" i="0" u="none" strike="noStrike" baseline="0" dirty="0">
                <a:solidFill>
                  <a:srgbClr val="211D1E"/>
                </a:solidFill>
                <a:latin typeface="FSAlbert"/>
              </a:rPr>
              <a:t>.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Revenir sur la distinction entre l’adjectif épicène </a:t>
            </a:r>
            <a:r>
              <a:rPr lang="fr-FR" sz="1800" b="1" i="0" u="none" strike="noStrike" baseline="0" dirty="0">
                <a:solidFill>
                  <a:srgbClr val="211D1E"/>
                </a:solidFill>
                <a:latin typeface="FSAlbert"/>
              </a:rPr>
              <a:t>drôle </a:t>
            </a:r>
            <a:r>
              <a:rPr lang="fr-FR" sz="1800" b="0" i="1" u="none" strike="noStrike" baseline="0" dirty="0">
                <a:solidFill>
                  <a:srgbClr val="211D1E"/>
                </a:solidFill>
                <a:latin typeface="FSAlbert"/>
              </a:rPr>
              <a:t>et les cinq autres adjectifs. Rapprocher </a:t>
            </a:r>
            <a:r>
              <a:rPr lang="fr-FR" sz="1800" b="1" i="0" u="none" strike="noStrike" baseline="0" dirty="0">
                <a:solidFill>
                  <a:srgbClr val="211D1E"/>
                </a:solidFill>
                <a:latin typeface="FSAlbert"/>
              </a:rPr>
              <a:t>drôle </a:t>
            </a:r>
            <a:r>
              <a:rPr lang="fr-FR" sz="1800" b="0" i="1" u="none" strike="noStrike" baseline="0" dirty="0">
                <a:solidFill>
                  <a:srgbClr val="211D1E"/>
                </a:solidFill>
                <a:latin typeface="FSAlbert"/>
              </a:rPr>
              <a:t>de l’adjectif </a:t>
            </a:r>
            <a:r>
              <a:rPr lang="fr-FR" sz="1800" b="1" i="0" u="none" strike="noStrike" baseline="0" dirty="0">
                <a:solidFill>
                  <a:srgbClr val="211D1E"/>
                </a:solidFill>
                <a:latin typeface="FSAlbert"/>
              </a:rPr>
              <a:t>rapide</a:t>
            </a:r>
            <a:r>
              <a:rPr lang="fr-FR" sz="1800" b="0" i="1" u="none" strike="noStrike" baseline="0" dirty="0">
                <a:solidFill>
                  <a:srgbClr val="211D1E"/>
                </a:solidFill>
                <a:latin typeface="FSAlbert"/>
              </a:rPr>
              <a:t>. </a:t>
            </a:r>
            <a:endParaRPr lang="fr-FR" sz="1800" b="1"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27</a:t>
            </a:fld>
            <a:endParaRPr lang="fr-FR"/>
          </a:p>
        </p:txBody>
      </p:sp>
    </p:spTree>
    <p:extLst>
      <p:ext uri="{BB962C8B-B14F-4D97-AF65-F5344CB8AC3E}">
        <p14:creationId xmlns:p14="http://schemas.microsoft.com/office/powerpoint/2010/main" val="33865631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1</a:t>
            </a:r>
          </a:p>
          <a:p>
            <a:r>
              <a:rPr lang="fr-FR" sz="1800" b="0" i="0" u="none" strike="noStrike" baseline="0" dirty="0">
                <a:solidFill>
                  <a:srgbClr val="211D1E"/>
                </a:solidFill>
                <a:latin typeface="FSAlbert"/>
              </a:rPr>
              <a:t>Le </a:t>
            </a:r>
            <a:r>
              <a:rPr lang="fr-FR" sz="1800" b="1" i="0" u="none" strike="noStrike" baseline="0" dirty="0">
                <a:solidFill>
                  <a:srgbClr val="211D1E"/>
                </a:solidFill>
                <a:latin typeface="FSAlbert"/>
              </a:rPr>
              <a:t>petit</a:t>
            </a:r>
            <a:r>
              <a:rPr lang="fr-FR" sz="1800" b="0" i="0" u="none" strike="noStrike" baseline="0" dirty="0">
                <a:solidFill>
                  <a:srgbClr val="211D1E"/>
                </a:solidFill>
                <a:latin typeface="FSAlbert"/>
              </a:rPr>
              <a:t> chien </a:t>
            </a:r>
          </a:p>
          <a:p>
            <a:r>
              <a:rPr lang="fr-FR" sz="1800" b="0" i="0" u="none" strike="noStrike" baseline="0" dirty="0">
                <a:solidFill>
                  <a:srgbClr val="211D1E"/>
                </a:solidFill>
                <a:latin typeface="FSAlbert"/>
              </a:rPr>
              <a:t>Pour moi, c’est un </a:t>
            </a:r>
            <a:r>
              <a:rPr lang="fr-FR" sz="1800" b="1" i="0" u="none" strike="noStrike" baseline="0" dirty="0">
                <a:solidFill>
                  <a:srgbClr val="211D1E"/>
                </a:solidFill>
                <a:latin typeface="FSAlbert"/>
              </a:rPr>
              <a:t>petit</a:t>
            </a:r>
            <a:r>
              <a:rPr lang="fr-FR" sz="1800" b="0" i="0" u="none" strike="noStrike" baseline="0" dirty="0">
                <a:solidFill>
                  <a:srgbClr val="211D1E"/>
                </a:solidFill>
                <a:latin typeface="FSAlbert"/>
              </a:rPr>
              <a:t> chien </a:t>
            </a:r>
            <a:r>
              <a:rPr lang="fr-FR" sz="1800" b="1" i="0" u="none" strike="noStrike" baseline="0" dirty="0">
                <a:solidFill>
                  <a:srgbClr val="211D1E"/>
                </a:solidFill>
                <a:latin typeface="FSAlbert"/>
              </a:rPr>
              <a:t>important</a:t>
            </a:r>
            <a:r>
              <a:rPr lang="fr-FR" sz="1800" b="0" i="0" u="none" strike="noStrike" baseline="0" dirty="0">
                <a:solidFill>
                  <a:srgbClr val="211D1E"/>
                </a:solidFill>
                <a:latin typeface="FSAlbert"/>
              </a:rPr>
              <a:t>. </a:t>
            </a:r>
          </a:p>
          <a:p>
            <a:r>
              <a:rPr lang="fr-FR" sz="1800" b="0" i="0" u="none" strike="noStrike" baseline="0" dirty="0">
                <a:solidFill>
                  <a:srgbClr val="211D1E"/>
                </a:solidFill>
                <a:latin typeface="FSAlbert"/>
              </a:rPr>
              <a:t>Sans lui, je m’ennuie. </a:t>
            </a:r>
          </a:p>
          <a:p>
            <a:r>
              <a:rPr lang="fr-FR" sz="1800" b="0" i="0" u="none" strike="noStrike" baseline="0" dirty="0">
                <a:solidFill>
                  <a:srgbClr val="211D1E"/>
                </a:solidFill>
                <a:latin typeface="FSAlbert"/>
              </a:rPr>
              <a:t>Il est </a:t>
            </a:r>
            <a:r>
              <a:rPr lang="fr-FR" sz="1800" b="1" i="0" u="none" strike="noStrike" baseline="0" dirty="0">
                <a:solidFill>
                  <a:srgbClr val="211D1E"/>
                </a:solidFill>
                <a:latin typeface="FSAlbert"/>
              </a:rPr>
              <a:t>noir</a:t>
            </a:r>
            <a:r>
              <a:rPr lang="fr-FR" sz="1800" b="0" i="0" u="none" strike="noStrike" baseline="0" dirty="0">
                <a:solidFill>
                  <a:srgbClr val="211D1E"/>
                </a:solidFill>
                <a:latin typeface="FSAlbert"/>
              </a:rPr>
              <a:t> comme la nuit. C’est un </a:t>
            </a:r>
            <a:r>
              <a:rPr lang="fr-FR" sz="1800" b="1" i="0" u="none" strike="noStrike" baseline="0" dirty="0">
                <a:solidFill>
                  <a:srgbClr val="211D1E"/>
                </a:solidFill>
                <a:latin typeface="FSAlbert"/>
              </a:rPr>
              <a:t>joli</a:t>
            </a:r>
            <a:r>
              <a:rPr lang="fr-FR" sz="1800" b="0" i="0" u="none" strike="noStrike" baseline="0" dirty="0">
                <a:solidFill>
                  <a:srgbClr val="211D1E"/>
                </a:solidFill>
                <a:latin typeface="FSAlbert"/>
              </a:rPr>
              <a:t> chien fort et souvent </a:t>
            </a:r>
            <a:r>
              <a:rPr lang="fr-FR" sz="1800" b="1" i="0" u="none" strike="noStrike" baseline="0" dirty="0">
                <a:solidFill>
                  <a:srgbClr val="211D1E"/>
                </a:solidFill>
                <a:latin typeface="FSAlbert"/>
              </a:rPr>
              <a:t>drôle</a:t>
            </a:r>
            <a:r>
              <a:rPr lang="fr-FR" sz="1800" b="0" i="0" u="none" strike="noStrike" baseline="0" dirty="0">
                <a:solidFill>
                  <a:srgbClr val="211D1E"/>
                </a:solidFill>
                <a:latin typeface="FSAlbert"/>
              </a:rPr>
              <a:t>. </a:t>
            </a:r>
          </a:p>
          <a:p>
            <a:endParaRPr lang="fr-FR" sz="1800" b="0" i="0" u="none" strike="noStrike" baseline="0" dirty="0">
              <a:solidFill>
                <a:srgbClr val="211D1E"/>
              </a:solidFill>
              <a:latin typeface="FSAlbert"/>
            </a:endParaRPr>
          </a:p>
          <a:p>
            <a:r>
              <a:rPr lang="fr-FR" sz="1800" b="0" i="1" u="none" strike="noStrike" baseline="0" dirty="0">
                <a:solidFill>
                  <a:srgbClr val="211D1E"/>
                </a:solidFill>
                <a:latin typeface="FSAlbert"/>
              </a:rPr>
              <a:t>Revenir sur la distinction entre l’adjectif épicène </a:t>
            </a:r>
            <a:r>
              <a:rPr lang="fr-FR" sz="1800" b="1" i="0" u="none" strike="noStrike" baseline="0" dirty="0">
                <a:solidFill>
                  <a:srgbClr val="211D1E"/>
                </a:solidFill>
                <a:latin typeface="FSAlbert"/>
              </a:rPr>
              <a:t>drôle </a:t>
            </a:r>
            <a:r>
              <a:rPr lang="fr-FR" sz="1800" b="0" i="1" u="none" strike="noStrike" baseline="0" dirty="0">
                <a:solidFill>
                  <a:srgbClr val="211D1E"/>
                </a:solidFill>
                <a:latin typeface="FSAlbert"/>
              </a:rPr>
              <a:t>et les cinq autres adjectifs. Rapprocher </a:t>
            </a:r>
            <a:r>
              <a:rPr lang="fr-FR" sz="1800" b="1" i="0" u="none" strike="noStrike" baseline="0" dirty="0">
                <a:solidFill>
                  <a:srgbClr val="211D1E"/>
                </a:solidFill>
                <a:latin typeface="FSAlbert"/>
              </a:rPr>
              <a:t>drôle </a:t>
            </a:r>
            <a:r>
              <a:rPr lang="fr-FR" sz="1800" b="0" i="1" u="none" strike="noStrike" baseline="0" dirty="0">
                <a:solidFill>
                  <a:srgbClr val="211D1E"/>
                </a:solidFill>
                <a:latin typeface="FSAlbert"/>
              </a:rPr>
              <a:t>de l’adjectif </a:t>
            </a:r>
            <a:r>
              <a:rPr lang="fr-FR" sz="1800" b="1" i="0" u="none" strike="noStrike" baseline="0" dirty="0">
                <a:solidFill>
                  <a:srgbClr val="211D1E"/>
                </a:solidFill>
                <a:latin typeface="FSAlbert"/>
              </a:rPr>
              <a:t>rapide</a:t>
            </a:r>
            <a:r>
              <a:rPr lang="fr-FR" sz="1800" b="0" i="1" u="none" strike="noStrike" baseline="0" dirty="0">
                <a:solidFill>
                  <a:srgbClr val="211D1E"/>
                </a:solidFill>
                <a:latin typeface="FSAlbert"/>
              </a:rPr>
              <a:t>. </a:t>
            </a:r>
            <a:endParaRPr lang="fr-FR" sz="18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1"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28</a:t>
            </a:fld>
            <a:endParaRPr lang="fr-FR"/>
          </a:p>
        </p:txBody>
      </p:sp>
    </p:spTree>
    <p:extLst>
      <p:ext uri="{BB962C8B-B14F-4D97-AF65-F5344CB8AC3E}">
        <p14:creationId xmlns:p14="http://schemas.microsoft.com/office/powerpoint/2010/main" val="14831843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2</a:t>
            </a:r>
          </a:p>
          <a:p>
            <a:r>
              <a:rPr lang="fr-FR" sz="1800" b="0" i="0" u="none" strike="noStrike" baseline="0" dirty="0">
                <a:solidFill>
                  <a:srgbClr val="211D1E"/>
                </a:solidFill>
                <a:latin typeface="FSAlbert"/>
              </a:rPr>
              <a:t>Ma </a:t>
            </a:r>
            <a:r>
              <a:rPr lang="fr-FR" sz="1800" b="1" i="0" u="none" strike="noStrike" baseline="0" dirty="0">
                <a:solidFill>
                  <a:srgbClr val="211D1E"/>
                </a:solidFill>
                <a:latin typeface="FSAlbert"/>
              </a:rPr>
              <a:t>grande</a:t>
            </a:r>
            <a:r>
              <a:rPr lang="fr-FR" sz="1800" b="0" i="0" u="none" strike="noStrike" baseline="0" dirty="0">
                <a:solidFill>
                  <a:srgbClr val="211D1E"/>
                </a:solidFill>
                <a:latin typeface="FSAlbert"/>
              </a:rPr>
              <a:t> bicyclette </a:t>
            </a:r>
          </a:p>
          <a:p>
            <a:r>
              <a:rPr lang="fr-FR" sz="1800" b="0" i="0" u="none" strike="noStrike" baseline="0" dirty="0">
                <a:solidFill>
                  <a:srgbClr val="211D1E"/>
                </a:solidFill>
                <a:latin typeface="FSAlbert"/>
              </a:rPr>
              <a:t>C’est une bicyclette </a:t>
            </a:r>
            <a:r>
              <a:rPr lang="fr-FR" sz="1800" b="1" i="0" u="none" strike="noStrike" baseline="0" dirty="0">
                <a:solidFill>
                  <a:srgbClr val="211D1E"/>
                </a:solidFill>
                <a:latin typeface="FSAlbert"/>
              </a:rPr>
              <a:t>rouge</a:t>
            </a:r>
            <a:r>
              <a:rPr lang="fr-FR" sz="1800" b="0" i="0" u="none" strike="noStrike" baseline="0" dirty="0">
                <a:solidFill>
                  <a:srgbClr val="211D1E"/>
                </a:solidFill>
                <a:latin typeface="FSAlbert"/>
              </a:rPr>
              <a:t> et </a:t>
            </a:r>
            <a:r>
              <a:rPr lang="fr-FR" sz="1800" b="1" i="0" u="none" strike="noStrike" baseline="0" dirty="0">
                <a:solidFill>
                  <a:srgbClr val="211D1E"/>
                </a:solidFill>
                <a:latin typeface="FSAlbert"/>
              </a:rPr>
              <a:t>brillante</a:t>
            </a:r>
            <a:r>
              <a:rPr lang="fr-FR" sz="1800" b="0" i="0" u="none" strike="noStrike" baseline="0" dirty="0">
                <a:solidFill>
                  <a:srgbClr val="211D1E"/>
                </a:solidFill>
                <a:latin typeface="FSAlbert"/>
              </a:rPr>
              <a:t>. Je la range dans ma chambre. </a:t>
            </a:r>
          </a:p>
          <a:p>
            <a:r>
              <a:rPr lang="fr-FR" sz="1800" b="0" i="0" u="none" strike="noStrike" baseline="0" dirty="0">
                <a:solidFill>
                  <a:srgbClr val="211D1E"/>
                </a:solidFill>
                <a:latin typeface="FSAlbert"/>
              </a:rPr>
              <a:t>Elle est </a:t>
            </a:r>
            <a:r>
              <a:rPr lang="fr-FR" sz="1800" b="1" i="0" u="none" strike="noStrike" baseline="0" dirty="0">
                <a:solidFill>
                  <a:srgbClr val="211D1E"/>
                </a:solidFill>
                <a:latin typeface="FSAlbert"/>
              </a:rPr>
              <a:t>rapide</a:t>
            </a:r>
            <a:r>
              <a:rPr lang="fr-FR" sz="1800" b="0" i="0" u="none" strike="noStrike" baseline="0" dirty="0">
                <a:solidFill>
                  <a:srgbClr val="211D1E"/>
                </a:solidFill>
                <a:latin typeface="FSAlbert"/>
              </a:rPr>
              <a:t> comme l’éclair et tellement </a:t>
            </a:r>
            <a:r>
              <a:rPr lang="fr-FR" sz="1800" b="1" i="0" u="none" strike="noStrike" baseline="0" dirty="0">
                <a:solidFill>
                  <a:srgbClr val="211D1E"/>
                </a:solidFill>
                <a:latin typeface="FSAlbert"/>
              </a:rPr>
              <a:t>jolie</a:t>
            </a:r>
            <a:r>
              <a:rPr lang="fr-FR" sz="1800" b="0" i="0" u="none" strike="noStrike" baseline="0" dirty="0">
                <a:solidFill>
                  <a:srgbClr val="211D1E"/>
                </a:solidFill>
                <a:latin typeface="FSAlbert"/>
              </a:rPr>
              <a:t> ! </a:t>
            </a:r>
            <a:endParaRPr lang="fr-FR" sz="1800" b="1"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29</a:t>
            </a:fld>
            <a:endParaRPr lang="fr-FR"/>
          </a:p>
        </p:txBody>
      </p:sp>
    </p:spTree>
    <p:extLst>
      <p:ext uri="{BB962C8B-B14F-4D97-AF65-F5344CB8AC3E}">
        <p14:creationId xmlns:p14="http://schemas.microsoft.com/office/powerpoint/2010/main" val="900600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La classe va pouvoir vérifier tout cela grâce à un travail de variation (changement). On a déjà fait ce type de travail dans la leçon 6 </a:t>
            </a:r>
            <a:r>
              <a:rPr lang="fr-FR" i="1" dirty="0"/>
              <a:t>Des lionnes / une lionne</a:t>
            </a:r>
            <a:r>
              <a:rPr lang="fr-FR" i="0" dirty="0"/>
              <a:t>, mais la règle de changement sera différente aujourd’hui. Vous avez un indice du changement à faire dans le titre de la leçon. Je l’ai affiché. À votre avis, quelle va être la règle de changement dans cette leçon d’aujourd’hui ? »</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1"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u="sng" dirty="0">
                <a:latin typeface="+mn-lt"/>
              </a:rPr>
              <a:t>Réponse attendue</a:t>
            </a:r>
            <a:r>
              <a:rPr lang="fr-FR" sz="1200" b="1" dirty="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a:latin typeface="+mn-lt"/>
              </a:rPr>
              <a:t>Il faut passer du féminin au masculin. </a:t>
            </a:r>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3</a:t>
            </a:fld>
            <a:endParaRPr lang="fr-FR"/>
          </a:p>
        </p:txBody>
      </p:sp>
    </p:spTree>
    <p:extLst>
      <p:ext uri="{BB962C8B-B14F-4D97-AF65-F5344CB8AC3E}">
        <p14:creationId xmlns:p14="http://schemas.microsoft.com/office/powerpoint/2010/main" val="35207087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r>
              <a:rPr lang="fr-FR" sz="1800" b="1" dirty="0"/>
              <a:t>Exercice 2</a:t>
            </a:r>
          </a:p>
          <a:p>
            <a:r>
              <a:rPr lang="fr-FR" sz="1800" b="0" i="0" u="none" strike="noStrike" baseline="0" dirty="0">
                <a:solidFill>
                  <a:srgbClr val="211D1E"/>
                </a:solidFill>
                <a:latin typeface="FSAlbert"/>
              </a:rPr>
              <a:t>Ma </a:t>
            </a:r>
            <a:r>
              <a:rPr lang="fr-FR" sz="1800" b="1" i="0" u="none" strike="noStrike" baseline="0" dirty="0">
                <a:solidFill>
                  <a:srgbClr val="211D1E"/>
                </a:solidFill>
                <a:latin typeface="FSAlbert"/>
              </a:rPr>
              <a:t>grande</a:t>
            </a:r>
            <a:r>
              <a:rPr lang="fr-FR" sz="1800" b="0" i="0" u="none" strike="noStrike" baseline="0" dirty="0">
                <a:solidFill>
                  <a:srgbClr val="211D1E"/>
                </a:solidFill>
                <a:latin typeface="FSAlbert"/>
              </a:rPr>
              <a:t> bicyclette </a:t>
            </a:r>
          </a:p>
          <a:p>
            <a:r>
              <a:rPr lang="fr-FR" sz="1800" b="0" i="0" u="none" strike="noStrike" baseline="0" dirty="0">
                <a:solidFill>
                  <a:srgbClr val="211D1E"/>
                </a:solidFill>
                <a:latin typeface="FSAlbert"/>
              </a:rPr>
              <a:t>C’est une bicyclette </a:t>
            </a:r>
            <a:r>
              <a:rPr lang="fr-FR" sz="1800" b="1" i="0" u="none" strike="noStrike" baseline="0" dirty="0">
                <a:solidFill>
                  <a:srgbClr val="211D1E"/>
                </a:solidFill>
                <a:latin typeface="FSAlbert"/>
              </a:rPr>
              <a:t>rouge</a:t>
            </a:r>
            <a:r>
              <a:rPr lang="fr-FR" sz="1800" b="0" i="0" u="none" strike="noStrike" baseline="0" dirty="0">
                <a:solidFill>
                  <a:srgbClr val="211D1E"/>
                </a:solidFill>
                <a:latin typeface="FSAlbert"/>
              </a:rPr>
              <a:t> et </a:t>
            </a:r>
            <a:r>
              <a:rPr lang="fr-FR" sz="1800" b="1" i="0" u="none" strike="noStrike" baseline="0" dirty="0">
                <a:solidFill>
                  <a:srgbClr val="211D1E"/>
                </a:solidFill>
                <a:latin typeface="FSAlbert"/>
              </a:rPr>
              <a:t>brillante</a:t>
            </a:r>
            <a:r>
              <a:rPr lang="fr-FR" sz="1800" b="0" i="0" u="none" strike="noStrike" baseline="0" dirty="0">
                <a:solidFill>
                  <a:srgbClr val="211D1E"/>
                </a:solidFill>
                <a:latin typeface="FSAlbert"/>
              </a:rPr>
              <a:t>. Je la range dans ma chambre. </a:t>
            </a:r>
          </a:p>
          <a:p>
            <a:r>
              <a:rPr lang="fr-FR" sz="1800" b="0" i="0" u="none" strike="noStrike" baseline="0" dirty="0">
                <a:solidFill>
                  <a:srgbClr val="211D1E"/>
                </a:solidFill>
                <a:latin typeface="FSAlbert"/>
              </a:rPr>
              <a:t>Elle est </a:t>
            </a:r>
            <a:r>
              <a:rPr lang="fr-FR" sz="1800" b="1" i="0" u="none" strike="noStrike" baseline="0" dirty="0">
                <a:solidFill>
                  <a:srgbClr val="211D1E"/>
                </a:solidFill>
                <a:latin typeface="FSAlbert"/>
              </a:rPr>
              <a:t>rapide</a:t>
            </a:r>
            <a:r>
              <a:rPr lang="fr-FR" sz="1800" b="0" i="0" u="none" strike="noStrike" baseline="0" dirty="0">
                <a:solidFill>
                  <a:srgbClr val="211D1E"/>
                </a:solidFill>
                <a:latin typeface="FSAlbert"/>
              </a:rPr>
              <a:t> comme l’éclair et tellement </a:t>
            </a:r>
            <a:r>
              <a:rPr lang="fr-FR" sz="1800" b="1" i="0" u="none" strike="noStrike" baseline="0" dirty="0">
                <a:solidFill>
                  <a:srgbClr val="211D1E"/>
                </a:solidFill>
                <a:latin typeface="FSAlbert"/>
              </a:rPr>
              <a:t>jolie</a:t>
            </a:r>
            <a:r>
              <a:rPr lang="fr-FR" sz="1800" b="0" i="0" u="none" strike="noStrike" baseline="0" dirty="0">
                <a:solidFill>
                  <a:srgbClr val="211D1E"/>
                </a:solidFill>
                <a:latin typeface="FSAlbert"/>
              </a:rPr>
              <a:t> ! </a:t>
            </a:r>
            <a:endParaRPr lang="fr-FR" sz="1800" b="1" dirty="0"/>
          </a:p>
          <a:p>
            <a:endParaRPr lang="fr-FR" sz="1800" b="1"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30</a:t>
            </a:fld>
            <a:endParaRPr lang="fr-FR"/>
          </a:p>
        </p:txBody>
      </p:sp>
    </p:spTree>
    <p:extLst>
      <p:ext uri="{BB962C8B-B14F-4D97-AF65-F5344CB8AC3E}">
        <p14:creationId xmlns:p14="http://schemas.microsoft.com/office/powerpoint/2010/main" val="8514150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b="1" dirty="0"/>
              <a:t>Exercice 3</a:t>
            </a:r>
          </a:p>
          <a:p>
            <a:r>
              <a:rPr lang="fr-FR" sz="1800" b="0" i="0" u="none" strike="noStrike" baseline="0" dirty="0">
                <a:solidFill>
                  <a:srgbClr val="211D1E"/>
                </a:solidFill>
                <a:latin typeface="ITC Zapf Dingbats Std"/>
              </a:rPr>
              <a:t>➜ </a:t>
            </a:r>
            <a:r>
              <a:rPr lang="fr-FR" sz="1800" b="1" i="0" u="none" strike="noStrike" baseline="0" dirty="0">
                <a:solidFill>
                  <a:srgbClr val="211D1E"/>
                </a:solidFill>
                <a:latin typeface="FSAlbert"/>
              </a:rPr>
              <a:t>fatiguée </a:t>
            </a:r>
            <a:r>
              <a:rPr lang="fr-FR" sz="1800" b="0" i="0" u="none" strike="noStrike" baseline="0" dirty="0">
                <a:solidFill>
                  <a:srgbClr val="211D1E"/>
                </a:solidFill>
                <a:latin typeface="FSAlbert"/>
              </a:rPr>
              <a:t>s’écrit avec </a:t>
            </a:r>
            <a:r>
              <a:rPr lang="fr-FR" sz="1800" b="1" i="0" u="none" strike="noStrike" baseline="0" dirty="0">
                <a:solidFill>
                  <a:srgbClr val="211D1E"/>
                </a:solidFill>
                <a:latin typeface="FSAlbert"/>
              </a:rPr>
              <a:t>-e </a:t>
            </a:r>
            <a:r>
              <a:rPr lang="fr-FR" sz="1800" b="0" i="0" u="none" strike="noStrike" baseline="0" dirty="0">
                <a:solidFill>
                  <a:srgbClr val="211D1E"/>
                </a:solidFill>
                <a:latin typeface="FSAlbert"/>
              </a:rPr>
              <a:t>parce que </a:t>
            </a:r>
            <a:r>
              <a:rPr lang="fr-FR" sz="1800" b="1" i="0" u="none" strike="noStrike" baseline="0" dirty="0">
                <a:solidFill>
                  <a:srgbClr val="211D1E"/>
                </a:solidFill>
                <a:latin typeface="FSAlbert"/>
              </a:rPr>
              <a:t>fatiguée </a:t>
            </a:r>
            <a:r>
              <a:rPr lang="fr-FR" sz="1800" b="0" i="0" u="none" strike="noStrike" baseline="0" dirty="0">
                <a:solidFill>
                  <a:srgbClr val="211D1E"/>
                </a:solidFill>
                <a:latin typeface="FSAlbert"/>
              </a:rPr>
              <a:t>s’accorde avec </a:t>
            </a:r>
            <a:r>
              <a:rPr lang="fr-FR" sz="1800" b="1" i="0" u="none" strike="noStrike" baseline="0" dirty="0">
                <a:solidFill>
                  <a:srgbClr val="211D1E"/>
                </a:solidFill>
                <a:latin typeface="FSAlbert"/>
              </a:rPr>
              <a:t>chienne</a:t>
            </a:r>
            <a:r>
              <a:rPr lang="fr-FR" sz="1800" b="0" i="0" u="none" strike="noStrike" baseline="0" dirty="0">
                <a:solidFill>
                  <a:srgbClr val="211D1E"/>
                </a:solidFill>
                <a:latin typeface="FSAlbert"/>
              </a:rPr>
              <a:t>. </a:t>
            </a:r>
          </a:p>
          <a:p>
            <a:endParaRPr lang="fr-FR" sz="1800" b="0" i="0" u="none" strike="noStrike" baseline="0" dirty="0">
              <a:solidFill>
                <a:srgbClr val="211D1E"/>
              </a:solidFill>
              <a:latin typeface="FSAlbert"/>
            </a:endParaRPr>
          </a:p>
          <a:p>
            <a:r>
              <a:rPr lang="fr-FR" sz="1800" b="1" i="0" u="none" strike="noStrike" baseline="0" dirty="0">
                <a:solidFill>
                  <a:srgbClr val="211D1E"/>
                </a:solidFill>
                <a:latin typeface="FSAlbert"/>
              </a:rPr>
              <a:t>Fatiguée </a:t>
            </a:r>
            <a:r>
              <a:rPr lang="fr-FR" sz="1800" b="0" i="1" u="none" strike="noStrike" baseline="0" dirty="0">
                <a:solidFill>
                  <a:srgbClr val="211D1E"/>
                </a:solidFill>
                <a:latin typeface="FSAlbert"/>
              </a:rPr>
              <a:t>est un adjectif (dit comment est la chienne) qui s’accorde avec le nom </a:t>
            </a:r>
            <a:r>
              <a:rPr lang="fr-FR" sz="1800" b="1" i="0" u="none" strike="noStrike" baseline="0" dirty="0">
                <a:solidFill>
                  <a:srgbClr val="211D1E"/>
                </a:solidFill>
                <a:latin typeface="FSAlbert"/>
              </a:rPr>
              <a:t>chienne</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Chienne </a:t>
            </a:r>
            <a:r>
              <a:rPr lang="fr-FR" sz="1800" b="0" i="1" u="none" strike="noStrike" baseline="0" dirty="0">
                <a:solidFill>
                  <a:srgbClr val="211D1E"/>
                </a:solidFill>
                <a:latin typeface="FSAlbert"/>
              </a:rPr>
              <a:t>(mot qui dit un animal) est un nom féminin (</a:t>
            </a:r>
            <a:r>
              <a:rPr lang="fr-FR" sz="1800" b="1" i="0" u="none" strike="noStrike" baseline="0" dirty="0">
                <a:solidFill>
                  <a:srgbClr val="211D1E"/>
                </a:solidFill>
                <a:latin typeface="FSAlbert"/>
              </a:rPr>
              <a:t>sa</a:t>
            </a:r>
            <a:r>
              <a:rPr lang="fr-FR" sz="1800" b="0" i="1" u="none" strike="noStrike" baseline="0" dirty="0">
                <a:solidFill>
                  <a:srgbClr val="211D1E"/>
                </a:solidFill>
                <a:latin typeface="FSAlbert"/>
              </a:rPr>
              <a:t>) donc </a:t>
            </a:r>
            <a:r>
              <a:rPr lang="fr-FR" sz="1800" b="1" i="0" u="none" strike="noStrike" baseline="0" dirty="0">
                <a:solidFill>
                  <a:srgbClr val="211D1E"/>
                </a:solidFill>
                <a:latin typeface="FSAlbert"/>
              </a:rPr>
              <a:t>fatiguée </a:t>
            </a:r>
            <a:r>
              <a:rPr lang="fr-FR" sz="1800" b="0" i="1" u="none" strike="noStrike" baseline="0" dirty="0">
                <a:solidFill>
                  <a:srgbClr val="211D1E"/>
                </a:solidFill>
                <a:latin typeface="FSAlbert"/>
              </a:rPr>
              <a:t>doit aussi prendre la marque du féminin </a:t>
            </a:r>
            <a:r>
              <a:rPr lang="fr-FR" sz="1800" b="1" i="0" u="none" strike="noStrike" baseline="0" dirty="0">
                <a:solidFill>
                  <a:srgbClr val="211D1E"/>
                </a:solidFill>
                <a:latin typeface="FSAlbert"/>
              </a:rPr>
              <a:t>-e</a:t>
            </a:r>
            <a:r>
              <a:rPr lang="fr-FR" sz="1800" b="0" i="1" u="none" strike="noStrike" baseline="0" dirty="0">
                <a:solidFill>
                  <a:srgbClr val="211D1E"/>
                </a:solidFill>
                <a:latin typeface="FSAlbert"/>
              </a:rPr>
              <a:t>. </a:t>
            </a:r>
            <a:endParaRPr lang="fr-FR" sz="1800" b="1"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31</a:t>
            </a:fld>
            <a:endParaRPr lang="fr-FR"/>
          </a:p>
        </p:txBody>
      </p:sp>
    </p:spTree>
    <p:extLst>
      <p:ext uri="{BB962C8B-B14F-4D97-AF65-F5344CB8AC3E}">
        <p14:creationId xmlns:p14="http://schemas.microsoft.com/office/powerpoint/2010/main" val="9316299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1" dirty="0"/>
              <a:t>(Affichage avec le mémo)</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t>Exercice 3</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i="0" u="none" strike="noStrike" baseline="0" dirty="0">
                <a:solidFill>
                  <a:srgbClr val="211D1E"/>
                </a:solidFill>
                <a:latin typeface="ITC Zapf Dingbats Std"/>
              </a:rPr>
              <a:t>➜ </a:t>
            </a:r>
            <a:r>
              <a:rPr lang="fr-FR" sz="1800" b="1" i="0" u="none" strike="noStrike" baseline="0" dirty="0">
                <a:solidFill>
                  <a:srgbClr val="211D1E"/>
                </a:solidFill>
                <a:latin typeface="FSAlbert"/>
              </a:rPr>
              <a:t>fatiguée </a:t>
            </a:r>
            <a:r>
              <a:rPr lang="fr-FR" sz="1800" b="0" i="0" u="none" strike="noStrike" baseline="0" dirty="0">
                <a:solidFill>
                  <a:srgbClr val="211D1E"/>
                </a:solidFill>
                <a:latin typeface="FSAlbert"/>
              </a:rPr>
              <a:t>s’écrit avec </a:t>
            </a:r>
            <a:r>
              <a:rPr lang="fr-FR" sz="1800" b="1" i="0" u="none" strike="noStrike" baseline="0" dirty="0">
                <a:solidFill>
                  <a:srgbClr val="211D1E"/>
                </a:solidFill>
                <a:latin typeface="FSAlbert"/>
              </a:rPr>
              <a:t>-e </a:t>
            </a:r>
            <a:r>
              <a:rPr lang="fr-FR" sz="1800" b="0" i="0" u="none" strike="noStrike" baseline="0" dirty="0">
                <a:solidFill>
                  <a:srgbClr val="211D1E"/>
                </a:solidFill>
                <a:latin typeface="FSAlbert"/>
              </a:rPr>
              <a:t>parce que </a:t>
            </a:r>
            <a:r>
              <a:rPr lang="fr-FR" sz="1800" b="1" i="0" u="none" strike="noStrike" baseline="0" dirty="0">
                <a:solidFill>
                  <a:srgbClr val="211D1E"/>
                </a:solidFill>
                <a:latin typeface="FSAlbert"/>
              </a:rPr>
              <a:t>fatiguée </a:t>
            </a:r>
            <a:r>
              <a:rPr lang="fr-FR" sz="1800" b="0" i="0" u="none" strike="noStrike" baseline="0" dirty="0">
                <a:solidFill>
                  <a:srgbClr val="211D1E"/>
                </a:solidFill>
                <a:latin typeface="FSAlbert"/>
              </a:rPr>
              <a:t>s’accorde avec </a:t>
            </a:r>
            <a:r>
              <a:rPr lang="fr-FR" sz="1800" b="1" i="0" u="none" strike="noStrike" baseline="0" dirty="0">
                <a:solidFill>
                  <a:srgbClr val="211D1E"/>
                </a:solidFill>
                <a:latin typeface="FSAlbert"/>
              </a:rPr>
              <a:t>chienne</a:t>
            </a:r>
            <a:r>
              <a:rPr lang="fr-FR" sz="1800" b="0" i="0" u="none" strike="noStrike" baseline="0" dirty="0">
                <a:solidFill>
                  <a:srgbClr val="211D1E"/>
                </a:solidFill>
                <a:latin typeface="FSAlber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i="0" u="none" strike="noStrike" baseline="0" dirty="0">
              <a:solidFill>
                <a:srgbClr val="211D1E"/>
              </a:solidFill>
              <a:latin typeface="FSAlber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i="0" u="none" strike="noStrike" baseline="0" dirty="0">
                <a:solidFill>
                  <a:srgbClr val="211D1E"/>
                </a:solidFill>
                <a:latin typeface="FSAlbert"/>
              </a:rPr>
              <a:t>Fatiguée </a:t>
            </a:r>
            <a:r>
              <a:rPr lang="fr-FR" sz="1800" b="0" i="1" u="none" strike="noStrike" baseline="0" dirty="0">
                <a:solidFill>
                  <a:srgbClr val="211D1E"/>
                </a:solidFill>
                <a:latin typeface="FSAlbert"/>
              </a:rPr>
              <a:t>est un adjectif (dit comment est la chienne) qui s’accorde avec le nom </a:t>
            </a:r>
            <a:r>
              <a:rPr lang="fr-FR" sz="1800" b="1" i="0" u="none" strike="noStrike" baseline="0" dirty="0">
                <a:solidFill>
                  <a:srgbClr val="211D1E"/>
                </a:solidFill>
                <a:latin typeface="FSAlbert"/>
              </a:rPr>
              <a:t>chienne</a:t>
            </a:r>
            <a:r>
              <a:rPr lang="fr-FR" sz="1800" b="0" i="1" u="none" strike="noStrike" baseline="0" dirty="0">
                <a:solidFill>
                  <a:srgbClr val="211D1E"/>
                </a:solidFill>
                <a:latin typeface="FSAlbert"/>
              </a:rPr>
              <a:t>. </a:t>
            </a:r>
            <a:r>
              <a:rPr lang="fr-FR" sz="1800" b="1" i="0" u="none" strike="noStrike" baseline="0" dirty="0">
                <a:solidFill>
                  <a:srgbClr val="211D1E"/>
                </a:solidFill>
                <a:latin typeface="FSAlbert"/>
              </a:rPr>
              <a:t>Chienne </a:t>
            </a:r>
            <a:r>
              <a:rPr lang="fr-FR" sz="1800" b="0" i="1" u="none" strike="noStrike" baseline="0" dirty="0">
                <a:solidFill>
                  <a:srgbClr val="211D1E"/>
                </a:solidFill>
                <a:latin typeface="FSAlbert"/>
              </a:rPr>
              <a:t>(mot qui dit un animal) est un nom féminin (</a:t>
            </a:r>
            <a:r>
              <a:rPr lang="fr-FR" sz="1800" b="1" i="0" u="none" strike="noStrike" baseline="0" dirty="0">
                <a:solidFill>
                  <a:srgbClr val="211D1E"/>
                </a:solidFill>
                <a:latin typeface="FSAlbert"/>
              </a:rPr>
              <a:t>sa</a:t>
            </a:r>
            <a:r>
              <a:rPr lang="fr-FR" sz="1800" b="0" i="1" u="none" strike="noStrike" baseline="0" dirty="0">
                <a:solidFill>
                  <a:srgbClr val="211D1E"/>
                </a:solidFill>
                <a:latin typeface="FSAlbert"/>
              </a:rPr>
              <a:t>) donc </a:t>
            </a:r>
            <a:r>
              <a:rPr lang="fr-FR" sz="1800" b="1" i="0" u="none" strike="noStrike" baseline="0" dirty="0">
                <a:solidFill>
                  <a:srgbClr val="211D1E"/>
                </a:solidFill>
                <a:latin typeface="FSAlbert"/>
              </a:rPr>
              <a:t>fatiguée </a:t>
            </a:r>
            <a:r>
              <a:rPr lang="fr-FR" sz="1800" b="0" i="1" u="none" strike="noStrike" baseline="0" dirty="0">
                <a:solidFill>
                  <a:srgbClr val="211D1E"/>
                </a:solidFill>
                <a:latin typeface="FSAlbert"/>
              </a:rPr>
              <a:t>doit aussi prendre la marque du féminin </a:t>
            </a:r>
            <a:r>
              <a:rPr lang="fr-FR" sz="1800" b="1" i="0" u="none" strike="noStrike" baseline="0" dirty="0">
                <a:solidFill>
                  <a:srgbClr val="211D1E"/>
                </a:solidFill>
                <a:latin typeface="FSAlbert"/>
              </a:rPr>
              <a:t>-e</a:t>
            </a:r>
            <a:r>
              <a:rPr lang="fr-FR" sz="1800" b="0" i="1" u="none" strike="noStrike" baseline="0" dirty="0">
                <a:solidFill>
                  <a:srgbClr val="211D1E"/>
                </a:solidFill>
                <a:latin typeface="FSAlbert"/>
              </a:rPr>
              <a:t>. </a:t>
            </a:r>
            <a:endParaRPr lang="fr-FR" sz="1800" b="1"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32</a:t>
            </a:fld>
            <a:endParaRPr lang="fr-FR"/>
          </a:p>
        </p:txBody>
      </p:sp>
    </p:spTree>
    <p:extLst>
      <p:ext uri="{BB962C8B-B14F-4D97-AF65-F5344CB8AC3E}">
        <p14:creationId xmlns:p14="http://schemas.microsoft.com/office/powerpoint/2010/main" val="3723300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PHASE 2 : </a:t>
            </a:r>
            <a:r>
              <a:rPr lang="fr-FR" b="1" i="1" dirty="0"/>
              <a:t>Variation</a:t>
            </a:r>
          </a:p>
          <a:p>
            <a:endParaRPr lang="fr-FR" b="1" i="1" dirty="0"/>
          </a:p>
          <a:p>
            <a:pPr marL="171450" marR="0" lvl="0" indent="-171450" algn="l" defTabSz="914400" rtl="0" eaLnBrk="1" fontAlgn="auto" latinLnBrk="0" hangingPunct="1">
              <a:lnSpc>
                <a:spcPct val="100000"/>
              </a:lnSpc>
              <a:spcBef>
                <a:spcPts val="0"/>
              </a:spcBef>
              <a:spcAft>
                <a:spcPts val="0"/>
              </a:spcAft>
              <a:buClrTx/>
              <a:buSzTx/>
              <a:buFont typeface="Wingdings 3" panose="05040102010807070707" pitchFamily="18" charset="2"/>
              <a:buChar char="u"/>
              <a:tabLst/>
              <a:defRPr/>
            </a:pPr>
            <a:r>
              <a:rPr lang="fr-FR" b="1" i="0" dirty="0"/>
              <a:t>Distribuer</a:t>
            </a:r>
            <a:r>
              <a:rPr lang="fr-FR" b="0" i="0" dirty="0"/>
              <a:t> le texte </a:t>
            </a:r>
            <a:r>
              <a:rPr lang="fr-FR" sz="1200" dirty="0">
                <a:effectLst/>
                <a:latin typeface="Times New Roman" panose="02020603050405020304" pitchFamily="18" charset="0"/>
                <a:ea typeface="Times New Roman" panose="02020603050405020304" pitchFamily="18" charset="0"/>
              </a:rPr>
              <a:t>(cf. </a:t>
            </a:r>
            <a:r>
              <a:rPr lang="fr-FR" sz="1200" i="1" dirty="0">
                <a:effectLst/>
                <a:latin typeface="Times New Roman" panose="02020603050405020304" pitchFamily="18" charset="0"/>
                <a:ea typeface="Times New Roman" panose="02020603050405020304" pitchFamily="18" charset="0"/>
              </a:rPr>
              <a:t>Fichier photocopiable</a:t>
            </a:r>
            <a:r>
              <a:rPr lang="fr-FR" sz="1200"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 typeface="Wingdings 3" panose="05040102010807070707" pitchFamily="18" charset="2"/>
              <a:buNone/>
              <a:tabLst/>
              <a:defRPr/>
            </a:pPr>
            <a:endParaRPr lang="fr-FR" sz="1200" dirty="0">
              <a:effectLst/>
              <a:latin typeface="Times New Roman" panose="02020603050405020304" pitchFamily="18" charset="0"/>
              <a:ea typeface="Times New Roman" panose="02020603050405020304" pitchFamily="18" charset="0"/>
            </a:endParaRPr>
          </a:p>
          <a:p>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b="0" i="0" dirty="0"/>
              <a:t>« Lisez ce texte qui parle d’une lionne. »</a:t>
            </a:r>
          </a:p>
          <a:p>
            <a:r>
              <a:rPr lang="fr-FR" b="0" i="0" dirty="0"/>
              <a:t>Demander un rappel de texte pour s’assurer de la compréhension. </a:t>
            </a:r>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4</a:t>
            </a:fld>
            <a:endParaRPr lang="fr-FR"/>
          </a:p>
        </p:txBody>
      </p:sp>
    </p:spTree>
    <p:extLst>
      <p:ext uri="{BB962C8B-B14F-4D97-AF65-F5344CB8AC3E}">
        <p14:creationId xmlns:p14="http://schemas.microsoft.com/office/powerpoint/2010/main" val="1524528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b="0" i="0" dirty="0"/>
              <a:t>« Dans ce texte, on parle d’une lionne, qui est un nom féminin. On va le transformer pour parler d’un lion. </a:t>
            </a:r>
            <a:r>
              <a:rPr lang="fr-FR" sz="1800" b="0" i="1" u="none" strike="noStrike" baseline="0" dirty="0">
                <a:solidFill>
                  <a:srgbClr val="00AEEF"/>
                </a:solidFill>
                <a:latin typeface="FSAlbert"/>
              </a:rPr>
              <a:t>Lion </a:t>
            </a:r>
            <a:r>
              <a:rPr lang="fr-FR" sz="1800" b="0" i="0" u="none" strike="noStrike" baseline="0" dirty="0">
                <a:solidFill>
                  <a:srgbClr val="00AEEF"/>
                </a:solidFill>
                <a:latin typeface="FSAlbert"/>
              </a:rPr>
              <a:t>est un nom masculin. Est-ce que ça va changer quelque chose au texte d’après vous ? » </a:t>
            </a:r>
          </a:p>
          <a:p>
            <a:r>
              <a:rPr lang="fr-FR" b="1" i="0" u="sng" dirty="0"/>
              <a:t>Réponses possibles</a:t>
            </a:r>
            <a:r>
              <a:rPr lang="fr-FR" b="1" i="0" u="none" dirty="0"/>
              <a:t> </a:t>
            </a:r>
            <a:r>
              <a:rPr lang="fr-FR" b="0" i="0" dirty="0"/>
              <a:t>: </a:t>
            </a:r>
          </a:p>
          <a:p>
            <a:r>
              <a:rPr lang="fr-FR" b="0" i="0" dirty="0"/>
              <a:t>On va changer </a:t>
            </a:r>
            <a:r>
              <a:rPr lang="fr-FR" b="1" i="0" dirty="0"/>
              <a:t>une</a:t>
            </a:r>
            <a:r>
              <a:rPr lang="fr-FR" b="0" i="0" dirty="0"/>
              <a:t> en </a:t>
            </a:r>
            <a:r>
              <a:rPr lang="fr-FR" b="1" i="0" dirty="0"/>
              <a:t>un</a:t>
            </a:r>
            <a:r>
              <a:rPr lang="fr-FR" b="0" i="0" dirty="0"/>
              <a:t>, </a:t>
            </a:r>
            <a:r>
              <a:rPr lang="fr-FR" b="1" i="0" dirty="0"/>
              <a:t>la</a:t>
            </a:r>
            <a:r>
              <a:rPr lang="fr-FR" b="0" i="0" dirty="0"/>
              <a:t> en </a:t>
            </a:r>
            <a:r>
              <a:rPr lang="fr-FR" b="1" i="0" dirty="0"/>
              <a:t>le</a:t>
            </a:r>
            <a:r>
              <a:rPr lang="fr-FR" b="0" i="0" dirty="0"/>
              <a:t>, etc. </a:t>
            </a:r>
          </a:p>
          <a:p>
            <a:r>
              <a:rPr lang="fr-FR" b="0" i="0" dirty="0"/>
              <a:t>D’autres mots vont changer, on va enlever des </a:t>
            </a:r>
            <a:r>
              <a:rPr lang="fr-FR" b="1" i="1" dirty="0"/>
              <a:t>–e</a:t>
            </a:r>
            <a:r>
              <a:rPr lang="fr-FR" b="0" i="0" dirty="0"/>
              <a:t> comme dans </a:t>
            </a:r>
            <a:r>
              <a:rPr lang="fr-FR" b="0" i="1" dirty="0"/>
              <a:t>Fille ou garçon</a:t>
            </a:r>
            <a:r>
              <a:rPr lang="fr-FR" b="0" i="0" dirty="0"/>
              <a:t> quand les mots vont avec un chat ou un chien.</a:t>
            </a:r>
          </a:p>
          <a:p>
            <a:endParaRPr lang="fr-FR" b="0" i="0" dirty="0"/>
          </a:p>
          <a:p>
            <a:r>
              <a:rPr lang="fr-FR" b="0" i="0" dirty="0"/>
              <a:t>« La classe va vérifier. »</a:t>
            </a:r>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5</a:t>
            </a:fld>
            <a:endParaRPr lang="fr-FR"/>
          </a:p>
        </p:txBody>
      </p:sp>
    </p:spTree>
    <p:extLst>
      <p:ext uri="{BB962C8B-B14F-4D97-AF65-F5344CB8AC3E}">
        <p14:creationId xmlns:p14="http://schemas.microsoft.com/office/powerpoint/2010/main" val="829089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1" i="0" dirty="0"/>
              <a:t>Distribuer</a:t>
            </a:r>
            <a:r>
              <a:rPr lang="fr-FR" sz="1800" b="0" i="0" dirty="0"/>
              <a:t> le 2</a:t>
            </a:r>
            <a:r>
              <a:rPr lang="fr-FR" sz="1800" b="0" i="0" baseline="30000" dirty="0"/>
              <a:t>e</a:t>
            </a:r>
            <a:r>
              <a:rPr lang="fr-FR" sz="1800" b="0" i="0" dirty="0"/>
              <a:t> texte </a:t>
            </a:r>
            <a:r>
              <a:rPr lang="fr-FR" sz="1800" dirty="0">
                <a:effectLst/>
                <a:latin typeface="Times New Roman" panose="02020603050405020304" pitchFamily="18" charset="0"/>
                <a:ea typeface="Times New Roman" panose="02020603050405020304" pitchFamily="18" charset="0"/>
              </a:rPr>
              <a:t>(cf. </a:t>
            </a:r>
            <a:r>
              <a:rPr lang="fr-FR" sz="1800" i="1" dirty="0">
                <a:effectLst/>
                <a:latin typeface="Times New Roman" panose="02020603050405020304" pitchFamily="18" charset="0"/>
                <a:ea typeface="Times New Roman" panose="02020603050405020304" pitchFamily="18" charset="0"/>
              </a:rPr>
              <a:t>Fichier photocopiable</a:t>
            </a:r>
            <a:r>
              <a:rPr lang="fr-FR" sz="1800" dirty="0">
                <a:effectLst/>
                <a:latin typeface="Times New Roman" panose="02020603050405020304" pitchFamily="18" charset="0"/>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Times New Roman" panose="02020603050405020304" pitchFamily="18" charset="0"/>
              <a:ea typeface="Times New Roman" panose="02020603050405020304" pitchFamily="18" charset="0"/>
            </a:endParaRPr>
          </a:p>
          <a:p>
            <a:pPr algn="l"/>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Remplissez les trous avec le mot qui convient, à la forme qui convient pour parler d’un lion.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effectLst/>
              <a:latin typeface="Times New Roman" panose="02020603050405020304" pitchFamily="18" charset="0"/>
              <a:ea typeface="Times New Roman" panose="02020603050405020304" pitchFamily="18" charset="0"/>
            </a:endParaRPr>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6</a:t>
            </a:fld>
            <a:endParaRPr lang="fr-FR"/>
          </a:p>
        </p:txBody>
      </p:sp>
    </p:spTree>
    <p:extLst>
      <p:ext uri="{BB962C8B-B14F-4D97-AF65-F5344CB8AC3E}">
        <p14:creationId xmlns:p14="http://schemas.microsoft.com/office/powerpoint/2010/main" val="13743495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200" b="0" i="0" u="none" strike="noStrike" baseline="0" dirty="0">
                <a:solidFill>
                  <a:srgbClr val="00AEEF"/>
                </a:solidFill>
                <a:latin typeface="FSAlbert"/>
              </a:rPr>
              <a:t>« Quelle est la sorte de mots qui avaient été enlevés et que vous avez remis dans les trous ? »</a:t>
            </a:r>
          </a:p>
          <a:p>
            <a:r>
              <a:rPr lang="fr-FR" sz="1200" b="1" i="0" u="sng" strike="noStrike" baseline="0" dirty="0">
                <a:solidFill>
                  <a:srgbClr val="68BD44"/>
                </a:solidFill>
                <a:latin typeface="FSAlbert"/>
              </a:rPr>
              <a:t>Réponse attendue</a:t>
            </a:r>
            <a:r>
              <a:rPr lang="fr-FR" sz="1200" b="1" i="0" u="none" strike="noStrike" baseline="0" dirty="0">
                <a:solidFill>
                  <a:srgbClr val="68BD44"/>
                </a:solidFill>
                <a:latin typeface="FSAlbert"/>
              </a:rPr>
              <a:t> : </a:t>
            </a:r>
            <a:r>
              <a:rPr lang="fr-FR" sz="1200" b="0" i="0" u="none" strike="noStrike" baseline="0" dirty="0">
                <a:solidFill>
                  <a:srgbClr val="211D1E"/>
                </a:solidFill>
                <a:latin typeface="FSAlbert"/>
              </a:rPr>
              <a:t>Ce sont des adjectifs. </a:t>
            </a:r>
            <a:endParaRPr lang="fr-FR" sz="1200" dirty="0">
              <a:effectLst/>
              <a:latin typeface="Times New Roman" panose="02020603050405020304" pitchFamily="18" charset="0"/>
              <a:ea typeface="Times New Roman" panose="02020603050405020304" pitchFamily="18" charset="0"/>
            </a:endParaRPr>
          </a:p>
          <a:p>
            <a:pPr algn="l"/>
            <a:endParaRPr lang="fr-FR" b="0" i="0"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7</a:t>
            </a:fld>
            <a:endParaRPr lang="fr-FR"/>
          </a:p>
        </p:txBody>
      </p:sp>
    </p:spTree>
    <p:extLst>
      <p:ext uri="{BB962C8B-B14F-4D97-AF65-F5344CB8AC3E}">
        <p14:creationId xmlns:p14="http://schemas.microsoft.com/office/powerpoint/2010/main" val="1332767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 Comment est chaque mot au féminin, au masculin ? Pour lesquels entend-on la différence ? Pour lesquels voit-on la différence ? »</a:t>
            </a:r>
          </a:p>
          <a:p>
            <a:endParaRPr lang="fr-FR" sz="1800" b="0" i="0" u="none" strike="noStrike" baseline="0" dirty="0">
              <a:solidFill>
                <a:srgbClr val="00AEEF"/>
              </a:solidFill>
              <a:latin typeface="FSAlbert"/>
            </a:endParaRPr>
          </a:p>
          <a:p>
            <a:r>
              <a:rPr lang="fr-FR" sz="1800" dirty="0">
                <a:solidFill>
                  <a:srgbClr val="FF0000"/>
                </a:solidFill>
                <a:effectLst/>
                <a:latin typeface="+mn-lt"/>
                <a:ea typeface="Calibri" panose="020F0502020204030204" pitchFamily="34" charset="0"/>
                <a:cs typeface="Calibri" panose="020F0502020204030204" pitchFamily="34" charset="0"/>
                <a:sym typeface="Wingdings 3" pitchFamily="2" charset="2"/>
              </a:rPr>
              <a:t> </a:t>
            </a:r>
            <a:r>
              <a:rPr lang="fr-FR" sz="1800" b="0" i="0" u="none" strike="noStrike" baseline="0" dirty="0">
                <a:solidFill>
                  <a:srgbClr val="00AEEF"/>
                </a:solidFill>
                <a:latin typeface="FSAlbert"/>
              </a:rPr>
              <a:t>Remplir le tableau sous la dictée des élèves.</a:t>
            </a:r>
          </a:p>
          <a:p>
            <a:endParaRPr lang="fr-FR"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8</a:t>
            </a:fld>
            <a:endParaRPr lang="fr-FR"/>
          </a:p>
        </p:txBody>
      </p:sp>
    </p:spTree>
    <p:extLst>
      <p:ext uri="{BB962C8B-B14F-4D97-AF65-F5344CB8AC3E}">
        <p14:creationId xmlns:p14="http://schemas.microsoft.com/office/powerpoint/2010/main" val="684194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85750" indent="-285750" algn="l">
              <a:buFont typeface="Wingdings 3" panose="05040102010807070707" pitchFamily="18" charset="2"/>
              <a:buChar char="u"/>
            </a:pPr>
            <a:r>
              <a:rPr lang="fr-FR" sz="1800" b="0" i="0" u="none" strike="noStrike" baseline="0" dirty="0">
                <a:solidFill>
                  <a:srgbClr val="00AEEF"/>
                </a:solidFill>
                <a:latin typeface="FSAlbert"/>
              </a:rPr>
              <a:t>« Tous les mots qui avaient été enlevés dans le texte sont des adjectifs. </a:t>
            </a:r>
          </a:p>
          <a:p>
            <a:pPr marL="0" indent="0" algn="l">
              <a:buFont typeface="Wingdings 3" panose="05040102010807070707" pitchFamily="18" charset="2"/>
              <a:buNone/>
            </a:pPr>
            <a:r>
              <a:rPr lang="fr-FR" sz="1800" b="0" i="0" u="none" strike="noStrike" baseline="0" dirty="0">
                <a:solidFill>
                  <a:srgbClr val="00AEEF"/>
                </a:solidFill>
                <a:latin typeface="FSAlbert"/>
              </a:rPr>
              <a:t>Tous, sauf </a:t>
            </a:r>
            <a:r>
              <a:rPr lang="fr-FR" sz="1800" b="0" i="1" u="none" strike="noStrike" baseline="0" dirty="0">
                <a:solidFill>
                  <a:srgbClr val="00AEEF"/>
                </a:solidFill>
                <a:latin typeface="FSAlbert"/>
              </a:rPr>
              <a:t>rapide, </a:t>
            </a:r>
            <a:r>
              <a:rPr lang="fr-FR" sz="1800" b="0" i="0" u="none" strike="noStrike" baseline="0" dirty="0">
                <a:solidFill>
                  <a:srgbClr val="00AEEF"/>
                </a:solidFill>
                <a:latin typeface="FSAlbert"/>
              </a:rPr>
              <a:t>ont deux formes : une forme au masculin et une autre au féminin. Il faut choisir la bonne forme, celle qui va avec </a:t>
            </a:r>
            <a:r>
              <a:rPr lang="fr-FR" sz="1800" b="0" i="1" u="none" strike="noStrike" baseline="0" dirty="0">
                <a:solidFill>
                  <a:srgbClr val="00AEEF"/>
                </a:solidFill>
                <a:latin typeface="FSAlbert"/>
              </a:rPr>
              <a:t>lion </a:t>
            </a:r>
            <a:r>
              <a:rPr lang="fr-FR" sz="1800" b="0" i="0" u="none" strike="noStrike" baseline="0" dirty="0">
                <a:solidFill>
                  <a:srgbClr val="00AEEF"/>
                </a:solidFill>
                <a:latin typeface="FSAlbert"/>
              </a:rPr>
              <a:t>(masculin) ou celle qui va avec </a:t>
            </a:r>
            <a:r>
              <a:rPr lang="fr-FR" sz="1800" b="0" i="1" u="none" strike="noStrike" baseline="0" dirty="0">
                <a:solidFill>
                  <a:srgbClr val="00AEEF"/>
                </a:solidFill>
                <a:latin typeface="FSAlbert"/>
              </a:rPr>
              <a:t>lionne </a:t>
            </a:r>
            <a:r>
              <a:rPr lang="fr-FR" sz="1800" b="0" i="0" u="none" strike="noStrike" baseline="0" dirty="0">
                <a:solidFill>
                  <a:srgbClr val="00AEEF"/>
                </a:solidFill>
                <a:latin typeface="FSAlbert"/>
              </a:rPr>
              <a:t>(féminin). </a:t>
            </a:r>
          </a:p>
          <a:p>
            <a:r>
              <a:rPr lang="fr-FR" sz="1800" b="0" i="0" u="none" strike="noStrike" baseline="0" dirty="0">
                <a:solidFill>
                  <a:srgbClr val="00AEEF"/>
                </a:solidFill>
                <a:latin typeface="FSAlbert"/>
              </a:rPr>
              <a:t>On entend la différence entre les formes (</a:t>
            </a:r>
            <a:r>
              <a:rPr lang="fr-FR" sz="1800" b="0" i="1" u="none" strike="noStrike" baseline="0" dirty="0">
                <a:solidFill>
                  <a:srgbClr val="00AEEF"/>
                </a:solidFill>
                <a:latin typeface="FSAlbert"/>
              </a:rPr>
              <a:t>patiente </a:t>
            </a:r>
            <a:r>
              <a:rPr lang="fr-FR" sz="1800" b="0" i="0" u="none" strike="noStrike" baseline="0" dirty="0">
                <a:solidFill>
                  <a:srgbClr val="00AEEF"/>
                </a:solidFill>
                <a:latin typeface="FSAlbert"/>
              </a:rPr>
              <a:t>/ </a:t>
            </a:r>
            <a:r>
              <a:rPr lang="fr-FR" sz="1800" b="0" i="1" u="none" strike="noStrike" baseline="0" dirty="0">
                <a:solidFill>
                  <a:srgbClr val="00AEEF"/>
                </a:solidFill>
                <a:latin typeface="FSAlbert"/>
              </a:rPr>
              <a:t>patient</a:t>
            </a:r>
            <a:r>
              <a:rPr lang="fr-FR" sz="1800" b="0" i="0" u="none" strike="noStrike" baseline="0" dirty="0">
                <a:solidFill>
                  <a:srgbClr val="00AEEF"/>
                </a:solidFill>
                <a:latin typeface="FSAlbert"/>
              </a:rPr>
              <a:t>) sauf pour </a:t>
            </a:r>
            <a:r>
              <a:rPr lang="fr-FR" sz="1800" b="0" i="1" u="none" strike="noStrike" baseline="0" dirty="0">
                <a:solidFill>
                  <a:srgbClr val="00AEEF"/>
                </a:solidFill>
                <a:latin typeface="FSAlbert"/>
              </a:rPr>
              <a:t>rapide</a:t>
            </a:r>
            <a:r>
              <a:rPr lang="fr-FR" sz="1800" b="0" i="0" u="none" strike="noStrike" baseline="0" dirty="0">
                <a:solidFill>
                  <a:srgbClr val="00AEEF"/>
                </a:solidFill>
                <a:latin typeface="FSAlbert"/>
              </a:rPr>
              <a:t>, </a:t>
            </a:r>
            <a:r>
              <a:rPr lang="fr-FR" sz="1800" b="0" i="1" u="none" strike="noStrike" baseline="0" dirty="0">
                <a:solidFill>
                  <a:srgbClr val="00AEEF"/>
                </a:solidFill>
                <a:latin typeface="FSAlbert"/>
              </a:rPr>
              <a:t>jolie </a:t>
            </a:r>
            <a:r>
              <a:rPr lang="fr-FR" sz="1800" b="0" i="0" u="none" strike="noStrike" baseline="0" dirty="0">
                <a:solidFill>
                  <a:srgbClr val="00AEEF"/>
                </a:solidFill>
                <a:latin typeface="FSAlbert"/>
              </a:rPr>
              <a:t>et </a:t>
            </a:r>
            <a:r>
              <a:rPr lang="fr-FR" sz="1800" b="0" i="1" u="none" strike="noStrike" baseline="0" dirty="0">
                <a:solidFill>
                  <a:srgbClr val="00AEEF"/>
                </a:solidFill>
                <a:latin typeface="FSAlbert"/>
              </a:rPr>
              <a:t>futée. </a:t>
            </a:r>
            <a:r>
              <a:rPr lang="fr-FR" sz="1800" b="0" i="0" u="none" strike="noStrike" baseline="0" dirty="0">
                <a:solidFill>
                  <a:srgbClr val="00AEEF"/>
                </a:solidFill>
                <a:latin typeface="FSAlbert"/>
              </a:rPr>
              <a:t>»</a:t>
            </a:r>
          </a:p>
          <a:p>
            <a:endParaRPr lang="fr-FR" dirty="0"/>
          </a:p>
        </p:txBody>
      </p:sp>
      <p:sp>
        <p:nvSpPr>
          <p:cNvPr id="4" name="Espace réservé du numéro de diapositive 3"/>
          <p:cNvSpPr>
            <a:spLocks noGrp="1"/>
          </p:cNvSpPr>
          <p:nvPr>
            <p:ph type="sldNum" sz="quarter" idx="5"/>
          </p:nvPr>
        </p:nvSpPr>
        <p:spPr/>
        <p:txBody>
          <a:bodyPr/>
          <a:lstStyle/>
          <a:p>
            <a:fld id="{383DDA87-773A-4FCF-B79A-2AAA1674F139}" type="slidenum">
              <a:rPr lang="fr-FR" smtClean="0"/>
              <a:t>9</a:t>
            </a:fld>
            <a:endParaRPr lang="fr-FR"/>
          </a:p>
        </p:txBody>
      </p:sp>
    </p:spTree>
    <p:extLst>
      <p:ext uri="{BB962C8B-B14F-4D97-AF65-F5344CB8AC3E}">
        <p14:creationId xmlns:p14="http://schemas.microsoft.com/office/powerpoint/2010/main" val="1133203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pic>
        <p:nvPicPr>
          <p:cNvPr id="5" name="Image 4" descr="Une image contenant texte&#10;&#10;Description générée automatiquement">
            <a:extLst>
              <a:ext uri="{FF2B5EF4-FFF2-40B4-BE49-F238E27FC236}">
                <a16:creationId xmlns:a16="http://schemas.microsoft.com/office/drawing/2014/main" id="{27B43CDB-F054-20EF-E190-137B37C6EA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4250770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37D89-F5EC-44C6-B3B0-1326FF8A56F3}" type="datetimeFigureOut">
              <a:rPr lang="fr-FR" smtClean="0"/>
              <a:t>15/09/2023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5959B087-37D2-4E84-A7EC-F46877E87D83}" type="slidenum">
              <a:rPr lang="fr-FR" smtClean="0"/>
              <a:t>‹N°›</a:t>
            </a:fld>
            <a:endParaRPr lang="fr-FR"/>
          </a:p>
        </p:txBody>
      </p:sp>
    </p:spTree>
    <p:extLst>
      <p:ext uri="{BB962C8B-B14F-4D97-AF65-F5344CB8AC3E}">
        <p14:creationId xmlns:p14="http://schemas.microsoft.com/office/powerpoint/2010/main" val="3102807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7637D89-F5EC-44C6-B3B0-1326FF8A56F3}"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959B087-37D2-4E84-A7EC-F46877E87D83}" type="slidenum">
              <a:rPr lang="fr-FR" smtClean="0"/>
              <a:t>‹N°›</a:t>
            </a:fld>
            <a:endParaRPr lang="fr-FR"/>
          </a:p>
        </p:txBody>
      </p:sp>
    </p:spTree>
    <p:extLst>
      <p:ext uri="{BB962C8B-B14F-4D97-AF65-F5344CB8AC3E}">
        <p14:creationId xmlns:p14="http://schemas.microsoft.com/office/powerpoint/2010/main" val="3145070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7637D89-F5EC-44C6-B3B0-1326FF8A56F3}"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959B087-37D2-4E84-A7EC-F46877E87D83}" type="slidenum">
              <a:rPr lang="fr-FR" smtClean="0"/>
              <a:t>‹N°›</a:t>
            </a:fld>
            <a:endParaRPr lang="fr-FR"/>
          </a:p>
        </p:txBody>
      </p:sp>
    </p:spTree>
    <p:extLst>
      <p:ext uri="{BB962C8B-B14F-4D97-AF65-F5344CB8AC3E}">
        <p14:creationId xmlns:p14="http://schemas.microsoft.com/office/powerpoint/2010/main" val="13065035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7637D89-F5EC-44C6-B3B0-1326FF8A56F3}"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9B087-37D2-4E84-A7EC-F46877E87D83}" type="slidenum">
              <a:rPr lang="fr-FR" smtClean="0"/>
              <a:t>‹N°›</a:t>
            </a:fld>
            <a:endParaRPr lang="fr-FR"/>
          </a:p>
        </p:txBody>
      </p:sp>
    </p:spTree>
    <p:extLst>
      <p:ext uri="{BB962C8B-B14F-4D97-AF65-F5344CB8AC3E}">
        <p14:creationId xmlns:p14="http://schemas.microsoft.com/office/powerpoint/2010/main" val="3706710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7637D89-F5EC-44C6-B3B0-1326FF8A56F3}"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9B087-37D2-4E84-A7EC-F46877E87D83}" type="slidenum">
              <a:rPr lang="fr-FR" smtClean="0"/>
              <a:t>‹N°›</a:t>
            </a:fld>
            <a:endParaRPr lang="fr-FR"/>
          </a:p>
        </p:txBody>
      </p:sp>
    </p:spTree>
    <p:extLst>
      <p:ext uri="{BB962C8B-B14F-4D97-AF65-F5344CB8AC3E}">
        <p14:creationId xmlns:p14="http://schemas.microsoft.com/office/powerpoint/2010/main" val="3541768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pic>
        <p:nvPicPr>
          <p:cNvPr id="8" name="Image 7" descr="Une image contenant texte&#10;&#10;Description générée automatiquement">
            <a:extLst>
              <a:ext uri="{FF2B5EF4-FFF2-40B4-BE49-F238E27FC236}">
                <a16:creationId xmlns:a16="http://schemas.microsoft.com/office/drawing/2014/main" id="{465DA297-64D4-EF59-0987-72B577BC19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Tree>
    <p:extLst>
      <p:ext uri="{BB962C8B-B14F-4D97-AF65-F5344CB8AC3E}">
        <p14:creationId xmlns:p14="http://schemas.microsoft.com/office/powerpoint/2010/main" val="1559886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2D77F6C2-6BD0-37FC-A8B4-BAD5CE6B80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pic>
        <p:nvPicPr>
          <p:cNvPr id="2" name="Image 1">
            <a:extLst>
              <a:ext uri="{FF2B5EF4-FFF2-40B4-BE49-F238E27FC236}">
                <a16:creationId xmlns:a16="http://schemas.microsoft.com/office/drawing/2014/main" id="{8F2EC138-7BA7-9A02-9615-F9897657A987}"/>
              </a:ext>
            </a:extLst>
          </p:cNvPr>
          <p:cNvPicPr>
            <a:picLocks noChangeAspect="1"/>
          </p:cNvPicPr>
          <p:nvPr userDrawn="1"/>
        </p:nvPicPr>
        <p:blipFill>
          <a:blip r:embed="rId3"/>
          <a:stretch>
            <a:fillRect/>
          </a:stretch>
        </p:blipFill>
        <p:spPr>
          <a:xfrm>
            <a:off x="8524800" y="6204714"/>
            <a:ext cx="619200" cy="653285"/>
          </a:xfrm>
          <a:prstGeom prst="rect">
            <a:avLst/>
          </a:prstGeom>
        </p:spPr>
      </p:pic>
    </p:spTree>
    <p:extLst>
      <p:ext uri="{BB962C8B-B14F-4D97-AF65-F5344CB8AC3E}">
        <p14:creationId xmlns:p14="http://schemas.microsoft.com/office/powerpoint/2010/main" val="2527518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7637D89-F5EC-44C6-B3B0-1326FF8A56F3}"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9B087-37D2-4E84-A7EC-F46877E87D83}" type="slidenum">
              <a:rPr lang="fr-FR" smtClean="0"/>
              <a:t>‹N°›</a:t>
            </a:fld>
            <a:endParaRPr lang="fr-FR"/>
          </a:p>
        </p:txBody>
      </p:sp>
    </p:spTree>
    <p:extLst>
      <p:ext uri="{BB962C8B-B14F-4D97-AF65-F5344CB8AC3E}">
        <p14:creationId xmlns:p14="http://schemas.microsoft.com/office/powerpoint/2010/main" val="329602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7637D89-F5EC-44C6-B3B0-1326FF8A56F3}"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9B087-37D2-4E84-A7EC-F46877E87D83}" type="slidenum">
              <a:rPr lang="fr-FR" smtClean="0"/>
              <a:t>‹N°›</a:t>
            </a:fld>
            <a:endParaRPr lang="fr-FR"/>
          </a:p>
        </p:txBody>
      </p:sp>
    </p:spTree>
    <p:extLst>
      <p:ext uri="{BB962C8B-B14F-4D97-AF65-F5344CB8AC3E}">
        <p14:creationId xmlns:p14="http://schemas.microsoft.com/office/powerpoint/2010/main" val="112833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7637D89-F5EC-44C6-B3B0-1326FF8A56F3}" type="datetimeFigureOut">
              <a:rPr lang="fr-FR" smtClean="0"/>
              <a:t>15/09/2023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5959B087-37D2-4E84-A7EC-F46877E87D83}" type="slidenum">
              <a:rPr lang="fr-FR" smtClean="0"/>
              <a:t>‹N°›</a:t>
            </a:fld>
            <a:endParaRPr lang="fr-FR"/>
          </a:p>
        </p:txBody>
      </p:sp>
    </p:spTree>
    <p:extLst>
      <p:ext uri="{BB962C8B-B14F-4D97-AF65-F5344CB8AC3E}">
        <p14:creationId xmlns:p14="http://schemas.microsoft.com/office/powerpoint/2010/main" val="336173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7637D89-F5EC-44C6-B3B0-1326FF8A56F3}" type="datetimeFigureOut">
              <a:rPr lang="fr-FR" smtClean="0"/>
              <a:t>15/09/2023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5959B087-37D2-4E84-A7EC-F46877E87D83}" type="slidenum">
              <a:rPr lang="fr-FR" smtClean="0"/>
              <a:t>‹N°›</a:t>
            </a:fld>
            <a:endParaRPr lang="fr-FR"/>
          </a:p>
        </p:txBody>
      </p:sp>
    </p:spTree>
    <p:extLst>
      <p:ext uri="{BB962C8B-B14F-4D97-AF65-F5344CB8AC3E}">
        <p14:creationId xmlns:p14="http://schemas.microsoft.com/office/powerpoint/2010/main" val="962908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7637D89-F5EC-44C6-B3B0-1326FF8A56F3}" type="datetimeFigureOut">
              <a:rPr lang="fr-FR" smtClean="0"/>
              <a:t>15/09/2023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5959B087-37D2-4E84-A7EC-F46877E87D83}" type="slidenum">
              <a:rPr lang="fr-FR" smtClean="0"/>
              <a:t>‹N°›</a:t>
            </a:fld>
            <a:endParaRPr lang="fr-FR"/>
          </a:p>
        </p:txBody>
      </p:sp>
    </p:spTree>
    <p:extLst>
      <p:ext uri="{BB962C8B-B14F-4D97-AF65-F5344CB8AC3E}">
        <p14:creationId xmlns:p14="http://schemas.microsoft.com/office/powerpoint/2010/main" val="2544684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7637D89-F5EC-44C6-B3B0-1326FF8A56F3}" type="datetimeFigureOut">
              <a:rPr lang="fr-FR" smtClean="0"/>
              <a:t>15/09/2023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5959B087-37D2-4E84-A7EC-F46877E87D83}" type="slidenum">
              <a:rPr lang="fr-FR" smtClean="0"/>
              <a:t>‹N°›</a:t>
            </a:fld>
            <a:endParaRPr lang="fr-FR"/>
          </a:p>
        </p:txBody>
      </p:sp>
    </p:spTree>
    <p:extLst>
      <p:ext uri="{BB962C8B-B14F-4D97-AF65-F5344CB8AC3E}">
        <p14:creationId xmlns:p14="http://schemas.microsoft.com/office/powerpoint/2010/main" val="2535288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37D89-F5EC-44C6-B3B0-1326FF8A56F3}" type="datetimeFigureOut">
              <a:rPr lang="fr-FR" smtClean="0"/>
              <a:t>15/09/2023</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59B087-37D2-4E84-A7EC-F46877E87D83}" type="slidenum">
              <a:rPr lang="fr-FR" smtClean="0"/>
              <a:t>‹N°›</a:t>
            </a:fld>
            <a:endParaRPr lang="fr-FR"/>
          </a:p>
        </p:txBody>
      </p:sp>
    </p:spTree>
    <p:extLst>
      <p:ext uri="{BB962C8B-B14F-4D97-AF65-F5344CB8AC3E}">
        <p14:creationId xmlns:p14="http://schemas.microsoft.com/office/powerpoint/2010/main" val="238602924"/>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Visage humain, personne&#10;&#10;Description générée automatiquement">
            <a:extLst>
              <a:ext uri="{FF2B5EF4-FFF2-40B4-BE49-F238E27FC236}">
                <a16:creationId xmlns:a16="http://schemas.microsoft.com/office/drawing/2014/main" id="{D6C30DCE-5A33-E339-5398-9C1450FCCE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4245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iagramme, dessin&#10;&#10;Description générée automatiquement">
            <a:extLst>
              <a:ext uri="{FF2B5EF4-FFF2-40B4-BE49-F238E27FC236}">
                <a16:creationId xmlns:a16="http://schemas.microsoft.com/office/drawing/2014/main" id="{C6A5E23F-5FC4-83B4-C341-36062C4039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0576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Appareils électroniques, capture d’écran, Police&#10;&#10;Description générée automatiquement">
            <a:extLst>
              <a:ext uri="{FF2B5EF4-FFF2-40B4-BE49-F238E27FC236}">
                <a16:creationId xmlns:a16="http://schemas.microsoft.com/office/drawing/2014/main" id="{B56F1132-322C-576C-2B46-756C7A17EA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43424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Page web, Police&#10;&#10;Description générée automatiquement">
            <a:extLst>
              <a:ext uri="{FF2B5EF4-FFF2-40B4-BE49-F238E27FC236}">
                <a16:creationId xmlns:a16="http://schemas.microsoft.com/office/drawing/2014/main" id="{FC33B06B-BA38-632D-CE83-9B166A2F3F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2462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Une image contenant texte, capture d’écran, logo, Police&#10;&#10;Description générée automatiquement">
            <a:extLst>
              <a:ext uri="{FF2B5EF4-FFF2-40B4-BE49-F238E27FC236}">
                <a16:creationId xmlns:a16="http://schemas.microsoft.com/office/drawing/2014/main" id="{AA2A9D23-9B0F-58A4-39E7-B6570C2741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15191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8DB64F78-1926-E028-926B-8F4EFA812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62249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roquis, dessin, illustration&#10;&#10;Description générée automatiquement">
            <a:extLst>
              <a:ext uri="{FF2B5EF4-FFF2-40B4-BE49-F238E27FC236}">
                <a16:creationId xmlns:a16="http://schemas.microsoft.com/office/drawing/2014/main" id="{433EAE95-CD2E-D7B7-C06C-2D4F1A75E5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51126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roquis, dessin, illustration&#10;&#10;Description générée automatiquement">
            <a:extLst>
              <a:ext uri="{FF2B5EF4-FFF2-40B4-BE49-F238E27FC236}">
                <a16:creationId xmlns:a16="http://schemas.microsoft.com/office/drawing/2014/main" id="{B6A42A18-9D16-2456-88C7-4908F9D52A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24152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olice, Rectangle&#10;&#10;Description générée automatiquement">
            <a:extLst>
              <a:ext uri="{FF2B5EF4-FFF2-40B4-BE49-F238E27FC236}">
                <a16:creationId xmlns:a16="http://schemas.microsoft.com/office/drawing/2014/main" id="{012612BB-8A31-CE81-74B4-5B67F1B721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486881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 clipart&#10;&#10;Description générée automatiquement">
            <a:extLst>
              <a:ext uri="{FF2B5EF4-FFF2-40B4-BE49-F238E27FC236}">
                <a16:creationId xmlns:a16="http://schemas.microsoft.com/office/drawing/2014/main" id="{C685B351-F208-2424-A7F6-FFB570E4F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07644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logiciel&#10;&#10;Description générée automatiquement">
            <a:extLst>
              <a:ext uri="{FF2B5EF4-FFF2-40B4-BE49-F238E27FC236}">
                <a16:creationId xmlns:a16="http://schemas.microsoft.com/office/drawing/2014/main" id="{E4CEB66A-39A1-0197-5266-2BE0D9CB5D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90504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lipart, texte, illustration, capture d’écran&#10;&#10;Description générée automatiquement">
            <a:extLst>
              <a:ext uri="{FF2B5EF4-FFF2-40B4-BE49-F238E27FC236}">
                <a16:creationId xmlns:a16="http://schemas.microsoft.com/office/drawing/2014/main" id="{9D25A83D-262D-2440-64D3-BCC2AE1649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1031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Page web&#10;&#10;Description générée automatiquement">
            <a:extLst>
              <a:ext uri="{FF2B5EF4-FFF2-40B4-BE49-F238E27FC236}">
                <a16:creationId xmlns:a16="http://schemas.microsoft.com/office/drawing/2014/main" id="{969F7CDB-F998-569C-A1FB-41E76E2A59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16775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logiciel&#10;&#10;Description générée automatiquement">
            <a:extLst>
              <a:ext uri="{FF2B5EF4-FFF2-40B4-BE49-F238E27FC236}">
                <a16:creationId xmlns:a16="http://schemas.microsoft.com/office/drawing/2014/main" id="{0BFD1124-25AA-E498-F982-7D7FF73C09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285187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Appareils électroniques, capture d’écran, Page web&#10;&#10;Description générée automatiquement">
            <a:extLst>
              <a:ext uri="{FF2B5EF4-FFF2-40B4-BE49-F238E27FC236}">
                <a16:creationId xmlns:a16="http://schemas.microsoft.com/office/drawing/2014/main" id="{DB294F57-004B-1CBC-DA31-06C4ECBC66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693085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age web, Site web&#10;&#10;Description générée automatiquement">
            <a:extLst>
              <a:ext uri="{FF2B5EF4-FFF2-40B4-BE49-F238E27FC236}">
                <a16:creationId xmlns:a16="http://schemas.microsoft.com/office/drawing/2014/main" id="{E455A6B8-76EB-1C21-EB3C-F9A6A95228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0302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age web, Site web&#10;&#10;Description générée automatiquement">
            <a:extLst>
              <a:ext uri="{FF2B5EF4-FFF2-40B4-BE49-F238E27FC236}">
                <a16:creationId xmlns:a16="http://schemas.microsoft.com/office/drawing/2014/main" id="{ED20BFD7-76AE-462F-5D0B-8E172F75E1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74000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hat, capture d’écran, mammifère&#10;&#10;Description générée automatiquement">
            <a:extLst>
              <a:ext uri="{FF2B5EF4-FFF2-40B4-BE49-F238E27FC236}">
                <a16:creationId xmlns:a16="http://schemas.microsoft.com/office/drawing/2014/main" id="{B239F1A4-1E88-1AD1-160B-A368E6307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15537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dessin humoristique&#10;&#10;Description générée automatiquement">
            <a:extLst>
              <a:ext uri="{FF2B5EF4-FFF2-40B4-BE49-F238E27FC236}">
                <a16:creationId xmlns:a16="http://schemas.microsoft.com/office/drawing/2014/main" id="{A2B64C2E-A097-17AD-BA36-3556229523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67353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Appareils électroniques, capture d’écran, Page web&#10;&#10;Description générée automatiquement">
            <a:extLst>
              <a:ext uri="{FF2B5EF4-FFF2-40B4-BE49-F238E27FC236}">
                <a16:creationId xmlns:a16="http://schemas.microsoft.com/office/drawing/2014/main" id="{0AAB09DA-C7D9-A12B-60D5-284D8BCD2E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700044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age web, Site web&#10;&#10;Description générée automatiquement">
            <a:extLst>
              <a:ext uri="{FF2B5EF4-FFF2-40B4-BE49-F238E27FC236}">
                <a16:creationId xmlns:a16="http://schemas.microsoft.com/office/drawing/2014/main" id="{0B37ABCF-B690-886A-222A-68CC69531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671829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logiciel, Page web&#10;&#10;Description générée automatiquement">
            <a:extLst>
              <a:ext uri="{FF2B5EF4-FFF2-40B4-BE49-F238E27FC236}">
                <a16:creationId xmlns:a16="http://schemas.microsoft.com/office/drawing/2014/main" id="{6FCA95FB-4B5B-1EC1-9A6D-7264AB9E08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98931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10;&#10;Description générée automatiquement">
            <a:extLst>
              <a:ext uri="{FF2B5EF4-FFF2-40B4-BE49-F238E27FC236}">
                <a16:creationId xmlns:a16="http://schemas.microsoft.com/office/drawing/2014/main" id="{6475AFFC-EF5D-1B65-431B-388BED5B5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0001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age web&#10;&#10;Description générée automatiquement">
            <a:extLst>
              <a:ext uri="{FF2B5EF4-FFF2-40B4-BE49-F238E27FC236}">
                <a16:creationId xmlns:a16="http://schemas.microsoft.com/office/drawing/2014/main" id="{4003DE75-C32E-86E5-0A56-FCC3DF2975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814546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logiciel, Page web&#10;&#10;Description générée automatiquement">
            <a:extLst>
              <a:ext uri="{FF2B5EF4-FFF2-40B4-BE49-F238E27FC236}">
                <a16:creationId xmlns:a16="http://schemas.microsoft.com/office/drawing/2014/main" id="{C5B418AF-5B24-A890-6379-FA79BB23B5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738394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Appareils électroniques, capture d’écran, Page web&#10;&#10;Description générée automatiquement">
            <a:extLst>
              <a:ext uri="{FF2B5EF4-FFF2-40B4-BE49-F238E27FC236}">
                <a16:creationId xmlns:a16="http://schemas.microsoft.com/office/drawing/2014/main" id="{4175FE24-EB63-F42C-21F7-4F0C5F068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03217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BE1AE2A8-9F88-5B79-7A7A-2803AE33F0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42928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Police&#10;&#10;Description générée automatiquement">
            <a:extLst>
              <a:ext uri="{FF2B5EF4-FFF2-40B4-BE49-F238E27FC236}">
                <a16:creationId xmlns:a16="http://schemas.microsoft.com/office/drawing/2014/main" id="{E7FC1C8C-E9DB-3AAB-50DE-E37CF83DD8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54806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capture d’écran, Police, Page web&#10;&#10;Description générée automatiquement">
            <a:extLst>
              <a:ext uri="{FF2B5EF4-FFF2-40B4-BE49-F238E27FC236}">
                <a16:creationId xmlns:a16="http://schemas.microsoft.com/office/drawing/2014/main" id="{88FE222D-12AF-7B7B-F612-11D49A5682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67654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 capture d’écran, Page web, Police&#10;&#10;Description générée automatiquement">
            <a:extLst>
              <a:ext uri="{FF2B5EF4-FFF2-40B4-BE49-F238E27FC236}">
                <a16:creationId xmlns:a16="http://schemas.microsoft.com/office/drawing/2014/main" id="{49A0E8B5-6D6D-EAE1-2336-2BD4CCFC4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25143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3E375433-7EA6-1218-A5A1-FE2D1124B5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587367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 capture d’écran, nombre, Police&#10;&#10;Description générée automatiquement">
            <a:extLst>
              <a:ext uri="{FF2B5EF4-FFF2-40B4-BE49-F238E27FC236}">
                <a16:creationId xmlns:a16="http://schemas.microsoft.com/office/drawing/2014/main" id="{86C476D9-A7AD-B51B-917C-71929E1DBE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48356759"/>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712efe7-30c0-4671-85e6-f0521d1b12d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DD74D7C8DBD084AAB4D6512AE17BF5B" ma:contentTypeVersion="6" ma:contentTypeDescription="Create a new document." ma:contentTypeScope="" ma:versionID="9169eb90c897bf566a633a51a4968558">
  <xsd:schema xmlns:xsd="http://www.w3.org/2001/XMLSchema" xmlns:xs="http://www.w3.org/2001/XMLSchema" xmlns:p="http://schemas.microsoft.com/office/2006/metadata/properties" xmlns:ns2="e22bdef0-0862-4bc9-8ae1-8aa74d93ea48" xmlns:ns3="0712efe7-30c0-4671-85e6-f0521d1b12d0" targetNamespace="http://schemas.microsoft.com/office/2006/metadata/properties" ma:root="true" ma:fieldsID="446844cfb3a7005ded4d261174f02aed" ns2:_="" ns3:_="">
    <xsd:import namespace="e22bdef0-0862-4bc9-8ae1-8aa74d93ea48"/>
    <xsd:import namespace="0712efe7-30c0-4671-85e6-f0521d1b12d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22bdef0-0862-4bc9-8ae1-8aa74d93ea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712efe7-30c0-4671-85e6-f0521d1b12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0B60E8-0499-4416-A4D1-6309A6683D6B}">
  <ds:schemaRefs>
    <ds:schemaRef ds:uri="http://schemas.microsoft.com/sharepoint/v3/contenttype/forms"/>
  </ds:schemaRefs>
</ds:datastoreItem>
</file>

<file path=customXml/itemProps2.xml><?xml version="1.0" encoding="utf-8"?>
<ds:datastoreItem xmlns:ds="http://schemas.openxmlformats.org/officeDocument/2006/customXml" ds:itemID="{2C06A68B-75DF-426B-BA56-1D28FBD5DF90}">
  <ds:schemaRefs>
    <ds:schemaRef ds:uri="http://purl.org/dc/dcmitype/"/>
    <ds:schemaRef ds:uri="78930844-7ca7-4771-ad53-9658c2095a47"/>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85c0154b-c1f1-454a-9cce-58d1a683144e"/>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78C746DE-B22B-40D3-8D53-D9AC0509606D}"/>
</file>

<file path=docProps/app.xml><?xml version="1.0" encoding="utf-8"?>
<Properties xmlns="http://schemas.openxmlformats.org/officeDocument/2006/extended-properties" xmlns:vt="http://schemas.openxmlformats.org/officeDocument/2006/docPropsVTypes">
  <Template>Office Theme</Template>
  <TotalTime>249</TotalTime>
  <Words>1894</Words>
  <Application>Microsoft Office PowerPoint</Application>
  <PresentationFormat>Affichage à l'écran (4:3)</PresentationFormat>
  <Paragraphs>183</Paragraphs>
  <Slides>32</Slides>
  <Notes>32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32</vt:i4>
      </vt:variant>
    </vt:vector>
  </HeadingPairs>
  <TitlesOfParts>
    <vt:vector size="41" baseType="lpstr">
      <vt:lpstr>Arial</vt:lpstr>
      <vt:lpstr>Calibri</vt:lpstr>
      <vt:lpstr>Calibri Light</vt:lpstr>
      <vt:lpstr>FSAlbert</vt:lpstr>
      <vt:lpstr>Helvetica</vt:lpstr>
      <vt:lpstr>ITC Zapf Dingbats Std</vt:lpstr>
      <vt:lpstr>Times New Roman</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ABERLENC LEA</dc:creator>
  <cp:lastModifiedBy>CORNUBERT CLAIRE</cp:lastModifiedBy>
  <cp:revision>3</cp:revision>
  <dcterms:created xsi:type="dcterms:W3CDTF">2023-02-21T16:25:55Z</dcterms:created>
  <dcterms:modified xsi:type="dcterms:W3CDTF">2023-09-15T13:29:05Z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0x0101007DD74D7C8DBD084AAB4D6512AE17BF5B</vt:lpwstr>
  </property>
  <property fmtid="{D5CDD505-2E9C-101B-9397-08002B2CF9AE}" pid="3" name="MediaServiceImageTags">
    <vt:lpwstr/>
  </property>
  <property fmtid="{D5CDD505-2E9C-101B-9397-08002B2CF9AE}" pid="4" name="Order">
    <vt:r8>191900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