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58" r:id="rId6"/>
    <p:sldId id="259" r:id="rId7"/>
    <p:sldId id="260" r:id="rId8"/>
    <p:sldId id="261" r:id="rId9"/>
    <p:sldId id="263" r:id="rId10"/>
    <p:sldId id="264" r:id="rId11"/>
    <p:sldId id="265" r:id="rId12"/>
    <p:sldId id="266" r:id="rId13"/>
    <p:sldId id="267" r:id="rId14"/>
    <p:sldId id="269"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30B9E-68CE-473B-8429-BB9C935372AD}" v="13" dt="2023-09-14T15:12:04.00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783" autoAdjust="0"/>
    <p:restoredTop sz="59929" autoAdjust="0"/>
  </p:normalViewPr>
  <p:slideViewPr>
    <p:cSldViewPr snapToGrid="0">
      <p:cViewPr varScale="1">
        <p:scale>
          <a:sx n="65" d="100"/>
          <a:sy n="65" d="100"/>
        </p:scale>
        <p:origin x="270"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9898ED52-4628-49A0-BF53-AC1205F7FE49}"/>
    <pc:docChg chg="modSld">
      <pc:chgData name="CORNUBERT CLAIRE" userId="463e7911-c62c-4422-9308-3a4a3529b03e" providerId="ADAL" clId="{9898ED52-4628-49A0-BF53-AC1205F7FE49}" dt="2023-09-15T13:32:06.502" v="11" actId="114"/>
      <pc:docMkLst>
        <pc:docMk/>
      </pc:docMkLst>
      <pc:sldChg chg="modNotesTx">
        <pc:chgData name="CORNUBERT CLAIRE" userId="463e7911-c62c-4422-9308-3a4a3529b03e" providerId="ADAL" clId="{9898ED52-4628-49A0-BF53-AC1205F7FE49}" dt="2023-09-15T13:29:57.353" v="0" actId="114"/>
        <pc:sldMkLst>
          <pc:docMk/>
          <pc:sldMk cId="1047899454" sldId="257"/>
        </pc:sldMkLst>
      </pc:sldChg>
      <pc:sldChg chg="modNotesTx">
        <pc:chgData name="CORNUBERT CLAIRE" userId="463e7911-c62c-4422-9308-3a4a3529b03e" providerId="ADAL" clId="{9898ED52-4628-49A0-BF53-AC1205F7FE49}" dt="2023-09-15T13:30:03.765" v="1" actId="20577"/>
        <pc:sldMkLst>
          <pc:docMk/>
          <pc:sldMk cId="3123510058" sldId="258"/>
        </pc:sldMkLst>
      </pc:sldChg>
      <pc:sldChg chg="modNotesTx">
        <pc:chgData name="CORNUBERT CLAIRE" userId="463e7911-c62c-4422-9308-3a4a3529b03e" providerId="ADAL" clId="{9898ED52-4628-49A0-BF53-AC1205F7FE49}" dt="2023-09-15T13:30:54.279" v="2" actId="20577"/>
        <pc:sldMkLst>
          <pc:docMk/>
          <pc:sldMk cId="1455896349" sldId="263"/>
        </pc:sldMkLst>
      </pc:sldChg>
      <pc:sldChg chg="modNotesTx">
        <pc:chgData name="CORNUBERT CLAIRE" userId="463e7911-c62c-4422-9308-3a4a3529b03e" providerId="ADAL" clId="{9898ED52-4628-49A0-BF53-AC1205F7FE49}" dt="2023-09-15T13:31:33.695" v="3"/>
        <pc:sldMkLst>
          <pc:docMk/>
          <pc:sldMk cId="3204783625" sldId="267"/>
        </pc:sldMkLst>
      </pc:sldChg>
      <pc:sldChg chg="modNotesTx">
        <pc:chgData name="CORNUBERT CLAIRE" userId="463e7911-c62c-4422-9308-3a4a3529b03e" providerId="ADAL" clId="{9898ED52-4628-49A0-BF53-AC1205F7FE49}" dt="2023-09-15T13:32:06.502" v="11" actId="114"/>
        <pc:sldMkLst>
          <pc:docMk/>
          <pc:sldMk cId="2905099497" sldId="272"/>
        </pc:sldMkLst>
      </pc:sldChg>
    </pc:docChg>
  </pc:docChgLst>
  <pc:docChgLst>
    <pc:chgData name="BELLEMIN SANDRA" userId="5fe4e071-d3f4-40df-970f-ee8fcf898346" providerId="ADAL" clId="{3C430B9E-68CE-473B-8429-BB9C935372AD}"/>
    <pc:docChg chg="custSel modSld">
      <pc:chgData name="BELLEMIN SANDRA" userId="5fe4e071-d3f4-40df-970f-ee8fcf898346" providerId="ADAL" clId="{3C430B9E-68CE-473B-8429-BB9C935372AD}" dt="2023-09-14T15:12:04.006" v="26"/>
      <pc:docMkLst>
        <pc:docMk/>
      </pc:docMkLst>
      <pc:sldChg chg="addSp delSp modSp mod modClrScheme chgLayout">
        <pc:chgData name="BELLEMIN SANDRA" userId="5fe4e071-d3f4-40df-970f-ee8fcf898346" providerId="ADAL" clId="{3C430B9E-68CE-473B-8429-BB9C935372AD}" dt="2023-09-14T15:11:09.063" v="2"/>
        <pc:sldMkLst>
          <pc:docMk/>
          <pc:sldMk cId="1047899454" sldId="257"/>
        </pc:sldMkLst>
        <pc:spChg chg="del">
          <ac:chgData name="BELLEMIN SANDRA" userId="5fe4e071-d3f4-40df-970f-ee8fcf898346" providerId="ADAL" clId="{3C430B9E-68CE-473B-8429-BB9C935372AD}" dt="2023-09-14T15:11:07.852" v="1" actId="478"/>
          <ac:spMkLst>
            <pc:docMk/>
            <pc:sldMk cId="1047899454" sldId="257"/>
            <ac:spMk id="2" creationId="{B560B80F-586A-74F8-43A2-0C08B85726E2}"/>
          </ac:spMkLst>
        </pc:spChg>
        <pc:spChg chg="del">
          <ac:chgData name="BELLEMIN SANDRA" userId="5fe4e071-d3f4-40df-970f-ee8fcf898346" providerId="ADAL" clId="{3C430B9E-68CE-473B-8429-BB9C935372AD}" dt="2023-09-14T15:11:07.852" v="1" actId="478"/>
          <ac:spMkLst>
            <pc:docMk/>
            <pc:sldMk cId="1047899454" sldId="257"/>
            <ac:spMk id="3" creationId="{9A565FDF-1C33-824B-5293-BA8BCF38CAE9}"/>
          </ac:spMkLst>
        </pc:spChg>
        <pc:picChg chg="add mod">
          <ac:chgData name="BELLEMIN SANDRA" userId="5fe4e071-d3f4-40df-970f-ee8fcf898346" providerId="ADAL" clId="{3C430B9E-68CE-473B-8429-BB9C935372AD}" dt="2023-09-14T15:11:09.063" v="2"/>
          <ac:picMkLst>
            <pc:docMk/>
            <pc:sldMk cId="1047899454" sldId="257"/>
            <ac:picMk id="5" creationId="{D2D7FEBC-490B-C6D2-A4EC-320798086933}"/>
          </ac:picMkLst>
        </pc:picChg>
      </pc:sldChg>
      <pc:sldChg chg="addSp delSp modSp mod modClrScheme chgLayout">
        <pc:chgData name="BELLEMIN SANDRA" userId="5fe4e071-d3f4-40df-970f-ee8fcf898346" providerId="ADAL" clId="{3C430B9E-68CE-473B-8429-BB9C935372AD}" dt="2023-09-14T15:11:11.545" v="4"/>
        <pc:sldMkLst>
          <pc:docMk/>
          <pc:sldMk cId="3123510058" sldId="258"/>
        </pc:sldMkLst>
        <pc:picChg chg="del">
          <ac:chgData name="BELLEMIN SANDRA" userId="5fe4e071-d3f4-40df-970f-ee8fcf898346" providerId="ADAL" clId="{3C430B9E-68CE-473B-8429-BB9C935372AD}" dt="2023-09-14T15:11:10.395" v="3" actId="478"/>
          <ac:picMkLst>
            <pc:docMk/>
            <pc:sldMk cId="3123510058" sldId="258"/>
            <ac:picMk id="3" creationId="{4D510356-0D9D-5A7B-335E-2CCF05B4D9A4}"/>
          </ac:picMkLst>
        </pc:picChg>
        <pc:picChg chg="add mod">
          <ac:chgData name="BELLEMIN SANDRA" userId="5fe4e071-d3f4-40df-970f-ee8fcf898346" providerId="ADAL" clId="{3C430B9E-68CE-473B-8429-BB9C935372AD}" dt="2023-09-14T15:11:11.545" v="4"/>
          <ac:picMkLst>
            <pc:docMk/>
            <pc:sldMk cId="3123510058" sldId="258"/>
            <ac:picMk id="4" creationId="{AD5A84D8-66BC-C4AB-B0A6-4A0AA0570443}"/>
          </ac:picMkLst>
        </pc:picChg>
      </pc:sldChg>
      <pc:sldChg chg="addSp delSp modSp mod modClrScheme chgLayout">
        <pc:chgData name="BELLEMIN SANDRA" userId="5fe4e071-d3f4-40df-970f-ee8fcf898346" providerId="ADAL" clId="{3C430B9E-68CE-473B-8429-BB9C935372AD}" dt="2023-09-14T15:11:15.744" v="6"/>
        <pc:sldMkLst>
          <pc:docMk/>
          <pc:sldMk cId="1896634233" sldId="259"/>
        </pc:sldMkLst>
        <pc:spChg chg="del">
          <ac:chgData name="BELLEMIN SANDRA" userId="5fe4e071-d3f4-40df-970f-ee8fcf898346" providerId="ADAL" clId="{3C430B9E-68CE-473B-8429-BB9C935372AD}" dt="2023-09-14T15:11:14.364" v="5" actId="478"/>
          <ac:spMkLst>
            <pc:docMk/>
            <pc:sldMk cId="1896634233" sldId="259"/>
            <ac:spMk id="2" creationId="{6270D3AC-EAAE-2D08-7D91-513C7AA6D72E}"/>
          </ac:spMkLst>
        </pc:spChg>
        <pc:picChg chg="add mod">
          <ac:chgData name="BELLEMIN SANDRA" userId="5fe4e071-d3f4-40df-970f-ee8fcf898346" providerId="ADAL" clId="{3C430B9E-68CE-473B-8429-BB9C935372AD}" dt="2023-09-14T15:11:15.744" v="6"/>
          <ac:picMkLst>
            <pc:docMk/>
            <pc:sldMk cId="1896634233" sldId="259"/>
            <ac:picMk id="4" creationId="{7F578E84-C732-D8E9-2369-F95B2FDB8B68}"/>
          </ac:picMkLst>
        </pc:picChg>
      </pc:sldChg>
      <pc:sldChg chg="addSp delSp modSp mod modClrScheme chgLayout">
        <pc:chgData name="BELLEMIN SANDRA" userId="5fe4e071-d3f4-40df-970f-ee8fcf898346" providerId="ADAL" clId="{3C430B9E-68CE-473B-8429-BB9C935372AD}" dt="2023-09-14T15:11:20.039" v="8"/>
        <pc:sldMkLst>
          <pc:docMk/>
          <pc:sldMk cId="635100588" sldId="260"/>
        </pc:sldMkLst>
        <pc:picChg chg="del">
          <ac:chgData name="BELLEMIN SANDRA" userId="5fe4e071-d3f4-40df-970f-ee8fcf898346" providerId="ADAL" clId="{3C430B9E-68CE-473B-8429-BB9C935372AD}" dt="2023-09-14T15:11:17.811" v="7" actId="478"/>
          <ac:picMkLst>
            <pc:docMk/>
            <pc:sldMk cId="635100588" sldId="260"/>
            <ac:picMk id="3" creationId="{5D5EBAAB-E1C4-C088-CFEF-896A3D19EC65}"/>
          </ac:picMkLst>
        </pc:picChg>
        <pc:picChg chg="add mod">
          <ac:chgData name="BELLEMIN SANDRA" userId="5fe4e071-d3f4-40df-970f-ee8fcf898346" providerId="ADAL" clId="{3C430B9E-68CE-473B-8429-BB9C935372AD}" dt="2023-09-14T15:11:20.039" v="8"/>
          <ac:picMkLst>
            <pc:docMk/>
            <pc:sldMk cId="635100588" sldId="260"/>
            <ac:picMk id="4" creationId="{B2529CEA-94F1-4606-8780-8637DD6AE418}"/>
          </ac:picMkLst>
        </pc:picChg>
      </pc:sldChg>
      <pc:sldChg chg="addSp delSp modSp mod modClrScheme chgLayout">
        <pc:chgData name="BELLEMIN SANDRA" userId="5fe4e071-d3f4-40df-970f-ee8fcf898346" providerId="ADAL" clId="{3C430B9E-68CE-473B-8429-BB9C935372AD}" dt="2023-09-14T15:11:23.262" v="10"/>
        <pc:sldMkLst>
          <pc:docMk/>
          <pc:sldMk cId="824679317" sldId="261"/>
        </pc:sldMkLst>
        <pc:picChg chg="add mod">
          <ac:chgData name="BELLEMIN SANDRA" userId="5fe4e071-d3f4-40df-970f-ee8fcf898346" providerId="ADAL" clId="{3C430B9E-68CE-473B-8429-BB9C935372AD}" dt="2023-09-14T15:11:23.262" v="10"/>
          <ac:picMkLst>
            <pc:docMk/>
            <pc:sldMk cId="824679317" sldId="261"/>
            <ac:picMk id="3" creationId="{9CB8E455-2AF0-E52B-FAC4-B741DD42123D}"/>
          </ac:picMkLst>
        </pc:picChg>
        <pc:picChg chg="del">
          <ac:chgData name="BELLEMIN SANDRA" userId="5fe4e071-d3f4-40df-970f-ee8fcf898346" providerId="ADAL" clId="{3C430B9E-68CE-473B-8429-BB9C935372AD}" dt="2023-09-14T15:11:21.667" v="9" actId="478"/>
          <ac:picMkLst>
            <pc:docMk/>
            <pc:sldMk cId="824679317" sldId="261"/>
            <ac:picMk id="10" creationId="{1DEF1DE9-6616-A0A1-9ADD-1900ED2CD8A3}"/>
          </ac:picMkLst>
        </pc:picChg>
      </pc:sldChg>
      <pc:sldChg chg="addSp delSp modSp mod modClrScheme chgLayout">
        <pc:chgData name="BELLEMIN SANDRA" userId="5fe4e071-d3f4-40df-970f-ee8fcf898346" providerId="ADAL" clId="{3C430B9E-68CE-473B-8429-BB9C935372AD}" dt="2023-09-14T15:11:27.757" v="12"/>
        <pc:sldMkLst>
          <pc:docMk/>
          <pc:sldMk cId="1455896349" sldId="263"/>
        </pc:sldMkLst>
        <pc:spChg chg="del">
          <ac:chgData name="BELLEMIN SANDRA" userId="5fe4e071-d3f4-40df-970f-ee8fcf898346" providerId="ADAL" clId="{3C430B9E-68CE-473B-8429-BB9C935372AD}" dt="2023-09-14T15:11:26.036" v="11" actId="478"/>
          <ac:spMkLst>
            <pc:docMk/>
            <pc:sldMk cId="1455896349" sldId="263"/>
            <ac:spMk id="2" creationId="{58C1E29B-669A-A5BA-4659-DF4AC2931878}"/>
          </ac:spMkLst>
        </pc:spChg>
        <pc:picChg chg="add mod">
          <ac:chgData name="BELLEMIN SANDRA" userId="5fe4e071-d3f4-40df-970f-ee8fcf898346" providerId="ADAL" clId="{3C430B9E-68CE-473B-8429-BB9C935372AD}" dt="2023-09-14T15:11:27.757" v="12"/>
          <ac:picMkLst>
            <pc:docMk/>
            <pc:sldMk cId="1455896349" sldId="263"/>
            <ac:picMk id="4" creationId="{0615E6B8-9490-9191-7CEB-792CEA78EFCE}"/>
          </ac:picMkLst>
        </pc:picChg>
      </pc:sldChg>
      <pc:sldChg chg="addSp delSp modSp mod modClrScheme chgLayout">
        <pc:chgData name="BELLEMIN SANDRA" userId="5fe4e071-d3f4-40df-970f-ee8fcf898346" providerId="ADAL" clId="{3C430B9E-68CE-473B-8429-BB9C935372AD}" dt="2023-09-14T15:11:31.929" v="14"/>
        <pc:sldMkLst>
          <pc:docMk/>
          <pc:sldMk cId="1342554174" sldId="264"/>
        </pc:sldMkLst>
        <pc:picChg chg="del">
          <ac:chgData name="BELLEMIN SANDRA" userId="5fe4e071-d3f4-40df-970f-ee8fcf898346" providerId="ADAL" clId="{3C430B9E-68CE-473B-8429-BB9C935372AD}" dt="2023-09-14T15:11:30.499" v="13" actId="478"/>
          <ac:picMkLst>
            <pc:docMk/>
            <pc:sldMk cId="1342554174" sldId="264"/>
            <ac:picMk id="3" creationId="{9E3C01ED-8049-68C4-D204-69F03EE84E73}"/>
          </ac:picMkLst>
        </pc:picChg>
        <pc:picChg chg="add mod">
          <ac:chgData name="BELLEMIN SANDRA" userId="5fe4e071-d3f4-40df-970f-ee8fcf898346" providerId="ADAL" clId="{3C430B9E-68CE-473B-8429-BB9C935372AD}" dt="2023-09-14T15:11:31.929" v="14"/>
          <ac:picMkLst>
            <pc:docMk/>
            <pc:sldMk cId="1342554174" sldId="264"/>
            <ac:picMk id="4" creationId="{A1409680-B7A7-2FE6-5EAD-751BF7F9DE57}"/>
          </ac:picMkLst>
        </pc:picChg>
      </pc:sldChg>
      <pc:sldChg chg="addSp delSp modSp mod modClrScheme chgLayout">
        <pc:chgData name="BELLEMIN SANDRA" userId="5fe4e071-d3f4-40df-970f-ee8fcf898346" providerId="ADAL" clId="{3C430B9E-68CE-473B-8429-BB9C935372AD}" dt="2023-09-14T15:11:40.061" v="16"/>
        <pc:sldMkLst>
          <pc:docMk/>
          <pc:sldMk cId="3033254011" sldId="265"/>
        </pc:sldMkLst>
        <pc:spChg chg="del">
          <ac:chgData name="BELLEMIN SANDRA" userId="5fe4e071-d3f4-40df-970f-ee8fcf898346" providerId="ADAL" clId="{3C430B9E-68CE-473B-8429-BB9C935372AD}" dt="2023-09-14T15:11:35.883" v="15" actId="478"/>
          <ac:spMkLst>
            <pc:docMk/>
            <pc:sldMk cId="3033254011" sldId="265"/>
            <ac:spMk id="4" creationId="{4A4D851C-B04B-0FA8-754F-181A1F698A44}"/>
          </ac:spMkLst>
        </pc:spChg>
        <pc:spChg chg="del">
          <ac:chgData name="BELLEMIN SANDRA" userId="5fe4e071-d3f4-40df-970f-ee8fcf898346" providerId="ADAL" clId="{3C430B9E-68CE-473B-8429-BB9C935372AD}" dt="2023-09-14T15:11:35.883" v="15" actId="478"/>
          <ac:spMkLst>
            <pc:docMk/>
            <pc:sldMk cId="3033254011" sldId="265"/>
            <ac:spMk id="5" creationId="{5087E4CC-C10D-8981-8252-6FFC2D28BFE3}"/>
          </ac:spMkLst>
        </pc:spChg>
        <pc:picChg chg="add mod">
          <ac:chgData name="BELLEMIN SANDRA" userId="5fe4e071-d3f4-40df-970f-ee8fcf898346" providerId="ADAL" clId="{3C430B9E-68CE-473B-8429-BB9C935372AD}" dt="2023-09-14T15:11:40.061" v="16"/>
          <ac:picMkLst>
            <pc:docMk/>
            <pc:sldMk cId="3033254011" sldId="265"/>
            <ac:picMk id="3" creationId="{174847A6-58EF-3CA9-3DA2-A8619B7E30BE}"/>
          </ac:picMkLst>
        </pc:picChg>
      </pc:sldChg>
      <pc:sldChg chg="addSp delSp modSp mod modClrScheme chgLayout">
        <pc:chgData name="BELLEMIN SANDRA" userId="5fe4e071-d3f4-40df-970f-ee8fcf898346" providerId="ADAL" clId="{3C430B9E-68CE-473B-8429-BB9C935372AD}" dt="2023-09-14T15:11:45.342" v="18"/>
        <pc:sldMkLst>
          <pc:docMk/>
          <pc:sldMk cId="2531208910" sldId="266"/>
        </pc:sldMkLst>
        <pc:spChg chg="del">
          <ac:chgData name="BELLEMIN SANDRA" userId="5fe4e071-d3f4-40df-970f-ee8fcf898346" providerId="ADAL" clId="{3C430B9E-68CE-473B-8429-BB9C935372AD}" dt="2023-09-14T15:11:43.916" v="17" actId="478"/>
          <ac:spMkLst>
            <pc:docMk/>
            <pc:sldMk cId="2531208910" sldId="266"/>
            <ac:spMk id="4" creationId="{ED4CA4D0-594A-1A68-9481-D4BCF449987E}"/>
          </ac:spMkLst>
        </pc:spChg>
        <pc:spChg chg="del">
          <ac:chgData name="BELLEMIN SANDRA" userId="5fe4e071-d3f4-40df-970f-ee8fcf898346" providerId="ADAL" clId="{3C430B9E-68CE-473B-8429-BB9C935372AD}" dt="2023-09-14T15:11:43.916" v="17" actId="478"/>
          <ac:spMkLst>
            <pc:docMk/>
            <pc:sldMk cId="2531208910" sldId="266"/>
            <ac:spMk id="5" creationId="{08A17C19-3F23-E4F3-0962-F381E41EBEF6}"/>
          </ac:spMkLst>
        </pc:spChg>
        <pc:picChg chg="add mod">
          <ac:chgData name="BELLEMIN SANDRA" userId="5fe4e071-d3f4-40df-970f-ee8fcf898346" providerId="ADAL" clId="{3C430B9E-68CE-473B-8429-BB9C935372AD}" dt="2023-09-14T15:11:45.342" v="18"/>
          <ac:picMkLst>
            <pc:docMk/>
            <pc:sldMk cId="2531208910" sldId="266"/>
            <ac:picMk id="3" creationId="{326C6642-D68A-A561-0DF1-B0ABDBEA66A3}"/>
          </ac:picMkLst>
        </pc:picChg>
      </pc:sldChg>
      <pc:sldChg chg="addSp delSp modSp mod modClrScheme chgLayout">
        <pc:chgData name="BELLEMIN SANDRA" userId="5fe4e071-d3f4-40df-970f-ee8fcf898346" providerId="ADAL" clId="{3C430B9E-68CE-473B-8429-BB9C935372AD}" dt="2023-09-14T15:11:50.117" v="20"/>
        <pc:sldMkLst>
          <pc:docMk/>
          <pc:sldMk cId="3204783625" sldId="267"/>
        </pc:sldMkLst>
        <pc:graphicFrameChg chg="del">
          <ac:chgData name="BELLEMIN SANDRA" userId="5fe4e071-d3f4-40df-970f-ee8fcf898346" providerId="ADAL" clId="{3C430B9E-68CE-473B-8429-BB9C935372AD}" dt="2023-09-14T15:11:48.996" v="19" actId="478"/>
          <ac:graphicFrameMkLst>
            <pc:docMk/>
            <pc:sldMk cId="3204783625" sldId="267"/>
            <ac:graphicFrameMk id="2" creationId="{8895B5F7-9084-4981-A807-E35167789AE1}"/>
          </ac:graphicFrameMkLst>
        </pc:graphicFrameChg>
        <pc:picChg chg="add mod">
          <ac:chgData name="BELLEMIN SANDRA" userId="5fe4e071-d3f4-40df-970f-ee8fcf898346" providerId="ADAL" clId="{3C430B9E-68CE-473B-8429-BB9C935372AD}" dt="2023-09-14T15:11:50.117" v="20"/>
          <ac:picMkLst>
            <pc:docMk/>
            <pc:sldMk cId="3204783625" sldId="267"/>
            <ac:picMk id="4" creationId="{D0FB60AE-CDCC-C3CD-6EE1-0BC885E614CD}"/>
          </ac:picMkLst>
        </pc:picChg>
      </pc:sldChg>
      <pc:sldChg chg="addSp delSp modSp mod modClrScheme chgLayout">
        <pc:chgData name="BELLEMIN SANDRA" userId="5fe4e071-d3f4-40df-970f-ee8fcf898346" providerId="ADAL" clId="{3C430B9E-68CE-473B-8429-BB9C935372AD}" dt="2023-09-14T15:11:53.045" v="22"/>
        <pc:sldMkLst>
          <pc:docMk/>
          <pc:sldMk cId="2723089332" sldId="269"/>
        </pc:sldMkLst>
        <pc:picChg chg="del">
          <ac:chgData name="BELLEMIN SANDRA" userId="5fe4e071-d3f4-40df-970f-ee8fcf898346" providerId="ADAL" clId="{3C430B9E-68CE-473B-8429-BB9C935372AD}" dt="2023-09-14T15:11:52.068" v="21" actId="478"/>
          <ac:picMkLst>
            <pc:docMk/>
            <pc:sldMk cId="2723089332" sldId="269"/>
            <ac:picMk id="3" creationId="{335B9A6E-4666-0637-624E-A75A94B0A806}"/>
          </ac:picMkLst>
        </pc:picChg>
        <pc:picChg chg="add mod">
          <ac:chgData name="BELLEMIN SANDRA" userId="5fe4e071-d3f4-40df-970f-ee8fcf898346" providerId="ADAL" clId="{3C430B9E-68CE-473B-8429-BB9C935372AD}" dt="2023-09-14T15:11:53.045" v="22"/>
          <ac:picMkLst>
            <pc:docMk/>
            <pc:sldMk cId="2723089332" sldId="269"/>
            <ac:picMk id="4" creationId="{EC1AB0EA-FCCF-65D5-864C-F1A851248B94}"/>
          </ac:picMkLst>
        </pc:picChg>
      </pc:sldChg>
      <pc:sldChg chg="addSp delSp modSp mod modClrScheme chgLayout">
        <pc:chgData name="BELLEMIN SANDRA" userId="5fe4e071-d3f4-40df-970f-ee8fcf898346" providerId="ADAL" clId="{3C430B9E-68CE-473B-8429-BB9C935372AD}" dt="2023-09-14T15:11:57.948" v="24"/>
        <pc:sldMkLst>
          <pc:docMk/>
          <pc:sldMk cId="4017696904" sldId="271"/>
        </pc:sldMkLst>
        <pc:spChg chg="del">
          <ac:chgData name="BELLEMIN SANDRA" userId="5fe4e071-d3f4-40df-970f-ee8fcf898346" providerId="ADAL" clId="{3C430B9E-68CE-473B-8429-BB9C935372AD}" dt="2023-09-14T15:11:56.700" v="23" actId="478"/>
          <ac:spMkLst>
            <pc:docMk/>
            <pc:sldMk cId="4017696904" sldId="271"/>
            <ac:spMk id="2" creationId="{1F2F2728-7E5B-DA75-9623-4B32C6A8C069}"/>
          </ac:spMkLst>
        </pc:spChg>
        <pc:picChg chg="del">
          <ac:chgData name="BELLEMIN SANDRA" userId="5fe4e071-d3f4-40df-970f-ee8fcf898346" providerId="ADAL" clId="{3C430B9E-68CE-473B-8429-BB9C935372AD}" dt="2023-09-14T15:11:56.700" v="23" actId="478"/>
          <ac:picMkLst>
            <pc:docMk/>
            <pc:sldMk cId="4017696904" sldId="271"/>
            <ac:picMk id="4" creationId="{6A08BCAE-925F-50D1-FF9F-BBFA9A6DFF2E}"/>
          </ac:picMkLst>
        </pc:picChg>
        <pc:picChg chg="add mod">
          <ac:chgData name="BELLEMIN SANDRA" userId="5fe4e071-d3f4-40df-970f-ee8fcf898346" providerId="ADAL" clId="{3C430B9E-68CE-473B-8429-BB9C935372AD}" dt="2023-09-14T15:11:57.948" v="24"/>
          <ac:picMkLst>
            <pc:docMk/>
            <pc:sldMk cId="4017696904" sldId="271"/>
            <ac:picMk id="5" creationId="{43843373-BE00-9D0A-3B77-1295AF638627}"/>
          </ac:picMkLst>
        </pc:picChg>
      </pc:sldChg>
      <pc:sldChg chg="addSp delSp modSp mod modClrScheme chgLayout">
        <pc:chgData name="BELLEMIN SANDRA" userId="5fe4e071-d3f4-40df-970f-ee8fcf898346" providerId="ADAL" clId="{3C430B9E-68CE-473B-8429-BB9C935372AD}" dt="2023-09-14T15:12:04.006" v="26"/>
        <pc:sldMkLst>
          <pc:docMk/>
          <pc:sldMk cId="2905099497" sldId="272"/>
        </pc:sldMkLst>
        <pc:spChg chg="del">
          <ac:chgData name="BELLEMIN SANDRA" userId="5fe4e071-d3f4-40df-970f-ee8fcf898346" providerId="ADAL" clId="{3C430B9E-68CE-473B-8429-BB9C935372AD}" dt="2023-09-14T15:12:01.556" v="25" actId="478"/>
          <ac:spMkLst>
            <pc:docMk/>
            <pc:sldMk cId="2905099497" sldId="272"/>
            <ac:spMk id="4" creationId="{266F3051-14A7-D73C-C40F-A6DD8D32681C}"/>
          </ac:spMkLst>
        </pc:spChg>
        <pc:picChg chg="del">
          <ac:chgData name="BELLEMIN SANDRA" userId="5fe4e071-d3f4-40df-970f-ee8fcf898346" providerId="ADAL" clId="{3C430B9E-68CE-473B-8429-BB9C935372AD}" dt="2023-09-14T15:12:01.556" v="25" actId="478"/>
          <ac:picMkLst>
            <pc:docMk/>
            <pc:sldMk cId="2905099497" sldId="272"/>
            <ac:picMk id="2" creationId="{DA190661-6372-4D0B-E7F0-3AC07D329D6D}"/>
          </ac:picMkLst>
        </pc:picChg>
        <pc:picChg chg="add mod">
          <ac:chgData name="BELLEMIN SANDRA" userId="5fe4e071-d3f4-40df-970f-ee8fcf898346" providerId="ADAL" clId="{3C430B9E-68CE-473B-8429-BB9C935372AD}" dt="2023-09-14T15:12:04.006" v="26"/>
          <ac:picMkLst>
            <pc:docMk/>
            <pc:sldMk cId="2905099497" sldId="272"/>
            <ac:picMk id="5" creationId="{59AF8101-5A05-FAEB-B6CF-2C168D53D9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29329-028E-401B-984D-056E04D16607}"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FC3D1-AA31-42BD-9867-8E49A528FADA}" type="slidenum">
              <a:rPr lang="fr-FR" smtClean="0"/>
              <a:t>‹N°›</a:t>
            </a:fld>
            <a:endParaRPr lang="fr-FR"/>
          </a:p>
        </p:txBody>
      </p:sp>
    </p:spTree>
    <p:extLst>
      <p:ext uri="{BB962C8B-B14F-4D97-AF65-F5344CB8AC3E}">
        <p14:creationId xmlns:p14="http://schemas.microsoft.com/office/powerpoint/2010/main" val="371714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t>LE GROUPE DU NOM – </a:t>
            </a:r>
            <a:r>
              <a:rPr lang="fr-FR" b="0" i="1" dirty="0"/>
              <a:t>Les marques du masculin et du féminin</a:t>
            </a:r>
          </a:p>
          <a:p>
            <a:endParaRPr lang="fr-FR" b="0" i="1" dirty="0"/>
          </a:p>
          <a:p>
            <a:r>
              <a:rPr lang="fr-FR" b="1" i="0" dirty="0"/>
              <a:t>Leçon 37 : </a:t>
            </a:r>
            <a:r>
              <a:rPr lang="fr-FR" b="1" i="0" dirty="0" err="1"/>
              <a:t>Féfé</a:t>
            </a:r>
            <a:r>
              <a:rPr lang="fr-FR" b="1" i="0" dirty="0"/>
              <a:t> : fille ou garçon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b="1" i="0" dirty="0"/>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1</a:t>
            </a:fld>
            <a:endParaRPr lang="fr-FR"/>
          </a:p>
        </p:txBody>
      </p:sp>
    </p:spTree>
    <p:extLst>
      <p:ext uri="{BB962C8B-B14F-4D97-AF65-F5344CB8AC3E}">
        <p14:creationId xmlns:p14="http://schemas.microsoft.com/office/powerpoint/2010/main" val="179088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Regardez bien tous les mots, et trouvez ce qui change. » </a:t>
            </a:r>
          </a:p>
          <a:p>
            <a:r>
              <a:rPr lang="fr-FR" sz="1800" b="1" i="0" u="sng" strike="noStrike" baseline="0" dirty="0">
                <a:solidFill>
                  <a:srgbClr val="00AEEF"/>
                </a:solidFill>
                <a:latin typeface="FSAlbert"/>
              </a:rPr>
              <a:t>Réponse attendue</a:t>
            </a:r>
            <a:r>
              <a:rPr lang="fr-FR" sz="1800" b="1" i="0" u="none" strike="noStrike" baseline="0" dirty="0">
                <a:solidFill>
                  <a:srgbClr val="00AEEF"/>
                </a:solidFill>
                <a:latin typeface="FSAlbert"/>
              </a:rPr>
              <a:t> :</a:t>
            </a:r>
          </a:p>
          <a:p>
            <a:pPr marL="285750" indent="-285750">
              <a:buFontTx/>
              <a:buChar char="-"/>
            </a:pPr>
            <a:r>
              <a:rPr lang="fr-FR" sz="1800" b="0" i="0" u="none" strike="noStrike" baseline="0" dirty="0">
                <a:solidFill>
                  <a:srgbClr val="211D1E"/>
                </a:solidFill>
                <a:latin typeface="FSAlbert"/>
              </a:rPr>
              <a:t>Pour la plupart des mots – sauf pour </a:t>
            </a:r>
            <a:r>
              <a:rPr lang="fr-FR" sz="1800" b="0" i="1" u="none" strike="noStrike" baseline="0" dirty="0">
                <a:solidFill>
                  <a:srgbClr val="211D1E"/>
                </a:solidFill>
                <a:latin typeface="FSAlbert"/>
              </a:rPr>
              <a:t>guéri / guérie – </a:t>
            </a:r>
            <a:r>
              <a:rPr lang="fr-FR" sz="1800" b="0" i="0" u="none" strike="noStrike" baseline="0" dirty="0">
                <a:solidFill>
                  <a:srgbClr val="211D1E"/>
                </a:solidFill>
                <a:latin typeface="FSAlbert"/>
              </a:rPr>
              <a:t>, il n’y a pas de différence. C’est comme </a:t>
            </a:r>
            <a:r>
              <a:rPr lang="fr-FR" sz="1800" b="0" i="1" u="none" strike="noStrike" baseline="0" dirty="0">
                <a:solidFill>
                  <a:srgbClr val="211D1E"/>
                </a:solidFill>
                <a:latin typeface="FSAlbert"/>
              </a:rPr>
              <a:t>rapide </a:t>
            </a:r>
            <a:r>
              <a:rPr lang="fr-FR" sz="1800" b="0" i="0" u="none" strike="noStrike" baseline="0" dirty="0">
                <a:solidFill>
                  <a:srgbClr val="211D1E"/>
                </a:solidFill>
                <a:latin typeface="FSAlbert"/>
              </a:rPr>
              <a:t>dans </a:t>
            </a:r>
            <a:r>
              <a:rPr lang="fr-FR" sz="1800" b="0" i="1" u="none" strike="noStrike" baseline="0" dirty="0">
                <a:solidFill>
                  <a:srgbClr val="211D1E"/>
                </a:solidFill>
                <a:latin typeface="FSAlbert"/>
              </a:rPr>
              <a:t>Une lionne / un lion</a:t>
            </a:r>
            <a:r>
              <a:rPr lang="fr-FR" sz="1800" b="0" i="0" u="none" strike="noStrike" baseline="0" dirty="0">
                <a:solidFill>
                  <a:srgbClr val="211D1E"/>
                </a:solidFill>
                <a:latin typeface="FSAlbert"/>
              </a:rPr>
              <a:t>. </a:t>
            </a:r>
          </a:p>
          <a:p>
            <a:pPr marL="285750" indent="-285750">
              <a:buFontTx/>
              <a:buChar char="-"/>
            </a:pPr>
            <a:r>
              <a:rPr lang="fr-FR" sz="1800" b="0" i="0" u="none" strike="noStrike" baseline="0" dirty="0">
                <a:solidFill>
                  <a:srgbClr val="211D1E"/>
                </a:solidFill>
                <a:latin typeface="FSAlbert"/>
              </a:rPr>
              <a:t>Pour </a:t>
            </a:r>
            <a:r>
              <a:rPr lang="fr-FR" sz="1800" b="0" i="1" u="none" strike="noStrike" baseline="0" dirty="0">
                <a:solidFill>
                  <a:srgbClr val="211D1E"/>
                </a:solidFill>
                <a:latin typeface="FSAlbert"/>
              </a:rPr>
              <a:t>guéri / guérie</a:t>
            </a:r>
            <a:r>
              <a:rPr lang="fr-FR" sz="1800" b="0" i="0" u="none" strike="noStrike" baseline="0" dirty="0">
                <a:solidFill>
                  <a:srgbClr val="211D1E"/>
                </a:solidFill>
                <a:latin typeface="FSAlbert"/>
              </a:rPr>
              <a:t>, c’est comme dans </a:t>
            </a:r>
            <a:r>
              <a:rPr lang="fr-FR" sz="1800" b="0" i="1" u="none" strike="noStrike" baseline="0" dirty="0">
                <a:solidFill>
                  <a:srgbClr val="211D1E"/>
                </a:solidFill>
                <a:latin typeface="FSAlbert"/>
              </a:rPr>
              <a:t>Fille ou garçon ? </a:t>
            </a:r>
            <a:r>
              <a:rPr lang="fr-FR" sz="1800" b="0" i="0" u="none" strike="noStrike" baseline="0" dirty="0">
                <a:solidFill>
                  <a:srgbClr val="211D1E"/>
                </a:solidFill>
                <a:latin typeface="FSAlbert"/>
              </a:rPr>
              <a:t>: on n’entend pas de différence, c’est seulement à l’écrit qu’on peut voir un </a:t>
            </a:r>
            <a:r>
              <a:rPr lang="fr-FR" sz="1800" b="1" i="1" u="none" strike="noStrike" baseline="0" dirty="0">
                <a:solidFill>
                  <a:srgbClr val="211D1E"/>
                </a:solidFill>
                <a:latin typeface="FSAlbert"/>
              </a:rPr>
              <a:t>-e</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et qu’on peut savoir que </a:t>
            </a:r>
            <a:r>
              <a:rPr lang="fr-FR" sz="1800" b="0" i="0" u="none" strike="noStrike" baseline="0" dirty="0" err="1">
                <a:solidFill>
                  <a:srgbClr val="211D1E"/>
                </a:solidFill>
                <a:latin typeface="FSAlbert"/>
              </a:rPr>
              <a:t>Féfé</a:t>
            </a:r>
            <a:r>
              <a:rPr lang="fr-FR" sz="1800" b="0" i="0" u="none" strike="noStrike" baseline="0" dirty="0">
                <a:solidFill>
                  <a:srgbClr val="211D1E"/>
                </a:solidFill>
                <a:latin typeface="FSAlbert"/>
              </a:rPr>
              <a:t> est une lapine. </a:t>
            </a:r>
          </a:p>
          <a:p>
            <a:pPr marL="285750" indent="-285750">
              <a:buFontTx/>
              <a:buChar char="-"/>
            </a:pPr>
            <a:endParaRPr lang="fr-FR" sz="1800" b="0"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0" i="0" u="none" strike="noStrike" baseline="0" dirty="0">
                <a:solidFill>
                  <a:srgbClr val="00AEEF"/>
                </a:solidFill>
                <a:latin typeface="FSAlbert"/>
              </a:rPr>
              <a:t>« Le </a:t>
            </a:r>
            <a:r>
              <a:rPr lang="fr-FR" sz="1200" b="1" i="0" u="none" strike="noStrike" baseline="0" dirty="0">
                <a:solidFill>
                  <a:srgbClr val="00AEEF"/>
                </a:solidFill>
                <a:latin typeface="FSAlbert"/>
              </a:rPr>
              <a:t>-e </a:t>
            </a:r>
            <a:r>
              <a:rPr lang="fr-FR" sz="1200" b="0" i="0" u="none" strike="noStrike" baseline="0" dirty="0">
                <a:solidFill>
                  <a:srgbClr val="00AEEF"/>
                </a:solidFill>
                <a:latin typeface="FSAlbert"/>
              </a:rPr>
              <a:t>de </a:t>
            </a:r>
            <a:r>
              <a:rPr lang="fr-FR" sz="1200" b="0" i="1" u="none" strike="noStrike" baseline="0" dirty="0">
                <a:solidFill>
                  <a:srgbClr val="00AEEF"/>
                </a:solidFill>
                <a:latin typeface="FSAlbert"/>
              </a:rPr>
              <a:t>guérie </a:t>
            </a:r>
            <a:r>
              <a:rPr lang="fr-FR" sz="1200" b="0" i="0" u="none" strike="noStrike" baseline="0" dirty="0">
                <a:solidFill>
                  <a:srgbClr val="00AEEF"/>
                </a:solidFill>
                <a:latin typeface="FSAlbert"/>
              </a:rPr>
              <a:t>nous indique que l’adjectif </a:t>
            </a:r>
            <a:r>
              <a:rPr lang="fr-FR" sz="1200" b="0" i="1" u="none" strike="noStrike" baseline="0" dirty="0">
                <a:solidFill>
                  <a:srgbClr val="00AEEF"/>
                </a:solidFill>
                <a:latin typeface="FSAlbert"/>
              </a:rPr>
              <a:t>guérie </a:t>
            </a:r>
            <a:r>
              <a:rPr lang="fr-FR" sz="1200" b="0" i="0" u="none" strike="noStrike" baseline="0" dirty="0">
                <a:solidFill>
                  <a:srgbClr val="00AEEF"/>
                </a:solidFill>
                <a:latin typeface="FSAlbert"/>
              </a:rPr>
              <a:t>est accordé avec un nom féminin, Félicienne. Mais le </a:t>
            </a:r>
            <a:r>
              <a:rPr lang="fr-FR" sz="1200" b="1" i="0" u="none" strike="noStrike" baseline="0" dirty="0">
                <a:solidFill>
                  <a:srgbClr val="00AEEF"/>
                </a:solidFill>
                <a:latin typeface="FSAlbert"/>
              </a:rPr>
              <a:t>-e </a:t>
            </a:r>
            <a:r>
              <a:rPr lang="fr-FR" sz="1200" b="0" i="0" u="none" strike="noStrike" baseline="0" dirty="0">
                <a:solidFill>
                  <a:srgbClr val="00AEEF"/>
                </a:solidFill>
                <a:latin typeface="FSAlbert"/>
              </a:rPr>
              <a:t>de </a:t>
            </a:r>
            <a:r>
              <a:rPr lang="fr-FR" sz="1200" b="0" i="1" u="none" strike="noStrike" baseline="0" dirty="0">
                <a:solidFill>
                  <a:srgbClr val="00AEEF"/>
                </a:solidFill>
                <a:latin typeface="FSAlbert"/>
              </a:rPr>
              <a:t>malade</a:t>
            </a:r>
            <a:r>
              <a:rPr lang="fr-FR" sz="1200" b="0" i="0" u="none" strike="noStrike" baseline="0" dirty="0">
                <a:solidFill>
                  <a:srgbClr val="00AEEF"/>
                </a:solidFill>
                <a:latin typeface="FSAlbert"/>
              </a:rPr>
              <a:t>, </a:t>
            </a:r>
            <a:r>
              <a:rPr lang="fr-FR" sz="1200" b="0" i="1" u="none" strike="noStrike" baseline="0" dirty="0">
                <a:solidFill>
                  <a:srgbClr val="00AEEF"/>
                </a:solidFill>
                <a:latin typeface="FSAlbert"/>
              </a:rPr>
              <a:t>drôle</a:t>
            </a:r>
            <a:r>
              <a:rPr lang="fr-FR" sz="1200" b="0" i="0" u="none" strike="noStrike" baseline="0" dirty="0">
                <a:solidFill>
                  <a:srgbClr val="00AEEF"/>
                </a:solidFill>
                <a:latin typeface="FSAlbert"/>
              </a:rPr>
              <a:t>, </a:t>
            </a:r>
            <a:r>
              <a:rPr lang="fr-FR" sz="1200" b="0" i="1" u="none" strike="noStrike" baseline="0" dirty="0">
                <a:solidFill>
                  <a:srgbClr val="00AEEF"/>
                </a:solidFill>
                <a:latin typeface="FSAlbert"/>
              </a:rPr>
              <a:t>triste</a:t>
            </a:r>
            <a:r>
              <a:rPr lang="fr-FR" sz="1200" b="0" i="0" u="none" strike="noStrike" baseline="0" dirty="0">
                <a:solidFill>
                  <a:srgbClr val="00AEEF"/>
                </a:solidFill>
                <a:latin typeface="FSAlbert"/>
              </a:rPr>
              <a:t>… ne nous indique rien : ces adjectifs ne changent pas entre masculin et féminin. » </a:t>
            </a:r>
            <a:endParaRPr lang="fr-FR" b="0" u="sng" dirty="0"/>
          </a:p>
          <a:p>
            <a:pPr marL="0" indent="0">
              <a:buFontTx/>
              <a:buNone/>
            </a:pPr>
            <a:endParaRPr lang="fr-FR" b="0" u="sng" dirty="0"/>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10</a:t>
            </a:fld>
            <a:endParaRPr lang="fr-FR"/>
          </a:p>
        </p:txBody>
      </p:sp>
    </p:spTree>
    <p:extLst>
      <p:ext uri="{BB962C8B-B14F-4D97-AF65-F5344CB8AC3E}">
        <p14:creationId xmlns:p14="http://schemas.microsoft.com/office/powerpoint/2010/main" val="227841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Dans la leçon </a:t>
            </a:r>
            <a:r>
              <a:rPr lang="fr-FR" b="1" i="1" dirty="0" err="1"/>
              <a:t>Féfé</a:t>
            </a:r>
            <a:r>
              <a:rPr lang="fr-FR" b="1" i="1" dirty="0"/>
              <a:t> : fille ou garçon ?</a:t>
            </a:r>
            <a:r>
              <a:rPr lang="fr-FR" b="0" i="0" dirty="0"/>
              <a:t> qu’avons-nous appris ? »</a:t>
            </a:r>
          </a:p>
          <a:p>
            <a:r>
              <a:rPr lang="fr-FR" b="1" i="0" u="sng" dirty="0"/>
              <a:t>Réponse attendue</a:t>
            </a:r>
            <a:r>
              <a:rPr lang="fr-FR" b="1" i="0" u="none" dirty="0"/>
              <a:t> </a:t>
            </a:r>
            <a:r>
              <a:rPr lang="fr-FR" b="0" i="1" u="none" dirty="0"/>
              <a:t>(collectivement) </a:t>
            </a:r>
            <a:r>
              <a:rPr lang="fr-FR" b="0" i="0" u="none" dirty="0"/>
              <a:t>:</a:t>
            </a:r>
            <a:r>
              <a:rPr lang="fr-FR" b="0" i="1" u="none" dirty="0"/>
              <a:t> </a:t>
            </a:r>
            <a:r>
              <a:rPr lang="fr-FR" b="0" i="0" u="none" dirty="0"/>
              <a:t>On a appris que : </a:t>
            </a:r>
          </a:p>
          <a:p>
            <a:r>
              <a:rPr lang="fr-FR" sz="1800" b="0" i="0" u="none" strike="noStrike" baseline="0" dirty="0">
                <a:solidFill>
                  <a:srgbClr val="211D1E"/>
                </a:solidFill>
                <a:latin typeface="FSAlbert"/>
              </a:rPr>
              <a:t>seul le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de </a:t>
            </a:r>
            <a:r>
              <a:rPr lang="fr-FR" sz="1800" b="0" i="1" u="none" strike="noStrike" baseline="0" dirty="0">
                <a:solidFill>
                  <a:srgbClr val="211D1E"/>
                </a:solidFill>
                <a:latin typeface="FSAlbert"/>
              </a:rPr>
              <a:t>guérie </a:t>
            </a:r>
            <a:r>
              <a:rPr lang="fr-FR" sz="1800" b="0" i="0" u="none" strike="noStrike" baseline="0" dirty="0">
                <a:solidFill>
                  <a:srgbClr val="211D1E"/>
                </a:solidFill>
                <a:latin typeface="FSAlbert"/>
              </a:rPr>
              <a:t>nous indique que </a:t>
            </a:r>
            <a:r>
              <a:rPr lang="fr-FR" sz="1800" b="0" i="0" u="none" strike="noStrike" baseline="0" dirty="0" err="1">
                <a:solidFill>
                  <a:srgbClr val="211D1E"/>
                </a:solidFill>
                <a:latin typeface="FSAlbert"/>
              </a:rPr>
              <a:t>Féfé</a:t>
            </a:r>
            <a:r>
              <a:rPr lang="fr-FR" sz="1800" b="0" i="0" u="none" strike="noStrike" baseline="0" dirty="0">
                <a:solidFill>
                  <a:srgbClr val="211D1E"/>
                </a:solidFill>
                <a:latin typeface="FSAlbert"/>
              </a:rPr>
              <a:t> est une lapine. C’est la grammaire qui nous dit que </a:t>
            </a:r>
            <a:r>
              <a:rPr lang="fr-FR" sz="1800" b="0" i="1" u="none" strike="noStrike" baseline="0" dirty="0">
                <a:solidFill>
                  <a:srgbClr val="211D1E"/>
                </a:solidFill>
                <a:latin typeface="FSAlbert"/>
              </a:rPr>
              <a:t>guérie </a:t>
            </a:r>
            <a:r>
              <a:rPr lang="fr-FR" sz="1800" b="0" i="0" u="none" strike="noStrike" baseline="0" dirty="0">
                <a:solidFill>
                  <a:srgbClr val="211D1E"/>
                </a:solidFill>
                <a:latin typeface="FSAlbert"/>
              </a:rPr>
              <a:t>est au féminin car il a un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à la fin alors qu’il n’en a pas au masculin. Les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à la fin de </a:t>
            </a:r>
            <a:r>
              <a:rPr lang="fr-FR" sz="1800" b="0" i="1" u="none" strike="noStrike" baseline="0" dirty="0">
                <a:solidFill>
                  <a:srgbClr val="211D1E"/>
                </a:solidFill>
                <a:latin typeface="FSAlbert"/>
              </a:rPr>
              <a:t>malade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triste </a:t>
            </a:r>
            <a:r>
              <a:rPr lang="fr-FR" sz="1800" b="0" i="0" u="none" strike="noStrike" baseline="0" dirty="0">
                <a:solidFill>
                  <a:srgbClr val="211D1E"/>
                </a:solidFill>
                <a:latin typeface="FSAlbert"/>
              </a:rPr>
              <a:t>ou </a:t>
            </a:r>
            <a:r>
              <a:rPr lang="fr-FR" sz="1800" b="0" i="1" u="none" strike="noStrike" baseline="0" dirty="0">
                <a:solidFill>
                  <a:srgbClr val="211D1E"/>
                </a:solidFill>
                <a:latin typeface="FSAlbert"/>
              </a:rPr>
              <a:t>pâle </a:t>
            </a:r>
            <a:r>
              <a:rPr lang="fr-FR" sz="1800" b="0" i="0" u="none" strike="noStrike" baseline="0" dirty="0">
                <a:solidFill>
                  <a:srgbClr val="211D1E"/>
                </a:solidFill>
                <a:latin typeface="FSAlbert"/>
              </a:rPr>
              <a:t>n’ont servi à rien puisqu’ils appartiennent au mot : ils restent au masculin comme au féminin. </a:t>
            </a:r>
            <a:endParaRPr lang="fr-FR" b="1" u="sng" dirty="0"/>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11</a:t>
            </a:fld>
            <a:endParaRPr lang="fr-FR"/>
          </a:p>
        </p:txBody>
      </p:sp>
    </p:spTree>
    <p:extLst>
      <p:ext uri="{BB962C8B-B14F-4D97-AF65-F5344CB8AC3E}">
        <p14:creationId xmlns:p14="http://schemas.microsoft.com/office/powerpoint/2010/main" val="317444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Voilà les mots qui me paraissent importants. On va les lire ensemble. »</a:t>
            </a:r>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12</a:t>
            </a:fld>
            <a:endParaRPr lang="fr-FR"/>
          </a:p>
        </p:txBody>
      </p:sp>
    </p:spTree>
    <p:extLst>
      <p:ext uri="{BB962C8B-B14F-4D97-AF65-F5344CB8AC3E}">
        <p14:creationId xmlns:p14="http://schemas.microsoft.com/office/powerpoint/2010/main" val="282730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À la fin de la leçon, vous pouvez proposer aux élèves les activités de révision suivante : </a:t>
            </a:r>
          </a:p>
          <a:p>
            <a:endParaRPr lang="fr-FR" i="0" dirty="0"/>
          </a:p>
          <a:p>
            <a:r>
              <a:rPr lang="fr-FR" b="1" i="0" dirty="0"/>
              <a:t>Livret n° 2 page 14</a:t>
            </a:r>
          </a:p>
          <a:p>
            <a:r>
              <a:rPr lang="fr-FR" b="1" dirty="0"/>
              <a:t>Leçon 36 </a:t>
            </a:r>
            <a:r>
              <a:rPr lang="fr-FR" b="1" i="1" dirty="0"/>
              <a:t>Une lionne / un lion (1)</a:t>
            </a:r>
            <a:r>
              <a:rPr lang="fr-FR" b="1" i="0" dirty="0"/>
              <a:t>. </a:t>
            </a:r>
            <a:r>
              <a:rPr lang="fr-FR" i="0" cap="small" baseline="0" dirty="0"/>
              <a:t>L’ACCORD DE L’ADJECTIF AU FÉMININ ET AU MASCULIN.</a:t>
            </a:r>
          </a:p>
          <a:p>
            <a:endParaRPr lang="fr-FR" b="1" i="0" dirty="0"/>
          </a:p>
          <a:p>
            <a:r>
              <a:rPr lang="fr-FR" sz="1800" b="1" i="1" u="none" strike="noStrike" baseline="0" dirty="0">
                <a:solidFill>
                  <a:srgbClr val="211D1E"/>
                </a:solidFill>
                <a:latin typeface="FSAlbert"/>
              </a:rPr>
              <a:t>Corrigés </a:t>
            </a:r>
            <a:r>
              <a:rPr lang="fr-FR" sz="1800" b="0" i="1" u="none" strike="noStrike" baseline="0" dirty="0">
                <a:solidFill>
                  <a:srgbClr val="211D1E"/>
                </a:solidFill>
                <a:latin typeface="FSAlbert"/>
              </a:rPr>
              <a:t>à retrouver à la fin de la leçon 36, p. 101 </a:t>
            </a:r>
          </a:p>
          <a:p>
            <a:r>
              <a:rPr lang="fr-FR" sz="1800" b="0" i="1" u="none" strike="noStrike" baseline="0" dirty="0">
                <a:solidFill>
                  <a:srgbClr val="211D1E"/>
                </a:solidFill>
                <a:latin typeface="FSAlbert"/>
              </a:rPr>
              <a:t>et dans le Diaporama hatier-clic.fr/23lpfdgce1_dia036 </a:t>
            </a:r>
            <a:endParaRPr lang="fr-FR" i="1" dirty="0"/>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13</a:t>
            </a:fld>
            <a:endParaRPr lang="fr-FR"/>
          </a:p>
        </p:txBody>
      </p:sp>
    </p:spTree>
    <p:extLst>
      <p:ext uri="{BB962C8B-B14F-4D97-AF65-F5344CB8AC3E}">
        <p14:creationId xmlns:p14="http://schemas.microsoft.com/office/powerpoint/2010/main" val="389402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211D1E"/>
                </a:solidFill>
                <a:latin typeface="FSAlbert"/>
              </a:rPr>
              <a:t>PHASE 1 : </a:t>
            </a:r>
            <a:r>
              <a:rPr lang="fr-FR" sz="1800" b="1" i="1" u="none" strike="noStrike" baseline="0" dirty="0">
                <a:solidFill>
                  <a:srgbClr val="211D1E"/>
                </a:solidFill>
                <a:latin typeface="FSAlbert"/>
              </a:rPr>
              <a:t>Enrôlement</a:t>
            </a:r>
          </a:p>
          <a:p>
            <a:endParaRPr lang="fr-FR" sz="1800" b="1" i="0" u="none" strike="noStrike" baseline="0" dirty="0">
              <a:solidFill>
                <a:srgbClr val="211D1E"/>
              </a:solidFill>
              <a:latin typeface="FSAlbert"/>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i="0" u="none" strike="noStrike" baseline="0" dirty="0">
                <a:solidFill>
                  <a:srgbClr val="00AEEF"/>
                </a:solidFill>
                <a:latin typeface="FSAlbert"/>
              </a:rPr>
              <a:t>« Dans la leçon </a:t>
            </a:r>
            <a:r>
              <a:rPr lang="fr-FR" sz="1800" b="0" i="1" u="none" strike="noStrike" baseline="0" dirty="0">
                <a:solidFill>
                  <a:srgbClr val="211D1E"/>
                </a:solidFill>
                <a:latin typeface="FSAlbert"/>
              </a:rPr>
              <a:t>Mimi : fille ou garçon ?, o</a:t>
            </a:r>
            <a:r>
              <a:rPr lang="fr-FR" sz="1800" b="0" i="0" u="none" strike="noStrike" baseline="0" dirty="0">
                <a:solidFill>
                  <a:srgbClr val="00AEEF"/>
                </a:solidFill>
                <a:latin typeface="FSAlbert"/>
              </a:rPr>
              <a:t>n s’était demandé : comment fait-on dans un texte pour savoir si un personnage est un garçon ou une fille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0" i="0" u="none" strike="noStrike" baseline="0" dirty="0">
                <a:solidFill>
                  <a:srgbClr val="00AEEF"/>
                </a:solidFill>
                <a:latin typeface="FSAlbert"/>
              </a:rPr>
              <a:t>Vous vous souvenez comment on fait ? »</a:t>
            </a:r>
          </a:p>
          <a:p>
            <a:endParaRPr lang="fr-FR" sz="1800" b="0" i="0" u="none" strike="noStrike" baseline="0" dirty="0">
              <a:solidFill>
                <a:srgbClr val="00AEEF"/>
              </a:solidFill>
              <a:latin typeface="FSAlbert"/>
            </a:endParaRPr>
          </a:p>
          <a:p>
            <a:r>
              <a:rPr lang="fr-FR" sz="1800" b="1" i="0" u="sng" strike="noStrike" baseline="0" dirty="0">
                <a:solidFill>
                  <a:srgbClr val="00AEEF"/>
                </a:solidFill>
                <a:latin typeface="FSAlbert"/>
              </a:rPr>
              <a:t>Réponse attendue</a:t>
            </a:r>
            <a:r>
              <a:rPr lang="fr-FR" sz="1800" b="0" i="0" u="none" strike="noStrike" baseline="0" dirty="0">
                <a:solidFill>
                  <a:srgbClr val="00AEEF"/>
                </a:solidFill>
                <a:latin typeface="FSAlbert"/>
              </a:rPr>
              <a:t> : </a:t>
            </a:r>
          </a:p>
          <a:p>
            <a:r>
              <a:rPr lang="fr-FR" sz="1800" b="0" i="0" u="none" strike="noStrike" baseline="0" dirty="0">
                <a:solidFill>
                  <a:srgbClr val="211D1E"/>
                </a:solidFill>
                <a:latin typeface="FSAlbert"/>
              </a:rPr>
              <a:t>On avait vu : Lulu était une chienne parce qu’il y avait un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aux adjectifs, aux mots qui allaient avec elle et qui disaient comment elle était.</a:t>
            </a:r>
          </a:p>
          <a:p>
            <a:r>
              <a:rPr lang="fr-FR" sz="1800" b="0" i="0" u="none" strike="noStrike" baseline="0" dirty="0">
                <a:solidFill>
                  <a:srgbClr val="211D1E"/>
                </a:solidFill>
                <a:latin typeface="FSAlbert"/>
              </a:rPr>
              <a:t>Mimi était un chat : il n’y avait pas de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aux adjectifs, les mots qui disaient comment était Mimi. </a:t>
            </a:r>
            <a:endParaRPr lang="fr-FR" sz="1800" b="0" i="0" u="none" strike="noStrike" baseline="0" dirty="0">
              <a:solidFill>
                <a:srgbClr val="00AEEF"/>
              </a:solidFill>
              <a:latin typeface="FSAlbert"/>
            </a:endParaRPr>
          </a:p>
          <a:p>
            <a:endParaRPr lang="fr-FR" dirty="0"/>
          </a:p>
          <a:p>
            <a:r>
              <a:rPr lang="fr-FR" i="1" dirty="0"/>
              <a:t>Si les élèves ne se souviennent pas : afficher la diapo suivante.</a:t>
            </a:r>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2</a:t>
            </a:fld>
            <a:endParaRPr lang="fr-FR"/>
          </a:p>
        </p:txBody>
      </p:sp>
    </p:spTree>
    <p:extLst>
      <p:ext uri="{BB962C8B-B14F-4D97-AF65-F5344CB8AC3E}">
        <p14:creationId xmlns:p14="http://schemas.microsoft.com/office/powerpoint/2010/main" val="40214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Textes de référence de la leçon 28. </a:t>
            </a:r>
          </a:p>
          <a:p>
            <a:r>
              <a:rPr lang="fr-FR" i="0" dirty="0"/>
              <a:t>Si les élèves se souviennent, passez à la diapo suivante. </a:t>
            </a:r>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3</a:t>
            </a:fld>
            <a:endParaRPr lang="fr-FR"/>
          </a:p>
        </p:txBody>
      </p:sp>
    </p:spTree>
    <p:extLst>
      <p:ext uri="{BB962C8B-B14F-4D97-AF65-F5344CB8AC3E}">
        <p14:creationId xmlns:p14="http://schemas.microsoft.com/office/powerpoint/2010/main" val="313415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Aujourd’hui, à partir d’un texte qui parle d’un lapin ou d’une lapine, on va voir s’il y a d’autres indices pour savoir si c’est un lapin garçon ou un lapin fille. La leçon s’appelle encore </a:t>
            </a:r>
            <a:r>
              <a:rPr lang="fr-FR" sz="1800" b="0" i="1" u="none" strike="noStrike" baseline="0" dirty="0">
                <a:solidFill>
                  <a:srgbClr val="00AEEF"/>
                </a:solidFill>
                <a:latin typeface="FSAlbert"/>
              </a:rPr>
              <a:t>Fille ou garçon ? </a:t>
            </a:r>
            <a:r>
              <a:rPr lang="fr-FR" sz="1800" b="0" i="0" u="none" strike="noStrike" baseline="0" dirty="0">
                <a:solidFill>
                  <a:srgbClr val="00AEEF"/>
                </a:solidFill>
                <a:latin typeface="FSAlbert"/>
              </a:rPr>
              <a:t>»</a:t>
            </a:r>
          </a:p>
          <a:p>
            <a:endParaRPr lang="fr-FR" dirty="0"/>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4</a:t>
            </a:fld>
            <a:endParaRPr lang="fr-FR"/>
          </a:p>
        </p:txBody>
      </p:sp>
    </p:spTree>
    <p:extLst>
      <p:ext uri="{BB962C8B-B14F-4D97-AF65-F5344CB8AC3E}">
        <p14:creationId xmlns:p14="http://schemas.microsoft.com/office/powerpoint/2010/main" val="358108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Observation</a:t>
            </a:r>
            <a:r>
              <a:rPr lang="fr-FR" b="1" dirty="0"/>
              <a:t>. Rechercher à l’oral un indicateur de genre. </a:t>
            </a:r>
          </a:p>
          <a:p>
            <a:endParaRPr lang="fr-FR" b="1" dirty="0"/>
          </a:p>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b="1" dirty="0"/>
              <a:t>Lire </a:t>
            </a:r>
            <a:r>
              <a:rPr lang="fr-FR" b="0" dirty="0"/>
              <a:t>le texte suivant à haute voix. </a:t>
            </a:r>
          </a:p>
          <a:p>
            <a:pPr algn="l"/>
            <a:endParaRPr lang="fr-FR" sz="1800" b="0" i="0" u="none" strike="noStrike" baseline="0" dirty="0">
              <a:solidFill>
                <a:srgbClr val="000000"/>
              </a:solidFill>
              <a:latin typeface="FSAlbert"/>
            </a:endParaRPr>
          </a:p>
          <a:p>
            <a:r>
              <a:rPr lang="fr-FR" sz="1800" b="1" i="0" u="none" strike="noStrike" baseline="0" dirty="0">
                <a:solidFill>
                  <a:srgbClr val="211D1E"/>
                </a:solidFill>
                <a:latin typeface="FSAlbert"/>
              </a:rPr>
              <a:t>« La maladie de </a:t>
            </a:r>
            <a:r>
              <a:rPr lang="fr-FR" sz="1800" b="1" i="0" u="none" strike="noStrike" baseline="0" dirty="0" err="1">
                <a:solidFill>
                  <a:srgbClr val="211D1E"/>
                </a:solidFill>
                <a:latin typeface="FSAlbert"/>
              </a:rPr>
              <a:t>Féfé</a:t>
            </a:r>
            <a:endParaRPr lang="fr-FR" sz="1800" b="0" i="0" u="none" strike="noStrike" baseline="0" dirty="0">
              <a:solidFill>
                <a:srgbClr val="211D1E"/>
              </a:solidFill>
              <a:latin typeface="FSAlbert"/>
            </a:endParaRPr>
          </a:p>
          <a:p>
            <a:r>
              <a:rPr lang="fr-FR" sz="1800" b="0" i="0" u="none" strike="noStrike" baseline="0" dirty="0" err="1">
                <a:solidFill>
                  <a:srgbClr val="211D1E"/>
                </a:solidFill>
                <a:latin typeface="FSAlbert"/>
              </a:rPr>
              <a:t>Féfé</a:t>
            </a:r>
            <a:r>
              <a:rPr lang="fr-FR" sz="1800" b="0" i="0" u="none" strike="noStrike" baseline="0" dirty="0">
                <a:solidFill>
                  <a:srgbClr val="211D1E"/>
                </a:solidFill>
                <a:latin typeface="FSAlbert"/>
              </a:rPr>
              <a:t> a été malade ! </a:t>
            </a:r>
            <a:r>
              <a:rPr lang="fr-FR" sz="1800" b="0" i="0" u="none" strike="noStrike" baseline="0" dirty="0" err="1">
                <a:solidFill>
                  <a:srgbClr val="211D1E"/>
                </a:solidFill>
                <a:latin typeface="FSAlbert"/>
              </a:rPr>
              <a:t>Féfé</a:t>
            </a:r>
            <a:r>
              <a:rPr lang="fr-FR" sz="1800" b="0" i="0" u="none" strike="noStrike" baseline="0" dirty="0">
                <a:solidFill>
                  <a:srgbClr val="211D1E"/>
                </a:solidFill>
                <a:latin typeface="FSAlbert"/>
              </a:rPr>
              <a:t> si drôle d’habitude et puis d’un coup si triste… Et même timide avec les enfants !</a:t>
            </a:r>
          </a:p>
          <a:p>
            <a:r>
              <a:rPr lang="fr-FR" sz="1800" b="0" i="0" u="none" strike="noStrike" baseline="0" dirty="0">
                <a:solidFill>
                  <a:srgbClr val="211D1E"/>
                </a:solidFill>
                <a:latin typeface="FSAlbert"/>
              </a:rPr>
              <a:t>Le vétérinaire a soigné </a:t>
            </a:r>
            <a:r>
              <a:rPr lang="fr-FR" sz="1800" b="0" i="0" u="none" strike="noStrike" baseline="0" dirty="0" err="1">
                <a:solidFill>
                  <a:srgbClr val="211D1E"/>
                </a:solidFill>
                <a:latin typeface="FSAlbert"/>
              </a:rPr>
              <a:t>Féfé</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Et vendredi ! </a:t>
            </a:r>
            <a:r>
              <a:rPr lang="fr-FR" sz="1800" b="0" i="0" u="none" strike="noStrike" baseline="0" dirty="0" err="1">
                <a:solidFill>
                  <a:srgbClr val="211D1E"/>
                </a:solidFill>
                <a:latin typeface="FSAlbert"/>
              </a:rPr>
              <a:t>Féfé</a:t>
            </a:r>
            <a:r>
              <a:rPr lang="fr-FR" sz="1800" b="0" i="0" u="none" strike="noStrike" baseline="0" dirty="0">
                <a:solidFill>
                  <a:srgbClr val="211D1E"/>
                </a:solidFill>
                <a:latin typeface="FSAlbert"/>
              </a:rPr>
              <a:t> a remué dans sa cage, à nouveau agile et robuste sur ses pattes… »</a:t>
            </a:r>
          </a:p>
          <a:p>
            <a:endParaRPr lang="fr-FR" sz="1800" b="0" i="0" u="none" strike="noStrike" baseline="0" dirty="0">
              <a:solidFill>
                <a:srgbClr val="211D1E"/>
              </a:solidFill>
              <a:latin typeface="FSAlbert"/>
            </a:endParaRPr>
          </a:p>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0" i="0" u="none" strike="noStrike" baseline="0" dirty="0">
                <a:solidFill>
                  <a:srgbClr val="211D1E"/>
                </a:solidFill>
                <a:latin typeface="FSAlbert"/>
              </a:rPr>
              <a:t>« Racontez l’histoire avec vos mots. »</a:t>
            </a:r>
          </a:p>
          <a:p>
            <a:r>
              <a:rPr lang="fr-FR" sz="1200" b="0" i="0" u="none" strike="noStrike" baseline="0" dirty="0">
                <a:solidFill>
                  <a:srgbClr val="211D1E"/>
                </a:solidFill>
                <a:latin typeface="FSAlbert"/>
              </a:rPr>
              <a:t>« Est-ce que quelqu’un sait si </a:t>
            </a:r>
            <a:r>
              <a:rPr lang="fr-FR" sz="1200" b="0" i="0" u="none" strike="noStrike" baseline="0" dirty="0" err="1">
                <a:solidFill>
                  <a:srgbClr val="211D1E"/>
                </a:solidFill>
                <a:latin typeface="FSAlbert"/>
              </a:rPr>
              <a:t>Féfé</a:t>
            </a:r>
            <a:r>
              <a:rPr lang="fr-FR" sz="1200" b="0" i="0" u="none" strike="noStrike" baseline="0" dirty="0">
                <a:solidFill>
                  <a:srgbClr val="211D1E"/>
                </a:solidFill>
                <a:latin typeface="FSAlbert"/>
              </a:rPr>
              <a:t> est un lapin ou une lapine ? »</a:t>
            </a:r>
          </a:p>
          <a:p>
            <a:r>
              <a:rPr lang="fr-FR" sz="1200" b="0" i="0" u="none" strike="noStrike" baseline="0" dirty="0">
                <a:solidFill>
                  <a:srgbClr val="211D1E"/>
                </a:solidFill>
                <a:latin typeface="FSAlbert"/>
              </a:rPr>
              <a:t>« La classe y reviendra. »</a:t>
            </a:r>
          </a:p>
          <a:p>
            <a:endParaRPr lang="fr-FR" b="1" dirty="0"/>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5</a:t>
            </a:fld>
            <a:endParaRPr lang="fr-FR"/>
          </a:p>
        </p:txBody>
      </p:sp>
    </p:spTree>
    <p:extLst>
      <p:ext uri="{BB962C8B-B14F-4D97-AF65-F5344CB8AC3E}">
        <p14:creationId xmlns:p14="http://schemas.microsoft.com/office/powerpoint/2010/main" val="90251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a:t>
            </a:r>
            <a:r>
              <a:rPr lang="fr-FR" b="1" dirty="0"/>
              <a:t>. Chercher à l’écrit la marque du féminin (que l’on n’entend pas)</a:t>
            </a:r>
          </a:p>
          <a:p>
            <a:endParaRPr lang="fr-FR" b="1" dirty="0"/>
          </a:p>
          <a:p>
            <a:pPr algn="l"/>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b="0" dirty="0"/>
              <a:t>« </a:t>
            </a:r>
            <a:r>
              <a:rPr lang="fr-FR" sz="1800" b="0" i="0" u="none" strike="noStrike" baseline="0" dirty="0">
                <a:solidFill>
                  <a:srgbClr val="00AEEF"/>
                </a:solidFill>
                <a:latin typeface="FSAlbert"/>
              </a:rPr>
              <a:t>Alors, qu’en pensez-vous maintenant ? </a:t>
            </a:r>
            <a:r>
              <a:rPr lang="fr-FR" sz="1800" b="0" i="0" u="none" strike="noStrike" baseline="0" dirty="0" err="1">
                <a:solidFill>
                  <a:srgbClr val="00AEEF"/>
                </a:solidFill>
                <a:latin typeface="FSAlbert"/>
              </a:rPr>
              <a:t>Féfé</a:t>
            </a:r>
            <a:r>
              <a:rPr lang="fr-FR" sz="1800" b="0" i="0" u="none" strike="noStrike" baseline="0" dirty="0">
                <a:solidFill>
                  <a:srgbClr val="00AEEF"/>
                </a:solidFill>
                <a:latin typeface="FSAlbert"/>
              </a:rPr>
              <a:t>, c’est un lapin ou une lapine ? C’est Félicien ou Félicienne ? »</a:t>
            </a:r>
            <a:endParaRPr lang="fr-FR" b="0" dirty="0"/>
          </a:p>
          <a:p>
            <a:r>
              <a:rPr lang="fr-FR" b="1" u="sng" dirty="0"/>
              <a:t>Réponse probable</a:t>
            </a:r>
            <a:r>
              <a:rPr lang="fr-FR" b="1" u="none" dirty="0"/>
              <a:t> :</a:t>
            </a:r>
            <a:endParaRPr lang="fr-FR" b="0" u="none" dirty="0"/>
          </a:p>
          <a:p>
            <a:r>
              <a:rPr lang="fr-FR" sz="1800" b="0" i="0" u="none" strike="noStrike" baseline="0" dirty="0">
                <a:solidFill>
                  <a:srgbClr val="211D1E"/>
                </a:solidFill>
                <a:latin typeface="FSAlbert"/>
              </a:rPr>
              <a:t>C’est une lapine : le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final de </a:t>
            </a:r>
            <a:r>
              <a:rPr lang="fr-FR" sz="1800" b="0" i="1" u="none" strike="noStrike" baseline="0" dirty="0">
                <a:solidFill>
                  <a:srgbClr val="211D1E"/>
                </a:solidFill>
                <a:latin typeface="FSAlbert"/>
              </a:rPr>
              <a:t>malade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drôle</a:t>
            </a:r>
            <a:r>
              <a:rPr lang="fr-FR" sz="1800" b="0" i="0" u="none" strike="noStrike" baseline="0" dirty="0">
                <a:solidFill>
                  <a:srgbClr val="211D1E"/>
                </a:solidFill>
                <a:latin typeface="FSAlbert"/>
              </a:rPr>
              <a:t>,… nous dit que c’est une femelle.</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Ne pas corriger immédiatement. Passez à la phase suivante.</a:t>
            </a:r>
            <a:endParaRPr lang="fr-FR" b="1" i="1" u="sng" dirty="0"/>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6</a:t>
            </a:fld>
            <a:endParaRPr lang="fr-FR"/>
          </a:p>
        </p:txBody>
      </p:sp>
    </p:spTree>
    <p:extLst>
      <p:ext uri="{BB962C8B-B14F-4D97-AF65-F5344CB8AC3E}">
        <p14:creationId xmlns:p14="http://schemas.microsoft.com/office/powerpoint/2010/main" val="40999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Variation</a:t>
            </a:r>
            <a:r>
              <a:rPr lang="fr-FR" b="1" dirty="0"/>
              <a:t>. Comparer le texte au masculin et au féminin.</a:t>
            </a:r>
          </a:p>
          <a:p>
            <a:endParaRPr lang="fr-FR" b="1" dirty="0"/>
          </a:p>
          <a:p>
            <a:pPr marL="171450" indent="-171450">
              <a:buFont typeface="Wingdings 3" panose="05040102010807070707" pitchFamily="18" charset="2"/>
              <a:buChar char="u"/>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Pour réfléchir, nous allons refaire une activité de variation. Vous vous souvenez ? </a:t>
            </a:r>
            <a:r>
              <a:rPr lang="fr-FR" sz="1200" b="0" i="0" dirty="0">
                <a:solidFill>
                  <a:srgbClr val="FF0000"/>
                </a:solidFill>
                <a:effectLst/>
                <a:latin typeface="+mn-lt"/>
                <a:cs typeface="Calibri" panose="020F0502020204030204" pitchFamily="34" charset="0"/>
                <a:sym typeface="Wingdings 3" pitchFamily="2" charset="2"/>
              </a:rPr>
              <a:t>Nous allons observer les mots qui changent. </a:t>
            </a:r>
            <a:r>
              <a:rPr lang="fr-FR" b="0" i="0" dirty="0"/>
              <a:t>»</a:t>
            </a:r>
            <a:endParaRPr lang="fr-FR" b="0" i="1" dirty="0"/>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7</a:t>
            </a:fld>
            <a:endParaRPr lang="fr-FR"/>
          </a:p>
        </p:txBody>
      </p:sp>
    </p:spTree>
    <p:extLst>
      <p:ext uri="{BB962C8B-B14F-4D97-AF65-F5344CB8AC3E}">
        <p14:creationId xmlns:p14="http://schemas.microsoft.com/office/powerpoint/2010/main" val="6248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Regardez bien les mots qui changent, les adjectifs qui vont avec </a:t>
            </a:r>
            <a:r>
              <a:rPr lang="fr-FR" sz="1800" b="0" i="0" u="none" strike="noStrike" baseline="0" dirty="0" err="1">
                <a:solidFill>
                  <a:srgbClr val="00AEEF"/>
                </a:solidFill>
                <a:latin typeface="FSAlbert"/>
              </a:rPr>
              <a:t>Féfé</a:t>
            </a:r>
            <a:r>
              <a:rPr lang="fr-FR" sz="1800" b="0" i="0" u="none" strike="noStrike" baseline="0" dirty="0">
                <a:solidFill>
                  <a:srgbClr val="00AEEF"/>
                </a:solidFill>
                <a:latin typeface="FSAlbert"/>
              </a:rPr>
              <a:t> et qui disent comment est </a:t>
            </a:r>
            <a:r>
              <a:rPr lang="fr-FR" sz="1800" b="0" i="0" u="none" strike="noStrike" baseline="0" dirty="0" err="1">
                <a:solidFill>
                  <a:srgbClr val="00AEEF"/>
                </a:solidFill>
                <a:latin typeface="FSAlbert"/>
              </a:rPr>
              <a:t>Féfé</a:t>
            </a:r>
            <a:r>
              <a:rPr lang="fr-FR" sz="1800" b="0" i="0" u="none" strike="noStrike" baseline="0" dirty="0">
                <a:solidFill>
                  <a:srgbClr val="00AEEF"/>
                </a:solidFill>
                <a:latin typeface="FSAlbert"/>
              </a:rPr>
              <a:t>. »</a:t>
            </a:r>
          </a:p>
          <a:p>
            <a:r>
              <a:rPr lang="fr-FR" sz="1800" b="1" i="0" u="sng" strike="noStrike" baseline="0" dirty="0">
                <a:solidFill>
                  <a:srgbClr val="00AEEF"/>
                </a:solidFill>
                <a:latin typeface="FSAlbert"/>
              </a:rPr>
              <a:t>Réponse attendue</a:t>
            </a:r>
            <a:r>
              <a:rPr lang="fr-FR" sz="1800" b="1" i="0" u="none" strike="noStrike" baseline="0" dirty="0">
                <a:solidFill>
                  <a:srgbClr val="00AEEF"/>
                </a:solidFill>
                <a:latin typeface="FSAlbert"/>
              </a:rPr>
              <a:t> :</a:t>
            </a:r>
          </a:p>
          <a:p>
            <a:r>
              <a:rPr lang="fr-FR" sz="1800" b="0" i="0" u="none" strike="noStrike" baseline="0" dirty="0">
                <a:solidFill>
                  <a:srgbClr val="211D1E"/>
                </a:solidFill>
                <a:latin typeface="FSAlbert"/>
              </a:rPr>
              <a:t>C’est surprenant : aucun mot ne change. On ne sait toujours pas !</a:t>
            </a:r>
            <a:endParaRPr lang="fr-FR" sz="1800" b="0" i="0" u="sng" strike="noStrike" baseline="0" dirty="0">
              <a:solidFill>
                <a:srgbClr val="00AEEF"/>
              </a:solidFill>
              <a:latin typeface="FSAlbert"/>
            </a:endParaRPr>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8</a:t>
            </a:fld>
            <a:endParaRPr lang="fr-FR"/>
          </a:p>
        </p:txBody>
      </p:sp>
    </p:spTree>
    <p:extLst>
      <p:ext uri="{BB962C8B-B14F-4D97-AF65-F5344CB8AC3E}">
        <p14:creationId xmlns:p14="http://schemas.microsoft.com/office/powerpoint/2010/main" val="126712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J’ai un peu triché. Je ne vous ai pas mis la dernière phrase. Maintenant, je vous mets le texte en entier. Peut-être que ça va vous aider. » </a:t>
            </a:r>
          </a:p>
          <a:p>
            <a:endParaRPr lang="fr-FR" sz="1800" b="0" i="0" u="none" strike="noStrike" baseline="0" dirty="0">
              <a:solidFill>
                <a:srgbClr val="00AEEF"/>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Alors est-ce qu’on peut savoir maintenant si </a:t>
            </a:r>
            <a:r>
              <a:rPr lang="fr-FR" sz="1800" b="0" i="0" u="none" strike="noStrike" baseline="0" dirty="0" err="1">
                <a:solidFill>
                  <a:srgbClr val="00AEEF"/>
                </a:solidFill>
                <a:latin typeface="FSAlbert"/>
              </a:rPr>
              <a:t>Féfé</a:t>
            </a:r>
            <a:r>
              <a:rPr lang="fr-FR" sz="1800" b="0" i="0" u="none" strike="noStrike" baseline="0" dirty="0">
                <a:solidFill>
                  <a:srgbClr val="00AEEF"/>
                </a:solidFill>
                <a:latin typeface="FSAlbert"/>
              </a:rPr>
              <a:t> est un lapin ou une lapine ? » </a:t>
            </a:r>
          </a:p>
          <a:p>
            <a:r>
              <a:rPr lang="fr-FR" sz="1800" b="1" i="0" u="sng" strike="noStrike" baseline="0" dirty="0">
                <a:solidFill>
                  <a:srgbClr val="00AEEF"/>
                </a:solidFill>
                <a:latin typeface="FSAlbert"/>
              </a:rPr>
              <a:t>Réponse attendue</a:t>
            </a:r>
            <a:r>
              <a:rPr lang="fr-FR" sz="1800" b="1" i="0" u="none" strike="noStrike" baseline="0" dirty="0">
                <a:solidFill>
                  <a:srgbClr val="00AEEF"/>
                </a:solidFill>
                <a:latin typeface="FSAlbert"/>
              </a:rPr>
              <a:t> : </a:t>
            </a:r>
          </a:p>
          <a:p>
            <a:r>
              <a:rPr lang="fr-FR" sz="1800" b="0" i="0" u="none" strike="noStrike" baseline="0" dirty="0">
                <a:solidFill>
                  <a:srgbClr val="211D1E"/>
                </a:solidFill>
                <a:latin typeface="FSAlbert"/>
              </a:rPr>
              <a:t>Maintenant, c’est facile : si </a:t>
            </a:r>
            <a:r>
              <a:rPr lang="fr-FR" sz="1800" b="0" i="1" u="none" strike="noStrike" baseline="0" dirty="0">
                <a:solidFill>
                  <a:srgbClr val="211D1E"/>
                </a:solidFill>
                <a:latin typeface="FSAlbert"/>
              </a:rPr>
              <a:t>guérie </a:t>
            </a:r>
            <a:r>
              <a:rPr lang="fr-FR" sz="1800" b="0" i="0" u="none" strike="noStrike" baseline="0" dirty="0">
                <a:solidFill>
                  <a:srgbClr val="211D1E"/>
                </a:solidFill>
                <a:latin typeface="FSAlbert"/>
              </a:rPr>
              <a:t>a un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c’est une lapine, si </a:t>
            </a:r>
            <a:r>
              <a:rPr lang="fr-FR" sz="1800" b="0" i="1" u="none" strike="noStrike" baseline="0" dirty="0">
                <a:solidFill>
                  <a:srgbClr val="211D1E"/>
                </a:solidFill>
                <a:latin typeface="FSAlbert"/>
              </a:rPr>
              <a:t>guéri </a:t>
            </a:r>
            <a:r>
              <a:rPr lang="fr-FR" sz="1800" b="0" i="0" u="none" strike="noStrike" baseline="0" dirty="0">
                <a:solidFill>
                  <a:srgbClr val="211D1E"/>
                </a:solidFill>
                <a:latin typeface="FSAlbert"/>
              </a:rPr>
              <a:t>n’a pas de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c’est un lapin. </a:t>
            </a:r>
            <a:r>
              <a:rPr lang="fr-FR" sz="1800" b="1" i="0" u="none" strike="noStrike" baseline="0" dirty="0">
                <a:solidFill>
                  <a:srgbClr val="00AEEF"/>
                </a:solidFill>
                <a:latin typeface="FSAlbert"/>
              </a:rPr>
              <a:t> </a:t>
            </a:r>
          </a:p>
          <a:p>
            <a:endParaRPr lang="fr-FR" sz="1800" b="1" i="0" u="none" strike="noStrike" baseline="0" dirty="0">
              <a:solidFill>
                <a:srgbClr val="00AEEF"/>
              </a:solidFill>
              <a:latin typeface="FSAlbert"/>
            </a:endParaRPr>
          </a:p>
          <a:p>
            <a:r>
              <a:rPr lang="fr-FR" sz="1800" b="1" i="1" u="none" strike="noStrike" baseline="0" dirty="0">
                <a:solidFill>
                  <a:srgbClr val="00AEEF"/>
                </a:solidFill>
                <a:latin typeface="FSAlbert"/>
              </a:rPr>
              <a:t>Différenciation : </a:t>
            </a:r>
            <a:r>
              <a:rPr lang="fr-FR" sz="1800" b="0" i="1" u="none" strike="noStrike" baseline="0" dirty="0">
                <a:solidFill>
                  <a:srgbClr val="00AEEF"/>
                </a:solidFill>
                <a:latin typeface="FSAlbert"/>
              </a:rPr>
              <a:t>vous pouvez remplacer « guéri / guérie » par « content / contente ». </a:t>
            </a:r>
            <a:endParaRPr lang="fr-FR" sz="1800" b="1" i="1" u="sng" strike="noStrike" baseline="0" dirty="0">
              <a:solidFill>
                <a:srgbClr val="00AEEF"/>
              </a:solidFill>
              <a:latin typeface="FSAlbert"/>
            </a:endParaRPr>
          </a:p>
        </p:txBody>
      </p:sp>
      <p:sp>
        <p:nvSpPr>
          <p:cNvPr id="4" name="Espace réservé du numéro de diapositive 3"/>
          <p:cNvSpPr>
            <a:spLocks noGrp="1"/>
          </p:cNvSpPr>
          <p:nvPr>
            <p:ph type="sldNum" sz="quarter" idx="5"/>
          </p:nvPr>
        </p:nvSpPr>
        <p:spPr/>
        <p:txBody>
          <a:bodyPr/>
          <a:lstStyle/>
          <a:p>
            <a:fld id="{486FC3D1-AA31-42BD-9867-8E49A528FADA}" type="slidenum">
              <a:rPr lang="fr-FR" smtClean="0"/>
              <a:t>9</a:t>
            </a:fld>
            <a:endParaRPr lang="fr-FR"/>
          </a:p>
        </p:txBody>
      </p:sp>
    </p:spTree>
    <p:extLst>
      <p:ext uri="{BB962C8B-B14F-4D97-AF65-F5344CB8AC3E}">
        <p14:creationId xmlns:p14="http://schemas.microsoft.com/office/powerpoint/2010/main" val="280041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9149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D9982-6BE3-45C1-8A24-0931DD0CA2BB}"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126587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B5D9982-6BE3-45C1-8A24-0931DD0CA2BB}"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35430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B5D9982-6BE3-45C1-8A24-0931DD0CA2BB}"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292082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B5D9982-6BE3-45C1-8A24-0931DD0CA2B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21238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B5D9982-6BE3-45C1-8A24-0931DD0CA2B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258421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36488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02327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B5D9982-6BE3-45C1-8A24-0931DD0CA2B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240527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B5D9982-6BE3-45C1-8A24-0931DD0CA2B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230446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B5D9982-6BE3-45C1-8A24-0931DD0CA2B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41507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B5D9982-6BE3-45C1-8A24-0931DD0CA2BB}"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66658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B5D9982-6BE3-45C1-8A24-0931DD0CA2BB}"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190537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B5D9982-6BE3-45C1-8A24-0931DD0CA2BB}"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F691E4B-2676-4C7F-B397-88C44DA0B2FE}" type="slidenum">
              <a:rPr lang="fr-FR" smtClean="0"/>
              <a:t>‹N°›</a:t>
            </a:fld>
            <a:endParaRPr lang="fr-FR"/>
          </a:p>
        </p:txBody>
      </p:sp>
    </p:spTree>
    <p:extLst>
      <p:ext uri="{BB962C8B-B14F-4D97-AF65-F5344CB8AC3E}">
        <p14:creationId xmlns:p14="http://schemas.microsoft.com/office/powerpoint/2010/main" val="116543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D9982-6BE3-45C1-8A24-0931DD0CA2BB}"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91E4B-2676-4C7F-B397-88C44DA0B2FE}" type="slidenum">
              <a:rPr lang="fr-FR" smtClean="0"/>
              <a:t>‹N°›</a:t>
            </a:fld>
            <a:endParaRPr lang="fr-FR"/>
          </a:p>
        </p:txBody>
      </p:sp>
    </p:spTree>
    <p:extLst>
      <p:ext uri="{BB962C8B-B14F-4D97-AF65-F5344CB8AC3E}">
        <p14:creationId xmlns:p14="http://schemas.microsoft.com/office/powerpoint/2010/main" val="31187748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D2D7FEBC-490B-C6D2-A4EC-320798086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7899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D0FB60AE-CDCC-C3CD-6EE1-0BC885E61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478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EC1AB0EA-FCCF-65D5-864C-F1A851248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308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43843373-BE00-9D0A-3B77-1295AF638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69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59AF8101-5A05-FAEB-B6CF-2C168D53D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509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AD5A84D8-66BC-C4AB-B0A6-4A0AA0570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351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7F578E84-C732-D8E9-2369-F95B2FDB8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663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B2529CEA-94F1-4606-8780-8637DD6AE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510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dessin, croquis, illustration, texte&#10;&#10;Description générée automatiquement">
            <a:extLst>
              <a:ext uri="{FF2B5EF4-FFF2-40B4-BE49-F238E27FC236}">
                <a16:creationId xmlns:a16="http://schemas.microsoft.com/office/drawing/2014/main" id="{9CB8E455-2AF0-E52B-FAC4-B741DD421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467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0615E6B8-9490-9191-7CEB-792CEA78E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589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Rectangle&#10;&#10;Description générée automatiquement">
            <a:extLst>
              <a:ext uri="{FF2B5EF4-FFF2-40B4-BE49-F238E27FC236}">
                <a16:creationId xmlns:a16="http://schemas.microsoft.com/office/drawing/2014/main" id="{A1409680-B7A7-2FE6-5EAD-751BF7F9D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255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174847A6-58EF-3CA9-3DA2-A8619B7E3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325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326C6642-D68A-A561-0DF1-B0ABDBEA6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120891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32E8F499-BF10-40CF-9DB4-DA730B690BD3}">
  <ds:schemaRefs>
    <ds:schemaRef ds:uri="http://schemas.microsoft.com/sharepoint/v3/contenttype/forms"/>
  </ds:schemaRefs>
</ds:datastoreItem>
</file>

<file path=customXml/itemProps2.xml><?xml version="1.0" encoding="utf-8"?>
<ds:datastoreItem xmlns:ds="http://schemas.openxmlformats.org/officeDocument/2006/customXml" ds:itemID="{A725FA99-65F6-40A1-A17C-9F5C97EB9516}"/>
</file>

<file path=customXml/itemProps3.xml><?xml version="1.0" encoding="utf-8"?>
<ds:datastoreItem xmlns:ds="http://schemas.openxmlformats.org/officeDocument/2006/customXml" ds:itemID="{89B1611D-F648-4FDB-BABD-0D31DD505036}">
  <ds:schemaRefs>
    <ds:schemaRef ds:uri="http://purl.org/dc/dcmitype/"/>
    <ds:schemaRef ds:uri="http://schemas.microsoft.com/office/2006/metadata/properties"/>
    <ds:schemaRef ds:uri="http://schemas.microsoft.com/office/2006/documentManagement/types"/>
    <ds:schemaRef ds:uri="http://purl.org/dc/elements/1.1/"/>
    <ds:schemaRef ds:uri="78930844-7ca7-4771-ad53-9658c2095a47"/>
    <ds:schemaRef ds:uri="http://schemas.openxmlformats.org/package/2006/metadata/core-properties"/>
    <ds:schemaRef ds:uri="http://purl.org/dc/terms/"/>
    <ds:schemaRef ds:uri="http://schemas.microsoft.com/office/infopath/2007/PartnerControls"/>
    <ds:schemaRef ds:uri="85c0154b-c1f1-454a-9cce-58d1a68314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90</TotalTime>
  <Words>921</Words>
  <Application>Microsoft Office PowerPoint</Application>
  <PresentationFormat>Affichage à l'écran (4:3)</PresentationFormat>
  <Paragraphs>80</Paragraphs>
  <Slides>13</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Calibri Light</vt:lpstr>
      <vt:lpstr>FSAlbert</vt:lpstr>
      <vt:lpstr>Helvetica</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2023-02-21T16:33:16Z</dcterms:created>
  <dcterms:modified xsi:type="dcterms:W3CDTF">2023-09-15T13:32:13Z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192000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