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9"/>
  </p:notesMasterIdLst>
  <p:sldIdLst>
    <p:sldId id="257" r:id="rId5"/>
    <p:sldId id="258" r:id="rId6"/>
    <p:sldId id="260" r:id="rId7"/>
    <p:sldId id="259"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7" r:id="rId24"/>
    <p:sldId id="278" r:id="rId25"/>
    <p:sldId id="279" r:id="rId26"/>
    <p:sldId id="280" r:id="rId27"/>
    <p:sldId id="281" r:id="rId28"/>
    <p:sldId id="282" r:id="rId29"/>
    <p:sldId id="303" r:id="rId30"/>
    <p:sldId id="283" r:id="rId31"/>
    <p:sldId id="285"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BB00"/>
    <a:srgbClr val="FCE296"/>
    <a:srgbClr val="F159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566691-B826-481F-84EA-83D78EC16FCA}" v="70" dt="2023-09-14T15:20:39.044"/>
    <p1510:client id="{E7BD9A7C-DF0C-4BC4-8660-0ACA6B53476D}" v="2" dt="2023-09-15T13:50:53.63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072" autoAdjust="0"/>
    <p:restoredTop sz="63925" autoAdjust="0"/>
  </p:normalViewPr>
  <p:slideViewPr>
    <p:cSldViewPr snapToGrid="0">
      <p:cViewPr varScale="1">
        <p:scale>
          <a:sx n="70" d="100"/>
          <a:sy n="70" d="100"/>
        </p:scale>
        <p:origin x="62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LLEMIN SANDRA" userId="5fe4e071-d3f4-40df-970f-ee8fcf898346" providerId="ADAL" clId="{77566691-B826-481F-84EA-83D78EC16FCA}"/>
    <pc:docChg chg="custSel modSld">
      <pc:chgData name="BELLEMIN SANDRA" userId="5fe4e071-d3f4-40df-970f-ee8fcf898346" providerId="ADAL" clId="{77566691-B826-481F-84EA-83D78EC16FCA}" dt="2023-09-14T15:20:39.043" v="160"/>
      <pc:docMkLst>
        <pc:docMk/>
      </pc:docMkLst>
      <pc:sldChg chg="addSp delSp modSp mod modClrScheme chgLayout">
        <pc:chgData name="BELLEMIN SANDRA" userId="5fe4e071-d3f4-40df-970f-ee8fcf898346" providerId="ADAL" clId="{77566691-B826-481F-84EA-83D78EC16FCA}" dt="2023-09-14T15:16:59.739" v="56"/>
        <pc:sldMkLst>
          <pc:docMk/>
          <pc:sldMk cId="3654230593" sldId="257"/>
        </pc:sldMkLst>
        <pc:spChg chg="del">
          <ac:chgData name="BELLEMIN SANDRA" userId="5fe4e071-d3f4-40df-970f-ee8fcf898346" providerId="ADAL" clId="{77566691-B826-481F-84EA-83D78EC16FCA}" dt="2023-09-14T15:16:55.836" v="55" actId="478"/>
          <ac:spMkLst>
            <pc:docMk/>
            <pc:sldMk cId="3654230593" sldId="257"/>
            <ac:spMk id="3" creationId="{223FB133-D3A7-7E50-405B-F9DCB1704683}"/>
          </ac:spMkLst>
        </pc:spChg>
        <pc:spChg chg="del">
          <ac:chgData name="BELLEMIN SANDRA" userId="5fe4e071-d3f4-40df-970f-ee8fcf898346" providerId="ADAL" clId="{77566691-B826-481F-84EA-83D78EC16FCA}" dt="2023-09-14T15:16:55.836" v="55" actId="478"/>
          <ac:spMkLst>
            <pc:docMk/>
            <pc:sldMk cId="3654230593" sldId="257"/>
            <ac:spMk id="4" creationId="{75CC5A3E-BB87-E882-3A5B-4B40F3A60F1E}"/>
          </ac:spMkLst>
        </pc:spChg>
        <pc:picChg chg="add mod">
          <ac:chgData name="BELLEMIN SANDRA" userId="5fe4e071-d3f4-40df-970f-ee8fcf898346" providerId="ADAL" clId="{77566691-B826-481F-84EA-83D78EC16FCA}" dt="2023-09-14T15:16:59.739" v="56"/>
          <ac:picMkLst>
            <pc:docMk/>
            <pc:sldMk cId="3654230593" sldId="257"/>
            <ac:picMk id="5" creationId="{81F90FCD-154D-BEDA-B9D5-7B37F5F5D826}"/>
          </ac:picMkLst>
        </pc:picChg>
      </pc:sldChg>
      <pc:sldChg chg="addSp delSp modSp mod modClrScheme chgLayout">
        <pc:chgData name="BELLEMIN SANDRA" userId="5fe4e071-d3f4-40df-970f-ee8fcf898346" providerId="ADAL" clId="{77566691-B826-481F-84EA-83D78EC16FCA}" dt="2023-09-14T15:17:02.582" v="58"/>
        <pc:sldMkLst>
          <pc:docMk/>
          <pc:sldMk cId="2683733850" sldId="258"/>
        </pc:sldMkLst>
        <pc:picChg chg="del">
          <ac:chgData name="BELLEMIN SANDRA" userId="5fe4e071-d3f4-40df-970f-ee8fcf898346" providerId="ADAL" clId="{77566691-B826-481F-84EA-83D78EC16FCA}" dt="2023-09-14T15:17:01.227" v="57" actId="478"/>
          <ac:picMkLst>
            <pc:docMk/>
            <pc:sldMk cId="2683733850" sldId="258"/>
            <ac:picMk id="3" creationId="{C727A484-1258-F4A6-AE83-ACCFECBD064A}"/>
          </ac:picMkLst>
        </pc:picChg>
        <pc:picChg chg="add mod">
          <ac:chgData name="BELLEMIN SANDRA" userId="5fe4e071-d3f4-40df-970f-ee8fcf898346" providerId="ADAL" clId="{77566691-B826-481F-84EA-83D78EC16FCA}" dt="2023-09-14T15:17:02.582" v="58"/>
          <ac:picMkLst>
            <pc:docMk/>
            <pc:sldMk cId="2683733850" sldId="258"/>
            <ac:picMk id="4" creationId="{F260DE8E-D962-9C78-EA6F-C60CBAD07B7E}"/>
          </ac:picMkLst>
        </pc:picChg>
      </pc:sldChg>
      <pc:sldChg chg="addSp delSp modSp mod modClrScheme chgLayout">
        <pc:chgData name="BELLEMIN SANDRA" userId="5fe4e071-d3f4-40df-970f-ee8fcf898346" providerId="ADAL" clId="{77566691-B826-481F-84EA-83D78EC16FCA}" dt="2023-09-14T15:17:12.490" v="63"/>
        <pc:sldMkLst>
          <pc:docMk/>
          <pc:sldMk cId="1738018051" sldId="259"/>
        </pc:sldMkLst>
        <pc:graphicFrameChg chg="del modGraphic">
          <ac:chgData name="BELLEMIN SANDRA" userId="5fe4e071-d3f4-40df-970f-ee8fcf898346" providerId="ADAL" clId="{77566691-B826-481F-84EA-83D78EC16FCA}" dt="2023-09-14T15:17:11.108" v="62" actId="478"/>
          <ac:graphicFrameMkLst>
            <pc:docMk/>
            <pc:sldMk cId="1738018051" sldId="259"/>
            <ac:graphicFrameMk id="3" creationId="{6439843F-F1A6-61B4-A93D-768554F6C4CF}"/>
          </ac:graphicFrameMkLst>
        </pc:graphicFrameChg>
        <pc:picChg chg="add mod">
          <ac:chgData name="BELLEMIN SANDRA" userId="5fe4e071-d3f4-40df-970f-ee8fcf898346" providerId="ADAL" clId="{77566691-B826-481F-84EA-83D78EC16FCA}" dt="2023-09-14T15:17:12.490" v="63"/>
          <ac:picMkLst>
            <pc:docMk/>
            <pc:sldMk cId="1738018051" sldId="259"/>
            <ac:picMk id="4" creationId="{6D79B82A-0540-CD01-95BA-8217C1E38BD3}"/>
          </ac:picMkLst>
        </pc:picChg>
      </pc:sldChg>
      <pc:sldChg chg="addSp delSp modSp mod modClrScheme chgLayout">
        <pc:chgData name="BELLEMIN SANDRA" userId="5fe4e071-d3f4-40df-970f-ee8fcf898346" providerId="ADAL" clId="{77566691-B826-481F-84EA-83D78EC16FCA}" dt="2023-09-14T15:17:07.029" v="60"/>
        <pc:sldMkLst>
          <pc:docMk/>
          <pc:sldMk cId="1868198280" sldId="260"/>
        </pc:sldMkLst>
        <pc:graphicFrameChg chg="del">
          <ac:chgData name="BELLEMIN SANDRA" userId="5fe4e071-d3f4-40df-970f-ee8fcf898346" providerId="ADAL" clId="{77566691-B826-481F-84EA-83D78EC16FCA}" dt="2023-09-14T15:17:05.726" v="59" actId="478"/>
          <ac:graphicFrameMkLst>
            <pc:docMk/>
            <pc:sldMk cId="1868198280" sldId="260"/>
            <ac:graphicFrameMk id="3" creationId="{7E76FBC7-F4C3-E2A0-C9C5-B9D56D1795E7}"/>
          </ac:graphicFrameMkLst>
        </pc:graphicFrameChg>
        <pc:picChg chg="add mod">
          <ac:chgData name="BELLEMIN SANDRA" userId="5fe4e071-d3f4-40df-970f-ee8fcf898346" providerId="ADAL" clId="{77566691-B826-481F-84EA-83D78EC16FCA}" dt="2023-09-14T15:17:07.029" v="60"/>
          <ac:picMkLst>
            <pc:docMk/>
            <pc:sldMk cId="1868198280" sldId="260"/>
            <ac:picMk id="4" creationId="{CCF6B695-C5C1-E4F4-5220-25765860017A}"/>
          </ac:picMkLst>
        </pc:picChg>
      </pc:sldChg>
      <pc:sldChg chg="addSp delSp modSp mod modClrScheme chgLayout">
        <pc:chgData name="BELLEMIN SANDRA" userId="5fe4e071-d3f4-40df-970f-ee8fcf898346" providerId="ADAL" clId="{77566691-B826-481F-84EA-83D78EC16FCA}" dt="2023-09-14T15:17:20.507" v="65"/>
        <pc:sldMkLst>
          <pc:docMk/>
          <pc:sldMk cId="3882577315" sldId="261"/>
        </pc:sldMkLst>
        <pc:graphicFrameChg chg="del">
          <ac:chgData name="BELLEMIN SANDRA" userId="5fe4e071-d3f4-40df-970f-ee8fcf898346" providerId="ADAL" clId="{77566691-B826-481F-84EA-83D78EC16FCA}" dt="2023-09-14T15:17:17.133" v="64" actId="478"/>
          <ac:graphicFrameMkLst>
            <pc:docMk/>
            <pc:sldMk cId="3882577315" sldId="261"/>
            <ac:graphicFrameMk id="3" creationId="{6439843F-F1A6-61B4-A93D-768554F6C4CF}"/>
          </ac:graphicFrameMkLst>
        </pc:graphicFrameChg>
        <pc:picChg chg="add mod">
          <ac:chgData name="BELLEMIN SANDRA" userId="5fe4e071-d3f4-40df-970f-ee8fcf898346" providerId="ADAL" clId="{77566691-B826-481F-84EA-83D78EC16FCA}" dt="2023-09-14T15:17:20.507" v="65"/>
          <ac:picMkLst>
            <pc:docMk/>
            <pc:sldMk cId="3882577315" sldId="261"/>
            <ac:picMk id="4" creationId="{DB8B4375-DD94-84CB-2EA7-503363ACF178}"/>
          </ac:picMkLst>
        </pc:picChg>
      </pc:sldChg>
      <pc:sldChg chg="addSp delSp modSp mod modClrScheme chgLayout">
        <pc:chgData name="BELLEMIN SANDRA" userId="5fe4e071-d3f4-40df-970f-ee8fcf898346" providerId="ADAL" clId="{77566691-B826-481F-84EA-83D78EC16FCA}" dt="2023-09-14T15:17:25.207" v="67"/>
        <pc:sldMkLst>
          <pc:docMk/>
          <pc:sldMk cId="436559742" sldId="262"/>
        </pc:sldMkLst>
        <pc:graphicFrameChg chg="del">
          <ac:chgData name="BELLEMIN SANDRA" userId="5fe4e071-d3f4-40df-970f-ee8fcf898346" providerId="ADAL" clId="{77566691-B826-481F-84EA-83D78EC16FCA}" dt="2023-09-14T15:17:23.877" v="66" actId="478"/>
          <ac:graphicFrameMkLst>
            <pc:docMk/>
            <pc:sldMk cId="436559742" sldId="262"/>
            <ac:graphicFrameMk id="3" creationId="{6439843F-F1A6-61B4-A93D-768554F6C4CF}"/>
          </ac:graphicFrameMkLst>
        </pc:graphicFrameChg>
        <pc:picChg chg="add mod">
          <ac:chgData name="BELLEMIN SANDRA" userId="5fe4e071-d3f4-40df-970f-ee8fcf898346" providerId="ADAL" clId="{77566691-B826-481F-84EA-83D78EC16FCA}" dt="2023-09-14T15:17:25.207" v="67"/>
          <ac:picMkLst>
            <pc:docMk/>
            <pc:sldMk cId="436559742" sldId="262"/>
            <ac:picMk id="4" creationId="{A00B51C3-5818-FF3A-0795-3951D626F429}"/>
          </ac:picMkLst>
        </pc:picChg>
      </pc:sldChg>
      <pc:sldChg chg="addSp delSp modSp mod modClrScheme chgLayout">
        <pc:chgData name="BELLEMIN SANDRA" userId="5fe4e071-d3f4-40df-970f-ee8fcf898346" providerId="ADAL" clId="{77566691-B826-481F-84EA-83D78EC16FCA}" dt="2023-09-14T15:17:28.974" v="69"/>
        <pc:sldMkLst>
          <pc:docMk/>
          <pc:sldMk cId="4073440638" sldId="263"/>
        </pc:sldMkLst>
        <pc:graphicFrameChg chg="del">
          <ac:chgData name="BELLEMIN SANDRA" userId="5fe4e071-d3f4-40df-970f-ee8fcf898346" providerId="ADAL" clId="{77566691-B826-481F-84EA-83D78EC16FCA}" dt="2023-09-14T15:17:27.565" v="68" actId="478"/>
          <ac:graphicFrameMkLst>
            <pc:docMk/>
            <pc:sldMk cId="4073440638" sldId="263"/>
            <ac:graphicFrameMk id="3" creationId="{6439843F-F1A6-61B4-A93D-768554F6C4CF}"/>
          </ac:graphicFrameMkLst>
        </pc:graphicFrameChg>
        <pc:picChg chg="add mod">
          <ac:chgData name="BELLEMIN SANDRA" userId="5fe4e071-d3f4-40df-970f-ee8fcf898346" providerId="ADAL" clId="{77566691-B826-481F-84EA-83D78EC16FCA}" dt="2023-09-14T15:17:28.974" v="69"/>
          <ac:picMkLst>
            <pc:docMk/>
            <pc:sldMk cId="4073440638" sldId="263"/>
            <ac:picMk id="4" creationId="{2EC5CF0A-1AC2-AEB7-8248-B1F8615AD8EA}"/>
          </ac:picMkLst>
        </pc:picChg>
      </pc:sldChg>
      <pc:sldChg chg="addSp delSp modSp mod modClrScheme chgLayout">
        <pc:chgData name="BELLEMIN SANDRA" userId="5fe4e071-d3f4-40df-970f-ee8fcf898346" providerId="ADAL" clId="{77566691-B826-481F-84EA-83D78EC16FCA}" dt="2023-09-14T15:17:36.238" v="71"/>
        <pc:sldMkLst>
          <pc:docMk/>
          <pc:sldMk cId="2595270891" sldId="264"/>
        </pc:sldMkLst>
        <pc:graphicFrameChg chg="del">
          <ac:chgData name="BELLEMIN SANDRA" userId="5fe4e071-d3f4-40df-970f-ee8fcf898346" providerId="ADAL" clId="{77566691-B826-481F-84EA-83D78EC16FCA}" dt="2023-09-14T15:17:31.653" v="70" actId="478"/>
          <ac:graphicFrameMkLst>
            <pc:docMk/>
            <pc:sldMk cId="2595270891" sldId="264"/>
            <ac:graphicFrameMk id="3" creationId="{6439843F-F1A6-61B4-A93D-768554F6C4CF}"/>
          </ac:graphicFrameMkLst>
        </pc:graphicFrameChg>
        <pc:picChg chg="add mod">
          <ac:chgData name="BELLEMIN SANDRA" userId="5fe4e071-d3f4-40df-970f-ee8fcf898346" providerId="ADAL" clId="{77566691-B826-481F-84EA-83D78EC16FCA}" dt="2023-09-14T15:17:36.238" v="71"/>
          <ac:picMkLst>
            <pc:docMk/>
            <pc:sldMk cId="2595270891" sldId="264"/>
            <ac:picMk id="4" creationId="{71B97423-947D-2B2D-747E-1A8D209CDABE}"/>
          </ac:picMkLst>
        </pc:picChg>
      </pc:sldChg>
      <pc:sldChg chg="addSp delSp modSp mod modClrScheme chgLayout">
        <pc:chgData name="BELLEMIN SANDRA" userId="5fe4e071-d3f4-40df-970f-ee8fcf898346" providerId="ADAL" clId="{77566691-B826-481F-84EA-83D78EC16FCA}" dt="2023-09-14T15:17:40.204" v="73"/>
        <pc:sldMkLst>
          <pc:docMk/>
          <pc:sldMk cId="2750691166" sldId="265"/>
        </pc:sldMkLst>
        <pc:graphicFrameChg chg="del">
          <ac:chgData name="BELLEMIN SANDRA" userId="5fe4e071-d3f4-40df-970f-ee8fcf898346" providerId="ADAL" clId="{77566691-B826-481F-84EA-83D78EC16FCA}" dt="2023-09-14T15:17:38.876" v="72" actId="478"/>
          <ac:graphicFrameMkLst>
            <pc:docMk/>
            <pc:sldMk cId="2750691166" sldId="265"/>
            <ac:graphicFrameMk id="3" creationId="{6439843F-F1A6-61B4-A93D-768554F6C4CF}"/>
          </ac:graphicFrameMkLst>
        </pc:graphicFrameChg>
        <pc:picChg chg="add mod">
          <ac:chgData name="BELLEMIN SANDRA" userId="5fe4e071-d3f4-40df-970f-ee8fcf898346" providerId="ADAL" clId="{77566691-B826-481F-84EA-83D78EC16FCA}" dt="2023-09-14T15:17:40.204" v="73"/>
          <ac:picMkLst>
            <pc:docMk/>
            <pc:sldMk cId="2750691166" sldId="265"/>
            <ac:picMk id="4" creationId="{BF2640EF-427A-C22D-584D-0E22C081C569}"/>
          </ac:picMkLst>
        </pc:picChg>
      </pc:sldChg>
      <pc:sldChg chg="addSp delSp modSp mod modClrScheme chgLayout">
        <pc:chgData name="BELLEMIN SANDRA" userId="5fe4e071-d3f4-40df-970f-ee8fcf898346" providerId="ADAL" clId="{77566691-B826-481F-84EA-83D78EC16FCA}" dt="2023-09-14T15:17:43.945" v="75"/>
        <pc:sldMkLst>
          <pc:docMk/>
          <pc:sldMk cId="2363764411" sldId="266"/>
        </pc:sldMkLst>
        <pc:graphicFrameChg chg="del">
          <ac:chgData name="BELLEMIN SANDRA" userId="5fe4e071-d3f4-40df-970f-ee8fcf898346" providerId="ADAL" clId="{77566691-B826-481F-84EA-83D78EC16FCA}" dt="2023-09-14T15:17:42.724" v="74" actId="478"/>
          <ac:graphicFrameMkLst>
            <pc:docMk/>
            <pc:sldMk cId="2363764411" sldId="266"/>
            <ac:graphicFrameMk id="3" creationId="{6439843F-F1A6-61B4-A93D-768554F6C4CF}"/>
          </ac:graphicFrameMkLst>
        </pc:graphicFrameChg>
        <pc:picChg chg="add mod">
          <ac:chgData name="BELLEMIN SANDRA" userId="5fe4e071-d3f4-40df-970f-ee8fcf898346" providerId="ADAL" clId="{77566691-B826-481F-84EA-83D78EC16FCA}" dt="2023-09-14T15:17:43.945" v="75"/>
          <ac:picMkLst>
            <pc:docMk/>
            <pc:sldMk cId="2363764411" sldId="266"/>
            <ac:picMk id="4" creationId="{5E64B1DC-5D6F-EFA4-3CC4-BC4D874554B4}"/>
          </ac:picMkLst>
        </pc:picChg>
      </pc:sldChg>
      <pc:sldChg chg="addSp delSp modSp mod modClrScheme chgLayout">
        <pc:chgData name="BELLEMIN SANDRA" userId="5fe4e071-d3f4-40df-970f-ee8fcf898346" providerId="ADAL" clId="{77566691-B826-481F-84EA-83D78EC16FCA}" dt="2023-09-14T15:17:47.391" v="77"/>
        <pc:sldMkLst>
          <pc:docMk/>
          <pc:sldMk cId="3798296380" sldId="267"/>
        </pc:sldMkLst>
        <pc:graphicFrameChg chg="del">
          <ac:chgData name="BELLEMIN SANDRA" userId="5fe4e071-d3f4-40df-970f-ee8fcf898346" providerId="ADAL" clId="{77566691-B826-481F-84EA-83D78EC16FCA}" dt="2023-09-14T15:17:46.270" v="76" actId="478"/>
          <ac:graphicFrameMkLst>
            <pc:docMk/>
            <pc:sldMk cId="3798296380" sldId="267"/>
            <ac:graphicFrameMk id="3" creationId="{6439843F-F1A6-61B4-A93D-768554F6C4CF}"/>
          </ac:graphicFrameMkLst>
        </pc:graphicFrameChg>
        <pc:picChg chg="add mod">
          <ac:chgData name="BELLEMIN SANDRA" userId="5fe4e071-d3f4-40df-970f-ee8fcf898346" providerId="ADAL" clId="{77566691-B826-481F-84EA-83D78EC16FCA}" dt="2023-09-14T15:17:47.391" v="77"/>
          <ac:picMkLst>
            <pc:docMk/>
            <pc:sldMk cId="3798296380" sldId="267"/>
            <ac:picMk id="4" creationId="{0098A276-70B8-CB5E-8817-F127AAA45590}"/>
          </ac:picMkLst>
        </pc:picChg>
      </pc:sldChg>
      <pc:sldChg chg="addSp delSp modSp mod modClrScheme chgLayout">
        <pc:chgData name="BELLEMIN SANDRA" userId="5fe4e071-d3f4-40df-970f-ee8fcf898346" providerId="ADAL" clId="{77566691-B826-481F-84EA-83D78EC16FCA}" dt="2023-09-14T15:17:50.871" v="79"/>
        <pc:sldMkLst>
          <pc:docMk/>
          <pc:sldMk cId="1075757018" sldId="268"/>
        </pc:sldMkLst>
        <pc:graphicFrameChg chg="del">
          <ac:chgData name="BELLEMIN SANDRA" userId="5fe4e071-d3f4-40df-970f-ee8fcf898346" providerId="ADAL" clId="{77566691-B826-481F-84EA-83D78EC16FCA}" dt="2023-09-14T15:17:49.822" v="78" actId="478"/>
          <ac:graphicFrameMkLst>
            <pc:docMk/>
            <pc:sldMk cId="1075757018" sldId="268"/>
            <ac:graphicFrameMk id="3" creationId="{6439843F-F1A6-61B4-A93D-768554F6C4CF}"/>
          </ac:graphicFrameMkLst>
        </pc:graphicFrameChg>
        <pc:picChg chg="add mod">
          <ac:chgData name="BELLEMIN SANDRA" userId="5fe4e071-d3f4-40df-970f-ee8fcf898346" providerId="ADAL" clId="{77566691-B826-481F-84EA-83D78EC16FCA}" dt="2023-09-14T15:17:50.871" v="79"/>
          <ac:picMkLst>
            <pc:docMk/>
            <pc:sldMk cId="1075757018" sldId="268"/>
            <ac:picMk id="4" creationId="{A3FDF00D-B4FA-D99B-33B2-73B882729DF0}"/>
          </ac:picMkLst>
        </pc:picChg>
      </pc:sldChg>
      <pc:sldChg chg="addSp delSp modSp mod modClrScheme chgLayout">
        <pc:chgData name="BELLEMIN SANDRA" userId="5fe4e071-d3f4-40df-970f-ee8fcf898346" providerId="ADAL" clId="{77566691-B826-481F-84EA-83D78EC16FCA}" dt="2023-09-14T15:17:54.625" v="81"/>
        <pc:sldMkLst>
          <pc:docMk/>
          <pc:sldMk cId="847202019" sldId="269"/>
        </pc:sldMkLst>
        <pc:graphicFrameChg chg="del">
          <ac:chgData name="BELLEMIN SANDRA" userId="5fe4e071-d3f4-40df-970f-ee8fcf898346" providerId="ADAL" clId="{77566691-B826-481F-84EA-83D78EC16FCA}" dt="2023-09-14T15:17:53.317" v="80" actId="478"/>
          <ac:graphicFrameMkLst>
            <pc:docMk/>
            <pc:sldMk cId="847202019" sldId="269"/>
            <ac:graphicFrameMk id="3" creationId="{6439843F-F1A6-61B4-A93D-768554F6C4CF}"/>
          </ac:graphicFrameMkLst>
        </pc:graphicFrameChg>
        <pc:picChg chg="add mod">
          <ac:chgData name="BELLEMIN SANDRA" userId="5fe4e071-d3f4-40df-970f-ee8fcf898346" providerId="ADAL" clId="{77566691-B826-481F-84EA-83D78EC16FCA}" dt="2023-09-14T15:17:54.625" v="81"/>
          <ac:picMkLst>
            <pc:docMk/>
            <pc:sldMk cId="847202019" sldId="269"/>
            <ac:picMk id="4" creationId="{5F729091-963E-B350-6727-6752B47009B1}"/>
          </ac:picMkLst>
        </pc:picChg>
      </pc:sldChg>
      <pc:sldChg chg="addSp delSp modSp mod modClrScheme chgLayout">
        <pc:chgData name="BELLEMIN SANDRA" userId="5fe4e071-d3f4-40df-970f-ee8fcf898346" providerId="ADAL" clId="{77566691-B826-481F-84EA-83D78EC16FCA}" dt="2023-09-14T15:18:00.710" v="83"/>
        <pc:sldMkLst>
          <pc:docMk/>
          <pc:sldMk cId="4119154612" sldId="270"/>
        </pc:sldMkLst>
        <pc:graphicFrameChg chg="del">
          <ac:chgData name="BELLEMIN SANDRA" userId="5fe4e071-d3f4-40df-970f-ee8fcf898346" providerId="ADAL" clId="{77566691-B826-481F-84EA-83D78EC16FCA}" dt="2023-09-14T15:17:57.806" v="82" actId="478"/>
          <ac:graphicFrameMkLst>
            <pc:docMk/>
            <pc:sldMk cId="4119154612" sldId="270"/>
            <ac:graphicFrameMk id="3" creationId="{6439843F-F1A6-61B4-A93D-768554F6C4CF}"/>
          </ac:graphicFrameMkLst>
        </pc:graphicFrameChg>
        <pc:picChg chg="add mod">
          <ac:chgData name="BELLEMIN SANDRA" userId="5fe4e071-d3f4-40df-970f-ee8fcf898346" providerId="ADAL" clId="{77566691-B826-481F-84EA-83D78EC16FCA}" dt="2023-09-14T15:18:00.710" v="83"/>
          <ac:picMkLst>
            <pc:docMk/>
            <pc:sldMk cId="4119154612" sldId="270"/>
            <ac:picMk id="4" creationId="{B8BF74AF-1D3D-56EE-6D66-6F6D776B118F}"/>
          </ac:picMkLst>
        </pc:picChg>
      </pc:sldChg>
      <pc:sldChg chg="addSp delSp modSp mod modClrScheme chgLayout">
        <pc:chgData name="BELLEMIN SANDRA" userId="5fe4e071-d3f4-40df-970f-ee8fcf898346" providerId="ADAL" clId="{77566691-B826-481F-84EA-83D78EC16FCA}" dt="2023-09-14T15:18:04.673" v="85"/>
        <pc:sldMkLst>
          <pc:docMk/>
          <pc:sldMk cId="4039880218" sldId="271"/>
        </pc:sldMkLst>
        <pc:graphicFrameChg chg="del">
          <ac:chgData name="BELLEMIN SANDRA" userId="5fe4e071-d3f4-40df-970f-ee8fcf898346" providerId="ADAL" clId="{77566691-B826-481F-84EA-83D78EC16FCA}" dt="2023-09-14T15:18:03.398" v="84" actId="478"/>
          <ac:graphicFrameMkLst>
            <pc:docMk/>
            <pc:sldMk cId="4039880218" sldId="271"/>
            <ac:graphicFrameMk id="3" creationId="{6439843F-F1A6-61B4-A93D-768554F6C4CF}"/>
          </ac:graphicFrameMkLst>
        </pc:graphicFrameChg>
        <pc:picChg chg="add mod">
          <ac:chgData name="BELLEMIN SANDRA" userId="5fe4e071-d3f4-40df-970f-ee8fcf898346" providerId="ADAL" clId="{77566691-B826-481F-84EA-83D78EC16FCA}" dt="2023-09-14T15:18:04.673" v="85"/>
          <ac:picMkLst>
            <pc:docMk/>
            <pc:sldMk cId="4039880218" sldId="271"/>
            <ac:picMk id="4" creationId="{50356FE8-B0EB-2C29-DA66-09795D5D9C6F}"/>
          </ac:picMkLst>
        </pc:picChg>
      </pc:sldChg>
      <pc:sldChg chg="addSp delSp modSp mod modClrScheme chgLayout">
        <pc:chgData name="BELLEMIN SANDRA" userId="5fe4e071-d3f4-40df-970f-ee8fcf898346" providerId="ADAL" clId="{77566691-B826-481F-84EA-83D78EC16FCA}" dt="2023-09-14T15:18:08.730" v="87"/>
        <pc:sldMkLst>
          <pc:docMk/>
          <pc:sldMk cId="4045710492" sldId="272"/>
        </pc:sldMkLst>
        <pc:graphicFrameChg chg="del">
          <ac:chgData name="BELLEMIN SANDRA" userId="5fe4e071-d3f4-40df-970f-ee8fcf898346" providerId="ADAL" clId="{77566691-B826-481F-84EA-83D78EC16FCA}" dt="2023-09-14T15:18:07.437" v="86" actId="478"/>
          <ac:graphicFrameMkLst>
            <pc:docMk/>
            <pc:sldMk cId="4045710492" sldId="272"/>
            <ac:graphicFrameMk id="3" creationId="{6439843F-F1A6-61B4-A93D-768554F6C4CF}"/>
          </ac:graphicFrameMkLst>
        </pc:graphicFrameChg>
        <pc:picChg chg="add mod">
          <ac:chgData name="BELLEMIN SANDRA" userId="5fe4e071-d3f4-40df-970f-ee8fcf898346" providerId="ADAL" clId="{77566691-B826-481F-84EA-83D78EC16FCA}" dt="2023-09-14T15:18:08.730" v="87"/>
          <ac:picMkLst>
            <pc:docMk/>
            <pc:sldMk cId="4045710492" sldId="272"/>
            <ac:picMk id="4" creationId="{C8841820-A752-8DD9-9AA1-2BF19282823B}"/>
          </ac:picMkLst>
        </pc:picChg>
      </pc:sldChg>
      <pc:sldChg chg="addSp delSp modSp mod modClrScheme chgLayout">
        <pc:chgData name="BELLEMIN SANDRA" userId="5fe4e071-d3f4-40df-970f-ee8fcf898346" providerId="ADAL" clId="{77566691-B826-481F-84EA-83D78EC16FCA}" dt="2023-09-14T15:18:12.309" v="89"/>
        <pc:sldMkLst>
          <pc:docMk/>
          <pc:sldMk cId="3664348582" sldId="273"/>
        </pc:sldMkLst>
        <pc:graphicFrameChg chg="del">
          <ac:chgData name="BELLEMIN SANDRA" userId="5fe4e071-d3f4-40df-970f-ee8fcf898346" providerId="ADAL" clId="{77566691-B826-481F-84EA-83D78EC16FCA}" dt="2023-09-14T15:18:11.221" v="88" actId="478"/>
          <ac:graphicFrameMkLst>
            <pc:docMk/>
            <pc:sldMk cId="3664348582" sldId="273"/>
            <ac:graphicFrameMk id="3" creationId="{6439843F-F1A6-61B4-A93D-768554F6C4CF}"/>
          </ac:graphicFrameMkLst>
        </pc:graphicFrameChg>
        <pc:picChg chg="add mod">
          <ac:chgData name="BELLEMIN SANDRA" userId="5fe4e071-d3f4-40df-970f-ee8fcf898346" providerId="ADAL" clId="{77566691-B826-481F-84EA-83D78EC16FCA}" dt="2023-09-14T15:18:12.309" v="89"/>
          <ac:picMkLst>
            <pc:docMk/>
            <pc:sldMk cId="3664348582" sldId="273"/>
            <ac:picMk id="4" creationId="{1AC5C547-4870-9C4C-103E-64DB256A26ED}"/>
          </ac:picMkLst>
        </pc:picChg>
      </pc:sldChg>
      <pc:sldChg chg="addSp delSp modSp mod modClrScheme chgLayout">
        <pc:chgData name="BELLEMIN SANDRA" userId="5fe4e071-d3f4-40df-970f-ee8fcf898346" providerId="ADAL" clId="{77566691-B826-481F-84EA-83D78EC16FCA}" dt="2023-09-14T15:18:16.029" v="91"/>
        <pc:sldMkLst>
          <pc:docMk/>
          <pc:sldMk cId="1341148698" sldId="274"/>
        </pc:sldMkLst>
        <pc:graphicFrameChg chg="del">
          <ac:chgData name="BELLEMIN SANDRA" userId="5fe4e071-d3f4-40df-970f-ee8fcf898346" providerId="ADAL" clId="{77566691-B826-481F-84EA-83D78EC16FCA}" dt="2023-09-14T15:18:14.781" v="90" actId="478"/>
          <ac:graphicFrameMkLst>
            <pc:docMk/>
            <pc:sldMk cId="1341148698" sldId="274"/>
            <ac:graphicFrameMk id="3" creationId="{6439843F-F1A6-61B4-A93D-768554F6C4CF}"/>
          </ac:graphicFrameMkLst>
        </pc:graphicFrameChg>
        <pc:picChg chg="add mod">
          <ac:chgData name="BELLEMIN SANDRA" userId="5fe4e071-d3f4-40df-970f-ee8fcf898346" providerId="ADAL" clId="{77566691-B826-481F-84EA-83D78EC16FCA}" dt="2023-09-14T15:18:16.029" v="91"/>
          <ac:picMkLst>
            <pc:docMk/>
            <pc:sldMk cId="1341148698" sldId="274"/>
            <ac:picMk id="4" creationId="{17966D74-16BF-0C53-5BBE-61E71C55F575}"/>
          </ac:picMkLst>
        </pc:picChg>
      </pc:sldChg>
      <pc:sldChg chg="addSp delSp modSp mod modClrScheme chgLayout">
        <pc:chgData name="BELLEMIN SANDRA" userId="5fe4e071-d3f4-40df-970f-ee8fcf898346" providerId="ADAL" clId="{77566691-B826-481F-84EA-83D78EC16FCA}" dt="2023-09-14T15:18:19.359" v="93"/>
        <pc:sldMkLst>
          <pc:docMk/>
          <pc:sldMk cId="2657275938" sldId="275"/>
        </pc:sldMkLst>
        <pc:graphicFrameChg chg="del">
          <ac:chgData name="BELLEMIN SANDRA" userId="5fe4e071-d3f4-40df-970f-ee8fcf898346" providerId="ADAL" clId="{77566691-B826-481F-84EA-83D78EC16FCA}" dt="2023-09-14T15:18:18.101" v="92" actId="478"/>
          <ac:graphicFrameMkLst>
            <pc:docMk/>
            <pc:sldMk cId="2657275938" sldId="275"/>
            <ac:graphicFrameMk id="3" creationId="{6439843F-F1A6-61B4-A93D-768554F6C4CF}"/>
          </ac:graphicFrameMkLst>
        </pc:graphicFrameChg>
        <pc:picChg chg="add mod">
          <ac:chgData name="BELLEMIN SANDRA" userId="5fe4e071-d3f4-40df-970f-ee8fcf898346" providerId="ADAL" clId="{77566691-B826-481F-84EA-83D78EC16FCA}" dt="2023-09-14T15:18:19.359" v="93"/>
          <ac:picMkLst>
            <pc:docMk/>
            <pc:sldMk cId="2657275938" sldId="275"/>
            <ac:picMk id="4" creationId="{9B7082F0-F1AD-6B22-1A73-8B1BE34DD876}"/>
          </ac:picMkLst>
        </pc:picChg>
      </pc:sldChg>
      <pc:sldChg chg="addSp delSp modSp mod modClrScheme chgLayout">
        <pc:chgData name="BELLEMIN SANDRA" userId="5fe4e071-d3f4-40df-970f-ee8fcf898346" providerId="ADAL" clId="{77566691-B826-481F-84EA-83D78EC16FCA}" dt="2023-09-14T15:18:25.321" v="95"/>
        <pc:sldMkLst>
          <pc:docMk/>
          <pc:sldMk cId="3984343980" sldId="277"/>
        </pc:sldMkLst>
        <pc:graphicFrameChg chg="del">
          <ac:chgData name="BELLEMIN SANDRA" userId="5fe4e071-d3f4-40df-970f-ee8fcf898346" providerId="ADAL" clId="{77566691-B826-481F-84EA-83D78EC16FCA}" dt="2023-09-14T15:18:22.125" v="94" actId="478"/>
          <ac:graphicFrameMkLst>
            <pc:docMk/>
            <pc:sldMk cId="3984343980" sldId="277"/>
            <ac:graphicFrameMk id="3" creationId="{6439843F-F1A6-61B4-A93D-768554F6C4CF}"/>
          </ac:graphicFrameMkLst>
        </pc:graphicFrameChg>
        <pc:picChg chg="add mod">
          <ac:chgData name="BELLEMIN SANDRA" userId="5fe4e071-d3f4-40df-970f-ee8fcf898346" providerId="ADAL" clId="{77566691-B826-481F-84EA-83D78EC16FCA}" dt="2023-09-14T15:18:25.321" v="95"/>
          <ac:picMkLst>
            <pc:docMk/>
            <pc:sldMk cId="3984343980" sldId="277"/>
            <ac:picMk id="4" creationId="{2530959F-EA78-CEC5-58B5-27A1035FC9CC}"/>
          </ac:picMkLst>
        </pc:picChg>
      </pc:sldChg>
      <pc:sldChg chg="addSp delSp modSp mod modClrScheme chgLayout">
        <pc:chgData name="BELLEMIN SANDRA" userId="5fe4e071-d3f4-40df-970f-ee8fcf898346" providerId="ADAL" clId="{77566691-B826-481F-84EA-83D78EC16FCA}" dt="2023-09-14T15:18:29.955" v="97"/>
        <pc:sldMkLst>
          <pc:docMk/>
          <pc:sldMk cId="2119219926" sldId="278"/>
        </pc:sldMkLst>
        <pc:graphicFrameChg chg="del">
          <ac:chgData name="BELLEMIN SANDRA" userId="5fe4e071-d3f4-40df-970f-ee8fcf898346" providerId="ADAL" clId="{77566691-B826-481F-84EA-83D78EC16FCA}" dt="2023-09-14T15:18:28.637" v="96" actId="478"/>
          <ac:graphicFrameMkLst>
            <pc:docMk/>
            <pc:sldMk cId="2119219926" sldId="278"/>
            <ac:graphicFrameMk id="4" creationId="{0E646F12-8C82-7A31-0103-94D891E860C6}"/>
          </ac:graphicFrameMkLst>
        </pc:graphicFrameChg>
        <pc:picChg chg="add mod">
          <ac:chgData name="BELLEMIN SANDRA" userId="5fe4e071-d3f4-40df-970f-ee8fcf898346" providerId="ADAL" clId="{77566691-B826-481F-84EA-83D78EC16FCA}" dt="2023-09-14T15:18:29.955" v="97"/>
          <ac:picMkLst>
            <pc:docMk/>
            <pc:sldMk cId="2119219926" sldId="278"/>
            <ac:picMk id="3" creationId="{6D726CE1-9D66-8FEC-C2B1-BEA94BDD4310}"/>
          </ac:picMkLst>
        </pc:picChg>
      </pc:sldChg>
      <pc:sldChg chg="addSp delSp modSp mod modClrScheme chgLayout">
        <pc:chgData name="BELLEMIN SANDRA" userId="5fe4e071-d3f4-40df-970f-ee8fcf898346" providerId="ADAL" clId="{77566691-B826-481F-84EA-83D78EC16FCA}" dt="2023-09-14T15:18:34.470" v="99"/>
        <pc:sldMkLst>
          <pc:docMk/>
          <pc:sldMk cId="2737641562" sldId="279"/>
        </pc:sldMkLst>
        <pc:graphicFrameChg chg="del">
          <ac:chgData name="BELLEMIN SANDRA" userId="5fe4e071-d3f4-40df-970f-ee8fcf898346" providerId="ADAL" clId="{77566691-B826-481F-84EA-83D78EC16FCA}" dt="2023-09-14T15:18:33.302" v="98" actId="478"/>
          <ac:graphicFrameMkLst>
            <pc:docMk/>
            <pc:sldMk cId="2737641562" sldId="279"/>
            <ac:graphicFrameMk id="3" creationId="{6439843F-F1A6-61B4-A93D-768554F6C4CF}"/>
          </ac:graphicFrameMkLst>
        </pc:graphicFrameChg>
        <pc:picChg chg="add mod">
          <ac:chgData name="BELLEMIN SANDRA" userId="5fe4e071-d3f4-40df-970f-ee8fcf898346" providerId="ADAL" clId="{77566691-B826-481F-84EA-83D78EC16FCA}" dt="2023-09-14T15:18:34.470" v="99"/>
          <ac:picMkLst>
            <pc:docMk/>
            <pc:sldMk cId="2737641562" sldId="279"/>
            <ac:picMk id="4" creationId="{3A08AC1E-BE2D-F666-3E06-ED13D97D729A}"/>
          </ac:picMkLst>
        </pc:picChg>
      </pc:sldChg>
      <pc:sldChg chg="addSp delSp modSp mod modClrScheme chgLayout">
        <pc:chgData name="BELLEMIN SANDRA" userId="5fe4e071-d3f4-40df-970f-ee8fcf898346" providerId="ADAL" clId="{77566691-B826-481F-84EA-83D78EC16FCA}" dt="2023-09-14T15:18:42.807" v="102"/>
        <pc:sldMkLst>
          <pc:docMk/>
          <pc:sldMk cId="1898169238" sldId="280"/>
        </pc:sldMkLst>
        <pc:graphicFrameChg chg="del modGraphic">
          <ac:chgData name="BELLEMIN SANDRA" userId="5fe4e071-d3f4-40df-970f-ee8fcf898346" providerId="ADAL" clId="{77566691-B826-481F-84EA-83D78EC16FCA}" dt="2023-09-14T15:18:41.813" v="101" actId="478"/>
          <ac:graphicFrameMkLst>
            <pc:docMk/>
            <pc:sldMk cId="1898169238" sldId="280"/>
            <ac:graphicFrameMk id="2" creationId="{B585F9B2-8F9F-6A32-1E36-115A16243CA4}"/>
          </ac:graphicFrameMkLst>
        </pc:graphicFrameChg>
        <pc:graphicFrameChg chg="del">
          <ac:chgData name="BELLEMIN SANDRA" userId="5fe4e071-d3f4-40df-970f-ee8fcf898346" providerId="ADAL" clId="{77566691-B826-481F-84EA-83D78EC16FCA}" dt="2023-09-14T15:18:41.813" v="101" actId="478"/>
          <ac:graphicFrameMkLst>
            <pc:docMk/>
            <pc:sldMk cId="1898169238" sldId="280"/>
            <ac:graphicFrameMk id="3" creationId="{98012C86-2FC7-F6B7-13CB-E327679A9AC1}"/>
          </ac:graphicFrameMkLst>
        </pc:graphicFrameChg>
        <pc:graphicFrameChg chg="del">
          <ac:chgData name="BELLEMIN SANDRA" userId="5fe4e071-d3f4-40df-970f-ee8fcf898346" providerId="ADAL" clId="{77566691-B826-481F-84EA-83D78EC16FCA}" dt="2023-09-14T15:18:41.813" v="101" actId="478"/>
          <ac:graphicFrameMkLst>
            <pc:docMk/>
            <pc:sldMk cId="1898169238" sldId="280"/>
            <ac:graphicFrameMk id="4" creationId="{22B76135-D24F-46BC-563B-5A0F43652817}"/>
          </ac:graphicFrameMkLst>
        </pc:graphicFrameChg>
        <pc:graphicFrameChg chg="del">
          <ac:chgData name="BELLEMIN SANDRA" userId="5fe4e071-d3f4-40df-970f-ee8fcf898346" providerId="ADAL" clId="{77566691-B826-481F-84EA-83D78EC16FCA}" dt="2023-09-14T15:18:41.813" v="101" actId="478"/>
          <ac:graphicFrameMkLst>
            <pc:docMk/>
            <pc:sldMk cId="1898169238" sldId="280"/>
            <ac:graphicFrameMk id="5" creationId="{2FB25EFE-07D1-5D58-C0D1-D3B0D3FAFD7F}"/>
          </ac:graphicFrameMkLst>
        </pc:graphicFrameChg>
        <pc:graphicFrameChg chg="del">
          <ac:chgData name="BELLEMIN SANDRA" userId="5fe4e071-d3f4-40df-970f-ee8fcf898346" providerId="ADAL" clId="{77566691-B826-481F-84EA-83D78EC16FCA}" dt="2023-09-14T15:18:41.813" v="101" actId="478"/>
          <ac:graphicFrameMkLst>
            <pc:docMk/>
            <pc:sldMk cId="1898169238" sldId="280"/>
            <ac:graphicFrameMk id="14" creationId="{DAB89C24-09C5-3E83-C62F-A6D618D9CC62}"/>
          </ac:graphicFrameMkLst>
        </pc:graphicFrameChg>
        <pc:graphicFrameChg chg="del">
          <ac:chgData name="BELLEMIN SANDRA" userId="5fe4e071-d3f4-40df-970f-ee8fcf898346" providerId="ADAL" clId="{77566691-B826-481F-84EA-83D78EC16FCA}" dt="2023-09-14T15:18:41.813" v="101" actId="478"/>
          <ac:graphicFrameMkLst>
            <pc:docMk/>
            <pc:sldMk cId="1898169238" sldId="280"/>
            <ac:graphicFrameMk id="16" creationId="{0FEF85EB-F8CF-0A13-A1EE-2A649C8E5F71}"/>
          </ac:graphicFrameMkLst>
        </pc:graphicFrameChg>
        <pc:graphicFrameChg chg="del">
          <ac:chgData name="BELLEMIN SANDRA" userId="5fe4e071-d3f4-40df-970f-ee8fcf898346" providerId="ADAL" clId="{77566691-B826-481F-84EA-83D78EC16FCA}" dt="2023-09-14T15:18:41.813" v="101" actId="478"/>
          <ac:graphicFrameMkLst>
            <pc:docMk/>
            <pc:sldMk cId="1898169238" sldId="280"/>
            <ac:graphicFrameMk id="17" creationId="{510FD534-65A3-1647-48C4-20B65C7E9F9B}"/>
          </ac:graphicFrameMkLst>
        </pc:graphicFrameChg>
        <pc:graphicFrameChg chg="del">
          <ac:chgData name="BELLEMIN SANDRA" userId="5fe4e071-d3f4-40df-970f-ee8fcf898346" providerId="ADAL" clId="{77566691-B826-481F-84EA-83D78EC16FCA}" dt="2023-09-14T15:18:41.813" v="101" actId="478"/>
          <ac:graphicFrameMkLst>
            <pc:docMk/>
            <pc:sldMk cId="1898169238" sldId="280"/>
            <ac:graphicFrameMk id="18" creationId="{4F34E29D-6679-2107-1545-8F0580534ED0}"/>
          </ac:graphicFrameMkLst>
        </pc:graphicFrameChg>
        <pc:picChg chg="add mod">
          <ac:chgData name="BELLEMIN SANDRA" userId="5fe4e071-d3f4-40df-970f-ee8fcf898346" providerId="ADAL" clId="{77566691-B826-481F-84EA-83D78EC16FCA}" dt="2023-09-14T15:18:42.807" v="102"/>
          <ac:picMkLst>
            <pc:docMk/>
            <pc:sldMk cId="1898169238" sldId="280"/>
            <ac:picMk id="7" creationId="{6DC1AB0E-1E9A-500B-79ED-40055DD0038C}"/>
          </ac:picMkLst>
        </pc:picChg>
        <pc:picChg chg="del">
          <ac:chgData name="BELLEMIN SANDRA" userId="5fe4e071-d3f4-40df-970f-ee8fcf898346" providerId="ADAL" clId="{77566691-B826-481F-84EA-83D78EC16FCA}" dt="2023-09-14T15:18:41.813" v="101" actId="478"/>
          <ac:picMkLst>
            <pc:docMk/>
            <pc:sldMk cId="1898169238" sldId="280"/>
            <ac:picMk id="15" creationId="{5F2E7480-04F7-891E-634B-8606BCF78F11}"/>
          </ac:picMkLst>
        </pc:picChg>
      </pc:sldChg>
      <pc:sldChg chg="addSp delSp modSp mod">
        <pc:chgData name="BELLEMIN SANDRA" userId="5fe4e071-d3f4-40df-970f-ee8fcf898346" providerId="ADAL" clId="{77566691-B826-481F-84EA-83D78EC16FCA}" dt="2023-09-14T15:16:49.864" v="54" actId="1076"/>
        <pc:sldMkLst>
          <pc:docMk/>
          <pc:sldMk cId="2054225078" sldId="281"/>
        </pc:sldMkLst>
        <pc:graphicFrameChg chg="add del mod">
          <ac:chgData name="BELLEMIN SANDRA" userId="5fe4e071-d3f4-40df-970f-ee8fcf898346" providerId="ADAL" clId="{77566691-B826-481F-84EA-83D78EC16FCA}" dt="2023-09-14T15:15:28.744" v="4"/>
          <ac:graphicFrameMkLst>
            <pc:docMk/>
            <pc:sldMk cId="2054225078" sldId="281"/>
            <ac:graphicFrameMk id="3" creationId="{60DA3566-52FE-3211-9DAE-82798D0BFAC7}"/>
          </ac:graphicFrameMkLst>
        </pc:graphicFrameChg>
        <pc:graphicFrameChg chg="add del mod">
          <ac:chgData name="BELLEMIN SANDRA" userId="5fe4e071-d3f4-40df-970f-ee8fcf898346" providerId="ADAL" clId="{77566691-B826-481F-84EA-83D78EC16FCA}" dt="2023-09-14T15:15:39.111" v="9"/>
          <ac:graphicFrameMkLst>
            <pc:docMk/>
            <pc:sldMk cId="2054225078" sldId="281"/>
            <ac:graphicFrameMk id="5" creationId="{F9E5B6A3-B5D2-09A3-FCCD-A6F8E5A712EB}"/>
          </ac:graphicFrameMkLst>
        </pc:graphicFrameChg>
        <pc:graphicFrameChg chg="add del mod">
          <ac:chgData name="BELLEMIN SANDRA" userId="5fe4e071-d3f4-40df-970f-ee8fcf898346" providerId="ADAL" clId="{77566691-B826-481F-84EA-83D78EC16FCA}" dt="2023-09-14T15:15:54.034" v="20"/>
          <ac:graphicFrameMkLst>
            <pc:docMk/>
            <pc:sldMk cId="2054225078" sldId="281"/>
            <ac:graphicFrameMk id="7" creationId="{5B7B2CA2-A299-A1BF-B916-E236B39B2355}"/>
          </ac:graphicFrameMkLst>
        </pc:graphicFrameChg>
        <pc:graphicFrameChg chg="add del mod">
          <ac:chgData name="BELLEMIN SANDRA" userId="5fe4e071-d3f4-40df-970f-ee8fcf898346" providerId="ADAL" clId="{77566691-B826-481F-84EA-83D78EC16FCA}" dt="2023-09-14T15:16:05.066" v="25"/>
          <ac:graphicFrameMkLst>
            <pc:docMk/>
            <pc:sldMk cId="2054225078" sldId="281"/>
            <ac:graphicFrameMk id="9" creationId="{6798EDAF-8068-0766-6586-941930B45223}"/>
          </ac:graphicFrameMkLst>
        </pc:graphicFrameChg>
        <pc:graphicFrameChg chg="add del mod">
          <ac:chgData name="BELLEMIN SANDRA" userId="5fe4e071-d3f4-40df-970f-ee8fcf898346" providerId="ADAL" clId="{77566691-B826-481F-84EA-83D78EC16FCA}" dt="2023-09-14T15:16:12.690" v="30"/>
          <ac:graphicFrameMkLst>
            <pc:docMk/>
            <pc:sldMk cId="2054225078" sldId="281"/>
            <ac:graphicFrameMk id="11" creationId="{11A2F5B7-9C38-9017-3925-FCA34C2CF0FB}"/>
          </ac:graphicFrameMkLst>
        </pc:graphicFrameChg>
        <pc:graphicFrameChg chg="del">
          <ac:chgData name="BELLEMIN SANDRA" userId="5fe4e071-d3f4-40df-970f-ee8fcf898346" providerId="ADAL" clId="{77566691-B826-481F-84EA-83D78EC16FCA}" dt="2023-09-14T15:16:43.676" v="50" actId="21"/>
          <ac:graphicFrameMkLst>
            <pc:docMk/>
            <pc:sldMk cId="2054225078" sldId="281"/>
            <ac:graphicFrameMk id="13" creationId="{83DE0F4B-5EC0-25B5-E088-7DEE91736BEE}"/>
          </ac:graphicFrameMkLst>
        </pc:graphicFrameChg>
        <pc:graphicFrameChg chg="del">
          <ac:chgData name="BELLEMIN SANDRA" userId="5fe4e071-d3f4-40df-970f-ee8fcf898346" providerId="ADAL" clId="{77566691-B826-481F-84EA-83D78EC16FCA}" dt="2023-09-14T15:15:26.519" v="2" actId="21"/>
          <ac:graphicFrameMkLst>
            <pc:docMk/>
            <pc:sldMk cId="2054225078" sldId="281"/>
            <ac:graphicFrameMk id="14" creationId="{221FAFD2-BAA2-F88C-8FA8-10C32AFFC41B}"/>
          </ac:graphicFrameMkLst>
        </pc:graphicFrameChg>
        <pc:graphicFrameChg chg="del">
          <ac:chgData name="BELLEMIN SANDRA" userId="5fe4e071-d3f4-40df-970f-ee8fcf898346" providerId="ADAL" clId="{77566691-B826-481F-84EA-83D78EC16FCA}" dt="2023-09-14T15:15:36.953" v="7" actId="21"/>
          <ac:graphicFrameMkLst>
            <pc:docMk/>
            <pc:sldMk cId="2054225078" sldId="281"/>
            <ac:graphicFrameMk id="15" creationId="{80F9F408-2232-AFA6-99AA-F6D62C368DC8}"/>
          </ac:graphicFrameMkLst>
        </pc:graphicFrameChg>
        <pc:graphicFrameChg chg="add del mod">
          <ac:chgData name="BELLEMIN SANDRA" userId="5fe4e071-d3f4-40df-970f-ee8fcf898346" providerId="ADAL" clId="{77566691-B826-481F-84EA-83D78EC16FCA}" dt="2023-09-14T15:16:21.947" v="36"/>
          <ac:graphicFrameMkLst>
            <pc:docMk/>
            <pc:sldMk cId="2054225078" sldId="281"/>
            <ac:graphicFrameMk id="16" creationId="{3A078F9A-71EF-FC6B-C75F-D3F79A7D4844}"/>
          </ac:graphicFrameMkLst>
        </pc:graphicFrameChg>
        <pc:graphicFrameChg chg="add del mod">
          <ac:chgData name="BELLEMIN SANDRA" userId="5fe4e071-d3f4-40df-970f-ee8fcf898346" providerId="ADAL" clId="{77566691-B826-481F-84EA-83D78EC16FCA}" dt="2023-09-14T15:16:29.946" v="41"/>
          <ac:graphicFrameMkLst>
            <pc:docMk/>
            <pc:sldMk cId="2054225078" sldId="281"/>
            <ac:graphicFrameMk id="18" creationId="{43058AD0-51E1-E68A-D62A-F656376DD175}"/>
          </ac:graphicFrameMkLst>
        </pc:graphicFrameChg>
        <pc:graphicFrameChg chg="add del mod">
          <ac:chgData name="BELLEMIN SANDRA" userId="5fe4e071-d3f4-40df-970f-ee8fcf898346" providerId="ADAL" clId="{77566691-B826-481F-84EA-83D78EC16FCA}" dt="2023-09-14T15:16:36.120" v="46"/>
          <ac:graphicFrameMkLst>
            <pc:docMk/>
            <pc:sldMk cId="2054225078" sldId="281"/>
            <ac:graphicFrameMk id="20" creationId="{A6526D26-E655-BA05-6EBB-8EAD47E1715F}"/>
          </ac:graphicFrameMkLst>
        </pc:graphicFrameChg>
        <pc:graphicFrameChg chg="del">
          <ac:chgData name="BELLEMIN SANDRA" userId="5fe4e071-d3f4-40df-970f-ee8fcf898346" providerId="ADAL" clId="{77566691-B826-481F-84EA-83D78EC16FCA}" dt="2023-09-14T15:15:51.883" v="18" actId="21"/>
          <ac:graphicFrameMkLst>
            <pc:docMk/>
            <pc:sldMk cId="2054225078" sldId="281"/>
            <ac:graphicFrameMk id="21" creationId="{D3D63B7C-2964-2533-7B68-4C538D02D726}"/>
          </ac:graphicFrameMkLst>
        </pc:graphicFrameChg>
        <pc:graphicFrameChg chg="del">
          <ac:chgData name="BELLEMIN SANDRA" userId="5fe4e071-d3f4-40df-970f-ee8fcf898346" providerId="ADAL" clId="{77566691-B826-481F-84EA-83D78EC16FCA}" dt="2023-09-14T15:16:19.869" v="34" actId="21"/>
          <ac:graphicFrameMkLst>
            <pc:docMk/>
            <pc:sldMk cId="2054225078" sldId="281"/>
            <ac:graphicFrameMk id="22" creationId="{CE5FE69A-4001-FD7C-E737-31BF93C91D32}"/>
          </ac:graphicFrameMkLst>
        </pc:graphicFrameChg>
        <pc:graphicFrameChg chg="del">
          <ac:chgData name="BELLEMIN SANDRA" userId="5fe4e071-d3f4-40df-970f-ee8fcf898346" providerId="ADAL" clId="{77566691-B826-481F-84EA-83D78EC16FCA}" dt="2023-09-14T15:16:11.032" v="28" actId="21"/>
          <ac:graphicFrameMkLst>
            <pc:docMk/>
            <pc:sldMk cId="2054225078" sldId="281"/>
            <ac:graphicFrameMk id="23" creationId="{62A62DC2-642A-34D2-5CA0-B1A74D0E05C7}"/>
          </ac:graphicFrameMkLst>
        </pc:graphicFrameChg>
        <pc:graphicFrameChg chg="del">
          <ac:chgData name="BELLEMIN SANDRA" userId="5fe4e071-d3f4-40df-970f-ee8fcf898346" providerId="ADAL" clId="{77566691-B826-481F-84EA-83D78EC16FCA}" dt="2023-09-14T15:16:03.072" v="23" actId="21"/>
          <ac:graphicFrameMkLst>
            <pc:docMk/>
            <pc:sldMk cId="2054225078" sldId="281"/>
            <ac:graphicFrameMk id="24" creationId="{332C1D05-1705-EC19-264D-1BBDACC0D5FD}"/>
          </ac:graphicFrameMkLst>
        </pc:graphicFrameChg>
        <pc:graphicFrameChg chg="del">
          <ac:chgData name="BELLEMIN SANDRA" userId="5fe4e071-d3f4-40df-970f-ee8fcf898346" providerId="ADAL" clId="{77566691-B826-481F-84EA-83D78EC16FCA}" dt="2023-09-14T15:16:34.250" v="44" actId="21"/>
          <ac:graphicFrameMkLst>
            <pc:docMk/>
            <pc:sldMk cId="2054225078" sldId="281"/>
            <ac:graphicFrameMk id="25" creationId="{E33C2B7A-1D03-157F-44C3-D2300487BA1F}"/>
          </ac:graphicFrameMkLst>
        </pc:graphicFrameChg>
        <pc:graphicFrameChg chg="del">
          <ac:chgData name="BELLEMIN SANDRA" userId="5fe4e071-d3f4-40df-970f-ee8fcf898346" providerId="ADAL" clId="{77566691-B826-481F-84EA-83D78EC16FCA}" dt="2023-09-14T15:16:28.389" v="39" actId="21"/>
          <ac:graphicFrameMkLst>
            <pc:docMk/>
            <pc:sldMk cId="2054225078" sldId="281"/>
            <ac:graphicFrameMk id="26" creationId="{137722B5-86CC-22DF-C623-A1D828441B05}"/>
          </ac:graphicFrameMkLst>
        </pc:graphicFrameChg>
        <pc:graphicFrameChg chg="add del mod">
          <ac:chgData name="BELLEMIN SANDRA" userId="5fe4e071-d3f4-40df-970f-ee8fcf898346" providerId="ADAL" clId="{77566691-B826-481F-84EA-83D78EC16FCA}" dt="2023-09-14T15:16:45.406" v="52"/>
          <ac:graphicFrameMkLst>
            <pc:docMk/>
            <pc:sldMk cId="2054225078" sldId="281"/>
            <ac:graphicFrameMk id="28" creationId="{5EDEE30D-3848-98E8-1057-ECFA73D23F39}"/>
          </ac:graphicFrameMkLst>
        </pc:graphicFrameChg>
        <pc:picChg chg="add mod">
          <ac:chgData name="BELLEMIN SANDRA" userId="5fe4e071-d3f4-40df-970f-ee8fcf898346" providerId="ADAL" clId="{77566691-B826-481F-84EA-83D78EC16FCA}" dt="2023-09-14T15:15:34.636" v="6" actId="1076"/>
          <ac:picMkLst>
            <pc:docMk/>
            <pc:sldMk cId="2054225078" sldId="281"/>
            <ac:picMk id="4" creationId="{9BF6C727-B22D-5283-06CF-4C182B007B29}"/>
          </ac:picMkLst>
        </pc:picChg>
        <pc:picChg chg="add mod">
          <ac:chgData name="BELLEMIN SANDRA" userId="5fe4e071-d3f4-40df-970f-ee8fcf898346" providerId="ADAL" clId="{77566691-B826-481F-84EA-83D78EC16FCA}" dt="2023-09-14T15:15:48.197" v="17" actId="1036"/>
          <ac:picMkLst>
            <pc:docMk/>
            <pc:sldMk cId="2054225078" sldId="281"/>
            <ac:picMk id="6" creationId="{5D0E60A2-9BC4-0264-76B6-236472311F40}"/>
          </ac:picMkLst>
        </pc:picChg>
        <pc:picChg chg="add mod">
          <ac:chgData name="BELLEMIN SANDRA" userId="5fe4e071-d3f4-40df-970f-ee8fcf898346" providerId="ADAL" clId="{77566691-B826-481F-84EA-83D78EC16FCA}" dt="2023-09-14T15:16:01.162" v="22" actId="1076"/>
          <ac:picMkLst>
            <pc:docMk/>
            <pc:sldMk cId="2054225078" sldId="281"/>
            <ac:picMk id="8" creationId="{0360D0D4-7494-0C84-8F5D-954BB7E9630A}"/>
          </ac:picMkLst>
        </pc:picChg>
        <pc:picChg chg="add mod">
          <ac:chgData name="BELLEMIN SANDRA" userId="5fe4e071-d3f4-40df-970f-ee8fcf898346" providerId="ADAL" clId="{77566691-B826-481F-84EA-83D78EC16FCA}" dt="2023-09-14T15:16:17.428" v="33" actId="1038"/>
          <ac:picMkLst>
            <pc:docMk/>
            <pc:sldMk cId="2054225078" sldId="281"/>
            <ac:picMk id="10" creationId="{FBB2F892-B969-9EF1-BC5D-53D74A7507C3}"/>
          </ac:picMkLst>
        </pc:picChg>
        <pc:picChg chg="add mod">
          <ac:chgData name="BELLEMIN SANDRA" userId="5fe4e071-d3f4-40df-970f-ee8fcf898346" providerId="ADAL" clId="{77566691-B826-481F-84EA-83D78EC16FCA}" dt="2023-09-14T15:16:15.174" v="32" actId="1076"/>
          <ac:picMkLst>
            <pc:docMk/>
            <pc:sldMk cId="2054225078" sldId="281"/>
            <ac:picMk id="12" creationId="{33BB6F94-CA0C-40E8-0842-FB4EAA5DF9DA}"/>
          </ac:picMkLst>
        </pc:picChg>
        <pc:picChg chg="add mod">
          <ac:chgData name="BELLEMIN SANDRA" userId="5fe4e071-d3f4-40df-970f-ee8fcf898346" providerId="ADAL" clId="{77566691-B826-481F-84EA-83D78EC16FCA}" dt="2023-09-14T15:16:26.479" v="38" actId="1076"/>
          <ac:picMkLst>
            <pc:docMk/>
            <pc:sldMk cId="2054225078" sldId="281"/>
            <ac:picMk id="17" creationId="{1DD85268-3F10-DF38-E181-BB37BDA1083F}"/>
          </ac:picMkLst>
        </pc:picChg>
        <pc:picChg chg="add mod">
          <ac:chgData name="BELLEMIN SANDRA" userId="5fe4e071-d3f4-40df-970f-ee8fcf898346" providerId="ADAL" clId="{77566691-B826-481F-84EA-83D78EC16FCA}" dt="2023-09-14T15:16:32.545" v="43" actId="1076"/>
          <ac:picMkLst>
            <pc:docMk/>
            <pc:sldMk cId="2054225078" sldId="281"/>
            <ac:picMk id="19" creationId="{C7FA3606-C595-CED5-4D2D-8F23D9332F0B}"/>
          </ac:picMkLst>
        </pc:picChg>
        <pc:picChg chg="add mod">
          <ac:chgData name="BELLEMIN SANDRA" userId="5fe4e071-d3f4-40df-970f-ee8fcf898346" providerId="ADAL" clId="{77566691-B826-481F-84EA-83D78EC16FCA}" dt="2023-09-14T15:16:40.819" v="49" actId="1036"/>
          <ac:picMkLst>
            <pc:docMk/>
            <pc:sldMk cId="2054225078" sldId="281"/>
            <ac:picMk id="27" creationId="{FB85F7D9-6A3E-4D75-A900-846367B744FE}"/>
          </ac:picMkLst>
        </pc:picChg>
        <pc:picChg chg="add mod">
          <ac:chgData name="BELLEMIN SANDRA" userId="5fe4e071-d3f4-40df-970f-ee8fcf898346" providerId="ADAL" clId="{77566691-B826-481F-84EA-83D78EC16FCA}" dt="2023-09-14T15:16:49.864" v="54" actId="1076"/>
          <ac:picMkLst>
            <pc:docMk/>
            <pc:sldMk cId="2054225078" sldId="281"/>
            <ac:picMk id="29" creationId="{D811EBB5-A8A9-2E49-D585-BB07B7936DF1}"/>
          </ac:picMkLst>
        </pc:picChg>
      </pc:sldChg>
      <pc:sldChg chg="addSp delSp modSp mod modClrScheme chgLayout">
        <pc:chgData name="BELLEMIN SANDRA" userId="5fe4e071-d3f4-40df-970f-ee8fcf898346" providerId="ADAL" clId="{77566691-B826-481F-84EA-83D78EC16FCA}" dt="2023-09-14T15:18:47.814" v="104"/>
        <pc:sldMkLst>
          <pc:docMk/>
          <pc:sldMk cId="1492790048" sldId="282"/>
        </pc:sldMkLst>
        <pc:graphicFrameChg chg="del">
          <ac:chgData name="BELLEMIN SANDRA" userId="5fe4e071-d3f4-40df-970f-ee8fcf898346" providerId="ADAL" clId="{77566691-B826-481F-84EA-83D78EC16FCA}" dt="2023-09-14T15:18:46.541" v="103" actId="478"/>
          <ac:graphicFrameMkLst>
            <pc:docMk/>
            <pc:sldMk cId="1492790048" sldId="282"/>
            <ac:graphicFrameMk id="2" creationId="{A4FCD4AB-072B-50A5-397F-D0121B76DC5D}"/>
          </ac:graphicFrameMkLst>
        </pc:graphicFrameChg>
        <pc:picChg chg="add mod">
          <ac:chgData name="BELLEMIN SANDRA" userId="5fe4e071-d3f4-40df-970f-ee8fcf898346" providerId="ADAL" clId="{77566691-B826-481F-84EA-83D78EC16FCA}" dt="2023-09-14T15:18:47.814" v="104"/>
          <ac:picMkLst>
            <pc:docMk/>
            <pc:sldMk cId="1492790048" sldId="282"/>
            <ac:picMk id="4" creationId="{936FB556-656F-AC22-2FD4-175CB2BA1C62}"/>
          </ac:picMkLst>
        </pc:picChg>
      </pc:sldChg>
      <pc:sldChg chg="addSp delSp modSp mod modClrScheme chgLayout">
        <pc:chgData name="BELLEMIN SANDRA" userId="5fe4e071-d3f4-40df-970f-ee8fcf898346" providerId="ADAL" clId="{77566691-B826-481F-84EA-83D78EC16FCA}" dt="2023-09-14T15:19:03.326" v="108"/>
        <pc:sldMkLst>
          <pc:docMk/>
          <pc:sldMk cId="1933365273" sldId="283"/>
        </pc:sldMkLst>
        <pc:graphicFrameChg chg="del">
          <ac:chgData name="BELLEMIN SANDRA" userId="5fe4e071-d3f4-40df-970f-ee8fcf898346" providerId="ADAL" clId="{77566691-B826-481F-84EA-83D78EC16FCA}" dt="2023-09-14T15:19:02.064" v="107" actId="478"/>
          <ac:graphicFrameMkLst>
            <pc:docMk/>
            <pc:sldMk cId="1933365273" sldId="283"/>
            <ac:graphicFrameMk id="2" creationId="{01C234CA-3C00-B690-AA9B-AC3E1E8BACD8}"/>
          </ac:graphicFrameMkLst>
        </pc:graphicFrameChg>
        <pc:picChg chg="add mod">
          <ac:chgData name="BELLEMIN SANDRA" userId="5fe4e071-d3f4-40df-970f-ee8fcf898346" providerId="ADAL" clId="{77566691-B826-481F-84EA-83D78EC16FCA}" dt="2023-09-14T15:19:03.326" v="108"/>
          <ac:picMkLst>
            <pc:docMk/>
            <pc:sldMk cId="1933365273" sldId="283"/>
            <ac:picMk id="4" creationId="{22C51B97-73E3-93E3-3C11-0ED3F4AEA178}"/>
          </ac:picMkLst>
        </pc:picChg>
      </pc:sldChg>
      <pc:sldChg chg="addSp delSp modSp mod modClrScheme chgLayout">
        <pc:chgData name="BELLEMIN SANDRA" userId="5fe4e071-d3f4-40df-970f-ee8fcf898346" providerId="ADAL" clId="{77566691-B826-481F-84EA-83D78EC16FCA}" dt="2023-09-14T15:19:06.706" v="110"/>
        <pc:sldMkLst>
          <pc:docMk/>
          <pc:sldMk cId="2295769960" sldId="285"/>
        </pc:sldMkLst>
        <pc:graphicFrameChg chg="del">
          <ac:chgData name="BELLEMIN SANDRA" userId="5fe4e071-d3f4-40df-970f-ee8fcf898346" providerId="ADAL" clId="{77566691-B826-481F-84EA-83D78EC16FCA}" dt="2023-09-14T15:19:05.511" v="109" actId="478"/>
          <ac:graphicFrameMkLst>
            <pc:docMk/>
            <pc:sldMk cId="2295769960" sldId="285"/>
            <ac:graphicFrameMk id="3" creationId="{3DDD3EC8-71CB-407C-6D3D-20CC798E36B4}"/>
          </ac:graphicFrameMkLst>
        </pc:graphicFrameChg>
        <pc:picChg chg="add mod">
          <ac:chgData name="BELLEMIN SANDRA" userId="5fe4e071-d3f4-40df-970f-ee8fcf898346" providerId="ADAL" clId="{77566691-B826-481F-84EA-83D78EC16FCA}" dt="2023-09-14T15:19:06.706" v="110"/>
          <ac:picMkLst>
            <pc:docMk/>
            <pc:sldMk cId="2295769960" sldId="285"/>
            <ac:picMk id="4" creationId="{FB2D2A9E-334D-ED84-2C69-C3E1BA02D88B}"/>
          </ac:picMkLst>
        </pc:picChg>
      </pc:sldChg>
      <pc:sldChg chg="addSp delSp modSp mod modClrScheme chgLayout">
        <pc:chgData name="BELLEMIN SANDRA" userId="5fe4e071-d3f4-40df-970f-ee8fcf898346" providerId="ADAL" clId="{77566691-B826-481F-84EA-83D78EC16FCA}" dt="2023-09-14T15:19:09.133" v="112"/>
        <pc:sldMkLst>
          <pc:docMk/>
          <pc:sldMk cId="1882184137" sldId="287"/>
        </pc:sldMkLst>
        <pc:picChg chg="del">
          <ac:chgData name="BELLEMIN SANDRA" userId="5fe4e071-d3f4-40df-970f-ee8fcf898346" providerId="ADAL" clId="{77566691-B826-481F-84EA-83D78EC16FCA}" dt="2023-09-14T15:19:07.877" v="111" actId="478"/>
          <ac:picMkLst>
            <pc:docMk/>
            <pc:sldMk cId="1882184137" sldId="287"/>
            <ac:picMk id="3" creationId="{67CE9AD2-A807-9FDA-2351-D4C0D74ED229}"/>
          </ac:picMkLst>
        </pc:picChg>
        <pc:picChg chg="add mod">
          <ac:chgData name="BELLEMIN SANDRA" userId="5fe4e071-d3f4-40df-970f-ee8fcf898346" providerId="ADAL" clId="{77566691-B826-481F-84EA-83D78EC16FCA}" dt="2023-09-14T15:19:09.133" v="112"/>
          <ac:picMkLst>
            <pc:docMk/>
            <pc:sldMk cId="1882184137" sldId="287"/>
            <ac:picMk id="4" creationId="{95C6E28C-BFC3-6C19-0F2D-98CB7234EB06}"/>
          </ac:picMkLst>
        </pc:picChg>
      </pc:sldChg>
      <pc:sldChg chg="addSp delSp modSp mod modClrScheme chgLayout">
        <pc:chgData name="BELLEMIN SANDRA" userId="5fe4e071-d3f4-40df-970f-ee8fcf898346" providerId="ADAL" clId="{77566691-B826-481F-84EA-83D78EC16FCA}" dt="2023-09-14T15:19:11.393" v="114"/>
        <pc:sldMkLst>
          <pc:docMk/>
          <pc:sldMk cId="1656919085" sldId="288"/>
        </pc:sldMkLst>
        <pc:picChg chg="del">
          <ac:chgData name="BELLEMIN SANDRA" userId="5fe4e071-d3f4-40df-970f-ee8fcf898346" providerId="ADAL" clId="{77566691-B826-481F-84EA-83D78EC16FCA}" dt="2023-09-14T15:19:10.565" v="113" actId="478"/>
          <ac:picMkLst>
            <pc:docMk/>
            <pc:sldMk cId="1656919085" sldId="288"/>
            <ac:picMk id="3" creationId="{67CE9AD2-A807-9FDA-2351-D4C0D74ED229}"/>
          </ac:picMkLst>
        </pc:picChg>
        <pc:picChg chg="add mod">
          <ac:chgData name="BELLEMIN SANDRA" userId="5fe4e071-d3f4-40df-970f-ee8fcf898346" providerId="ADAL" clId="{77566691-B826-481F-84EA-83D78EC16FCA}" dt="2023-09-14T15:19:11.393" v="114"/>
          <ac:picMkLst>
            <pc:docMk/>
            <pc:sldMk cId="1656919085" sldId="288"/>
            <ac:picMk id="4" creationId="{701FE99F-EFB8-C26F-BD31-B751B20079CC}"/>
          </ac:picMkLst>
        </pc:picChg>
      </pc:sldChg>
      <pc:sldChg chg="addSp delSp modSp mod modClrScheme chgLayout">
        <pc:chgData name="BELLEMIN SANDRA" userId="5fe4e071-d3f4-40df-970f-ee8fcf898346" providerId="ADAL" clId="{77566691-B826-481F-84EA-83D78EC16FCA}" dt="2023-09-14T15:19:16.374" v="116"/>
        <pc:sldMkLst>
          <pc:docMk/>
          <pc:sldMk cId="793051469" sldId="289"/>
        </pc:sldMkLst>
        <pc:spChg chg="del">
          <ac:chgData name="BELLEMIN SANDRA" userId="5fe4e071-d3f4-40df-970f-ee8fcf898346" providerId="ADAL" clId="{77566691-B826-481F-84EA-83D78EC16FCA}" dt="2023-09-14T15:19:15.198" v="115" actId="478"/>
          <ac:spMkLst>
            <pc:docMk/>
            <pc:sldMk cId="793051469" sldId="289"/>
            <ac:spMk id="2" creationId="{95BC60D0-84DB-33FB-5627-D35549BF056D}"/>
          </ac:spMkLst>
        </pc:spChg>
        <pc:spChg chg="del">
          <ac:chgData name="BELLEMIN SANDRA" userId="5fe4e071-d3f4-40df-970f-ee8fcf898346" providerId="ADAL" clId="{77566691-B826-481F-84EA-83D78EC16FCA}" dt="2023-09-14T15:19:15.198" v="115" actId="478"/>
          <ac:spMkLst>
            <pc:docMk/>
            <pc:sldMk cId="793051469" sldId="289"/>
            <ac:spMk id="3" creationId="{CDECDBF4-FCFB-4031-40B0-F1296DA7A392}"/>
          </ac:spMkLst>
        </pc:spChg>
        <pc:picChg chg="del">
          <ac:chgData name="BELLEMIN SANDRA" userId="5fe4e071-d3f4-40df-970f-ee8fcf898346" providerId="ADAL" clId="{77566691-B826-481F-84EA-83D78EC16FCA}" dt="2023-09-14T15:19:15.198" v="115" actId="478"/>
          <ac:picMkLst>
            <pc:docMk/>
            <pc:sldMk cId="793051469" sldId="289"/>
            <ac:picMk id="4" creationId="{12FDCE21-7579-B1D8-0A30-A171F4621416}"/>
          </ac:picMkLst>
        </pc:picChg>
        <pc:picChg chg="add mod">
          <ac:chgData name="BELLEMIN SANDRA" userId="5fe4e071-d3f4-40df-970f-ee8fcf898346" providerId="ADAL" clId="{77566691-B826-481F-84EA-83D78EC16FCA}" dt="2023-09-14T15:19:16.374" v="116"/>
          <ac:picMkLst>
            <pc:docMk/>
            <pc:sldMk cId="793051469" sldId="289"/>
            <ac:picMk id="6" creationId="{6BEE5935-BACA-C9D2-9E89-82BEC8D7BE3C}"/>
          </ac:picMkLst>
        </pc:picChg>
      </pc:sldChg>
      <pc:sldChg chg="addSp delSp modSp mod modClrScheme chgLayout">
        <pc:chgData name="BELLEMIN SANDRA" userId="5fe4e071-d3f4-40df-970f-ee8fcf898346" providerId="ADAL" clId="{77566691-B826-481F-84EA-83D78EC16FCA}" dt="2023-09-14T15:19:20.888" v="118"/>
        <pc:sldMkLst>
          <pc:docMk/>
          <pc:sldMk cId="3419879441" sldId="290"/>
        </pc:sldMkLst>
        <pc:spChg chg="del">
          <ac:chgData name="BELLEMIN SANDRA" userId="5fe4e071-d3f4-40df-970f-ee8fcf898346" providerId="ADAL" clId="{77566691-B826-481F-84EA-83D78EC16FCA}" dt="2023-09-14T15:19:19.725" v="117" actId="478"/>
          <ac:spMkLst>
            <pc:docMk/>
            <pc:sldMk cId="3419879441" sldId="290"/>
            <ac:spMk id="2" creationId="{D2B80F4D-7245-5102-6375-90C2AA87B81D}"/>
          </ac:spMkLst>
        </pc:spChg>
        <pc:spChg chg="del">
          <ac:chgData name="BELLEMIN SANDRA" userId="5fe4e071-d3f4-40df-970f-ee8fcf898346" providerId="ADAL" clId="{77566691-B826-481F-84EA-83D78EC16FCA}" dt="2023-09-14T15:19:19.725" v="117" actId="478"/>
          <ac:spMkLst>
            <pc:docMk/>
            <pc:sldMk cId="3419879441" sldId="290"/>
            <ac:spMk id="3" creationId="{61601E91-CB5B-A366-03A9-1BE2C39DC60E}"/>
          </ac:spMkLst>
        </pc:spChg>
        <pc:picChg chg="del">
          <ac:chgData name="BELLEMIN SANDRA" userId="5fe4e071-d3f4-40df-970f-ee8fcf898346" providerId="ADAL" clId="{77566691-B826-481F-84EA-83D78EC16FCA}" dt="2023-09-14T15:19:19.725" v="117" actId="478"/>
          <ac:picMkLst>
            <pc:docMk/>
            <pc:sldMk cId="3419879441" sldId="290"/>
            <ac:picMk id="4" creationId="{78283816-3692-AF24-DD90-9C1CCAD9B5C7}"/>
          </ac:picMkLst>
        </pc:picChg>
        <pc:picChg chg="add mod">
          <ac:chgData name="BELLEMIN SANDRA" userId="5fe4e071-d3f4-40df-970f-ee8fcf898346" providerId="ADAL" clId="{77566691-B826-481F-84EA-83D78EC16FCA}" dt="2023-09-14T15:19:20.888" v="118"/>
          <ac:picMkLst>
            <pc:docMk/>
            <pc:sldMk cId="3419879441" sldId="290"/>
            <ac:picMk id="6" creationId="{14D8F3D7-A111-115E-4E7C-D4D4F7E38523}"/>
          </ac:picMkLst>
        </pc:picChg>
      </pc:sldChg>
      <pc:sldChg chg="addSp delSp modSp mod modClrScheme chgLayout">
        <pc:chgData name="BELLEMIN SANDRA" userId="5fe4e071-d3f4-40df-970f-ee8fcf898346" providerId="ADAL" clId="{77566691-B826-481F-84EA-83D78EC16FCA}" dt="2023-09-14T15:19:38.757" v="122"/>
        <pc:sldMkLst>
          <pc:docMk/>
          <pc:sldMk cId="3444282696" sldId="291"/>
        </pc:sldMkLst>
        <pc:spChg chg="del">
          <ac:chgData name="BELLEMIN SANDRA" userId="5fe4e071-d3f4-40df-970f-ee8fcf898346" providerId="ADAL" clId="{77566691-B826-481F-84EA-83D78EC16FCA}" dt="2023-09-14T15:19:26.365" v="121" actId="478"/>
          <ac:spMkLst>
            <pc:docMk/>
            <pc:sldMk cId="3444282696" sldId="291"/>
            <ac:spMk id="4" creationId="{A3A92F2D-95D2-6100-2B7E-786A364BB050}"/>
          </ac:spMkLst>
        </pc:spChg>
        <pc:picChg chg="del">
          <ac:chgData name="BELLEMIN SANDRA" userId="5fe4e071-d3f4-40df-970f-ee8fcf898346" providerId="ADAL" clId="{77566691-B826-481F-84EA-83D78EC16FCA}" dt="2023-09-14T15:19:24.462" v="119" actId="478"/>
          <ac:picMkLst>
            <pc:docMk/>
            <pc:sldMk cId="3444282696" sldId="291"/>
            <ac:picMk id="3" creationId="{DE310E75-629E-E360-86F7-11ACE5AE590B}"/>
          </ac:picMkLst>
        </pc:picChg>
        <pc:picChg chg="add mod">
          <ac:chgData name="BELLEMIN SANDRA" userId="5fe4e071-d3f4-40df-970f-ee8fcf898346" providerId="ADAL" clId="{77566691-B826-481F-84EA-83D78EC16FCA}" dt="2023-09-14T15:19:38.757" v="122"/>
          <ac:picMkLst>
            <pc:docMk/>
            <pc:sldMk cId="3444282696" sldId="291"/>
            <ac:picMk id="5" creationId="{89BB4F87-174E-30BC-C5C1-15E45D3F3FBA}"/>
          </ac:picMkLst>
        </pc:picChg>
        <pc:picChg chg="del">
          <ac:chgData name="BELLEMIN SANDRA" userId="5fe4e071-d3f4-40df-970f-ee8fcf898346" providerId="ADAL" clId="{77566691-B826-481F-84EA-83D78EC16FCA}" dt="2023-09-14T15:19:24.933" v="120" actId="478"/>
          <ac:picMkLst>
            <pc:docMk/>
            <pc:sldMk cId="3444282696" sldId="291"/>
            <ac:picMk id="6" creationId="{CE453BF2-A2E3-741F-1F35-048828662F6C}"/>
          </ac:picMkLst>
        </pc:picChg>
      </pc:sldChg>
      <pc:sldChg chg="addSp delSp modSp mod modClrScheme chgLayout">
        <pc:chgData name="BELLEMIN SANDRA" userId="5fe4e071-d3f4-40df-970f-ee8fcf898346" providerId="ADAL" clId="{77566691-B826-481F-84EA-83D78EC16FCA}" dt="2023-09-14T15:19:42.888" v="124"/>
        <pc:sldMkLst>
          <pc:docMk/>
          <pc:sldMk cId="3607582516" sldId="292"/>
        </pc:sldMkLst>
        <pc:picChg chg="del">
          <ac:chgData name="BELLEMIN SANDRA" userId="5fe4e071-d3f4-40df-970f-ee8fcf898346" providerId="ADAL" clId="{77566691-B826-481F-84EA-83D78EC16FCA}" dt="2023-09-14T15:19:41.710" v="123" actId="478"/>
          <ac:picMkLst>
            <pc:docMk/>
            <pc:sldMk cId="3607582516" sldId="292"/>
            <ac:picMk id="3" creationId="{4FD6EBEF-FF71-813F-B462-8F8BC0429EC8}"/>
          </ac:picMkLst>
        </pc:picChg>
        <pc:picChg chg="add mod">
          <ac:chgData name="BELLEMIN SANDRA" userId="5fe4e071-d3f4-40df-970f-ee8fcf898346" providerId="ADAL" clId="{77566691-B826-481F-84EA-83D78EC16FCA}" dt="2023-09-14T15:19:42.888" v="124"/>
          <ac:picMkLst>
            <pc:docMk/>
            <pc:sldMk cId="3607582516" sldId="292"/>
            <ac:picMk id="4" creationId="{0BC4E272-A331-A7E3-E11E-B27012ACDE1D}"/>
          </ac:picMkLst>
        </pc:picChg>
        <pc:picChg chg="del">
          <ac:chgData name="BELLEMIN SANDRA" userId="5fe4e071-d3f4-40df-970f-ee8fcf898346" providerId="ADAL" clId="{77566691-B826-481F-84EA-83D78EC16FCA}" dt="2023-09-14T15:19:41.710" v="123" actId="478"/>
          <ac:picMkLst>
            <pc:docMk/>
            <pc:sldMk cId="3607582516" sldId="292"/>
            <ac:picMk id="5" creationId="{755DC5FE-4407-FBEB-8B4F-71DB4B55DABA}"/>
          </ac:picMkLst>
        </pc:picChg>
      </pc:sldChg>
      <pc:sldChg chg="addSp delSp modSp mod modClrScheme chgLayout">
        <pc:chgData name="BELLEMIN SANDRA" userId="5fe4e071-d3f4-40df-970f-ee8fcf898346" providerId="ADAL" clId="{77566691-B826-481F-84EA-83D78EC16FCA}" dt="2023-09-14T15:19:46.702" v="128"/>
        <pc:sldMkLst>
          <pc:docMk/>
          <pc:sldMk cId="2104583625" sldId="293"/>
        </pc:sldMkLst>
        <pc:picChg chg="del">
          <ac:chgData name="BELLEMIN SANDRA" userId="5fe4e071-d3f4-40df-970f-ee8fcf898346" providerId="ADAL" clId="{77566691-B826-481F-84EA-83D78EC16FCA}" dt="2023-09-14T15:19:44.571" v="125" actId="478"/>
          <ac:picMkLst>
            <pc:docMk/>
            <pc:sldMk cId="2104583625" sldId="293"/>
            <ac:picMk id="3" creationId="{4FD6EBEF-FF71-813F-B462-8F8BC0429EC8}"/>
          </ac:picMkLst>
        </pc:picChg>
        <pc:picChg chg="del">
          <ac:chgData name="BELLEMIN SANDRA" userId="5fe4e071-d3f4-40df-970f-ee8fcf898346" providerId="ADAL" clId="{77566691-B826-481F-84EA-83D78EC16FCA}" dt="2023-09-14T15:19:45.053" v="126" actId="478"/>
          <ac:picMkLst>
            <pc:docMk/>
            <pc:sldMk cId="2104583625" sldId="293"/>
            <ac:picMk id="4" creationId="{E3FD9F49-E843-54A3-53E9-E9D62498D966}"/>
          </ac:picMkLst>
        </pc:picChg>
        <pc:picChg chg="del">
          <ac:chgData name="BELLEMIN SANDRA" userId="5fe4e071-d3f4-40df-970f-ee8fcf898346" providerId="ADAL" clId="{77566691-B826-481F-84EA-83D78EC16FCA}" dt="2023-09-14T15:19:45.510" v="127" actId="478"/>
          <ac:picMkLst>
            <pc:docMk/>
            <pc:sldMk cId="2104583625" sldId="293"/>
            <ac:picMk id="5" creationId="{755DC5FE-4407-FBEB-8B4F-71DB4B55DABA}"/>
          </ac:picMkLst>
        </pc:picChg>
        <pc:picChg chg="add mod">
          <ac:chgData name="BELLEMIN SANDRA" userId="5fe4e071-d3f4-40df-970f-ee8fcf898346" providerId="ADAL" clId="{77566691-B826-481F-84EA-83D78EC16FCA}" dt="2023-09-14T15:19:46.702" v="128"/>
          <ac:picMkLst>
            <pc:docMk/>
            <pc:sldMk cId="2104583625" sldId="293"/>
            <ac:picMk id="6" creationId="{88F4BB90-5C5D-CB1D-35D7-405DF6C590EA}"/>
          </ac:picMkLst>
        </pc:picChg>
      </pc:sldChg>
      <pc:sldChg chg="addSp delSp modSp mod modClrScheme chgLayout">
        <pc:chgData name="BELLEMIN SANDRA" userId="5fe4e071-d3f4-40df-970f-ee8fcf898346" providerId="ADAL" clId="{77566691-B826-481F-84EA-83D78EC16FCA}" dt="2023-09-14T15:19:54.998" v="131"/>
        <pc:sldMkLst>
          <pc:docMk/>
          <pc:sldMk cId="198720220" sldId="294"/>
        </pc:sldMkLst>
        <pc:picChg chg="add mod">
          <ac:chgData name="BELLEMIN SANDRA" userId="5fe4e071-d3f4-40df-970f-ee8fcf898346" providerId="ADAL" clId="{77566691-B826-481F-84EA-83D78EC16FCA}" dt="2023-09-14T15:19:54.998" v="131"/>
          <ac:picMkLst>
            <pc:docMk/>
            <pc:sldMk cId="198720220" sldId="294"/>
            <ac:picMk id="3" creationId="{F48498F8-488C-66D7-83F5-6DAD25BE4F8B}"/>
          </ac:picMkLst>
        </pc:picChg>
        <pc:picChg chg="del">
          <ac:chgData name="BELLEMIN SANDRA" userId="5fe4e071-d3f4-40df-970f-ee8fcf898346" providerId="ADAL" clId="{77566691-B826-481F-84EA-83D78EC16FCA}" dt="2023-09-14T15:19:48.925" v="129" actId="478"/>
          <ac:picMkLst>
            <pc:docMk/>
            <pc:sldMk cId="198720220" sldId="294"/>
            <ac:picMk id="5" creationId="{8BEF08D7-2EDA-B66B-6284-3FBFCF97055B}"/>
          </ac:picMkLst>
        </pc:picChg>
        <pc:picChg chg="del">
          <ac:chgData name="BELLEMIN SANDRA" userId="5fe4e071-d3f4-40df-970f-ee8fcf898346" providerId="ADAL" clId="{77566691-B826-481F-84EA-83D78EC16FCA}" dt="2023-09-14T15:19:49.383" v="130" actId="478"/>
          <ac:picMkLst>
            <pc:docMk/>
            <pc:sldMk cId="198720220" sldId="294"/>
            <ac:picMk id="6" creationId="{69BF64F3-DD0B-F2D9-EB37-E7AC24FDE43D}"/>
          </ac:picMkLst>
        </pc:picChg>
      </pc:sldChg>
      <pc:sldChg chg="addSp delSp modSp mod modClrScheme chgLayout">
        <pc:chgData name="BELLEMIN SANDRA" userId="5fe4e071-d3f4-40df-970f-ee8fcf898346" providerId="ADAL" clId="{77566691-B826-481F-84EA-83D78EC16FCA}" dt="2023-09-14T15:19:59.135" v="135"/>
        <pc:sldMkLst>
          <pc:docMk/>
          <pc:sldMk cId="4015181316" sldId="295"/>
        </pc:sldMkLst>
        <pc:picChg chg="del">
          <ac:chgData name="BELLEMIN SANDRA" userId="5fe4e071-d3f4-40df-970f-ee8fcf898346" providerId="ADAL" clId="{77566691-B826-481F-84EA-83D78EC16FCA}" dt="2023-09-14T15:19:56.974" v="132" actId="478"/>
          <ac:picMkLst>
            <pc:docMk/>
            <pc:sldMk cId="4015181316" sldId="295"/>
            <ac:picMk id="2" creationId="{C3659A99-2676-7A7D-6212-447EAA13BCB2}"/>
          </ac:picMkLst>
        </pc:picChg>
        <pc:picChg chg="del">
          <ac:chgData name="BELLEMIN SANDRA" userId="5fe4e071-d3f4-40df-970f-ee8fcf898346" providerId="ADAL" clId="{77566691-B826-481F-84EA-83D78EC16FCA}" dt="2023-09-14T15:19:57.775" v="134" actId="478"/>
          <ac:picMkLst>
            <pc:docMk/>
            <pc:sldMk cId="4015181316" sldId="295"/>
            <ac:picMk id="4" creationId="{DCFEDDBF-0CD7-016D-D140-8BA98D57271F}"/>
          </ac:picMkLst>
        </pc:picChg>
        <pc:picChg chg="del">
          <ac:chgData name="BELLEMIN SANDRA" userId="5fe4e071-d3f4-40df-970f-ee8fcf898346" providerId="ADAL" clId="{77566691-B826-481F-84EA-83D78EC16FCA}" dt="2023-09-14T15:19:57.422" v="133" actId="478"/>
          <ac:picMkLst>
            <pc:docMk/>
            <pc:sldMk cId="4015181316" sldId="295"/>
            <ac:picMk id="5" creationId="{92B8AE25-0561-66A7-8D69-36DB81D7DF3D}"/>
          </ac:picMkLst>
        </pc:picChg>
        <pc:picChg chg="add mod">
          <ac:chgData name="BELLEMIN SANDRA" userId="5fe4e071-d3f4-40df-970f-ee8fcf898346" providerId="ADAL" clId="{77566691-B826-481F-84EA-83D78EC16FCA}" dt="2023-09-14T15:19:59.135" v="135"/>
          <ac:picMkLst>
            <pc:docMk/>
            <pc:sldMk cId="4015181316" sldId="295"/>
            <ac:picMk id="6" creationId="{87A1DD53-7265-138E-8816-20CDB18E08E4}"/>
          </ac:picMkLst>
        </pc:picChg>
      </pc:sldChg>
      <pc:sldChg chg="addSp delSp modSp mod modClrScheme chgLayout">
        <pc:chgData name="BELLEMIN SANDRA" userId="5fe4e071-d3f4-40df-970f-ee8fcf898346" providerId="ADAL" clId="{77566691-B826-481F-84EA-83D78EC16FCA}" dt="2023-09-14T15:20:03.623" v="138"/>
        <pc:sldMkLst>
          <pc:docMk/>
          <pc:sldMk cId="4165088965" sldId="296"/>
        </pc:sldMkLst>
        <pc:picChg chg="del">
          <ac:chgData name="BELLEMIN SANDRA" userId="5fe4e071-d3f4-40df-970f-ee8fcf898346" providerId="ADAL" clId="{77566691-B826-481F-84EA-83D78EC16FCA}" dt="2023-09-14T15:20:01.718" v="136" actId="478"/>
          <ac:picMkLst>
            <pc:docMk/>
            <pc:sldMk cId="4165088965" sldId="296"/>
            <ac:picMk id="2" creationId="{C3659A99-2676-7A7D-6212-447EAA13BCB2}"/>
          </ac:picMkLst>
        </pc:picChg>
        <pc:picChg chg="del">
          <ac:chgData name="BELLEMIN SANDRA" userId="5fe4e071-d3f4-40df-970f-ee8fcf898346" providerId="ADAL" clId="{77566691-B826-481F-84EA-83D78EC16FCA}" dt="2023-09-14T15:20:02.190" v="137" actId="478"/>
          <ac:picMkLst>
            <pc:docMk/>
            <pc:sldMk cId="4165088965" sldId="296"/>
            <ac:picMk id="3" creationId="{5CEB326F-8A05-0B50-46E6-7203264C9E05}"/>
          </ac:picMkLst>
        </pc:picChg>
        <pc:picChg chg="add mod">
          <ac:chgData name="BELLEMIN SANDRA" userId="5fe4e071-d3f4-40df-970f-ee8fcf898346" providerId="ADAL" clId="{77566691-B826-481F-84EA-83D78EC16FCA}" dt="2023-09-14T15:20:03.623" v="138"/>
          <ac:picMkLst>
            <pc:docMk/>
            <pc:sldMk cId="4165088965" sldId="296"/>
            <ac:picMk id="5" creationId="{1C2BBC83-3DFA-FFB8-BCA9-BDDFCA78340C}"/>
          </ac:picMkLst>
        </pc:picChg>
      </pc:sldChg>
      <pc:sldChg chg="addSp delSp modSp mod modClrScheme chgLayout">
        <pc:chgData name="BELLEMIN SANDRA" userId="5fe4e071-d3f4-40df-970f-ee8fcf898346" providerId="ADAL" clId="{77566691-B826-481F-84EA-83D78EC16FCA}" dt="2023-09-14T15:20:08.127" v="142"/>
        <pc:sldMkLst>
          <pc:docMk/>
          <pc:sldMk cId="3974145741" sldId="297"/>
        </pc:sldMkLst>
        <pc:picChg chg="del">
          <ac:chgData name="BELLEMIN SANDRA" userId="5fe4e071-d3f4-40df-970f-ee8fcf898346" providerId="ADAL" clId="{77566691-B826-481F-84EA-83D78EC16FCA}" dt="2023-09-14T15:20:06.894" v="141" actId="478"/>
          <ac:picMkLst>
            <pc:docMk/>
            <pc:sldMk cId="3974145741" sldId="297"/>
            <ac:picMk id="2" creationId="{C3659A99-2676-7A7D-6212-447EAA13BCB2}"/>
          </ac:picMkLst>
        </pc:picChg>
        <pc:picChg chg="add mod">
          <ac:chgData name="BELLEMIN SANDRA" userId="5fe4e071-d3f4-40df-970f-ee8fcf898346" providerId="ADAL" clId="{77566691-B826-481F-84EA-83D78EC16FCA}" dt="2023-09-14T15:20:08.127" v="142"/>
          <ac:picMkLst>
            <pc:docMk/>
            <pc:sldMk cId="3974145741" sldId="297"/>
            <ac:picMk id="4" creationId="{188A604A-E1B1-948B-1BA1-15DC18147D03}"/>
          </ac:picMkLst>
        </pc:picChg>
        <pc:picChg chg="del">
          <ac:chgData name="BELLEMIN SANDRA" userId="5fe4e071-d3f4-40df-970f-ee8fcf898346" providerId="ADAL" clId="{77566691-B826-481F-84EA-83D78EC16FCA}" dt="2023-09-14T15:20:06.519" v="140" actId="478"/>
          <ac:picMkLst>
            <pc:docMk/>
            <pc:sldMk cId="3974145741" sldId="297"/>
            <ac:picMk id="5" creationId="{92B8AE25-0561-66A7-8D69-36DB81D7DF3D}"/>
          </ac:picMkLst>
        </pc:picChg>
        <pc:picChg chg="del">
          <ac:chgData name="BELLEMIN SANDRA" userId="5fe4e071-d3f4-40df-970f-ee8fcf898346" providerId="ADAL" clId="{77566691-B826-481F-84EA-83D78EC16FCA}" dt="2023-09-14T15:20:06.047" v="139" actId="478"/>
          <ac:picMkLst>
            <pc:docMk/>
            <pc:sldMk cId="3974145741" sldId="297"/>
            <ac:picMk id="6" creationId="{A4809C44-2CB6-EE65-B69B-5636B42E9FE9}"/>
          </ac:picMkLst>
        </pc:picChg>
      </pc:sldChg>
      <pc:sldChg chg="addSp delSp modSp mod modClrScheme chgLayout">
        <pc:chgData name="BELLEMIN SANDRA" userId="5fe4e071-d3f4-40df-970f-ee8fcf898346" providerId="ADAL" clId="{77566691-B826-481F-84EA-83D78EC16FCA}" dt="2023-09-14T15:20:12.666" v="146"/>
        <pc:sldMkLst>
          <pc:docMk/>
          <pc:sldMk cId="2333469115" sldId="298"/>
        </pc:sldMkLst>
        <pc:spChg chg="del mod">
          <ac:chgData name="BELLEMIN SANDRA" userId="5fe4e071-d3f4-40df-970f-ee8fcf898346" providerId="ADAL" clId="{77566691-B826-481F-84EA-83D78EC16FCA}" dt="2023-09-14T15:20:11.376" v="145" actId="478"/>
          <ac:spMkLst>
            <pc:docMk/>
            <pc:sldMk cId="2333469115" sldId="298"/>
            <ac:spMk id="3" creationId="{520725B8-4B40-793D-962C-412002A34A5F}"/>
          </ac:spMkLst>
        </pc:spChg>
        <pc:picChg chg="del">
          <ac:chgData name="BELLEMIN SANDRA" userId="5fe4e071-d3f4-40df-970f-ee8fcf898346" providerId="ADAL" clId="{77566691-B826-481F-84EA-83D78EC16FCA}" dt="2023-09-14T15:20:09.631" v="143" actId="478"/>
          <ac:picMkLst>
            <pc:docMk/>
            <pc:sldMk cId="2333469115" sldId="298"/>
            <ac:picMk id="2" creationId="{36A572F6-6CB3-F85E-F3DA-94C658EFC41C}"/>
          </ac:picMkLst>
        </pc:picChg>
        <pc:picChg chg="add mod">
          <ac:chgData name="BELLEMIN SANDRA" userId="5fe4e071-d3f4-40df-970f-ee8fcf898346" providerId="ADAL" clId="{77566691-B826-481F-84EA-83D78EC16FCA}" dt="2023-09-14T15:20:12.666" v="146"/>
          <ac:picMkLst>
            <pc:docMk/>
            <pc:sldMk cId="2333469115" sldId="298"/>
            <ac:picMk id="5" creationId="{9C52CDA5-2A89-9F1B-C29F-C0653834E961}"/>
          </ac:picMkLst>
        </pc:picChg>
      </pc:sldChg>
      <pc:sldChg chg="addSp delSp modSp mod modClrScheme chgLayout">
        <pc:chgData name="BELLEMIN SANDRA" userId="5fe4e071-d3f4-40df-970f-ee8fcf898346" providerId="ADAL" clId="{77566691-B826-481F-84EA-83D78EC16FCA}" dt="2023-09-14T15:20:16.229" v="149"/>
        <pc:sldMkLst>
          <pc:docMk/>
          <pc:sldMk cId="895600808" sldId="299"/>
        </pc:sldMkLst>
        <pc:picChg chg="del">
          <ac:chgData name="BELLEMIN SANDRA" userId="5fe4e071-d3f4-40df-970f-ee8fcf898346" providerId="ADAL" clId="{77566691-B826-481F-84EA-83D78EC16FCA}" dt="2023-09-14T15:20:14.975" v="148" actId="478"/>
          <ac:picMkLst>
            <pc:docMk/>
            <pc:sldMk cId="895600808" sldId="299"/>
            <ac:picMk id="2" creationId="{C11D2BDD-590E-D9F4-D15E-59807A61F720}"/>
          </ac:picMkLst>
        </pc:picChg>
        <pc:picChg chg="del">
          <ac:chgData name="BELLEMIN SANDRA" userId="5fe4e071-d3f4-40df-970f-ee8fcf898346" providerId="ADAL" clId="{77566691-B826-481F-84EA-83D78EC16FCA}" dt="2023-09-14T15:20:14.414" v="147" actId="478"/>
          <ac:picMkLst>
            <pc:docMk/>
            <pc:sldMk cId="895600808" sldId="299"/>
            <ac:picMk id="3" creationId="{C229CD0E-8AAB-47AA-718B-4CC805E92923}"/>
          </ac:picMkLst>
        </pc:picChg>
        <pc:picChg chg="add mod">
          <ac:chgData name="BELLEMIN SANDRA" userId="5fe4e071-d3f4-40df-970f-ee8fcf898346" providerId="ADAL" clId="{77566691-B826-481F-84EA-83D78EC16FCA}" dt="2023-09-14T15:20:16.229" v="149"/>
          <ac:picMkLst>
            <pc:docMk/>
            <pc:sldMk cId="895600808" sldId="299"/>
            <ac:picMk id="5" creationId="{CA557424-B7E1-7F06-196F-D19F476E1586}"/>
          </ac:picMkLst>
        </pc:picChg>
      </pc:sldChg>
      <pc:sldChg chg="addSp delSp modSp mod modClrScheme chgLayout">
        <pc:chgData name="BELLEMIN SANDRA" userId="5fe4e071-d3f4-40df-970f-ee8fcf898346" providerId="ADAL" clId="{77566691-B826-481F-84EA-83D78EC16FCA}" dt="2023-09-14T15:20:20.326" v="153"/>
        <pc:sldMkLst>
          <pc:docMk/>
          <pc:sldMk cId="3958825073" sldId="300"/>
        </pc:sldMkLst>
        <pc:picChg chg="del">
          <ac:chgData name="BELLEMIN SANDRA" userId="5fe4e071-d3f4-40df-970f-ee8fcf898346" providerId="ADAL" clId="{77566691-B826-481F-84EA-83D78EC16FCA}" dt="2023-09-14T15:20:18.655" v="151" actId="478"/>
          <ac:picMkLst>
            <pc:docMk/>
            <pc:sldMk cId="3958825073" sldId="300"/>
            <ac:picMk id="3" creationId="{EF0B0AB2-769B-522D-ED0C-0ED13A433725}"/>
          </ac:picMkLst>
        </pc:picChg>
        <pc:picChg chg="add mod">
          <ac:chgData name="BELLEMIN SANDRA" userId="5fe4e071-d3f4-40df-970f-ee8fcf898346" providerId="ADAL" clId="{77566691-B826-481F-84EA-83D78EC16FCA}" dt="2023-09-14T15:20:20.326" v="153"/>
          <ac:picMkLst>
            <pc:docMk/>
            <pc:sldMk cId="3958825073" sldId="300"/>
            <ac:picMk id="4" creationId="{600F6B2F-F166-1576-BFC4-7A1509A649EB}"/>
          </ac:picMkLst>
        </pc:picChg>
        <pc:picChg chg="del">
          <ac:chgData name="BELLEMIN SANDRA" userId="5fe4e071-d3f4-40df-970f-ee8fcf898346" providerId="ADAL" clId="{77566691-B826-481F-84EA-83D78EC16FCA}" dt="2023-09-14T15:20:18.296" v="150" actId="478"/>
          <ac:picMkLst>
            <pc:docMk/>
            <pc:sldMk cId="3958825073" sldId="300"/>
            <ac:picMk id="7" creationId="{1ABF1865-8EAD-95D6-7790-FA766D7D7D8A}"/>
          </ac:picMkLst>
        </pc:picChg>
        <pc:picChg chg="del">
          <ac:chgData name="BELLEMIN SANDRA" userId="5fe4e071-d3f4-40df-970f-ee8fcf898346" providerId="ADAL" clId="{77566691-B826-481F-84EA-83D78EC16FCA}" dt="2023-09-14T15:20:19.087" v="152" actId="478"/>
          <ac:picMkLst>
            <pc:docMk/>
            <pc:sldMk cId="3958825073" sldId="300"/>
            <ac:picMk id="9" creationId="{ABE782C7-4856-4926-C3C1-16D6872E0F96}"/>
          </ac:picMkLst>
        </pc:picChg>
      </pc:sldChg>
      <pc:sldChg chg="addSp delSp modSp mod modClrScheme chgLayout">
        <pc:chgData name="BELLEMIN SANDRA" userId="5fe4e071-d3f4-40df-970f-ee8fcf898346" providerId="ADAL" clId="{77566691-B826-481F-84EA-83D78EC16FCA}" dt="2023-09-14T15:20:32.198" v="156"/>
        <pc:sldMkLst>
          <pc:docMk/>
          <pc:sldMk cId="3244752090" sldId="301"/>
        </pc:sldMkLst>
        <pc:picChg chg="del">
          <ac:chgData name="BELLEMIN SANDRA" userId="5fe4e071-d3f4-40df-970f-ee8fcf898346" providerId="ADAL" clId="{77566691-B826-481F-84EA-83D78EC16FCA}" dt="2023-09-14T15:20:31.087" v="155" actId="478"/>
          <ac:picMkLst>
            <pc:docMk/>
            <pc:sldMk cId="3244752090" sldId="301"/>
            <ac:picMk id="2" creationId="{A85922C2-74AD-DA89-7CFE-02D3E24BC4F1}"/>
          </ac:picMkLst>
        </pc:picChg>
        <pc:picChg chg="add mod">
          <ac:chgData name="BELLEMIN SANDRA" userId="5fe4e071-d3f4-40df-970f-ee8fcf898346" providerId="ADAL" clId="{77566691-B826-481F-84EA-83D78EC16FCA}" dt="2023-09-14T15:20:32.198" v="156"/>
          <ac:picMkLst>
            <pc:docMk/>
            <pc:sldMk cId="3244752090" sldId="301"/>
            <ac:picMk id="4" creationId="{10B33800-3989-651D-E952-70EFB68E52AD}"/>
          </ac:picMkLst>
        </pc:picChg>
        <pc:picChg chg="del">
          <ac:chgData name="BELLEMIN SANDRA" userId="5fe4e071-d3f4-40df-970f-ee8fcf898346" providerId="ADAL" clId="{77566691-B826-481F-84EA-83D78EC16FCA}" dt="2023-09-14T15:20:30.551" v="154" actId="478"/>
          <ac:picMkLst>
            <pc:docMk/>
            <pc:sldMk cId="3244752090" sldId="301"/>
            <ac:picMk id="7" creationId="{1ABF1865-8EAD-95D6-7790-FA766D7D7D8A}"/>
          </ac:picMkLst>
        </pc:picChg>
      </pc:sldChg>
      <pc:sldChg chg="addSp delSp modSp mod modClrScheme chgLayout">
        <pc:chgData name="BELLEMIN SANDRA" userId="5fe4e071-d3f4-40df-970f-ee8fcf898346" providerId="ADAL" clId="{77566691-B826-481F-84EA-83D78EC16FCA}" dt="2023-09-14T15:20:39.043" v="160"/>
        <pc:sldMkLst>
          <pc:docMk/>
          <pc:sldMk cId="47108703" sldId="302"/>
        </pc:sldMkLst>
        <pc:picChg chg="del">
          <ac:chgData name="BELLEMIN SANDRA" userId="5fe4e071-d3f4-40df-970f-ee8fcf898346" providerId="ADAL" clId="{77566691-B826-481F-84EA-83D78EC16FCA}" dt="2023-09-14T15:20:36.804" v="158" actId="478"/>
          <ac:picMkLst>
            <pc:docMk/>
            <pc:sldMk cId="47108703" sldId="302"/>
            <ac:picMk id="3" creationId="{EF0B0AB2-769B-522D-ED0C-0ED13A433725}"/>
          </ac:picMkLst>
        </pc:picChg>
        <pc:picChg chg="del">
          <ac:chgData name="BELLEMIN SANDRA" userId="5fe4e071-d3f4-40df-970f-ee8fcf898346" providerId="ADAL" clId="{77566691-B826-481F-84EA-83D78EC16FCA}" dt="2023-09-14T15:20:37.263" v="159" actId="478"/>
          <ac:picMkLst>
            <pc:docMk/>
            <pc:sldMk cId="47108703" sldId="302"/>
            <ac:picMk id="4" creationId="{3425A98C-1B01-762A-9B3B-B877E7645660}"/>
          </ac:picMkLst>
        </pc:picChg>
        <pc:picChg chg="add mod">
          <ac:chgData name="BELLEMIN SANDRA" userId="5fe4e071-d3f4-40df-970f-ee8fcf898346" providerId="ADAL" clId="{77566691-B826-481F-84EA-83D78EC16FCA}" dt="2023-09-14T15:20:39.043" v="160"/>
          <ac:picMkLst>
            <pc:docMk/>
            <pc:sldMk cId="47108703" sldId="302"/>
            <ac:picMk id="5" creationId="{B1207CBB-AA6D-4AF9-BA98-9F24C68EC278}"/>
          </ac:picMkLst>
        </pc:picChg>
        <pc:picChg chg="del">
          <ac:chgData name="BELLEMIN SANDRA" userId="5fe4e071-d3f4-40df-970f-ee8fcf898346" providerId="ADAL" clId="{77566691-B826-481F-84EA-83D78EC16FCA}" dt="2023-09-14T15:20:36.267" v="157" actId="478"/>
          <ac:picMkLst>
            <pc:docMk/>
            <pc:sldMk cId="47108703" sldId="302"/>
            <ac:picMk id="7" creationId="{1ABF1865-8EAD-95D6-7790-FA766D7D7D8A}"/>
          </ac:picMkLst>
        </pc:picChg>
      </pc:sldChg>
      <pc:sldChg chg="addSp delSp modSp mod modClrScheme chgLayout">
        <pc:chgData name="BELLEMIN SANDRA" userId="5fe4e071-d3f4-40df-970f-ee8fcf898346" providerId="ADAL" clId="{77566691-B826-481F-84EA-83D78EC16FCA}" dt="2023-09-14T15:19:00.349" v="106"/>
        <pc:sldMkLst>
          <pc:docMk/>
          <pc:sldMk cId="3232882883" sldId="303"/>
        </pc:sldMkLst>
        <pc:graphicFrameChg chg="del">
          <ac:chgData name="BELLEMIN SANDRA" userId="5fe4e071-d3f4-40df-970f-ee8fcf898346" providerId="ADAL" clId="{77566691-B826-481F-84EA-83D78EC16FCA}" dt="2023-09-14T15:18:58.742" v="105" actId="478"/>
          <ac:graphicFrameMkLst>
            <pc:docMk/>
            <pc:sldMk cId="3232882883" sldId="303"/>
            <ac:graphicFrameMk id="3" creationId="{E83C6B19-39CE-9A5D-CEC9-88B5628907AA}"/>
          </ac:graphicFrameMkLst>
        </pc:graphicFrameChg>
        <pc:picChg chg="add mod">
          <ac:chgData name="BELLEMIN SANDRA" userId="5fe4e071-d3f4-40df-970f-ee8fcf898346" providerId="ADAL" clId="{77566691-B826-481F-84EA-83D78EC16FCA}" dt="2023-09-14T15:19:00.349" v="106"/>
          <ac:picMkLst>
            <pc:docMk/>
            <pc:sldMk cId="3232882883" sldId="303"/>
            <ac:picMk id="4" creationId="{1CA5BE70-9A7E-1F60-0652-38693BC154BB}"/>
          </ac:picMkLst>
        </pc:picChg>
      </pc:sldChg>
    </pc:docChg>
  </pc:docChgLst>
  <pc:docChgLst>
    <pc:chgData name="CORNUBERT CLAIRE" userId="463e7911-c62c-4422-9308-3a4a3529b03e" providerId="ADAL" clId="{E7BD9A7C-DF0C-4BC4-8660-0ACA6B53476D}"/>
    <pc:docChg chg="undo custSel addSld delSld modSld">
      <pc:chgData name="CORNUBERT CLAIRE" userId="463e7911-c62c-4422-9308-3a4a3529b03e" providerId="ADAL" clId="{E7BD9A7C-DF0C-4BC4-8660-0ACA6B53476D}" dt="2023-09-15T13:55:42.269" v="71" actId="113"/>
      <pc:docMkLst>
        <pc:docMk/>
      </pc:docMkLst>
      <pc:sldChg chg="modNotesTx">
        <pc:chgData name="CORNUBERT CLAIRE" userId="463e7911-c62c-4422-9308-3a4a3529b03e" providerId="ADAL" clId="{E7BD9A7C-DF0C-4BC4-8660-0ACA6B53476D}" dt="2023-09-15T13:42:03.269" v="0" actId="114"/>
        <pc:sldMkLst>
          <pc:docMk/>
          <pc:sldMk cId="3654230593" sldId="257"/>
        </pc:sldMkLst>
      </pc:sldChg>
      <pc:sldChg chg="modNotesTx">
        <pc:chgData name="CORNUBERT CLAIRE" userId="463e7911-c62c-4422-9308-3a4a3529b03e" providerId="ADAL" clId="{E7BD9A7C-DF0C-4BC4-8660-0ACA6B53476D}" dt="2023-09-15T13:42:15.545" v="2" actId="20577"/>
        <pc:sldMkLst>
          <pc:docMk/>
          <pc:sldMk cId="2683733850" sldId="258"/>
        </pc:sldMkLst>
      </pc:sldChg>
      <pc:sldChg chg="modNotesTx">
        <pc:chgData name="CORNUBERT CLAIRE" userId="463e7911-c62c-4422-9308-3a4a3529b03e" providerId="ADAL" clId="{E7BD9A7C-DF0C-4BC4-8660-0ACA6B53476D}" dt="2023-09-15T13:42:23.630" v="4" actId="20577"/>
        <pc:sldMkLst>
          <pc:docMk/>
          <pc:sldMk cId="1868198280" sldId="260"/>
        </pc:sldMkLst>
      </pc:sldChg>
      <pc:sldChg chg="modSp mod modNotesTx">
        <pc:chgData name="CORNUBERT CLAIRE" userId="463e7911-c62c-4422-9308-3a4a3529b03e" providerId="ADAL" clId="{E7BD9A7C-DF0C-4BC4-8660-0ACA6B53476D}" dt="2023-09-15T13:51:26.548" v="43" actId="1076"/>
        <pc:sldMkLst>
          <pc:docMk/>
          <pc:sldMk cId="1898169238" sldId="280"/>
        </pc:sldMkLst>
        <pc:picChg chg="mod">
          <ac:chgData name="CORNUBERT CLAIRE" userId="463e7911-c62c-4422-9308-3a4a3529b03e" providerId="ADAL" clId="{E7BD9A7C-DF0C-4BC4-8660-0ACA6B53476D}" dt="2023-09-15T13:51:26.548" v="43" actId="1076"/>
          <ac:picMkLst>
            <pc:docMk/>
            <pc:sldMk cId="1898169238" sldId="280"/>
            <ac:picMk id="7" creationId="{6DC1AB0E-1E9A-500B-79ED-40055DD0038C}"/>
          </ac:picMkLst>
        </pc:picChg>
      </pc:sldChg>
      <pc:sldChg chg="addSp delSp modSp mod modNotesTx">
        <pc:chgData name="CORNUBERT CLAIRE" userId="463e7911-c62c-4422-9308-3a4a3529b03e" providerId="ADAL" clId="{E7BD9A7C-DF0C-4BC4-8660-0ACA6B53476D}" dt="2023-09-15T13:52:38.526" v="55" actId="113"/>
        <pc:sldMkLst>
          <pc:docMk/>
          <pc:sldMk cId="2054225078" sldId="281"/>
        </pc:sldMkLst>
        <pc:spChg chg="del">
          <ac:chgData name="CORNUBERT CLAIRE" userId="463e7911-c62c-4422-9308-3a4a3529b03e" providerId="ADAL" clId="{E7BD9A7C-DF0C-4BC4-8660-0ACA6B53476D}" dt="2023-09-15T13:47:54.657" v="31" actId="478"/>
          <ac:spMkLst>
            <pc:docMk/>
            <pc:sldMk cId="2054225078" sldId="281"/>
            <ac:spMk id="2" creationId="{0F7A39B2-A9A3-2186-823A-666CF95067FB}"/>
          </ac:spMkLst>
        </pc:spChg>
        <pc:spChg chg="add mod ord">
          <ac:chgData name="CORNUBERT CLAIRE" userId="463e7911-c62c-4422-9308-3a4a3529b03e" providerId="ADAL" clId="{E7BD9A7C-DF0C-4BC4-8660-0ACA6B53476D}" dt="2023-09-15T13:51:00.272" v="35" actId="166"/>
          <ac:spMkLst>
            <pc:docMk/>
            <pc:sldMk cId="2054225078" sldId="281"/>
            <ac:spMk id="7" creationId="{BF1024AA-08E0-C2B0-F6C1-C2F8B07B3DCF}"/>
          </ac:spMkLst>
        </pc:spChg>
        <pc:picChg chg="del mod">
          <ac:chgData name="CORNUBERT CLAIRE" userId="463e7911-c62c-4422-9308-3a4a3529b03e" providerId="ADAL" clId="{E7BD9A7C-DF0C-4BC4-8660-0ACA6B53476D}" dt="2023-09-15T13:47:54.657" v="31" actId="478"/>
          <ac:picMkLst>
            <pc:docMk/>
            <pc:sldMk cId="2054225078" sldId="281"/>
            <ac:picMk id="4" creationId="{9BF6C727-B22D-5283-06CF-4C182B007B29}"/>
          </ac:picMkLst>
        </pc:picChg>
        <pc:picChg chg="add mod">
          <ac:chgData name="CORNUBERT CLAIRE" userId="463e7911-c62c-4422-9308-3a4a3529b03e" providerId="ADAL" clId="{E7BD9A7C-DF0C-4BC4-8660-0ACA6B53476D}" dt="2023-09-15T13:51:09.482" v="41" actId="1076"/>
          <ac:picMkLst>
            <pc:docMk/>
            <pc:sldMk cId="2054225078" sldId="281"/>
            <ac:picMk id="5" creationId="{2D1AAEBD-7A63-A996-2F6D-D30AD5363403}"/>
          </ac:picMkLst>
        </pc:picChg>
        <pc:picChg chg="del mod">
          <ac:chgData name="CORNUBERT CLAIRE" userId="463e7911-c62c-4422-9308-3a4a3529b03e" providerId="ADAL" clId="{E7BD9A7C-DF0C-4BC4-8660-0ACA6B53476D}" dt="2023-09-15T13:47:54.657" v="31" actId="478"/>
          <ac:picMkLst>
            <pc:docMk/>
            <pc:sldMk cId="2054225078" sldId="281"/>
            <ac:picMk id="6" creationId="{5D0E60A2-9BC4-0264-76B6-236472311F40}"/>
          </ac:picMkLst>
        </pc:picChg>
        <pc:picChg chg="del mod">
          <ac:chgData name="CORNUBERT CLAIRE" userId="463e7911-c62c-4422-9308-3a4a3529b03e" providerId="ADAL" clId="{E7BD9A7C-DF0C-4BC4-8660-0ACA6B53476D}" dt="2023-09-15T13:47:54.657" v="31" actId="478"/>
          <ac:picMkLst>
            <pc:docMk/>
            <pc:sldMk cId="2054225078" sldId="281"/>
            <ac:picMk id="8" creationId="{0360D0D4-7494-0C84-8F5D-954BB7E9630A}"/>
          </ac:picMkLst>
        </pc:picChg>
        <pc:picChg chg="add mod ord">
          <ac:chgData name="CORNUBERT CLAIRE" userId="463e7911-c62c-4422-9308-3a4a3529b03e" providerId="ADAL" clId="{E7BD9A7C-DF0C-4BC4-8660-0ACA6B53476D}" dt="2023-09-15T13:51:00.272" v="35" actId="166"/>
          <ac:picMkLst>
            <pc:docMk/>
            <pc:sldMk cId="2054225078" sldId="281"/>
            <ac:picMk id="9" creationId="{3E25EA28-EDCF-A969-3696-CFE50BD82F00}"/>
          </ac:picMkLst>
        </pc:picChg>
        <pc:picChg chg="del mod">
          <ac:chgData name="CORNUBERT CLAIRE" userId="463e7911-c62c-4422-9308-3a4a3529b03e" providerId="ADAL" clId="{E7BD9A7C-DF0C-4BC4-8660-0ACA6B53476D}" dt="2023-09-15T13:47:54.657" v="31" actId="478"/>
          <ac:picMkLst>
            <pc:docMk/>
            <pc:sldMk cId="2054225078" sldId="281"/>
            <ac:picMk id="10" creationId="{FBB2F892-B969-9EF1-BC5D-53D74A7507C3}"/>
          </ac:picMkLst>
        </pc:picChg>
        <pc:picChg chg="add mod ord">
          <ac:chgData name="CORNUBERT CLAIRE" userId="463e7911-c62c-4422-9308-3a4a3529b03e" providerId="ADAL" clId="{E7BD9A7C-DF0C-4BC4-8660-0ACA6B53476D}" dt="2023-09-15T13:51:00.272" v="35" actId="166"/>
          <ac:picMkLst>
            <pc:docMk/>
            <pc:sldMk cId="2054225078" sldId="281"/>
            <ac:picMk id="11" creationId="{B398E2A3-D38F-8CD9-5B2C-F155F3106F00}"/>
          </ac:picMkLst>
        </pc:picChg>
        <pc:picChg chg="del mod">
          <ac:chgData name="CORNUBERT CLAIRE" userId="463e7911-c62c-4422-9308-3a4a3529b03e" providerId="ADAL" clId="{E7BD9A7C-DF0C-4BC4-8660-0ACA6B53476D}" dt="2023-09-15T13:47:54.657" v="31" actId="478"/>
          <ac:picMkLst>
            <pc:docMk/>
            <pc:sldMk cId="2054225078" sldId="281"/>
            <ac:picMk id="12" creationId="{33BB6F94-CA0C-40E8-0842-FB4EAA5DF9DA}"/>
          </ac:picMkLst>
        </pc:picChg>
        <pc:picChg chg="add mod ord">
          <ac:chgData name="CORNUBERT CLAIRE" userId="463e7911-c62c-4422-9308-3a4a3529b03e" providerId="ADAL" clId="{E7BD9A7C-DF0C-4BC4-8660-0ACA6B53476D}" dt="2023-09-15T13:51:39.498" v="48" actId="1076"/>
          <ac:picMkLst>
            <pc:docMk/>
            <pc:sldMk cId="2054225078" sldId="281"/>
            <ac:picMk id="13" creationId="{08DD45BE-C29E-054A-6E16-935B28BEFCCC}"/>
          </ac:picMkLst>
        </pc:picChg>
        <pc:picChg chg="add mod ord">
          <ac:chgData name="CORNUBERT CLAIRE" userId="463e7911-c62c-4422-9308-3a4a3529b03e" providerId="ADAL" clId="{E7BD9A7C-DF0C-4BC4-8660-0ACA6B53476D}" dt="2023-09-15T13:51:39.986" v="49" actId="1076"/>
          <ac:picMkLst>
            <pc:docMk/>
            <pc:sldMk cId="2054225078" sldId="281"/>
            <ac:picMk id="14" creationId="{BFD1B4EE-C020-8C68-797F-71A8FE8799E0}"/>
          </ac:picMkLst>
        </pc:picChg>
        <pc:picChg chg="add mod ord">
          <ac:chgData name="CORNUBERT CLAIRE" userId="463e7911-c62c-4422-9308-3a4a3529b03e" providerId="ADAL" clId="{E7BD9A7C-DF0C-4BC4-8660-0ACA6B53476D}" dt="2023-09-15T13:51:39.042" v="46" actId="1076"/>
          <ac:picMkLst>
            <pc:docMk/>
            <pc:sldMk cId="2054225078" sldId="281"/>
            <ac:picMk id="15" creationId="{7CDC825F-87C7-7B7F-2A35-E074FCE031B0}"/>
          </ac:picMkLst>
        </pc:picChg>
        <pc:picChg chg="add mod ord">
          <ac:chgData name="CORNUBERT CLAIRE" userId="463e7911-c62c-4422-9308-3a4a3529b03e" providerId="ADAL" clId="{E7BD9A7C-DF0C-4BC4-8660-0ACA6B53476D}" dt="2023-09-15T13:51:39.268" v="47" actId="1076"/>
          <ac:picMkLst>
            <pc:docMk/>
            <pc:sldMk cId="2054225078" sldId="281"/>
            <ac:picMk id="16" creationId="{507AE4DD-17F6-B19E-3953-43EF17035A0A}"/>
          </ac:picMkLst>
        </pc:picChg>
        <pc:picChg chg="del mod">
          <ac:chgData name="CORNUBERT CLAIRE" userId="463e7911-c62c-4422-9308-3a4a3529b03e" providerId="ADAL" clId="{E7BD9A7C-DF0C-4BC4-8660-0ACA6B53476D}" dt="2023-09-15T13:47:54.657" v="31" actId="478"/>
          <ac:picMkLst>
            <pc:docMk/>
            <pc:sldMk cId="2054225078" sldId="281"/>
            <ac:picMk id="17" creationId="{1DD85268-3F10-DF38-E181-BB37BDA1083F}"/>
          </ac:picMkLst>
        </pc:picChg>
        <pc:picChg chg="add mod ord">
          <ac:chgData name="CORNUBERT CLAIRE" userId="463e7911-c62c-4422-9308-3a4a3529b03e" providerId="ADAL" clId="{E7BD9A7C-DF0C-4BC4-8660-0ACA6B53476D}" dt="2023-09-15T13:51:40.459" v="51" actId="1076"/>
          <ac:picMkLst>
            <pc:docMk/>
            <pc:sldMk cId="2054225078" sldId="281"/>
            <ac:picMk id="18" creationId="{9F244AC6-B7EC-6BD0-E958-DF12B93D893A}"/>
          </ac:picMkLst>
        </pc:picChg>
        <pc:picChg chg="del mod">
          <ac:chgData name="CORNUBERT CLAIRE" userId="463e7911-c62c-4422-9308-3a4a3529b03e" providerId="ADAL" clId="{E7BD9A7C-DF0C-4BC4-8660-0ACA6B53476D}" dt="2023-09-15T13:47:54.657" v="31" actId="478"/>
          <ac:picMkLst>
            <pc:docMk/>
            <pc:sldMk cId="2054225078" sldId="281"/>
            <ac:picMk id="19" creationId="{C7FA3606-C595-CED5-4D2D-8F23D9332F0B}"/>
          </ac:picMkLst>
        </pc:picChg>
        <pc:picChg chg="add mod ord">
          <ac:chgData name="CORNUBERT CLAIRE" userId="463e7911-c62c-4422-9308-3a4a3529b03e" providerId="ADAL" clId="{E7BD9A7C-DF0C-4BC4-8660-0ACA6B53476D}" dt="2023-09-15T13:51:40.210" v="50" actId="1076"/>
          <ac:picMkLst>
            <pc:docMk/>
            <pc:sldMk cId="2054225078" sldId="281"/>
            <ac:picMk id="20" creationId="{EA428F45-7632-8468-2E99-70976FC438D4}"/>
          </ac:picMkLst>
        </pc:picChg>
        <pc:picChg chg="del mod">
          <ac:chgData name="CORNUBERT CLAIRE" userId="463e7911-c62c-4422-9308-3a4a3529b03e" providerId="ADAL" clId="{E7BD9A7C-DF0C-4BC4-8660-0ACA6B53476D}" dt="2023-09-15T13:47:54.657" v="31" actId="478"/>
          <ac:picMkLst>
            <pc:docMk/>
            <pc:sldMk cId="2054225078" sldId="281"/>
            <ac:picMk id="27" creationId="{FB85F7D9-6A3E-4D75-A900-846367B744FE}"/>
          </ac:picMkLst>
        </pc:picChg>
        <pc:picChg chg="del mod">
          <ac:chgData name="CORNUBERT CLAIRE" userId="463e7911-c62c-4422-9308-3a4a3529b03e" providerId="ADAL" clId="{E7BD9A7C-DF0C-4BC4-8660-0ACA6B53476D}" dt="2023-09-15T13:49:55.426" v="32" actId="478"/>
          <ac:picMkLst>
            <pc:docMk/>
            <pc:sldMk cId="2054225078" sldId="281"/>
            <ac:picMk id="29" creationId="{D811EBB5-A8A9-2E49-D585-BB07B7936DF1}"/>
          </ac:picMkLst>
        </pc:picChg>
      </pc:sldChg>
      <pc:sldChg chg="modNotesTx">
        <pc:chgData name="CORNUBERT CLAIRE" userId="463e7911-c62c-4422-9308-3a4a3529b03e" providerId="ADAL" clId="{E7BD9A7C-DF0C-4BC4-8660-0ACA6B53476D}" dt="2023-09-15T13:52:52.932" v="57" actId="20577"/>
        <pc:sldMkLst>
          <pc:docMk/>
          <pc:sldMk cId="1933365273" sldId="283"/>
        </pc:sldMkLst>
      </pc:sldChg>
      <pc:sldChg chg="modNotesTx">
        <pc:chgData name="CORNUBERT CLAIRE" userId="463e7911-c62c-4422-9308-3a4a3529b03e" providerId="ADAL" clId="{E7BD9A7C-DF0C-4BC4-8660-0ACA6B53476D}" dt="2023-09-15T13:55:06.125" v="70" actId="113"/>
        <pc:sldMkLst>
          <pc:docMk/>
          <pc:sldMk cId="3419879441" sldId="290"/>
        </pc:sldMkLst>
      </pc:sldChg>
      <pc:sldChg chg="modNotesTx">
        <pc:chgData name="CORNUBERT CLAIRE" userId="463e7911-c62c-4422-9308-3a4a3529b03e" providerId="ADAL" clId="{E7BD9A7C-DF0C-4BC4-8660-0ACA6B53476D}" dt="2023-09-15T13:54:46.417" v="63" actId="20577"/>
        <pc:sldMkLst>
          <pc:docMk/>
          <pc:sldMk cId="3444282696" sldId="291"/>
        </pc:sldMkLst>
      </pc:sldChg>
      <pc:sldChg chg="modNotesTx">
        <pc:chgData name="CORNUBERT CLAIRE" userId="463e7911-c62c-4422-9308-3a4a3529b03e" providerId="ADAL" clId="{E7BD9A7C-DF0C-4BC4-8660-0ACA6B53476D}" dt="2023-09-15T13:55:42.269" v="71" actId="113"/>
        <pc:sldMkLst>
          <pc:docMk/>
          <pc:sldMk cId="2333469115" sldId="298"/>
        </pc:sldMkLst>
      </pc:sldChg>
      <pc:sldChg chg="modSp add del mod">
        <pc:chgData name="CORNUBERT CLAIRE" userId="463e7911-c62c-4422-9308-3a4a3529b03e" providerId="ADAL" clId="{E7BD9A7C-DF0C-4BC4-8660-0ACA6B53476D}" dt="2023-09-15T13:52:05.363" v="54" actId="47"/>
        <pc:sldMkLst>
          <pc:docMk/>
          <pc:sldMk cId="3100450218" sldId="304"/>
        </pc:sldMkLst>
        <pc:picChg chg="mod">
          <ac:chgData name="CORNUBERT CLAIRE" userId="463e7911-c62c-4422-9308-3a4a3529b03e" providerId="ADAL" clId="{E7BD9A7C-DF0C-4BC4-8660-0ACA6B53476D}" dt="2023-09-15T13:51:57.843" v="53" actId="1076"/>
          <ac:picMkLst>
            <pc:docMk/>
            <pc:sldMk cId="3100450218" sldId="304"/>
            <ac:picMk id="29" creationId="{D811EBB5-A8A9-2E49-D585-BB07B7936DF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3D4687-8DC3-45F3-BEA2-D4F998E48646}" type="datetimeFigureOut">
              <a:rPr lang="fr-FR" smtClean="0"/>
              <a:t>15/09/2023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6C1F61-6E42-456B-91C4-D1C9FD31021D}" type="slidenum">
              <a:rPr lang="fr-FR" smtClean="0"/>
              <a:t>‹N°›</a:t>
            </a:fld>
            <a:endParaRPr lang="fr-FR"/>
          </a:p>
        </p:txBody>
      </p:sp>
    </p:spTree>
    <p:extLst>
      <p:ext uri="{BB962C8B-B14F-4D97-AF65-F5344CB8AC3E}">
        <p14:creationId xmlns:p14="http://schemas.microsoft.com/office/powerpoint/2010/main" val="911355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i="0" dirty="0"/>
              <a:t>LA PHRASE – </a:t>
            </a:r>
            <a:r>
              <a:rPr lang="fr-FR" b="0" i="1" dirty="0"/>
              <a:t>La forme et la place du sujet</a:t>
            </a:r>
          </a:p>
          <a:p>
            <a:endParaRPr lang="fr-FR" b="0" i="1" dirty="0"/>
          </a:p>
          <a:p>
            <a:r>
              <a:rPr lang="fr-FR" b="1" i="0" dirty="0"/>
              <a:t>Leçon 38 : Les briques-sujets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dirty="0">
                <a:solidFill>
                  <a:srgbClr val="FF0000"/>
                </a:solidFill>
                <a:effectLst/>
                <a:latin typeface="+mn-lt"/>
                <a:ea typeface="Times New Roman" panose="02020603050405020304" pitchFamily="18" charset="0"/>
                <a:cs typeface="Times New Roman" panose="02020603050405020304" pitchFamily="18" charset="0"/>
              </a:rPr>
              <a:t>Certaines diapositives ont été dupliquées afin de scinder le commentaire du mode présentateur en deux parties lorsque le propos est long. Cela vous permettra de poursuivre vos explications de manière plus fluide. </a:t>
            </a:r>
          </a:p>
          <a:p>
            <a:endParaRPr lang="fr-FR" dirty="0"/>
          </a:p>
        </p:txBody>
      </p:sp>
      <p:sp>
        <p:nvSpPr>
          <p:cNvPr id="4" name="Espace réservé du numéro de diapositive 3"/>
          <p:cNvSpPr>
            <a:spLocks noGrp="1"/>
          </p:cNvSpPr>
          <p:nvPr>
            <p:ph type="sldNum" sz="quarter" idx="5"/>
          </p:nvPr>
        </p:nvSpPr>
        <p:spPr/>
        <p:txBody>
          <a:bodyPr/>
          <a:lstStyle/>
          <a:p>
            <a:fld id="{7B6C1F61-6E42-456B-91C4-D1C9FD31021D}" type="slidenum">
              <a:rPr lang="fr-FR" smtClean="0"/>
              <a:t>1</a:t>
            </a:fld>
            <a:endParaRPr lang="fr-FR"/>
          </a:p>
        </p:txBody>
      </p:sp>
    </p:spTree>
    <p:extLst>
      <p:ext uri="{BB962C8B-B14F-4D97-AF65-F5344CB8AC3E}">
        <p14:creationId xmlns:p14="http://schemas.microsoft.com/office/powerpoint/2010/main" val="2508958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 Pour cette phrase, trouvez la brique-sujet </a:t>
            </a:r>
            <a:r>
              <a:rPr lang="fr-FR" sz="1800" b="0" i="1" u="none" strike="noStrike" baseline="0" dirty="0">
                <a:solidFill>
                  <a:srgbClr val="00AEEF"/>
                </a:solidFill>
                <a:latin typeface="FSAlbert"/>
              </a:rPr>
              <a:t>(de qui ou de quoi on parle ?)</a:t>
            </a:r>
            <a:r>
              <a:rPr lang="fr-FR" sz="1800" b="0" i="0" u="none" strike="noStrike" baseline="0" dirty="0">
                <a:solidFill>
                  <a:srgbClr val="00AEEF"/>
                </a:solidFill>
                <a:latin typeface="FSAlbert"/>
              </a:rPr>
              <a:t> et la brique du verbe (</a:t>
            </a:r>
            <a:r>
              <a:rPr lang="fr-FR" sz="1800" b="0" i="1" u="none" strike="noStrike" baseline="0" dirty="0">
                <a:solidFill>
                  <a:srgbClr val="00AEEF"/>
                </a:solidFill>
                <a:latin typeface="FSAlbert"/>
              </a:rPr>
              <a:t>qu’est-ce qui se passe ?</a:t>
            </a:r>
            <a:r>
              <a:rPr lang="fr-FR" sz="1800" b="0" i="0" u="none" strike="noStrike" baseline="0" dirty="0">
                <a:solidFill>
                  <a:srgbClr val="00AEEF"/>
                </a:solidFill>
                <a:latin typeface="FSAlbert"/>
              </a:rPr>
              <a:t>). »</a:t>
            </a:r>
          </a:p>
          <a:p>
            <a:endParaRPr lang="fr-FR" b="1" dirty="0"/>
          </a:p>
        </p:txBody>
      </p:sp>
      <p:sp>
        <p:nvSpPr>
          <p:cNvPr id="4" name="Espace réservé du numéro de diapositive 3"/>
          <p:cNvSpPr>
            <a:spLocks noGrp="1"/>
          </p:cNvSpPr>
          <p:nvPr>
            <p:ph type="sldNum" sz="quarter" idx="5"/>
          </p:nvPr>
        </p:nvSpPr>
        <p:spPr/>
        <p:txBody>
          <a:bodyPr/>
          <a:lstStyle/>
          <a:p>
            <a:fld id="{7B6C1F61-6E42-456B-91C4-D1C9FD31021D}" type="slidenum">
              <a:rPr lang="fr-FR" smtClean="0"/>
              <a:t>10</a:t>
            </a:fld>
            <a:endParaRPr lang="fr-FR"/>
          </a:p>
        </p:txBody>
      </p:sp>
    </p:spTree>
    <p:extLst>
      <p:ext uri="{BB962C8B-B14F-4D97-AF65-F5344CB8AC3E}">
        <p14:creationId xmlns:p14="http://schemas.microsoft.com/office/powerpoint/2010/main" val="1487107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 Pour cette phrase, trouvez la brique-sujet </a:t>
            </a:r>
            <a:r>
              <a:rPr lang="fr-FR" sz="1800" b="0" i="1" u="none" strike="noStrike" baseline="0" dirty="0">
                <a:solidFill>
                  <a:srgbClr val="00AEEF"/>
                </a:solidFill>
                <a:latin typeface="FSAlbert"/>
              </a:rPr>
              <a:t>(de qui ou de quoi on parle ?)</a:t>
            </a:r>
            <a:r>
              <a:rPr lang="fr-FR" sz="1800" b="0" i="0" u="none" strike="noStrike" baseline="0" dirty="0">
                <a:solidFill>
                  <a:srgbClr val="00AEEF"/>
                </a:solidFill>
                <a:latin typeface="FSAlbert"/>
              </a:rPr>
              <a:t> et la brique du verbe (</a:t>
            </a:r>
            <a:r>
              <a:rPr lang="fr-FR" sz="1800" b="0" i="1" u="none" strike="noStrike" baseline="0" dirty="0">
                <a:solidFill>
                  <a:srgbClr val="00AEEF"/>
                </a:solidFill>
                <a:latin typeface="FSAlbert"/>
              </a:rPr>
              <a:t>qu’est-ce qui se passe ?</a:t>
            </a:r>
            <a:r>
              <a:rPr lang="fr-FR" sz="1800" b="0" i="0" u="none" strike="noStrike" baseline="0" dirty="0">
                <a:solidFill>
                  <a:srgbClr val="00AEEF"/>
                </a:solidFill>
                <a:latin typeface="FSAlbert"/>
              </a:rPr>
              <a:t>). »</a:t>
            </a:r>
          </a:p>
          <a:p>
            <a:endParaRPr lang="fr-FR" b="1" dirty="0"/>
          </a:p>
        </p:txBody>
      </p:sp>
      <p:sp>
        <p:nvSpPr>
          <p:cNvPr id="4" name="Espace réservé du numéro de diapositive 3"/>
          <p:cNvSpPr>
            <a:spLocks noGrp="1"/>
          </p:cNvSpPr>
          <p:nvPr>
            <p:ph type="sldNum" sz="quarter" idx="5"/>
          </p:nvPr>
        </p:nvSpPr>
        <p:spPr/>
        <p:txBody>
          <a:bodyPr/>
          <a:lstStyle/>
          <a:p>
            <a:fld id="{7B6C1F61-6E42-456B-91C4-D1C9FD31021D}" type="slidenum">
              <a:rPr lang="fr-FR" smtClean="0"/>
              <a:t>11</a:t>
            </a:fld>
            <a:endParaRPr lang="fr-FR"/>
          </a:p>
        </p:txBody>
      </p:sp>
    </p:spTree>
    <p:extLst>
      <p:ext uri="{BB962C8B-B14F-4D97-AF65-F5344CB8AC3E}">
        <p14:creationId xmlns:p14="http://schemas.microsoft.com/office/powerpoint/2010/main" val="187961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 Pour cette phrase, trouvez la brique-sujet </a:t>
            </a:r>
            <a:r>
              <a:rPr lang="fr-FR" sz="1800" b="0" i="1" u="none" strike="noStrike" baseline="0" dirty="0">
                <a:solidFill>
                  <a:srgbClr val="00AEEF"/>
                </a:solidFill>
                <a:latin typeface="FSAlbert"/>
              </a:rPr>
              <a:t>(de qui ou de quoi on parle ?)</a:t>
            </a:r>
            <a:r>
              <a:rPr lang="fr-FR" sz="1800" b="0" i="0" u="none" strike="noStrike" baseline="0" dirty="0">
                <a:solidFill>
                  <a:srgbClr val="00AEEF"/>
                </a:solidFill>
                <a:latin typeface="FSAlbert"/>
              </a:rPr>
              <a:t> et la brique du verbe (</a:t>
            </a:r>
            <a:r>
              <a:rPr lang="fr-FR" sz="1800" b="0" i="1" u="none" strike="noStrike" baseline="0" dirty="0">
                <a:solidFill>
                  <a:srgbClr val="00AEEF"/>
                </a:solidFill>
                <a:latin typeface="FSAlbert"/>
              </a:rPr>
              <a:t>qu’est-ce qui se passe ?</a:t>
            </a:r>
            <a:r>
              <a:rPr lang="fr-FR" sz="1800" b="0" i="0" u="none" strike="noStrike" baseline="0" dirty="0">
                <a:solidFill>
                  <a:srgbClr val="00AEEF"/>
                </a:solidFill>
                <a:latin typeface="FSAlbert"/>
              </a:rPr>
              <a:t>). »</a:t>
            </a:r>
          </a:p>
          <a:p>
            <a:endParaRPr lang="fr-FR" b="1" dirty="0"/>
          </a:p>
        </p:txBody>
      </p:sp>
      <p:sp>
        <p:nvSpPr>
          <p:cNvPr id="4" name="Espace réservé du numéro de diapositive 3"/>
          <p:cNvSpPr>
            <a:spLocks noGrp="1"/>
          </p:cNvSpPr>
          <p:nvPr>
            <p:ph type="sldNum" sz="quarter" idx="5"/>
          </p:nvPr>
        </p:nvSpPr>
        <p:spPr/>
        <p:txBody>
          <a:bodyPr/>
          <a:lstStyle/>
          <a:p>
            <a:fld id="{7B6C1F61-6E42-456B-91C4-D1C9FD31021D}" type="slidenum">
              <a:rPr lang="fr-FR" smtClean="0"/>
              <a:t>12</a:t>
            </a:fld>
            <a:endParaRPr lang="fr-FR"/>
          </a:p>
        </p:txBody>
      </p:sp>
    </p:spTree>
    <p:extLst>
      <p:ext uri="{BB962C8B-B14F-4D97-AF65-F5344CB8AC3E}">
        <p14:creationId xmlns:p14="http://schemas.microsoft.com/office/powerpoint/2010/main" val="710554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 Pour cette phrase, trouvez la brique-sujet </a:t>
            </a:r>
            <a:r>
              <a:rPr lang="fr-FR" sz="1800" b="0" i="1" u="none" strike="noStrike" baseline="0" dirty="0">
                <a:solidFill>
                  <a:srgbClr val="00AEEF"/>
                </a:solidFill>
                <a:latin typeface="FSAlbert"/>
              </a:rPr>
              <a:t>(de qui ou de quoi on parle ?)</a:t>
            </a:r>
            <a:r>
              <a:rPr lang="fr-FR" sz="1800" b="0" i="0" u="none" strike="noStrike" baseline="0" dirty="0">
                <a:solidFill>
                  <a:srgbClr val="00AEEF"/>
                </a:solidFill>
                <a:latin typeface="FSAlbert"/>
              </a:rPr>
              <a:t> et la brique du verbe (</a:t>
            </a:r>
            <a:r>
              <a:rPr lang="fr-FR" sz="1800" b="0" i="1" u="none" strike="noStrike" baseline="0" dirty="0">
                <a:solidFill>
                  <a:srgbClr val="00AEEF"/>
                </a:solidFill>
                <a:latin typeface="FSAlbert"/>
              </a:rPr>
              <a:t>qu’est-ce qui se passe ?</a:t>
            </a:r>
            <a:r>
              <a:rPr lang="fr-FR" sz="1800" b="0" i="0" u="none" strike="noStrike" baseline="0" dirty="0">
                <a:solidFill>
                  <a:srgbClr val="00AEEF"/>
                </a:solidFill>
                <a:latin typeface="FSAlbert"/>
              </a:rPr>
              <a:t>). »</a:t>
            </a:r>
          </a:p>
          <a:p>
            <a:endParaRPr lang="fr-FR" b="1" dirty="0"/>
          </a:p>
        </p:txBody>
      </p:sp>
      <p:sp>
        <p:nvSpPr>
          <p:cNvPr id="4" name="Espace réservé du numéro de diapositive 3"/>
          <p:cNvSpPr>
            <a:spLocks noGrp="1"/>
          </p:cNvSpPr>
          <p:nvPr>
            <p:ph type="sldNum" sz="quarter" idx="5"/>
          </p:nvPr>
        </p:nvSpPr>
        <p:spPr/>
        <p:txBody>
          <a:bodyPr/>
          <a:lstStyle/>
          <a:p>
            <a:fld id="{7B6C1F61-6E42-456B-91C4-D1C9FD31021D}" type="slidenum">
              <a:rPr lang="fr-FR" smtClean="0"/>
              <a:t>13</a:t>
            </a:fld>
            <a:endParaRPr lang="fr-FR"/>
          </a:p>
        </p:txBody>
      </p:sp>
    </p:spTree>
    <p:extLst>
      <p:ext uri="{BB962C8B-B14F-4D97-AF65-F5344CB8AC3E}">
        <p14:creationId xmlns:p14="http://schemas.microsoft.com/office/powerpoint/2010/main" val="3530637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 Pour cette phrase, trouvez la brique-sujet </a:t>
            </a:r>
            <a:r>
              <a:rPr lang="fr-FR" sz="1800" b="0" i="1" u="none" strike="noStrike" baseline="0" dirty="0">
                <a:solidFill>
                  <a:srgbClr val="00AEEF"/>
                </a:solidFill>
                <a:latin typeface="FSAlbert"/>
              </a:rPr>
              <a:t>(de qui ou de quoi on parle ?)</a:t>
            </a:r>
            <a:r>
              <a:rPr lang="fr-FR" sz="1800" b="0" i="0" u="none" strike="noStrike" baseline="0" dirty="0">
                <a:solidFill>
                  <a:srgbClr val="00AEEF"/>
                </a:solidFill>
                <a:latin typeface="FSAlbert"/>
              </a:rPr>
              <a:t> et la brique du verbe (</a:t>
            </a:r>
            <a:r>
              <a:rPr lang="fr-FR" sz="1800" b="0" i="1" u="none" strike="noStrike" baseline="0" dirty="0">
                <a:solidFill>
                  <a:srgbClr val="00AEEF"/>
                </a:solidFill>
                <a:latin typeface="FSAlbert"/>
              </a:rPr>
              <a:t>qu’est-ce qui se passe ?</a:t>
            </a:r>
            <a:r>
              <a:rPr lang="fr-FR" sz="1800" b="0" i="0" u="none" strike="noStrike" baseline="0" dirty="0">
                <a:solidFill>
                  <a:srgbClr val="00AEEF"/>
                </a:solidFill>
                <a:latin typeface="FSAlbert"/>
              </a:rPr>
              <a:t>). »</a:t>
            </a:r>
          </a:p>
          <a:p>
            <a:endParaRPr lang="fr-FR" b="1" dirty="0"/>
          </a:p>
        </p:txBody>
      </p:sp>
      <p:sp>
        <p:nvSpPr>
          <p:cNvPr id="4" name="Espace réservé du numéro de diapositive 3"/>
          <p:cNvSpPr>
            <a:spLocks noGrp="1"/>
          </p:cNvSpPr>
          <p:nvPr>
            <p:ph type="sldNum" sz="quarter" idx="5"/>
          </p:nvPr>
        </p:nvSpPr>
        <p:spPr/>
        <p:txBody>
          <a:bodyPr/>
          <a:lstStyle/>
          <a:p>
            <a:fld id="{7B6C1F61-6E42-456B-91C4-D1C9FD31021D}" type="slidenum">
              <a:rPr lang="fr-FR" smtClean="0"/>
              <a:t>14</a:t>
            </a:fld>
            <a:endParaRPr lang="fr-FR"/>
          </a:p>
        </p:txBody>
      </p:sp>
    </p:spTree>
    <p:extLst>
      <p:ext uri="{BB962C8B-B14F-4D97-AF65-F5344CB8AC3E}">
        <p14:creationId xmlns:p14="http://schemas.microsoft.com/office/powerpoint/2010/main" val="1995487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 Pour cette phrase, trouvez la brique-sujet </a:t>
            </a:r>
            <a:r>
              <a:rPr lang="fr-FR" sz="1800" b="0" i="1" u="none" strike="noStrike" baseline="0" dirty="0">
                <a:solidFill>
                  <a:srgbClr val="00AEEF"/>
                </a:solidFill>
                <a:latin typeface="FSAlbert"/>
              </a:rPr>
              <a:t>(de qui ou de quoi on parle ?)</a:t>
            </a:r>
            <a:r>
              <a:rPr lang="fr-FR" sz="1800" b="0" i="0" u="none" strike="noStrike" baseline="0" dirty="0">
                <a:solidFill>
                  <a:srgbClr val="00AEEF"/>
                </a:solidFill>
                <a:latin typeface="FSAlbert"/>
              </a:rPr>
              <a:t> et la brique du verbe (</a:t>
            </a:r>
            <a:r>
              <a:rPr lang="fr-FR" sz="1800" b="0" i="1" u="none" strike="noStrike" baseline="0" dirty="0">
                <a:solidFill>
                  <a:srgbClr val="00AEEF"/>
                </a:solidFill>
                <a:latin typeface="FSAlbert"/>
              </a:rPr>
              <a:t>qu’est-ce qui se passe ?</a:t>
            </a:r>
            <a:r>
              <a:rPr lang="fr-FR" sz="1800" b="0" i="0" u="none" strike="noStrike" baseline="0" dirty="0">
                <a:solidFill>
                  <a:srgbClr val="00AEEF"/>
                </a:solidFill>
                <a:latin typeface="FSAlbert"/>
              </a:rPr>
              <a:t>). »</a:t>
            </a:r>
          </a:p>
          <a:p>
            <a:endParaRPr lang="fr-FR" b="1" dirty="0"/>
          </a:p>
        </p:txBody>
      </p:sp>
      <p:sp>
        <p:nvSpPr>
          <p:cNvPr id="4" name="Espace réservé du numéro de diapositive 3"/>
          <p:cNvSpPr>
            <a:spLocks noGrp="1"/>
          </p:cNvSpPr>
          <p:nvPr>
            <p:ph type="sldNum" sz="quarter" idx="5"/>
          </p:nvPr>
        </p:nvSpPr>
        <p:spPr/>
        <p:txBody>
          <a:bodyPr/>
          <a:lstStyle/>
          <a:p>
            <a:fld id="{7B6C1F61-6E42-456B-91C4-D1C9FD31021D}" type="slidenum">
              <a:rPr lang="fr-FR" smtClean="0"/>
              <a:t>15</a:t>
            </a:fld>
            <a:endParaRPr lang="fr-FR"/>
          </a:p>
        </p:txBody>
      </p:sp>
    </p:spTree>
    <p:extLst>
      <p:ext uri="{BB962C8B-B14F-4D97-AF65-F5344CB8AC3E}">
        <p14:creationId xmlns:p14="http://schemas.microsoft.com/office/powerpoint/2010/main" val="1226362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 Pour cette phrase, trouvez la brique-sujet </a:t>
            </a:r>
            <a:r>
              <a:rPr lang="fr-FR" sz="1800" b="0" i="1" u="none" strike="noStrike" baseline="0" dirty="0">
                <a:solidFill>
                  <a:srgbClr val="00AEEF"/>
                </a:solidFill>
                <a:latin typeface="FSAlbert"/>
              </a:rPr>
              <a:t>(de qui ou de quoi on parle ?)</a:t>
            </a:r>
            <a:r>
              <a:rPr lang="fr-FR" sz="1800" b="0" i="0" u="none" strike="noStrike" baseline="0" dirty="0">
                <a:solidFill>
                  <a:srgbClr val="00AEEF"/>
                </a:solidFill>
                <a:latin typeface="FSAlbert"/>
              </a:rPr>
              <a:t> et la brique du verbe (</a:t>
            </a:r>
            <a:r>
              <a:rPr lang="fr-FR" sz="1800" b="0" i="1" u="none" strike="noStrike" baseline="0" dirty="0">
                <a:solidFill>
                  <a:srgbClr val="00AEEF"/>
                </a:solidFill>
                <a:latin typeface="FSAlbert"/>
              </a:rPr>
              <a:t>qu’est-ce qui se passe ?</a:t>
            </a:r>
            <a:r>
              <a:rPr lang="fr-FR" sz="1800" b="0" i="0" u="none" strike="noStrike" baseline="0" dirty="0">
                <a:solidFill>
                  <a:srgbClr val="00AEEF"/>
                </a:solidFill>
                <a:latin typeface="FSAlbert"/>
              </a:rPr>
              <a:t>). »</a:t>
            </a:r>
          </a:p>
          <a:p>
            <a:endParaRPr lang="fr-FR" b="1" dirty="0"/>
          </a:p>
        </p:txBody>
      </p:sp>
      <p:sp>
        <p:nvSpPr>
          <p:cNvPr id="4" name="Espace réservé du numéro de diapositive 3"/>
          <p:cNvSpPr>
            <a:spLocks noGrp="1"/>
          </p:cNvSpPr>
          <p:nvPr>
            <p:ph type="sldNum" sz="quarter" idx="5"/>
          </p:nvPr>
        </p:nvSpPr>
        <p:spPr/>
        <p:txBody>
          <a:bodyPr/>
          <a:lstStyle/>
          <a:p>
            <a:fld id="{7B6C1F61-6E42-456B-91C4-D1C9FD31021D}" type="slidenum">
              <a:rPr lang="fr-FR" smtClean="0"/>
              <a:t>16</a:t>
            </a:fld>
            <a:endParaRPr lang="fr-FR"/>
          </a:p>
        </p:txBody>
      </p:sp>
    </p:spTree>
    <p:extLst>
      <p:ext uri="{BB962C8B-B14F-4D97-AF65-F5344CB8AC3E}">
        <p14:creationId xmlns:p14="http://schemas.microsoft.com/office/powerpoint/2010/main" val="2377784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 Pour cette phrase, trouvez la brique-sujet </a:t>
            </a:r>
            <a:r>
              <a:rPr lang="fr-FR" sz="1800" b="0" i="1" u="none" strike="noStrike" baseline="0" dirty="0">
                <a:solidFill>
                  <a:srgbClr val="00AEEF"/>
                </a:solidFill>
                <a:latin typeface="FSAlbert"/>
              </a:rPr>
              <a:t>(de qui ou de quoi on parle ?) </a:t>
            </a:r>
            <a:r>
              <a:rPr lang="fr-FR" sz="1800" b="0" i="0" u="none" strike="noStrike" baseline="0" dirty="0">
                <a:solidFill>
                  <a:srgbClr val="00AEEF"/>
                </a:solidFill>
                <a:latin typeface="FSAlbert"/>
              </a:rPr>
              <a:t>et la brique du verbe (</a:t>
            </a:r>
            <a:r>
              <a:rPr lang="fr-FR" sz="1800" b="0" i="1" u="none" strike="noStrike" baseline="0" dirty="0">
                <a:solidFill>
                  <a:srgbClr val="00AEEF"/>
                </a:solidFill>
                <a:latin typeface="FSAlbert"/>
              </a:rPr>
              <a:t>qu’est-ce qui se passe ?</a:t>
            </a:r>
            <a:r>
              <a:rPr lang="fr-FR" sz="1800" b="0" i="0" u="none" strike="noStrike" baseline="0" dirty="0">
                <a:solidFill>
                  <a:srgbClr val="00AEEF"/>
                </a:solidFill>
                <a:latin typeface="FSAlbert"/>
              </a:rPr>
              <a:t>). »</a:t>
            </a:r>
          </a:p>
          <a:p>
            <a:endParaRPr lang="fr-FR" b="1" dirty="0"/>
          </a:p>
        </p:txBody>
      </p:sp>
      <p:sp>
        <p:nvSpPr>
          <p:cNvPr id="4" name="Espace réservé du numéro de diapositive 3"/>
          <p:cNvSpPr>
            <a:spLocks noGrp="1"/>
          </p:cNvSpPr>
          <p:nvPr>
            <p:ph type="sldNum" sz="quarter" idx="5"/>
          </p:nvPr>
        </p:nvSpPr>
        <p:spPr/>
        <p:txBody>
          <a:bodyPr/>
          <a:lstStyle/>
          <a:p>
            <a:fld id="{7B6C1F61-6E42-456B-91C4-D1C9FD31021D}" type="slidenum">
              <a:rPr lang="fr-FR" smtClean="0"/>
              <a:t>17</a:t>
            </a:fld>
            <a:endParaRPr lang="fr-FR"/>
          </a:p>
        </p:txBody>
      </p:sp>
    </p:spTree>
    <p:extLst>
      <p:ext uri="{BB962C8B-B14F-4D97-AF65-F5344CB8AC3E}">
        <p14:creationId xmlns:p14="http://schemas.microsoft.com/office/powerpoint/2010/main" val="1412933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 Pour cette phrase, trouvez la brique-sujet </a:t>
            </a:r>
            <a:r>
              <a:rPr lang="fr-FR" sz="1800" b="0" i="1" u="none" strike="noStrike" baseline="0" dirty="0">
                <a:solidFill>
                  <a:srgbClr val="00AEEF"/>
                </a:solidFill>
                <a:latin typeface="FSAlbert"/>
              </a:rPr>
              <a:t>(de qui ou de quoi on parle ?) </a:t>
            </a:r>
            <a:r>
              <a:rPr lang="fr-FR" sz="1800" b="0" i="0" u="none" strike="noStrike" baseline="0" dirty="0">
                <a:solidFill>
                  <a:srgbClr val="00AEEF"/>
                </a:solidFill>
                <a:latin typeface="FSAlbert"/>
              </a:rPr>
              <a:t>et la brique du verbe (</a:t>
            </a:r>
            <a:r>
              <a:rPr lang="fr-FR" sz="1800" b="0" i="1" u="none" strike="noStrike" baseline="0" dirty="0">
                <a:solidFill>
                  <a:srgbClr val="00AEEF"/>
                </a:solidFill>
                <a:latin typeface="FSAlbert"/>
              </a:rPr>
              <a:t>qu’est-ce qui se passe ?</a:t>
            </a:r>
            <a:r>
              <a:rPr lang="fr-FR" sz="1800" b="0" i="0" u="none" strike="noStrike" baseline="0" dirty="0">
                <a:solidFill>
                  <a:srgbClr val="00AEEF"/>
                </a:solidFill>
                <a:latin typeface="FSAlbert"/>
              </a:rPr>
              <a:t>). »</a:t>
            </a:r>
          </a:p>
          <a:p>
            <a:endParaRPr lang="fr-FR" b="1" dirty="0"/>
          </a:p>
        </p:txBody>
      </p:sp>
      <p:sp>
        <p:nvSpPr>
          <p:cNvPr id="4" name="Espace réservé du numéro de diapositive 3"/>
          <p:cNvSpPr>
            <a:spLocks noGrp="1"/>
          </p:cNvSpPr>
          <p:nvPr>
            <p:ph type="sldNum" sz="quarter" idx="5"/>
          </p:nvPr>
        </p:nvSpPr>
        <p:spPr/>
        <p:txBody>
          <a:bodyPr/>
          <a:lstStyle/>
          <a:p>
            <a:fld id="{7B6C1F61-6E42-456B-91C4-D1C9FD31021D}" type="slidenum">
              <a:rPr lang="fr-FR" smtClean="0"/>
              <a:t>18</a:t>
            </a:fld>
            <a:endParaRPr lang="fr-FR"/>
          </a:p>
        </p:txBody>
      </p:sp>
    </p:spTree>
    <p:extLst>
      <p:ext uri="{BB962C8B-B14F-4D97-AF65-F5344CB8AC3E}">
        <p14:creationId xmlns:p14="http://schemas.microsoft.com/office/powerpoint/2010/main" val="23985965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 Pour cette phrase, trouvez la brique-sujet </a:t>
            </a:r>
            <a:r>
              <a:rPr lang="fr-FR" sz="1800" b="0" i="1" u="none" strike="noStrike" baseline="0" dirty="0">
                <a:solidFill>
                  <a:srgbClr val="00AEEF"/>
                </a:solidFill>
                <a:latin typeface="FSAlbert"/>
              </a:rPr>
              <a:t>(de qui ou de quoi on parle ?) </a:t>
            </a:r>
            <a:r>
              <a:rPr lang="fr-FR" sz="1800" b="0" i="0" u="none" strike="noStrike" baseline="0" dirty="0">
                <a:solidFill>
                  <a:srgbClr val="00AEEF"/>
                </a:solidFill>
                <a:latin typeface="FSAlbert"/>
              </a:rPr>
              <a:t>et la brique du verbe (</a:t>
            </a:r>
            <a:r>
              <a:rPr lang="fr-FR" sz="1800" b="0" i="1" u="none" strike="noStrike" baseline="0" dirty="0">
                <a:solidFill>
                  <a:srgbClr val="00AEEF"/>
                </a:solidFill>
                <a:latin typeface="FSAlbert"/>
              </a:rPr>
              <a:t>qu’est-ce qui se passe ?</a:t>
            </a:r>
            <a:r>
              <a:rPr lang="fr-FR" sz="1800" b="0" i="0" u="none" strike="noStrike" baseline="0" dirty="0">
                <a:solidFill>
                  <a:srgbClr val="00AEEF"/>
                </a:solidFill>
                <a:latin typeface="FSAlbert"/>
              </a:rPr>
              <a:t>). »</a:t>
            </a:r>
          </a:p>
          <a:p>
            <a:endParaRPr lang="fr-FR" b="1" dirty="0"/>
          </a:p>
        </p:txBody>
      </p:sp>
      <p:sp>
        <p:nvSpPr>
          <p:cNvPr id="4" name="Espace réservé du numéro de diapositive 3"/>
          <p:cNvSpPr>
            <a:spLocks noGrp="1"/>
          </p:cNvSpPr>
          <p:nvPr>
            <p:ph type="sldNum" sz="quarter" idx="5"/>
          </p:nvPr>
        </p:nvSpPr>
        <p:spPr/>
        <p:txBody>
          <a:bodyPr/>
          <a:lstStyle/>
          <a:p>
            <a:fld id="{7B6C1F61-6E42-456B-91C4-D1C9FD31021D}" type="slidenum">
              <a:rPr lang="fr-FR" smtClean="0"/>
              <a:t>19</a:t>
            </a:fld>
            <a:endParaRPr lang="fr-FR"/>
          </a:p>
        </p:txBody>
      </p:sp>
    </p:spTree>
    <p:extLst>
      <p:ext uri="{BB962C8B-B14F-4D97-AF65-F5344CB8AC3E}">
        <p14:creationId xmlns:p14="http://schemas.microsoft.com/office/powerpoint/2010/main" val="640034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PHASE 1 : </a:t>
            </a:r>
            <a:r>
              <a:rPr lang="fr-FR" b="1" i="1" dirty="0"/>
              <a:t>Enrôlement</a:t>
            </a:r>
          </a:p>
          <a:p>
            <a:endParaRPr lang="fr-FR" b="1" i="1" dirty="0"/>
          </a:p>
          <a:p>
            <a:r>
              <a:rPr lang="fr-FR" sz="1800" b="0" i="0" u="none" strike="noStrike" baseline="0" dirty="0">
                <a:solidFill>
                  <a:srgbClr val="00AEEF"/>
                </a:solidFill>
                <a:latin typeface="FSAlbert"/>
              </a:rPr>
              <a:t>« On a déjà appris, dans la leçon </a:t>
            </a:r>
            <a:r>
              <a:rPr lang="fr-FR" sz="1800" b="0" i="1" u="none" strike="noStrike" baseline="0" dirty="0">
                <a:solidFill>
                  <a:srgbClr val="00AEEF"/>
                </a:solidFill>
                <a:latin typeface="FSAlbert"/>
              </a:rPr>
              <a:t>Les briques de la phrase, </a:t>
            </a:r>
            <a:r>
              <a:rPr lang="fr-FR" sz="1800" b="0" i="0" u="none" strike="noStrike" baseline="0" dirty="0">
                <a:solidFill>
                  <a:srgbClr val="00AEEF"/>
                </a:solidFill>
                <a:latin typeface="FSAlbert"/>
              </a:rPr>
              <a:t>qu’une phrase était fabriquée avec au moins deux briques : la brique qui dit </a:t>
            </a:r>
            <a:r>
              <a:rPr lang="fr-FR" sz="1800" b="1" i="0" u="none" strike="noStrike" baseline="0" dirty="0">
                <a:solidFill>
                  <a:srgbClr val="00AEEF"/>
                </a:solidFill>
                <a:latin typeface="FSAlbert"/>
              </a:rPr>
              <a:t>de qui ou de quoi on parle </a:t>
            </a:r>
            <a:r>
              <a:rPr lang="fr-FR" sz="1800" b="0" i="0" u="none" strike="noStrike" baseline="0" dirty="0">
                <a:solidFill>
                  <a:srgbClr val="00AEEF"/>
                </a:solidFill>
                <a:latin typeface="FSAlbert"/>
              </a:rPr>
              <a:t>– </a:t>
            </a:r>
            <a:r>
              <a:rPr lang="fr-FR" sz="1800" b="1" i="0" u="none" strike="noStrike" baseline="0" dirty="0">
                <a:solidFill>
                  <a:srgbClr val="00AEEF"/>
                </a:solidFill>
                <a:latin typeface="FSAlbert"/>
              </a:rPr>
              <a:t>la brique-sujet </a:t>
            </a:r>
            <a:r>
              <a:rPr lang="fr-FR" sz="1800" b="0" i="0" u="none" strike="noStrike" baseline="0" dirty="0">
                <a:solidFill>
                  <a:srgbClr val="00AEEF"/>
                </a:solidFill>
                <a:latin typeface="FSAlbert"/>
              </a:rPr>
              <a:t>– et la brique qui dit </a:t>
            </a:r>
            <a:r>
              <a:rPr lang="fr-FR" sz="1800" b="1" i="0" u="none" strike="noStrike" baseline="0" dirty="0">
                <a:solidFill>
                  <a:srgbClr val="00AEEF"/>
                </a:solidFill>
                <a:latin typeface="FSAlbert"/>
              </a:rPr>
              <a:t>ce qui se passe </a:t>
            </a:r>
            <a:r>
              <a:rPr lang="fr-FR" sz="1800" b="0" i="0" u="none" strike="noStrike" baseline="0" dirty="0">
                <a:solidFill>
                  <a:srgbClr val="00AEEF"/>
                </a:solidFill>
                <a:latin typeface="FSAlbert"/>
              </a:rPr>
              <a:t>– la brique avec le verbe, </a:t>
            </a:r>
            <a:r>
              <a:rPr lang="fr-FR" sz="1800" b="1" i="0" u="none" strike="noStrike" baseline="0" dirty="0">
                <a:solidFill>
                  <a:srgbClr val="00AEEF"/>
                </a:solidFill>
                <a:latin typeface="FSAlbert"/>
              </a:rPr>
              <a:t>la brique du verbe</a:t>
            </a:r>
            <a:r>
              <a:rPr lang="fr-FR" sz="1800" b="0" i="0" u="none" strike="noStrike" baseline="0" dirty="0">
                <a:solidFill>
                  <a:srgbClr val="00AEEF"/>
                </a:solidFill>
                <a:latin typeface="FSAlbert"/>
              </a:rPr>
              <a:t>.</a:t>
            </a:r>
          </a:p>
          <a:p>
            <a:r>
              <a:rPr lang="fr-FR" sz="1800" b="0" i="0" u="none" strike="noStrike" baseline="0" dirty="0">
                <a:solidFill>
                  <a:srgbClr val="00AEEF"/>
                </a:solidFill>
                <a:latin typeface="FSAlbert"/>
              </a:rPr>
              <a:t>On a vu qu’il y avait un nom dans la brique-sujet. C’est le chef de la brique. </a:t>
            </a:r>
          </a:p>
          <a:p>
            <a:r>
              <a:rPr lang="fr-FR" sz="1800" b="0" i="0" u="none" strike="noStrike" baseline="0" dirty="0">
                <a:solidFill>
                  <a:srgbClr val="00AEEF"/>
                </a:solidFill>
                <a:latin typeface="FSAlbert"/>
              </a:rPr>
              <a:t>Aujourd’hui, on va regarder plusieurs briques-sujets. Vous en avez déjà rencontré beaucoup. On va voir si elles sont toutes fabriquées de la même façon. »</a:t>
            </a:r>
            <a:endParaRPr lang="fr-FR" b="0" i="0" dirty="0"/>
          </a:p>
        </p:txBody>
      </p:sp>
      <p:sp>
        <p:nvSpPr>
          <p:cNvPr id="4" name="Espace réservé du numéro de diapositive 3"/>
          <p:cNvSpPr>
            <a:spLocks noGrp="1"/>
          </p:cNvSpPr>
          <p:nvPr>
            <p:ph type="sldNum" sz="quarter" idx="5"/>
          </p:nvPr>
        </p:nvSpPr>
        <p:spPr/>
        <p:txBody>
          <a:bodyPr/>
          <a:lstStyle/>
          <a:p>
            <a:fld id="{7B6C1F61-6E42-456B-91C4-D1C9FD31021D}" type="slidenum">
              <a:rPr lang="fr-FR" smtClean="0"/>
              <a:t>2</a:t>
            </a:fld>
            <a:endParaRPr lang="fr-FR"/>
          </a:p>
        </p:txBody>
      </p:sp>
    </p:spTree>
    <p:extLst>
      <p:ext uri="{BB962C8B-B14F-4D97-AF65-F5344CB8AC3E}">
        <p14:creationId xmlns:p14="http://schemas.microsoft.com/office/powerpoint/2010/main" val="36172317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 Pour cette phrase, trouvez la brique-sujet </a:t>
            </a:r>
            <a:r>
              <a:rPr lang="fr-FR" sz="1800" b="0" i="1" u="none" strike="noStrike" baseline="0" dirty="0">
                <a:solidFill>
                  <a:srgbClr val="00AEEF"/>
                </a:solidFill>
                <a:latin typeface="FSAlbert"/>
              </a:rPr>
              <a:t>(de qui ou de quoi on parle ?) </a:t>
            </a:r>
            <a:r>
              <a:rPr lang="fr-FR" sz="1800" b="0" i="0" u="none" strike="noStrike" baseline="0" dirty="0">
                <a:solidFill>
                  <a:srgbClr val="00AEEF"/>
                </a:solidFill>
                <a:latin typeface="FSAlbert"/>
              </a:rPr>
              <a:t>et la brique du verbe (</a:t>
            </a:r>
            <a:r>
              <a:rPr lang="fr-FR" sz="1800" b="0" i="1" u="none" strike="noStrike" baseline="0" dirty="0">
                <a:solidFill>
                  <a:srgbClr val="00AEEF"/>
                </a:solidFill>
                <a:latin typeface="FSAlbert"/>
              </a:rPr>
              <a:t>qu’est-ce qui se passe ?</a:t>
            </a:r>
            <a:r>
              <a:rPr lang="fr-FR" sz="1800" b="0" i="0" u="none" strike="noStrike" baseline="0" dirty="0">
                <a:solidFill>
                  <a:srgbClr val="00AEEF"/>
                </a:solidFill>
                <a:latin typeface="FSAlbert"/>
              </a:rPr>
              <a:t>). »</a:t>
            </a:r>
          </a:p>
          <a:p>
            <a:endParaRPr lang="fr-FR" b="1" dirty="0"/>
          </a:p>
        </p:txBody>
      </p:sp>
      <p:sp>
        <p:nvSpPr>
          <p:cNvPr id="4" name="Espace réservé du numéro de diapositive 3"/>
          <p:cNvSpPr>
            <a:spLocks noGrp="1"/>
          </p:cNvSpPr>
          <p:nvPr>
            <p:ph type="sldNum" sz="quarter" idx="5"/>
          </p:nvPr>
        </p:nvSpPr>
        <p:spPr/>
        <p:txBody>
          <a:bodyPr/>
          <a:lstStyle/>
          <a:p>
            <a:fld id="{7B6C1F61-6E42-456B-91C4-D1C9FD31021D}" type="slidenum">
              <a:rPr lang="fr-FR" smtClean="0"/>
              <a:t>20</a:t>
            </a:fld>
            <a:endParaRPr lang="fr-FR"/>
          </a:p>
        </p:txBody>
      </p:sp>
    </p:spTree>
    <p:extLst>
      <p:ext uri="{BB962C8B-B14F-4D97-AF65-F5344CB8AC3E}">
        <p14:creationId xmlns:p14="http://schemas.microsoft.com/office/powerpoint/2010/main" val="42933311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Correction de l’ensemble des phrases.</a:t>
            </a:r>
          </a:p>
          <a:p>
            <a:endParaRPr lang="fr-FR" b="1" dirty="0"/>
          </a:p>
        </p:txBody>
      </p:sp>
      <p:sp>
        <p:nvSpPr>
          <p:cNvPr id="4" name="Espace réservé du numéro de diapositive 3"/>
          <p:cNvSpPr>
            <a:spLocks noGrp="1"/>
          </p:cNvSpPr>
          <p:nvPr>
            <p:ph type="sldNum" sz="quarter" idx="5"/>
          </p:nvPr>
        </p:nvSpPr>
        <p:spPr/>
        <p:txBody>
          <a:bodyPr/>
          <a:lstStyle/>
          <a:p>
            <a:fld id="{7B6C1F61-6E42-456B-91C4-D1C9FD31021D}" type="slidenum">
              <a:rPr lang="fr-FR" smtClean="0"/>
              <a:t>21</a:t>
            </a:fld>
            <a:endParaRPr lang="fr-FR"/>
          </a:p>
        </p:txBody>
      </p:sp>
    </p:spTree>
    <p:extLst>
      <p:ext uri="{BB962C8B-B14F-4D97-AF65-F5344CB8AC3E}">
        <p14:creationId xmlns:p14="http://schemas.microsoft.com/office/powerpoint/2010/main" val="32185765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indent="-285750">
              <a:buFont typeface="Wingdings" panose="05000000000000000000" pitchFamily="2" charset="2"/>
              <a:buChar char="Ø"/>
            </a:pPr>
            <a:r>
              <a:rPr lang="fr-FR" sz="1800" b="0" i="0" u="none" strike="noStrike" baseline="0" dirty="0">
                <a:solidFill>
                  <a:srgbClr val="00AEEF"/>
                </a:solidFill>
                <a:latin typeface="FSAlbert"/>
              </a:rPr>
              <a:t>« Est-ce qu’il y a un nom "chef du groupe" dans toutes les briques-sujets ? »</a:t>
            </a:r>
          </a:p>
          <a:p>
            <a:r>
              <a:rPr lang="fr-FR" sz="1800" b="1" i="0" u="sng" strike="noStrike" baseline="0" dirty="0">
                <a:solidFill>
                  <a:srgbClr val="68BD44"/>
                </a:solidFill>
                <a:latin typeface="FSAlbert"/>
              </a:rPr>
              <a:t>Réponse attendue </a:t>
            </a:r>
            <a:r>
              <a:rPr lang="fr-FR" sz="1800" b="1" i="0" u="none" strike="noStrike" baseline="0" dirty="0">
                <a:solidFill>
                  <a:srgbClr val="68BD44"/>
                </a:solidFill>
                <a:latin typeface="FSAlbert"/>
              </a:rPr>
              <a:t>: </a:t>
            </a:r>
            <a:endParaRPr lang="fr-FR" sz="1800" b="0" i="0" u="none" strike="noStrike" baseline="0" dirty="0">
              <a:solidFill>
                <a:srgbClr val="68BD44"/>
              </a:solidFill>
              <a:latin typeface="FSAlbert"/>
            </a:endParaRPr>
          </a:p>
          <a:p>
            <a:r>
              <a:rPr lang="fr-FR" sz="1800" b="0" i="0" u="none" strike="noStrike" baseline="0" dirty="0">
                <a:solidFill>
                  <a:srgbClr val="211D1E"/>
                </a:solidFill>
                <a:latin typeface="FSAlbert"/>
              </a:rPr>
              <a:t>On n’a pas trouvé des noms dans chaque brique-sujet. </a:t>
            </a:r>
            <a:endParaRPr lang="fr-FR" sz="1800" b="0" i="0" u="none" strike="noStrike" baseline="0" dirty="0">
              <a:solidFill>
                <a:srgbClr val="00AEEF"/>
              </a:solidFill>
              <a:latin typeface="FSAlbert"/>
            </a:endParaRPr>
          </a:p>
          <a:p>
            <a:endParaRPr lang="fr-FR" b="1" dirty="0"/>
          </a:p>
          <a:p>
            <a:pPr marL="285750" indent="-285750">
              <a:buFont typeface="Wingdings" panose="05000000000000000000" pitchFamily="2" charset="2"/>
              <a:buChar char="Ø"/>
            </a:pPr>
            <a:r>
              <a:rPr lang="fr-FR" sz="1800" b="0" i="0" u="none" strike="noStrike" baseline="0" dirty="0">
                <a:solidFill>
                  <a:srgbClr val="00AEEF"/>
                </a:solidFill>
                <a:latin typeface="FSAlbert"/>
              </a:rPr>
              <a:t>« On va d’abord s’intéresser aux briques-sujets avec des noms et on va regarder comment elles sont faites et avec quelles sortes de mots. »</a:t>
            </a:r>
          </a:p>
          <a:p>
            <a:endParaRPr lang="fr-FR" b="1" dirty="0"/>
          </a:p>
        </p:txBody>
      </p:sp>
      <p:sp>
        <p:nvSpPr>
          <p:cNvPr id="4" name="Espace réservé du numéro de diapositive 3"/>
          <p:cNvSpPr>
            <a:spLocks noGrp="1"/>
          </p:cNvSpPr>
          <p:nvPr>
            <p:ph type="sldNum" sz="quarter" idx="5"/>
          </p:nvPr>
        </p:nvSpPr>
        <p:spPr/>
        <p:txBody>
          <a:bodyPr/>
          <a:lstStyle/>
          <a:p>
            <a:fld id="{7B6C1F61-6E42-456B-91C4-D1C9FD31021D}" type="slidenum">
              <a:rPr lang="fr-FR" smtClean="0"/>
              <a:t>22</a:t>
            </a:fld>
            <a:endParaRPr lang="fr-FR"/>
          </a:p>
        </p:txBody>
      </p:sp>
    </p:spTree>
    <p:extLst>
      <p:ext uri="{BB962C8B-B14F-4D97-AF65-F5344CB8AC3E}">
        <p14:creationId xmlns:p14="http://schemas.microsoft.com/office/powerpoint/2010/main" val="2323345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PHASE 3 : </a:t>
            </a:r>
            <a:r>
              <a:rPr lang="fr-FR" b="1" i="1" dirty="0"/>
              <a:t>Classement.</a:t>
            </a:r>
            <a:r>
              <a:rPr lang="fr-FR" b="1" i="0" dirty="0"/>
              <a:t> Identifier différentes constructions du GN</a:t>
            </a:r>
          </a:p>
          <a:p>
            <a:endParaRPr lang="fr-FR" b="1" dirty="0"/>
          </a:p>
          <a:p>
            <a:pPr marL="171450" indent="-171450">
              <a:buFont typeface="Wingdings" panose="05000000000000000000" pitchFamily="2" charset="2"/>
              <a:buChar char="Ø"/>
            </a:pPr>
            <a:r>
              <a:rPr lang="fr-FR" b="1" dirty="0"/>
              <a:t>Distribuer </a:t>
            </a:r>
            <a:r>
              <a:rPr lang="fr-FR" b="0" dirty="0"/>
              <a:t>les étiquettes-mots (cf. </a:t>
            </a:r>
            <a:r>
              <a:rPr lang="fr-FR" b="0" i="1" dirty="0"/>
              <a:t>Fichier photocopiable</a:t>
            </a:r>
            <a:r>
              <a:rPr lang="fr-FR" b="0" i="1"/>
              <a:t>). </a:t>
            </a:r>
            <a:endParaRPr lang="fr-FR" b="0" i="1" dirty="0"/>
          </a:p>
          <a:p>
            <a:pPr marL="171450" indent="-171450">
              <a:buFont typeface="Wingdings" panose="05000000000000000000" pitchFamily="2" charset="2"/>
              <a:buChar char="Ø"/>
            </a:pPr>
            <a:r>
              <a:rPr lang="fr-FR" sz="1800" b="0" i="0" u="none" strike="noStrike" baseline="0" dirty="0">
                <a:solidFill>
                  <a:srgbClr val="00AEEF"/>
                </a:solidFill>
                <a:latin typeface="FSAlbert"/>
              </a:rPr>
              <a:t>« Classez ces étiquettes selon comment ces briques-sujets sont fabriquées. » </a:t>
            </a:r>
          </a:p>
          <a:p>
            <a:r>
              <a:rPr lang="fr-FR" b="0" i="1" dirty="0"/>
              <a:t>Si besoin, rappeler la méthodologie du classement en affichant le pictogramme dédié.</a:t>
            </a:r>
          </a:p>
        </p:txBody>
      </p:sp>
      <p:sp>
        <p:nvSpPr>
          <p:cNvPr id="4" name="Espace réservé du numéro de diapositive 3"/>
          <p:cNvSpPr>
            <a:spLocks noGrp="1"/>
          </p:cNvSpPr>
          <p:nvPr>
            <p:ph type="sldNum" sz="quarter" idx="5"/>
          </p:nvPr>
        </p:nvSpPr>
        <p:spPr/>
        <p:txBody>
          <a:bodyPr/>
          <a:lstStyle/>
          <a:p>
            <a:fld id="{7B6C1F61-6E42-456B-91C4-D1C9FD31021D}" type="slidenum">
              <a:rPr lang="fr-FR" smtClean="0"/>
              <a:t>23</a:t>
            </a:fld>
            <a:endParaRPr lang="fr-FR"/>
          </a:p>
        </p:txBody>
      </p:sp>
    </p:spTree>
    <p:extLst>
      <p:ext uri="{BB962C8B-B14F-4D97-AF65-F5344CB8AC3E}">
        <p14:creationId xmlns:p14="http://schemas.microsoft.com/office/powerpoint/2010/main" val="22875651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i="1" dirty="0">
                <a:effectLst/>
                <a:latin typeface="Times New Roman" panose="02020603050405020304" pitchFamily="18" charset="0"/>
                <a:ea typeface="Calibri" panose="020F0502020204030204" pitchFamily="34" charset="0"/>
              </a:rPr>
              <a:t>NB : </a:t>
            </a:r>
            <a:r>
              <a:rPr lang="fr-FR" sz="1800" i="1" dirty="0">
                <a:effectLst/>
                <a:latin typeface="Times New Roman" panose="02020603050405020304" pitchFamily="18" charset="0"/>
                <a:ea typeface="Calibri" panose="020F0502020204030204" pitchFamily="34" charset="0"/>
              </a:rPr>
              <a:t>Si vous ne parvenez pas à afficher l’exercice interactif, vous pouvez travailler directement sur cette diapositive en déplaçant les étiquettes dans le tableau.</a:t>
            </a:r>
            <a:endParaRPr lang="fr-FR" sz="1800" dirty="0">
              <a:effectLst/>
              <a:latin typeface="Times New Roman" panose="02020603050405020304" pitchFamily="18" charset="0"/>
              <a:ea typeface="Calibri" panose="020F0502020204030204" pitchFamily="34" charset="0"/>
            </a:endParaRPr>
          </a:p>
          <a:p>
            <a:r>
              <a:rPr lang="fr-FR" sz="1800" i="1" dirty="0">
                <a:effectLst/>
                <a:latin typeface="Times New Roman" panose="02020603050405020304" pitchFamily="18" charset="0"/>
                <a:ea typeface="Calibri" panose="020F0502020204030204" pitchFamily="34" charset="0"/>
              </a:rPr>
              <a:t>(Lien vers l’exercice interactif : </a:t>
            </a:r>
            <a:r>
              <a:rPr lang="fr-FR" b="0" i="1" dirty="0">
                <a:solidFill>
                  <a:srgbClr val="000000"/>
                </a:solidFill>
                <a:effectLst/>
                <a:latin typeface="Source Sans Pro" panose="020B0503030403020204" pitchFamily="34" charset="0"/>
              </a:rPr>
              <a:t>https://view.genial.ly/64ee02abb40d6c00120430b9 )</a:t>
            </a:r>
            <a:endParaRPr lang="fr-FR" i="1" dirty="0"/>
          </a:p>
          <a:p>
            <a:endParaRPr lang="fr-FR" dirty="0"/>
          </a:p>
          <a:p>
            <a:r>
              <a:rPr lang="fr-FR" dirty="0"/>
              <a:t>Afficher ce tableau. Sans le titre des colonnes.</a:t>
            </a:r>
          </a:p>
          <a:p>
            <a:endParaRPr lang="fr-FR" dirty="0"/>
          </a:p>
        </p:txBody>
      </p:sp>
      <p:sp>
        <p:nvSpPr>
          <p:cNvPr id="4" name="Espace réservé du numéro de diapositive 3"/>
          <p:cNvSpPr>
            <a:spLocks noGrp="1"/>
          </p:cNvSpPr>
          <p:nvPr>
            <p:ph type="sldNum" sz="quarter" idx="5"/>
          </p:nvPr>
        </p:nvSpPr>
        <p:spPr/>
        <p:txBody>
          <a:bodyPr/>
          <a:lstStyle/>
          <a:p>
            <a:fld id="{7B6C1F61-6E42-456B-91C4-D1C9FD31021D}" type="slidenum">
              <a:rPr lang="fr-FR" smtClean="0"/>
              <a:t>24</a:t>
            </a:fld>
            <a:endParaRPr lang="fr-FR"/>
          </a:p>
        </p:txBody>
      </p:sp>
    </p:spTree>
    <p:extLst>
      <p:ext uri="{BB962C8B-B14F-4D97-AF65-F5344CB8AC3E}">
        <p14:creationId xmlns:p14="http://schemas.microsoft.com/office/powerpoint/2010/main" val="42765524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u="sng" dirty="0"/>
              <a:t>Réponse attendue </a:t>
            </a:r>
            <a:r>
              <a:rPr lang="fr-FR" dirty="0"/>
              <a:t>(correction) :</a:t>
            </a:r>
          </a:p>
          <a:p>
            <a:endParaRPr lang="fr-FR" dirty="0"/>
          </a:p>
          <a:p>
            <a:pPr marL="285750" indent="-285750">
              <a:buFont typeface="Wingdings" panose="05000000000000000000" pitchFamily="2" charset="2"/>
              <a:buChar char="Ø"/>
            </a:pPr>
            <a:r>
              <a:rPr lang="fr-FR" sz="1800" b="1" i="0" u="none" strike="noStrike" baseline="0" dirty="0">
                <a:solidFill>
                  <a:srgbClr val="00AEEF"/>
                </a:solidFill>
                <a:latin typeface="FSAlbert"/>
              </a:rPr>
              <a:t>Décrire</a:t>
            </a:r>
            <a:r>
              <a:rPr lang="fr-FR" sz="1800" b="0" i="0" u="none" strike="noStrike" baseline="0" dirty="0">
                <a:solidFill>
                  <a:srgbClr val="00AEEF"/>
                </a:solidFill>
                <a:latin typeface="FSAlbert"/>
              </a:rPr>
              <a:t>, avec les élèves, la formation de chaque type de groupes du nom. Et terminer par la 3</a:t>
            </a:r>
            <a:r>
              <a:rPr lang="fr-FR" sz="1800" b="0" i="0" u="none" strike="noStrike" baseline="30000" dirty="0">
                <a:solidFill>
                  <a:srgbClr val="00AEEF"/>
                </a:solidFill>
                <a:latin typeface="FSAlbert"/>
              </a:rPr>
              <a:t>e</a:t>
            </a:r>
            <a:r>
              <a:rPr lang="fr-FR" sz="1800" b="0" i="0" u="none" strike="noStrike" baseline="0" dirty="0">
                <a:solidFill>
                  <a:srgbClr val="00AEEF"/>
                </a:solidFill>
                <a:latin typeface="FSAlbert"/>
              </a:rPr>
              <a:t> colonne :</a:t>
            </a:r>
          </a:p>
          <a:p>
            <a:r>
              <a:rPr lang="fr-FR" sz="1800" b="0" i="0" u="none" strike="noStrike" baseline="0" dirty="0">
                <a:solidFill>
                  <a:srgbClr val="00AEEF"/>
                </a:solidFill>
                <a:latin typeface="FSAlbert"/>
              </a:rPr>
              <a:t>« Dans la brique-sujet </a:t>
            </a:r>
            <a:r>
              <a:rPr lang="fr-FR" sz="1800" b="0" i="1" u="none" strike="noStrike" baseline="0" dirty="0">
                <a:solidFill>
                  <a:srgbClr val="00AEEF"/>
                </a:solidFill>
                <a:latin typeface="FSAlbert"/>
              </a:rPr>
              <a:t>Les </a:t>
            </a:r>
            <a:r>
              <a:rPr lang="fr-FR" sz="1800" b="1" i="0" u="none" strike="noStrike" baseline="0" dirty="0">
                <a:solidFill>
                  <a:srgbClr val="00AEEF"/>
                </a:solidFill>
                <a:latin typeface="FSAlbert"/>
              </a:rPr>
              <a:t>éléphants </a:t>
            </a:r>
            <a:r>
              <a:rPr lang="fr-FR" sz="1800" b="0" i="1" u="none" strike="noStrike" baseline="0" dirty="0">
                <a:solidFill>
                  <a:srgbClr val="00AEEF"/>
                </a:solidFill>
                <a:latin typeface="FSAlbert"/>
              </a:rPr>
              <a:t>et les </a:t>
            </a:r>
            <a:r>
              <a:rPr lang="fr-FR" sz="1800" b="1" i="0" u="none" strike="noStrike" baseline="0" dirty="0">
                <a:solidFill>
                  <a:srgbClr val="00AEEF"/>
                </a:solidFill>
                <a:latin typeface="FSAlbert"/>
              </a:rPr>
              <a:t>girafes, </a:t>
            </a:r>
            <a:r>
              <a:rPr lang="fr-FR" sz="1800" b="0" i="0" u="none" strike="noStrike" baseline="0" dirty="0">
                <a:solidFill>
                  <a:srgbClr val="00AEEF"/>
                </a:solidFill>
                <a:latin typeface="FSAlbert"/>
              </a:rPr>
              <a:t>il y a deux noms au pluriel reliés par </a:t>
            </a:r>
            <a:r>
              <a:rPr lang="fr-FR" sz="1800" b="1" i="1" u="none" strike="noStrike" baseline="0" dirty="0">
                <a:solidFill>
                  <a:srgbClr val="00AEEF"/>
                </a:solidFill>
                <a:latin typeface="FSAlbert"/>
              </a:rPr>
              <a:t>et</a:t>
            </a:r>
            <a:r>
              <a:rPr lang="fr-FR" sz="1800" b="0" i="0" u="none" strike="noStrike" baseline="0" dirty="0">
                <a:solidFill>
                  <a:srgbClr val="00AEEF"/>
                </a:solidFill>
                <a:latin typeface="FSAlbert"/>
              </a:rPr>
              <a:t>. Dans la brique-sujet </a:t>
            </a:r>
            <a:r>
              <a:rPr lang="fr-FR" sz="1800" b="0" i="1" u="none" strike="noStrike" baseline="0" dirty="0">
                <a:solidFill>
                  <a:srgbClr val="00AEEF"/>
                </a:solidFill>
                <a:latin typeface="FSAlbert"/>
              </a:rPr>
              <a:t>La </a:t>
            </a:r>
            <a:r>
              <a:rPr lang="fr-FR" sz="1800" b="1" i="0" u="none" strike="noStrike" baseline="0" dirty="0">
                <a:solidFill>
                  <a:srgbClr val="00AEEF"/>
                </a:solidFill>
                <a:latin typeface="FSAlbert"/>
              </a:rPr>
              <a:t>guêpe </a:t>
            </a:r>
            <a:r>
              <a:rPr lang="fr-FR" sz="1800" b="0" i="1" u="none" strike="noStrike" baseline="0" dirty="0">
                <a:solidFill>
                  <a:srgbClr val="00AEEF"/>
                </a:solidFill>
                <a:latin typeface="FSAlbert"/>
              </a:rPr>
              <a:t>et l’</a:t>
            </a:r>
            <a:r>
              <a:rPr lang="fr-FR" sz="1800" b="1" i="0" u="none" strike="noStrike" baseline="0" dirty="0">
                <a:solidFill>
                  <a:srgbClr val="00AEEF"/>
                </a:solidFill>
                <a:latin typeface="FSAlbert"/>
              </a:rPr>
              <a:t>abeille, </a:t>
            </a:r>
            <a:r>
              <a:rPr lang="fr-FR" sz="1800" b="0" i="0" u="none" strike="noStrike" baseline="0" dirty="0">
                <a:solidFill>
                  <a:srgbClr val="00AEEF"/>
                </a:solidFill>
                <a:latin typeface="FSAlbert"/>
              </a:rPr>
              <a:t>il y a deux noms au singulier reliés par </a:t>
            </a:r>
            <a:r>
              <a:rPr lang="fr-FR" sz="1800" b="1" i="1" u="none" strike="noStrike" baseline="0" dirty="0">
                <a:solidFill>
                  <a:srgbClr val="00AEEF"/>
                </a:solidFill>
                <a:latin typeface="FSAlbert"/>
              </a:rPr>
              <a:t>et</a:t>
            </a:r>
            <a:r>
              <a:rPr lang="fr-FR" sz="1800" b="0" i="0" u="none" strike="noStrike" baseline="0" dirty="0">
                <a:solidFill>
                  <a:srgbClr val="00AEEF"/>
                </a:solidFill>
                <a:latin typeface="FSAlbert"/>
              </a:rPr>
              <a:t>. Dans les deux cas, le verbe est à la personne 6 (</a:t>
            </a:r>
            <a:r>
              <a:rPr lang="fr-FR" sz="1800" b="0" i="1" u="none" strike="noStrike" baseline="0" dirty="0">
                <a:solidFill>
                  <a:srgbClr val="00AEEF"/>
                </a:solidFill>
                <a:latin typeface="FSAlbert"/>
              </a:rPr>
              <a:t>ils </a:t>
            </a:r>
            <a:r>
              <a:rPr lang="fr-FR" sz="1800" b="0" i="0" u="none" strike="noStrike" baseline="0" dirty="0">
                <a:solidFill>
                  <a:srgbClr val="00AEEF"/>
                </a:solidFill>
                <a:latin typeface="FSAlbert"/>
              </a:rPr>
              <a:t>ou </a:t>
            </a:r>
            <a:r>
              <a:rPr lang="fr-FR" sz="1800" b="0" i="1" u="none" strike="noStrike" baseline="0" dirty="0">
                <a:solidFill>
                  <a:srgbClr val="00AEEF"/>
                </a:solidFill>
                <a:latin typeface="FSAlbert"/>
              </a:rPr>
              <a:t>elles</a:t>
            </a:r>
            <a:r>
              <a:rPr lang="fr-FR" sz="1800" b="0" i="0" u="none" strike="noStrike" baseline="0" dirty="0">
                <a:solidFill>
                  <a:srgbClr val="00AEEF"/>
                </a:solidFill>
                <a:latin typeface="FSAlbert"/>
              </a:rPr>
              <a:t>). » </a:t>
            </a:r>
          </a:p>
          <a:p>
            <a:endParaRPr lang="fr-FR" sz="1800" b="0" i="0" u="none" strike="noStrike" baseline="0" dirty="0">
              <a:solidFill>
                <a:srgbClr val="00AEEF"/>
              </a:solidFill>
              <a:latin typeface="FSAlbert"/>
            </a:endParaRPr>
          </a:p>
          <a:p>
            <a:r>
              <a:rPr lang="fr-FR" sz="1800" b="0" i="0" u="none" strike="noStrike" baseline="0" dirty="0">
                <a:solidFill>
                  <a:srgbClr val="00AEEF"/>
                </a:solidFill>
                <a:latin typeface="FSAlbert"/>
              </a:rPr>
              <a:t>« Les groupes de mots qu’on a classés, on les appelle des </a:t>
            </a:r>
            <a:r>
              <a:rPr lang="fr-FR" sz="1800" b="1" i="0" u="none" strike="noStrike" baseline="0" dirty="0">
                <a:solidFill>
                  <a:srgbClr val="00AEEF"/>
                </a:solidFill>
                <a:latin typeface="FSAlbert"/>
              </a:rPr>
              <a:t>groupes du nom </a:t>
            </a:r>
            <a:r>
              <a:rPr lang="fr-FR" sz="1800" b="0" i="0" u="none" strike="noStrike" baseline="0" dirty="0">
                <a:solidFill>
                  <a:srgbClr val="00AEEF"/>
                </a:solidFill>
                <a:latin typeface="FSAlbert"/>
              </a:rPr>
              <a:t>car leur </a:t>
            </a:r>
            <a:r>
              <a:rPr lang="fr-FR" sz="1800" b="1" i="0" u="none" strike="noStrike" baseline="0" dirty="0">
                <a:solidFill>
                  <a:srgbClr val="00AEEF"/>
                </a:solidFill>
                <a:latin typeface="FSAlbert"/>
              </a:rPr>
              <a:t>chef est un nom </a:t>
            </a:r>
            <a:r>
              <a:rPr lang="fr-FR" sz="1800" b="0" i="0" u="none" strike="noStrike" baseline="0" dirty="0">
                <a:solidFill>
                  <a:srgbClr val="00AEEF"/>
                </a:solidFill>
                <a:latin typeface="FSAlbert"/>
              </a:rPr>
              <a:t>: c’est le mot donneur, c’est lui qui impose le masculin ou le féminin aux autres mots du groupe. »</a:t>
            </a:r>
          </a:p>
          <a:p>
            <a:endParaRPr lang="fr-FR" dirty="0"/>
          </a:p>
        </p:txBody>
      </p:sp>
      <p:sp>
        <p:nvSpPr>
          <p:cNvPr id="4" name="Espace réservé du numéro de diapositive 3"/>
          <p:cNvSpPr>
            <a:spLocks noGrp="1"/>
          </p:cNvSpPr>
          <p:nvPr>
            <p:ph type="sldNum" sz="quarter" idx="5"/>
          </p:nvPr>
        </p:nvSpPr>
        <p:spPr/>
        <p:txBody>
          <a:bodyPr/>
          <a:lstStyle/>
          <a:p>
            <a:fld id="{7B6C1F61-6E42-456B-91C4-D1C9FD31021D}" type="slidenum">
              <a:rPr lang="fr-FR" smtClean="0"/>
              <a:t>25</a:t>
            </a:fld>
            <a:endParaRPr lang="fr-FR"/>
          </a:p>
        </p:txBody>
      </p:sp>
    </p:spTree>
    <p:extLst>
      <p:ext uri="{BB962C8B-B14F-4D97-AF65-F5344CB8AC3E}">
        <p14:creationId xmlns:p14="http://schemas.microsoft.com/office/powerpoint/2010/main" val="7048884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1" dirty="0"/>
              <a:t>Affichage du titre des colonnes.</a:t>
            </a:r>
          </a:p>
        </p:txBody>
      </p:sp>
      <p:sp>
        <p:nvSpPr>
          <p:cNvPr id="4" name="Espace réservé du numéro de diapositive 3"/>
          <p:cNvSpPr>
            <a:spLocks noGrp="1"/>
          </p:cNvSpPr>
          <p:nvPr>
            <p:ph type="sldNum" sz="quarter" idx="5"/>
          </p:nvPr>
        </p:nvSpPr>
        <p:spPr/>
        <p:txBody>
          <a:bodyPr/>
          <a:lstStyle/>
          <a:p>
            <a:fld id="{7B6C1F61-6E42-456B-91C4-D1C9FD31021D}" type="slidenum">
              <a:rPr lang="fr-FR" smtClean="0"/>
              <a:t>26</a:t>
            </a:fld>
            <a:endParaRPr lang="fr-FR"/>
          </a:p>
        </p:txBody>
      </p:sp>
    </p:spTree>
    <p:extLst>
      <p:ext uri="{BB962C8B-B14F-4D97-AF65-F5344CB8AC3E}">
        <p14:creationId xmlns:p14="http://schemas.microsoft.com/office/powerpoint/2010/main" val="19491205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PHASE 4 : </a:t>
            </a:r>
            <a:r>
              <a:rPr lang="fr-FR" b="1" i="1" dirty="0"/>
              <a:t>Observation. </a:t>
            </a:r>
            <a:r>
              <a:rPr lang="fr-FR" b="1" i="0" dirty="0"/>
              <a:t>Identifier les briques-sujets formées par des pronoms personnels ou des noms propres</a:t>
            </a:r>
          </a:p>
          <a:p>
            <a:endParaRPr lang="fr-FR" b="1" i="0" dirty="0"/>
          </a:p>
          <a:p>
            <a:pPr marL="285750" indent="-285750">
              <a:buFont typeface="Wingdings" panose="05000000000000000000" pitchFamily="2" charset="2"/>
              <a:buChar char="Ø"/>
            </a:pPr>
            <a:r>
              <a:rPr lang="fr-FR" sz="1800" kern="1200" dirty="0">
                <a:solidFill>
                  <a:srgbClr val="0070C0"/>
                </a:solidFill>
                <a:effectLst/>
                <a:latin typeface="Times New Roman" panose="02020603050405020304" pitchFamily="18" charset="0"/>
                <a:cs typeface="+mn-cs"/>
              </a:rPr>
              <a:t>« Est-ce qu’il </a:t>
            </a:r>
            <a:r>
              <a:rPr lang="fr-FR" sz="1800" b="0" i="0" u="none" strike="noStrike" baseline="0" dirty="0">
                <a:solidFill>
                  <a:srgbClr val="00AEEF"/>
                </a:solidFill>
                <a:latin typeface="FSAlbert"/>
              </a:rPr>
              <a:t>y a des mots qui appartiennent à une sorte de mots qu’on connait déjà ? »</a:t>
            </a:r>
          </a:p>
          <a:p>
            <a:r>
              <a:rPr lang="fr-FR" sz="1800" b="1" i="0" u="sng" strike="noStrike" baseline="0" dirty="0">
                <a:solidFill>
                  <a:srgbClr val="68BD44"/>
                </a:solidFill>
                <a:latin typeface="FSAlbert"/>
              </a:rPr>
              <a:t>Réponse attendue </a:t>
            </a:r>
            <a:r>
              <a:rPr lang="fr-FR" sz="1800" b="1" i="0" u="none" strike="noStrike" baseline="0" dirty="0">
                <a:solidFill>
                  <a:srgbClr val="68BD44"/>
                </a:solidFill>
                <a:latin typeface="FSAlbert"/>
              </a:rPr>
              <a:t>:</a:t>
            </a:r>
            <a:endParaRPr lang="fr-FR" sz="1800" b="0" i="0" u="none" strike="noStrike" baseline="0" dirty="0">
              <a:solidFill>
                <a:srgbClr val="68BD44"/>
              </a:solidFill>
              <a:latin typeface="FSAlbert"/>
            </a:endParaRPr>
          </a:p>
          <a:p>
            <a:r>
              <a:rPr lang="fr-FR" sz="1800" b="0" i="0" u="none" strike="noStrike" baseline="0" dirty="0">
                <a:solidFill>
                  <a:srgbClr val="211D1E"/>
                </a:solidFill>
                <a:latin typeface="FSAlbert"/>
              </a:rPr>
              <a:t>Il y a des pronoms personnels. </a:t>
            </a:r>
          </a:p>
          <a:p>
            <a:endParaRPr lang="fr-FR" sz="1800" b="0" i="0" u="none" strike="noStrike" baseline="0" dirty="0">
              <a:solidFill>
                <a:srgbClr val="211D1E"/>
              </a:solidFill>
              <a:latin typeface="FSAlbert"/>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sz="1200" b="0" i="0" u="none" strike="noStrike" baseline="0" dirty="0">
                <a:solidFill>
                  <a:srgbClr val="00AEEF"/>
                </a:solidFill>
                <a:latin typeface="FSAlbert"/>
              </a:rPr>
              <a:t>« Quels sont les pronoms personnels que vous reconnaissez ? »</a:t>
            </a:r>
          </a:p>
          <a:p>
            <a:r>
              <a:rPr lang="fr-FR" sz="1200" b="1" i="0" u="sng" strike="noStrike" baseline="0" dirty="0">
                <a:solidFill>
                  <a:srgbClr val="68BD44"/>
                </a:solidFill>
                <a:latin typeface="FSAlbert"/>
              </a:rPr>
              <a:t>Réponse attendue </a:t>
            </a:r>
            <a:r>
              <a:rPr lang="fr-FR" sz="1200" b="1" i="0" u="none" strike="noStrike" baseline="0" dirty="0">
                <a:solidFill>
                  <a:srgbClr val="68BD44"/>
                </a:solidFill>
                <a:latin typeface="FSAlbert"/>
              </a:rPr>
              <a:t>: </a:t>
            </a:r>
            <a:endParaRPr lang="fr-FR" sz="1200" b="0" i="0" u="none" strike="noStrike" baseline="0" dirty="0">
              <a:solidFill>
                <a:srgbClr val="68BD44"/>
              </a:solidFill>
              <a:latin typeface="FSAlbert"/>
            </a:endParaRPr>
          </a:p>
          <a:p>
            <a:r>
              <a:rPr lang="fr-FR" sz="1200" b="0" i="0" u="none" strike="noStrike" baseline="0" dirty="0">
                <a:solidFill>
                  <a:srgbClr val="211D1E"/>
                </a:solidFill>
                <a:latin typeface="FSAlbert"/>
              </a:rPr>
              <a:t>Ils, Tu, Elle, Je, Nous, Elles, Il, Vous. </a:t>
            </a:r>
            <a:endParaRPr lang="fr-FR" b="0" i="0" dirty="0"/>
          </a:p>
          <a:p>
            <a:endParaRPr lang="fr-FR" b="1" dirty="0"/>
          </a:p>
          <a:p>
            <a:r>
              <a:rPr lang="fr-FR" sz="1200" b="0" i="0" u="none" strike="noStrike" baseline="0" dirty="0">
                <a:solidFill>
                  <a:srgbClr val="00AEEF"/>
                </a:solidFill>
                <a:latin typeface="FSAlbert"/>
              </a:rPr>
              <a:t>« À cette liste, on peut ajouter aussi le mot </a:t>
            </a:r>
            <a:r>
              <a:rPr lang="fr-FR" sz="1200" b="1" i="0" u="none" strike="noStrike" baseline="0" dirty="0">
                <a:solidFill>
                  <a:srgbClr val="00AEEF"/>
                </a:solidFill>
                <a:latin typeface="FSAlbert"/>
              </a:rPr>
              <a:t>on</a:t>
            </a:r>
            <a:r>
              <a:rPr lang="fr-FR" sz="1200" b="0" i="0" u="none" strike="noStrike" baseline="0" dirty="0">
                <a:solidFill>
                  <a:srgbClr val="00AEEF"/>
                </a:solidFill>
                <a:latin typeface="FSAlbert"/>
              </a:rPr>
              <a:t>. On reparlera de ce mot plus tard. »</a:t>
            </a:r>
          </a:p>
          <a:p>
            <a:endParaRPr lang="fr-FR" b="1" i="0" dirty="0"/>
          </a:p>
          <a:p>
            <a:endParaRPr lang="fr-FR" b="1" dirty="0"/>
          </a:p>
        </p:txBody>
      </p:sp>
      <p:sp>
        <p:nvSpPr>
          <p:cNvPr id="4" name="Espace réservé du numéro de diapositive 3"/>
          <p:cNvSpPr>
            <a:spLocks noGrp="1"/>
          </p:cNvSpPr>
          <p:nvPr>
            <p:ph type="sldNum" sz="quarter" idx="5"/>
          </p:nvPr>
        </p:nvSpPr>
        <p:spPr/>
        <p:txBody>
          <a:bodyPr/>
          <a:lstStyle/>
          <a:p>
            <a:fld id="{7B6C1F61-6E42-456B-91C4-D1C9FD31021D}" type="slidenum">
              <a:rPr lang="fr-FR" smtClean="0"/>
              <a:t>27</a:t>
            </a:fld>
            <a:endParaRPr lang="fr-FR"/>
          </a:p>
        </p:txBody>
      </p:sp>
    </p:spTree>
    <p:extLst>
      <p:ext uri="{BB962C8B-B14F-4D97-AF65-F5344CB8AC3E}">
        <p14:creationId xmlns:p14="http://schemas.microsoft.com/office/powerpoint/2010/main" val="31687491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indent="-285750">
              <a:buFont typeface="Wingdings" panose="05000000000000000000" pitchFamily="2" charset="2"/>
              <a:buChar char="Ø"/>
            </a:pPr>
            <a:r>
              <a:rPr lang="fr-FR" sz="1800" b="0" i="0" u="none" strike="noStrike" baseline="0" dirty="0">
                <a:solidFill>
                  <a:srgbClr val="00AEEF"/>
                </a:solidFill>
                <a:latin typeface="FSAlbert"/>
              </a:rPr>
              <a:t>« Est-ce qu’il y a d’autres briques-sujets qui ressemblent à celle de la phrase </a:t>
            </a:r>
            <a:r>
              <a:rPr lang="fr-FR" sz="1800" b="0" i="1" u="none" strike="noStrike" baseline="0" dirty="0">
                <a:solidFill>
                  <a:srgbClr val="00AEEF"/>
                </a:solidFill>
                <a:latin typeface="FSAlbert"/>
              </a:rPr>
              <a:t>Mimi miaule </a:t>
            </a:r>
            <a:r>
              <a:rPr lang="fr-FR" sz="1800" b="0" i="0" u="none" strike="noStrike" baseline="0" dirty="0">
                <a:solidFill>
                  <a:srgbClr val="00AEEF"/>
                </a:solidFill>
                <a:latin typeface="FSAlbert"/>
              </a:rPr>
              <a:t>? »</a:t>
            </a:r>
          </a:p>
          <a:p>
            <a:r>
              <a:rPr lang="fr-FR" sz="1800" b="1" i="0" u="sng" strike="noStrike" baseline="0" dirty="0">
                <a:solidFill>
                  <a:srgbClr val="68BD44"/>
                </a:solidFill>
                <a:latin typeface="FSAlbert"/>
              </a:rPr>
              <a:t>Réponse attendue</a:t>
            </a:r>
            <a:r>
              <a:rPr lang="fr-FR" sz="1800" b="1" i="0" u="none" strike="noStrike" baseline="0" dirty="0">
                <a:solidFill>
                  <a:srgbClr val="68BD44"/>
                </a:solidFill>
                <a:latin typeface="FSAlbert"/>
              </a:rPr>
              <a:t> : </a:t>
            </a:r>
            <a:r>
              <a:rPr lang="fr-FR" sz="1800" b="0" i="0" u="none" strike="noStrike" baseline="0" dirty="0">
                <a:solidFill>
                  <a:srgbClr val="211D1E"/>
                </a:solidFill>
                <a:latin typeface="FSAlbert"/>
              </a:rPr>
              <a:t>Ernest.</a:t>
            </a:r>
          </a:p>
          <a:p>
            <a:endParaRPr lang="fr-FR" sz="1800" b="0" i="0" u="none" strike="noStrike" baseline="0" dirty="0">
              <a:solidFill>
                <a:srgbClr val="211D1E"/>
              </a:solidFill>
              <a:latin typeface="FSAlbert"/>
            </a:endParaRPr>
          </a:p>
          <a:p>
            <a:pPr marL="285750" indent="-285750">
              <a:buFont typeface="Wingdings" panose="05000000000000000000" pitchFamily="2" charset="2"/>
              <a:buChar char="Ø"/>
            </a:pPr>
            <a:r>
              <a:rPr lang="fr-FR" sz="1800" b="0" i="0" u="none" strike="noStrike" baseline="0" dirty="0">
                <a:solidFill>
                  <a:srgbClr val="00AEEF"/>
                </a:solidFill>
                <a:latin typeface="FSAlbert"/>
              </a:rPr>
              <a:t>« Pourquoi est-ce qu’on peut dire que ces deux briques-sujets se ressemblent ? Qu’est-ce que les mots </a:t>
            </a:r>
            <a:r>
              <a:rPr lang="fr-FR" sz="1800" b="1" i="1" u="none" strike="noStrike" baseline="0" dirty="0">
                <a:solidFill>
                  <a:srgbClr val="00AEEF"/>
                </a:solidFill>
                <a:latin typeface="FSAlbert"/>
              </a:rPr>
              <a:t>Mimi</a:t>
            </a:r>
            <a:r>
              <a:rPr lang="fr-FR" sz="1800" b="0" i="1" u="none" strike="noStrike" baseline="0" dirty="0">
                <a:solidFill>
                  <a:srgbClr val="00AEEF"/>
                </a:solidFill>
                <a:latin typeface="FSAlbert"/>
              </a:rPr>
              <a:t> </a:t>
            </a:r>
            <a:r>
              <a:rPr lang="fr-FR" sz="1800" b="0" i="0" u="none" strike="noStrike" baseline="0" dirty="0">
                <a:solidFill>
                  <a:srgbClr val="00AEEF"/>
                </a:solidFill>
                <a:latin typeface="FSAlbert"/>
              </a:rPr>
              <a:t>et </a:t>
            </a:r>
            <a:r>
              <a:rPr lang="fr-FR" sz="1800" b="1" i="1" u="none" strike="noStrike" baseline="0" dirty="0">
                <a:solidFill>
                  <a:srgbClr val="00AEEF"/>
                </a:solidFill>
                <a:latin typeface="FSAlbert"/>
              </a:rPr>
              <a:t>Ernest</a:t>
            </a:r>
            <a:r>
              <a:rPr lang="fr-FR" sz="1800" b="0" i="1" u="none" strike="noStrike" baseline="0" dirty="0">
                <a:solidFill>
                  <a:srgbClr val="00AEEF"/>
                </a:solidFill>
                <a:latin typeface="FSAlbert"/>
              </a:rPr>
              <a:t> </a:t>
            </a:r>
            <a:r>
              <a:rPr lang="fr-FR" sz="1800" b="0" i="0" u="none" strike="noStrike" baseline="0" dirty="0">
                <a:solidFill>
                  <a:srgbClr val="00AEEF"/>
                </a:solidFill>
                <a:latin typeface="FSAlbert"/>
              </a:rPr>
              <a:t>désignent ? »</a:t>
            </a:r>
          </a:p>
          <a:p>
            <a:r>
              <a:rPr lang="fr-FR" sz="1800" b="1" i="0" u="sng" strike="noStrike" baseline="0" dirty="0">
                <a:solidFill>
                  <a:srgbClr val="68BD44"/>
                </a:solidFill>
                <a:latin typeface="FSAlbert"/>
              </a:rPr>
              <a:t>Réponse attendue </a:t>
            </a:r>
            <a:r>
              <a:rPr lang="fr-FR" sz="1800" b="1" i="0" u="none" strike="noStrike" baseline="0" dirty="0">
                <a:solidFill>
                  <a:srgbClr val="68BD44"/>
                </a:solidFill>
                <a:latin typeface="FSAlbert"/>
              </a:rPr>
              <a:t>:</a:t>
            </a:r>
            <a:endParaRPr lang="fr-FR" sz="1800" b="0" i="0" u="none" strike="noStrike" baseline="0" dirty="0">
              <a:solidFill>
                <a:srgbClr val="68BD44"/>
              </a:solidFill>
              <a:latin typeface="FSAlbert"/>
            </a:endParaRPr>
          </a:p>
          <a:p>
            <a:r>
              <a:rPr lang="fr-FR" sz="1800" b="0" i="0" u="none" strike="noStrike" baseline="0" dirty="0">
                <a:solidFill>
                  <a:srgbClr val="211D1E"/>
                </a:solidFill>
                <a:latin typeface="FSAlbert"/>
              </a:rPr>
              <a:t>Ça désigne des gens, ou des animaux. C’est leur nom. </a:t>
            </a:r>
            <a:endParaRPr lang="fr-FR" b="1" dirty="0"/>
          </a:p>
        </p:txBody>
      </p:sp>
      <p:sp>
        <p:nvSpPr>
          <p:cNvPr id="4" name="Espace réservé du numéro de diapositive 3"/>
          <p:cNvSpPr>
            <a:spLocks noGrp="1"/>
          </p:cNvSpPr>
          <p:nvPr>
            <p:ph type="sldNum" sz="quarter" idx="5"/>
          </p:nvPr>
        </p:nvSpPr>
        <p:spPr/>
        <p:txBody>
          <a:bodyPr/>
          <a:lstStyle/>
          <a:p>
            <a:fld id="{7B6C1F61-6E42-456B-91C4-D1C9FD31021D}" type="slidenum">
              <a:rPr lang="fr-FR" smtClean="0"/>
              <a:t>28</a:t>
            </a:fld>
            <a:endParaRPr lang="fr-FR"/>
          </a:p>
        </p:txBody>
      </p:sp>
    </p:spTree>
    <p:extLst>
      <p:ext uri="{BB962C8B-B14F-4D97-AF65-F5344CB8AC3E}">
        <p14:creationId xmlns:p14="http://schemas.microsoft.com/office/powerpoint/2010/main" val="32804383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Dans la leçon </a:t>
            </a:r>
            <a:r>
              <a:rPr lang="fr-FR" b="1" i="1" dirty="0"/>
              <a:t>Les briques-sujets</a:t>
            </a:r>
            <a:r>
              <a:rPr lang="fr-FR" b="0" i="0" dirty="0"/>
              <a:t>, qu’avons-nous appris ? »</a:t>
            </a:r>
          </a:p>
          <a:p>
            <a:r>
              <a:rPr lang="fr-FR" b="1" i="0" u="sng" dirty="0"/>
              <a:t>Réponse attendue</a:t>
            </a:r>
            <a:r>
              <a:rPr lang="fr-FR" b="1" i="0" u="none" dirty="0"/>
              <a:t> </a:t>
            </a:r>
            <a:r>
              <a:rPr lang="fr-FR" b="0" i="1" u="none" dirty="0"/>
              <a:t>(collectivement)</a:t>
            </a:r>
            <a:r>
              <a:rPr lang="fr-FR" b="0" i="0" u="none" dirty="0"/>
              <a:t> : On a appris que : </a:t>
            </a:r>
          </a:p>
          <a:p>
            <a:pPr marR="1800"/>
            <a:r>
              <a:rPr lang="fr-FR" sz="1800" b="0" i="0" u="none" strike="noStrike" baseline="0" dirty="0">
                <a:solidFill>
                  <a:srgbClr val="211D1E"/>
                </a:solidFill>
                <a:latin typeface="FSAlbert"/>
              </a:rPr>
              <a:t>Les briques-sujets peuvent être fabriquées de 3 façons différentes :</a:t>
            </a:r>
          </a:p>
          <a:p>
            <a:pPr marL="285750" marR="1800" indent="-285750">
              <a:buFontTx/>
              <a:buChar char="-"/>
            </a:pPr>
            <a:r>
              <a:rPr lang="fr-FR" sz="1800" b="0" i="0" u="none" strike="noStrike" baseline="0" dirty="0">
                <a:solidFill>
                  <a:srgbClr val="211D1E"/>
                </a:solidFill>
                <a:latin typeface="FSAlbert"/>
              </a:rPr>
              <a:t>des </a:t>
            </a:r>
            <a:r>
              <a:rPr lang="fr-FR" sz="1800" b="1" i="0" u="none" strike="noStrike" baseline="0" dirty="0">
                <a:solidFill>
                  <a:srgbClr val="211D1E"/>
                </a:solidFill>
                <a:latin typeface="FSAlbert"/>
              </a:rPr>
              <a:t>groupes du nom </a:t>
            </a:r>
            <a:r>
              <a:rPr lang="fr-FR" sz="1800" b="0" i="0" u="none" strike="noStrike" baseline="0" dirty="0">
                <a:solidFill>
                  <a:srgbClr val="211D1E"/>
                </a:solidFill>
                <a:latin typeface="FSAlbert"/>
              </a:rPr>
              <a:t>plus ou moins longs : </a:t>
            </a:r>
            <a:r>
              <a:rPr lang="fr-FR" sz="1800" b="0" i="1" u="none" strike="noStrike" baseline="0" dirty="0">
                <a:solidFill>
                  <a:srgbClr val="211D1E"/>
                </a:solidFill>
                <a:latin typeface="FSAlbert"/>
              </a:rPr>
              <a:t>Les éléphants</a:t>
            </a:r>
            <a:r>
              <a:rPr lang="fr-FR" sz="1800" b="0" i="0" u="none" strike="noStrike" baseline="0" dirty="0">
                <a:solidFill>
                  <a:srgbClr val="211D1E"/>
                </a:solidFill>
                <a:latin typeface="FSAlbert"/>
              </a:rPr>
              <a:t>, </a:t>
            </a:r>
            <a:r>
              <a:rPr lang="fr-FR" sz="1800" b="0" i="1" u="none" strike="noStrike" baseline="0" dirty="0">
                <a:solidFill>
                  <a:srgbClr val="211D1E"/>
                </a:solidFill>
                <a:latin typeface="FSAlbert"/>
              </a:rPr>
              <a:t>Les petits enfants</a:t>
            </a:r>
            <a:r>
              <a:rPr lang="fr-FR" sz="1800" b="0" i="0" u="none" strike="noStrike" baseline="0" dirty="0">
                <a:solidFill>
                  <a:srgbClr val="211D1E"/>
                </a:solidFill>
                <a:latin typeface="FSAlbert"/>
              </a:rPr>
              <a:t>. Ils sont formés d’un déterminant, d’un nom avec quelquefois un adjectif. Parfois, il peut y avoir deux groupes du nom reliés par </a:t>
            </a:r>
            <a:r>
              <a:rPr lang="fr-FR" sz="1800" b="1" i="1" u="none" strike="noStrike" baseline="0" dirty="0">
                <a:solidFill>
                  <a:srgbClr val="211D1E"/>
                </a:solidFill>
                <a:latin typeface="FSAlbert"/>
              </a:rPr>
              <a:t>et</a:t>
            </a:r>
            <a:r>
              <a:rPr lang="fr-FR" sz="1800" b="1" i="0" u="none" strike="noStrike" baseline="0" dirty="0">
                <a:solidFill>
                  <a:srgbClr val="211D1E"/>
                </a:solidFill>
                <a:latin typeface="FSAlbert"/>
              </a:rPr>
              <a:t> </a:t>
            </a:r>
            <a:r>
              <a:rPr lang="fr-FR" sz="1800" b="0" i="0" u="none" strike="noStrike" baseline="0" dirty="0">
                <a:solidFill>
                  <a:srgbClr val="211D1E"/>
                </a:solidFill>
                <a:latin typeface="FSAlbert"/>
              </a:rPr>
              <a:t>dans une même brique-sujet : </a:t>
            </a:r>
            <a:r>
              <a:rPr lang="fr-FR" sz="1800" b="0" i="1" u="none" strike="noStrike" baseline="0" dirty="0">
                <a:solidFill>
                  <a:srgbClr val="211D1E"/>
                </a:solidFill>
                <a:latin typeface="FSAlbert"/>
              </a:rPr>
              <a:t>La guêpe et l’abeille</a:t>
            </a:r>
            <a:r>
              <a:rPr lang="fr-FR" sz="1800" b="0" i="0" u="none" strike="noStrike" baseline="0" dirty="0">
                <a:solidFill>
                  <a:srgbClr val="211D1E"/>
                </a:solidFill>
                <a:latin typeface="FSAlbert"/>
              </a:rPr>
              <a:t>.</a:t>
            </a:r>
          </a:p>
          <a:p>
            <a:pPr marL="285750" marR="1800" indent="-285750">
              <a:buFontTx/>
              <a:buChar char="-"/>
            </a:pPr>
            <a:r>
              <a:rPr lang="fr-FR" sz="1800" b="0" i="0" u="none" strike="noStrike" baseline="0" dirty="0">
                <a:solidFill>
                  <a:srgbClr val="211D1E"/>
                </a:solidFill>
                <a:latin typeface="FSAlbert"/>
              </a:rPr>
              <a:t>des </a:t>
            </a:r>
            <a:r>
              <a:rPr lang="fr-FR" sz="1800" b="1" i="0" u="none" strike="noStrike" baseline="0" dirty="0">
                <a:solidFill>
                  <a:srgbClr val="211D1E"/>
                </a:solidFill>
                <a:latin typeface="FSAlbert"/>
              </a:rPr>
              <a:t>pronoms </a:t>
            </a:r>
            <a:r>
              <a:rPr lang="fr-FR" sz="1800" b="0" i="0" u="none" strike="noStrike" baseline="0" dirty="0">
                <a:solidFill>
                  <a:srgbClr val="211D1E"/>
                </a:solidFill>
                <a:latin typeface="FSAlbert"/>
              </a:rPr>
              <a:t>: </a:t>
            </a:r>
            <a:r>
              <a:rPr lang="fr-FR" sz="1800" b="0" i="1" u="none" strike="noStrike" baseline="0" dirty="0">
                <a:solidFill>
                  <a:srgbClr val="211D1E"/>
                </a:solidFill>
                <a:latin typeface="FSAlbert"/>
              </a:rPr>
              <a:t>je</a:t>
            </a:r>
            <a:r>
              <a:rPr lang="fr-FR" sz="1800" b="0" i="0" u="none" strike="noStrike" baseline="0" dirty="0">
                <a:solidFill>
                  <a:srgbClr val="211D1E"/>
                </a:solidFill>
                <a:latin typeface="FSAlbert"/>
              </a:rPr>
              <a:t>, </a:t>
            </a:r>
            <a:r>
              <a:rPr lang="fr-FR" sz="1800" b="0" i="1" u="none" strike="noStrike" baseline="0" dirty="0">
                <a:solidFill>
                  <a:srgbClr val="211D1E"/>
                </a:solidFill>
                <a:latin typeface="FSAlbert"/>
              </a:rPr>
              <a:t>tu</a:t>
            </a:r>
            <a:r>
              <a:rPr lang="fr-FR" sz="1800" b="0" i="0" u="none" strike="noStrike" baseline="0" dirty="0">
                <a:solidFill>
                  <a:srgbClr val="211D1E"/>
                </a:solidFill>
                <a:latin typeface="FSAlbert"/>
              </a:rPr>
              <a:t>, </a:t>
            </a:r>
            <a:r>
              <a:rPr lang="fr-FR" sz="1800" b="0" i="1" u="none" strike="noStrike" baseline="0" dirty="0">
                <a:solidFill>
                  <a:srgbClr val="211D1E"/>
                </a:solidFill>
                <a:latin typeface="FSAlbert"/>
              </a:rPr>
              <a:t>il</a:t>
            </a:r>
            <a:r>
              <a:rPr lang="fr-FR" sz="1800" b="0" i="0" u="none" strike="noStrike" baseline="0" dirty="0">
                <a:solidFill>
                  <a:srgbClr val="211D1E"/>
                </a:solidFill>
                <a:latin typeface="FSAlbert"/>
              </a:rPr>
              <a:t>, </a:t>
            </a:r>
            <a:r>
              <a:rPr lang="fr-FR" sz="1800" b="0" i="1" u="none" strike="noStrike" baseline="0" dirty="0">
                <a:solidFill>
                  <a:srgbClr val="211D1E"/>
                </a:solidFill>
                <a:latin typeface="FSAlbert"/>
              </a:rPr>
              <a:t>elle</a:t>
            </a:r>
            <a:r>
              <a:rPr lang="fr-FR" sz="1800" b="0" i="0" u="none" strike="noStrike" baseline="0" dirty="0">
                <a:solidFill>
                  <a:srgbClr val="211D1E"/>
                </a:solidFill>
                <a:latin typeface="FSAlbert"/>
              </a:rPr>
              <a:t>, </a:t>
            </a:r>
            <a:r>
              <a:rPr lang="fr-FR" sz="1800" b="0" i="1" u="none" strike="noStrike" baseline="0" dirty="0">
                <a:solidFill>
                  <a:srgbClr val="211D1E"/>
                </a:solidFill>
                <a:latin typeface="FSAlbert"/>
              </a:rPr>
              <a:t>nous</a:t>
            </a:r>
            <a:r>
              <a:rPr lang="fr-FR" sz="1800" b="0" i="0" u="none" strike="noStrike" baseline="0" dirty="0">
                <a:solidFill>
                  <a:srgbClr val="211D1E"/>
                </a:solidFill>
                <a:latin typeface="FSAlbert"/>
              </a:rPr>
              <a:t>, </a:t>
            </a:r>
            <a:r>
              <a:rPr lang="fr-FR" sz="1800" b="0" i="1" u="none" strike="noStrike" baseline="0" dirty="0">
                <a:solidFill>
                  <a:srgbClr val="211D1E"/>
                </a:solidFill>
                <a:latin typeface="FSAlbert"/>
              </a:rPr>
              <a:t>vous</a:t>
            </a:r>
            <a:r>
              <a:rPr lang="fr-FR" sz="1800" b="0" i="0" u="none" strike="noStrike" baseline="0" dirty="0">
                <a:solidFill>
                  <a:srgbClr val="211D1E"/>
                </a:solidFill>
                <a:latin typeface="FSAlbert"/>
              </a:rPr>
              <a:t>, </a:t>
            </a:r>
            <a:r>
              <a:rPr lang="fr-FR" sz="1800" b="0" i="1" u="none" strike="noStrike" baseline="0" dirty="0">
                <a:solidFill>
                  <a:srgbClr val="211D1E"/>
                </a:solidFill>
                <a:latin typeface="FSAlbert"/>
              </a:rPr>
              <a:t>ils</a:t>
            </a:r>
            <a:r>
              <a:rPr lang="fr-FR" sz="1800" b="0" i="0" u="none" strike="noStrike" baseline="0" dirty="0">
                <a:solidFill>
                  <a:srgbClr val="211D1E"/>
                </a:solidFill>
                <a:latin typeface="FSAlbert"/>
              </a:rPr>
              <a:t>, </a:t>
            </a:r>
            <a:r>
              <a:rPr lang="fr-FR" sz="1800" b="0" i="1" u="none" strike="noStrike" baseline="0" dirty="0">
                <a:solidFill>
                  <a:srgbClr val="211D1E"/>
                </a:solidFill>
                <a:latin typeface="FSAlbert"/>
              </a:rPr>
              <a:t>elles</a:t>
            </a:r>
            <a:r>
              <a:rPr lang="fr-FR" sz="1800" b="0" i="0" u="none" strike="noStrike" baseline="0" dirty="0">
                <a:solidFill>
                  <a:srgbClr val="211D1E"/>
                </a:solidFill>
                <a:latin typeface="FSAlbert"/>
              </a:rPr>
              <a:t>, et aussi </a:t>
            </a:r>
            <a:r>
              <a:rPr lang="fr-FR" sz="1800" b="0" i="1" u="none" strike="noStrike" baseline="0" dirty="0">
                <a:solidFill>
                  <a:srgbClr val="211D1E"/>
                </a:solidFill>
                <a:latin typeface="FSAlbert"/>
              </a:rPr>
              <a:t>on</a:t>
            </a:r>
            <a:r>
              <a:rPr lang="fr-FR" sz="1800" b="0" i="0" u="none" strike="noStrike" baseline="0" dirty="0">
                <a:solidFill>
                  <a:srgbClr val="211D1E"/>
                </a:solidFill>
                <a:latin typeface="FSAlbert"/>
              </a:rPr>
              <a:t>.</a:t>
            </a:r>
          </a:p>
          <a:p>
            <a:pPr marL="285750" marR="1800" indent="-285750">
              <a:buFontTx/>
              <a:buChar char="-"/>
            </a:pPr>
            <a:r>
              <a:rPr lang="fr-FR" sz="1800" b="0" i="0" u="none" strike="noStrike" baseline="0" dirty="0">
                <a:solidFill>
                  <a:srgbClr val="211D1E"/>
                </a:solidFill>
                <a:latin typeface="FSAlbert"/>
              </a:rPr>
              <a:t>des </a:t>
            </a:r>
            <a:r>
              <a:rPr lang="fr-FR" sz="1800" b="1" i="0" u="none" strike="noStrike" baseline="0" dirty="0">
                <a:solidFill>
                  <a:srgbClr val="211D1E"/>
                </a:solidFill>
                <a:latin typeface="FSAlbert"/>
              </a:rPr>
              <a:t>noms propres </a:t>
            </a:r>
            <a:r>
              <a:rPr lang="fr-FR" sz="1800" b="0" i="0" u="none" strike="noStrike" baseline="0" dirty="0">
                <a:solidFill>
                  <a:srgbClr val="211D1E"/>
                </a:solidFill>
                <a:latin typeface="FSAlbert"/>
              </a:rPr>
              <a:t>: </a:t>
            </a:r>
            <a:r>
              <a:rPr lang="fr-FR" sz="1800" b="0" i="1" u="none" strike="noStrike" baseline="0" dirty="0">
                <a:solidFill>
                  <a:srgbClr val="211D1E"/>
                </a:solidFill>
                <a:latin typeface="FSAlbert"/>
              </a:rPr>
              <a:t>Mimi</a:t>
            </a:r>
            <a:r>
              <a:rPr lang="fr-FR" sz="1800" b="0" i="0" u="none" strike="noStrike" baseline="0" dirty="0">
                <a:solidFill>
                  <a:srgbClr val="211D1E"/>
                </a:solidFill>
                <a:latin typeface="FSAlbert"/>
              </a:rPr>
              <a:t>, </a:t>
            </a:r>
            <a:r>
              <a:rPr lang="fr-FR" sz="1800" b="0" i="1" u="none" strike="noStrike" baseline="0" dirty="0">
                <a:solidFill>
                  <a:srgbClr val="211D1E"/>
                </a:solidFill>
                <a:latin typeface="FSAlbert"/>
              </a:rPr>
              <a:t>Ernest</a:t>
            </a:r>
            <a:r>
              <a:rPr lang="fr-FR" sz="1800" b="0" i="0" u="none" strike="noStrike" baseline="0" dirty="0">
                <a:solidFill>
                  <a:srgbClr val="211D1E"/>
                </a:solidFill>
                <a:latin typeface="FSAlbert"/>
              </a:rPr>
              <a:t>. On ne met pas de déterminant. </a:t>
            </a:r>
          </a:p>
          <a:p>
            <a:pPr marL="0" marR="1800" indent="0">
              <a:buFontTx/>
              <a:buNone/>
            </a:pPr>
            <a:endParaRPr lang="fr-FR" sz="1800" b="0" i="0" u="none" strike="noStrike" baseline="0" dirty="0">
              <a:solidFill>
                <a:srgbClr val="211D1E"/>
              </a:solidFill>
              <a:latin typeface="FSAlbert"/>
            </a:endParaRPr>
          </a:p>
          <a:p>
            <a:r>
              <a:rPr lang="fr-FR" sz="1200" b="0" i="0" u="none" strike="noStrike" baseline="0" dirty="0">
                <a:solidFill>
                  <a:srgbClr val="00AEEF"/>
                </a:solidFill>
                <a:latin typeface="FSAlbert"/>
              </a:rPr>
              <a:t>« </a:t>
            </a:r>
            <a:r>
              <a:rPr lang="fr-FR" sz="1200" b="0" i="1" u="none" strike="noStrike" baseline="0" dirty="0">
                <a:solidFill>
                  <a:srgbClr val="00AEEF"/>
                </a:solidFill>
                <a:latin typeface="FSAlbert"/>
              </a:rPr>
              <a:t>Mimi </a:t>
            </a:r>
            <a:r>
              <a:rPr lang="fr-FR" sz="1200" b="0" i="0" u="none" strike="noStrike" baseline="0" dirty="0">
                <a:solidFill>
                  <a:srgbClr val="00AEEF"/>
                </a:solidFill>
                <a:latin typeface="FSAlbert"/>
              </a:rPr>
              <a:t>désigne le chat, </a:t>
            </a:r>
            <a:r>
              <a:rPr lang="fr-FR" sz="1200" b="0" i="1" u="none" strike="noStrike" baseline="0" dirty="0">
                <a:solidFill>
                  <a:srgbClr val="00AEEF"/>
                </a:solidFill>
                <a:latin typeface="FSAlbert"/>
              </a:rPr>
              <a:t>Ernest </a:t>
            </a:r>
            <a:r>
              <a:rPr lang="fr-FR" sz="1200" b="0" i="0" u="none" strike="noStrike" baseline="0" dirty="0">
                <a:solidFill>
                  <a:srgbClr val="00AEEF"/>
                </a:solidFill>
                <a:latin typeface="FSAlbert"/>
              </a:rPr>
              <a:t>désigne le maitre qui faisait peur à tout le monde. Cette sorte de noms désigne des personnes ou des animaux en particulier. C’est leur nom, un nom qui leur appartient en propre : tous les chats ne s’appellent pas Mimi. On les appelle des </a:t>
            </a:r>
            <a:r>
              <a:rPr lang="fr-FR" sz="1200" b="1" i="0" u="none" strike="noStrike" baseline="0" dirty="0">
                <a:solidFill>
                  <a:srgbClr val="00AEEF"/>
                </a:solidFill>
                <a:latin typeface="FSAlbert"/>
              </a:rPr>
              <a:t>noms propres</a:t>
            </a:r>
            <a:r>
              <a:rPr lang="fr-FR" sz="1200" b="0" i="0" u="none" strike="noStrike" baseline="0" dirty="0">
                <a:solidFill>
                  <a:srgbClr val="00AEEF"/>
                </a:solidFill>
                <a:latin typeface="FSAlbert"/>
              </a:rPr>
              <a:t>. Les autres, on les appelle des </a:t>
            </a:r>
            <a:r>
              <a:rPr lang="fr-FR" sz="1200" b="1" i="0" u="none" strike="noStrike" baseline="0" dirty="0">
                <a:solidFill>
                  <a:srgbClr val="00AEEF"/>
                </a:solidFill>
                <a:latin typeface="FSAlbert"/>
              </a:rPr>
              <a:t>noms communs</a:t>
            </a:r>
            <a:r>
              <a:rPr lang="fr-FR" sz="1200" b="0" i="0" u="none" strike="noStrike" baseline="0" dirty="0">
                <a:solidFill>
                  <a:srgbClr val="00AEEF"/>
                </a:solidFill>
                <a:latin typeface="FSAlbert"/>
              </a:rPr>
              <a:t>, parce qu’ils sont communs à beaucoup de choses : toutes les tables s’appellent des tables. Toutes les tables ont le même nom.</a:t>
            </a:r>
          </a:p>
          <a:p>
            <a:r>
              <a:rPr lang="fr-FR" sz="1200" b="0" i="0" u="none" strike="noStrike" baseline="0" dirty="0">
                <a:solidFill>
                  <a:srgbClr val="00AEEF"/>
                </a:solidFill>
                <a:latin typeface="FSAlbert"/>
              </a:rPr>
              <a:t>Avec les noms propres, on ne met pas de déterminant. »</a:t>
            </a:r>
            <a:endParaRPr lang="fr-FR" b="1" dirty="0"/>
          </a:p>
          <a:p>
            <a:pPr marL="0" marR="1800" indent="0">
              <a:buFontTx/>
              <a:buNone/>
            </a:pPr>
            <a:endParaRPr lang="fr-FR" b="1" u="sng" dirty="0"/>
          </a:p>
        </p:txBody>
      </p:sp>
      <p:sp>
        <p:nvSpPr>
          <p:cNvPr id="4" name="Espace réservé du numéro de diapositive 3"/>
          <p:cNvSpPr>
            <a:spLocks noGrp="1"/>
          </p:cNvSpPr>
          <p:nvPr>
            <p:ph type="sldNum" sz="quarter" idx="5"/>
          </p:nvPr>
        </p:nvSpPr>
        <p:spPr/>
        <p:txBody>
          <a:bodyPr/>
          <a:lstStyle/>
          <a:p>
            <a:fld id="{7B6C1F61-6E42-456B-91C4-D1C9FD31021D}" type="slidenum">
              <a:rPr lang="fr-FR" smtClean="0"/>
              <a:t>29</a:t>
            </a:fld>
            <a:endParaRPr lang="fr-FR"/>
          </a:p>
        </p:txBody>
      </p:sp>
    </p:spTree>
    <p:extLst>
      <p:ext uri="{BB962C8B-B14F-4D97-AF65-F5344CB8AC3E}">
        <p14:creationId xmlns:p14="http://schemas.microsoft.com/office/powerpoint/2010/main" val="2951195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PHASE 2 : </a:t>
            </a:r>
            <a:r>
              <a:rPr lang="fr-FR" b="1" i="1" dirty="0"/>
              <a:t>Observation.</a:t>
            </a:r>
            <a:r>
              <a:rPr lang="fr-FR" b="1" i="0" dirty="0"/>
              <a:t> Identifier les briques-sujets</a:t>
            </a:r>
          </a:p>
          <a:p>
            <a:endParaRPr lang="fr-FR" b="1" i="0" dirty="0"/>
          </a:p>
          <a:p>
            <a:r>
              <a:rPr lang="fr-FR" sz="1800" b="0" i="0" u="none" strike="noStrike" baseline="0" dirty="0">
                <a:solidFill>
                  <a:srgbClr val="00AEEF"/>
                </a:solidFill>
                <a:latin typeface="FSAlbert"/>
              </a:rPr>
              <a:t>« Pour cette phrase, trouvez la brique-sujet (</a:t>
            </a:r>
            <a:r>
              <a:rPr lang="fr-FR" sz="1800" b="0" i="1" u="none" strike="noStrike" baseline="0" dirty="0">
                <a:solidFill>
                  <a:srgbClr val="00AEEF"/>
                </a:solidFill>
                <a:latin typeface="FSAlbert"/>
              </a:rPr>
              <a:t>de qui ou de quoi on parle ?</a:t>
            </a:r>
            <a:r>
              <a:rPr lang="fr-FR" sz="1800" b="0" i="0" u="none" strike="noStrike" baseline="0" dirty="0">
                <a:solidFill>
                  <a:srgbClr val="00AEEF"/>
                </a:solidFill>
                <a:latin typeface="FSAlbert"/>
              </a:rPr>
              <a:t>) et la brique du verbe (</a:t>
            </a:r>
            <a:r>
              <a:rPr lang="fr-FR" sz="1800" b="0" i="1" u="none" strike="noStrike" baseline="0" dirty="0">
                <a:solidFill>
                  <a:srgbClr val="00AEEF"/>
                </a:solidFill>
                <a:latin typeface="FSAlbert"/>
              </a:rPr>
              <a:t>qu’est-ce qui se passe ?</a:t>
            </a:r>
            <a:r>
              <a:rPr lang="fr-FR" sz="1800" b="0" i="0" u="none" strike="noStrike" baseline="0" dirty="0">
                <a:solidFill>
                  <a:srgbClr val="00AEEF"/>
                </a:solidFill>
                <a:latin typeface="FSAlbert"/>
              </a:rPr>
              <a:t>). »</a:t>
            </a:r>
          </a:p>
          <a:p>
            <a:endParaRPr lang="fr-FR" b="1" dirty="0"/>
          </a:p>
        </p:txBody>
      </p:sp>
      <p:sp>
        <p:nvSpPr>
          <p:cNvPr id="4" name="Espace réservé du numéro de diapositive 3"/>
          <p:cNvSpPr>
            <a:spLocks noGrp="1"/>
          </p:cNvSpPr>
          <p:nvPr>
            <p:ph type="sldNum" sz="quarter" idx="5"/>
          </p:nvPr>
        </p:nvSpPr>
        <p:spPr/>
        <p:txBody>
          <a:bodyPr/>
          <a:lstStyle/>
          <a:p>
            <a:fld id="{7B6C1F61-6E42-456B-91C4-D1C9FD31021D}" type="slidenum">
              <a:rPr lang="fr-FR" smtClean="0"/>
              <a:t>3</a:t>
            </a:fld>
            <a:endParaRPr lang="fr-FR"/>
          </a:p>
        </p:txBody>
      </p:sp>
    </p:spTree>
    <p:extLst>
      <p:ext uri="{BB962C8B-B14F-4D97-AF65-F5344CB8AC3E}">
        <p14:creationId xmlns:p14="http://schemas.microsoft.com/office/powerpoint/2010/main" val="16881781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 Quels sont les nouveaux mots de la grammaire que vous retenez ? Quels exemples vous aideront à vous en souvenir ? »</a:t>
            </a:r>
          </a:p>
          <a:p>
            <a:r>
              <a:rPr lang="fr-FR" sz="1800" b="1" i="0" u="sng" strike="noStrike" baseline="0" dirty="0">
                <a:solidFill>
                  <a:srgbClr val="68BD44"/>
                </a:solidFill>
                <a:latin typeface="FSAlbert"/>
              </a:rPr>
              <a:t>Réponse attendue</a:t>
            </a:r>
            <a:r>
              <a:rPr lang="fr-FR" sz="1800" b="1" i="0" u="none" strike="noStrike" baseline="0" dirty="0">
                <a:solidFill>
                  <a:srgbClr val="68BD44"/>
                </a:solidFill>
                <a:latin typeface="FSAlbert"/>
              </a:rPr>
              <a:t> : </a:t>
            </a:r>
            <a:r>
              <a:rPr lang="fr-FR" sz="1800" b="0" i="0" u="none" strike="noStrike" baseline="0" dirty="0">
                <a:solidFill>
                  <a:srgbClr val="211D1E"/>
                </a:solidFill>
                <a:latin typeface="FSAlbert"/>
              </a:rPr>
              <a:t>groupe du nom, nom propre / nom commun. </a:t>
            </a:r>
            <a:endParaRPr lang="fr-FR" b="1" u="sng" dirty="0"/>
          </a:p>
        </p:txBody>
      </p:sp>
      <p:sp>
        <p:nvSpPr>
          <p:cNvPr id="4" name="Espace réservé du numéro de diapositive 3"/>
          <p:cNvSpPr>
            <a:spLocks noGrp="1"/>
          </p:cNvSpPr>
          <p:nvPr>
            <p:ph type="sldNum" sz="quarter" idx="5"/>
          </p:nvPr>
        </p:nvSpPr>
        <p:spPr/>
        <p:txBody>
          <a:bodyPr/>
          <a:lstStyle/>
          <a:p>
            <a:fld id="{7B6C1F61-6E42-456B-91C4-D1C9FD31021D}" type="slidenum">
              <a:rPr lang="fr-FR" smtClean="0"/>
              <a:t>30</a:t>
            </a:fld>
            <a:endParaRPr lang="fr-FR"/>
          </a:p>
        </p:txBody>
      </p:sp>
    </p:spTree>
    <p:extLst>
      <p:ext uri="{BB962C8B-B14F-4D97-AF65-F5344CB8AC3E}">
        <p14:creationId xmlns:p14="http://schemas.microsoft.com/office/powerpoint/2010/main" val="27327076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 Voilà les mots qui me paraissent importants et les exemples que j’ai choisis. On va les lire ensemble. »</a:t>
            </a:r>
          </a:p>
          <a:p>
            <a:endParaRPr lang="fr-FR" dirty="0"/>
          </a:p>
        </p:txBody>
      </p:sp>
      <p:sp>
        <p:nvSpPr>
          <p:cNvPr id="4" name="Espace réservé du numéro de diapositive 3"/>
          <p:cNvSpPr>
            <a:spLocks noGrp="1"/>
          </p:cNvSpPr>
          <p:nvPr>
            <p:ph type="sldNum" sz="quarter" idx="5"/>
          </p:nvPr>
        </p:nvSpPr>
        <p:spPr/>
        <p:txBody>
          <a:bodyPr/>
          <a:lstStyle/>
          <a:p>
            <a:fld id="{7B6C1F61-6E42-456B-91C4-D1C9FD31021D}" type="slidenum">
              <a:rPr lang="fr-FR" smtClean="0"/>
              <a:t>31</a:t>
            </a:fld>
            <a:endParaRPr lang="fr-FR"/>
          </a:p>
        </p:txBody>
      </p:sp>
    </p:spTree>
    <p:extLst>
      <p:ext uri="{BB962C8B-B14F-4D97-AF65-F5344CB8AC3E}">
        <p14:creationId xmlns:p14="http://schemas.microsoft.com/office/powerpoint/2010/main" val="38859575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1" dirty="0">
                <a:effectLst/>
                <a:latin typeface="Times New Roman" panose="02020603050405020304" pitchFamily="18" charset="0"/>
                <a:ea typeface="Times New Roman" panose="02020603050405020304" pitchFamily="18" charset="0"/>
              </a:rPr>
              <a:t>Distribuer</a:t>
            </a:r>
            <a:r>
              <a:rPr lang="fr-FR" sz="1800" dirty="0">
                <a:effectLst/>
                <a:latin typeface="Times New Roman" panose="02020603050405020304" pitchFamily="18" charset="0"/>
                <a:ea typeface="Times New Roman" panose="02020603050405020304" pitchFamily="18" charset="0"/>
              </a:rPr>
              <a:t> la trace écrite à compléter (cf. </a:t>
            </a:r>
            <a:r>
              <a:rPr lang="fr-FR" sz="1800" i="1" dirty="0">
                <a:effectLst/>
                <a:latin typeface="Times New Roman" panose="02020603050405020304" pitchFamily="18" charset="0"/>
                <a:ea typeface="Times New Roman" panose="02020603050405020304" pitchFamily="18" charset="0"/>
              </a:rPr>
              <a:t>Fichier photocopiable</a:t>
            </a:r>
            <a:r>
              <a:rPr lang="fr-FR" sz="1800" dirty="0">
                <a:effectLst/>
                <a:latin typeface="Times New Roman" panose="02020603050405020304" pitchFamily="18" charset="0"/>
                <a:ea typeface="Times New Roman" panose="02020603050405020304" pitchFamily="18" charset="0"/>
              </a:rPr>
              <a:t>).</a:t>
            </a:r>
            <a:endParaRPr lang="fr-FR" sz="1800" b="0" i="0" u="none" strike="noStrike" baseline="0" dirty="0">
              <a:solidFill>
                <a:srgbClr val="00AEEF"/>
              </a:solidFill>
              <a:latin typeface="FSAlbert"/>
            </a:endParaRPr>
          </a:p>
          <a:p>
            <a:endParaRPr lang="fr-FR" sz="1800" b="0" i="0" u="none" strike="noStrike" baseline="0" dirty="0">
              <a:solidFill>
                <a:srgbClr val="00AEEF"/>
              </a:solidFill>
              <a:latin typeface="FSAlbert"/>
            </a:endParaRPr>
          </a:p>
          <a:p>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0" i="0" u="none" strike="noStrike" baseline="0" dirty="0">
                <a:solidFill>
                  <a:srgbClr val="00AEEF"/>
                </a:solidFill>
                <a:latin typeface="FSAlbert"/>
              </a:rPr>
              <a:t>« Voilà votre trace écrite. Vous allez compléter les trous et ajouter les couleurs. </a:t>
            </a:r>
          </a:p>
          <a:p>
            <a:r>
              <a:rPr lang="fr-FR" sz="1800" b="1" i="0" u="none" strike="noStrike" baseline="0" dirty="0">
                <a:solidFill>
                  <a:srgbClr val="00AEEF"/>
                </a:solidFill>
                <a:latin typeface="FSAlbert"/>
              </a:rPr>
              <a:t>Avec le crayon noir, </a:t>
            </a:r>
            <a:r>
              <a:rPr lang="fr-FR" sz="1800" b="0" i="0" u="none" strike="noStrike" baseline="0" dirty="0">
                <a:solidFill>
                  <a:srgbClr val="00AEEF"/>
                </a:solidFill>
                <a:latin typeface="FSAlbert"/>
              </a:rPr>
              <a:t>ajouter le mot </a:t>
            </a:r>
            <a:r>
              <a:rPr lang="fr-FR" sz="1800" b="1" i="0" u="none" strike="noStrike" baseline="0" dirty="0">
                <a:solidFill>
                  <a:srgbClr val="00AEEF"/>
                </a:solidFill>
                <a:latin typeface="FSAlbert"/>
              </a:rPr>
              <a:t>pronom</a:t>
            </a:r>
            <a:r>
              <a:rPr lang="fr-FR" sz="1800" b="0" i="0" u="none" strike="noStrike" baseline="0" dirty="0">
                <a:solidFill>
                  <a:srgbClr val="00AEEF"/>
                </a:solidFill>
                <a:latin typeface="FSAlbert"/>
              </a:rPr>
              <a:t>, les mots </a:t>
            </a:r>
            <a:r>
              <a:rPr lang="fr-FR" sz="1800" b="1" i="0" u="none" strike="noStrike" baseline="0" dirty="0">
                <a:solidFill>
                  <a:srgbClr val="00AEEF"/>
                </a:solidFill>
                <a:latin typeface="FSAlbert"/>
              </a:rPr>
              <a:t>nom propre </a:t>
            </a:r>
            <a:r>
              <a:rPr lang="fr-FR" sz="1800" b="0" i="0" u="none" strike="noStrike" baseline="0" dirty="0">
                <a:solidFill>
                  <a:srgbClr val="00AEEF"/>
                </a:solidFill>
                <a:latin typeface="FSAlbert"/>
              </a:rPr>
              <a:t>et les mots </a:t>
            </a:r>
            <a:r>
              <a:rPr lang="fr-FR" sz="1800" b="1" i="0" u="none" strike="noStrike" baseline="0" dirty="0">
                <a:solidFill>
                  <a:srgbClr val="00AEEF"/>
                </a:solidFill>
                <a:latin typeface="FSAlbert"/>
              </a:rPr>
              <a:t>groupe du nom</a:t>
            </a:r>
            <a:r>
              <a:rPr lang="fr-FR" sz="1800" b="0" i="0" u="none" strike="noStrike" baseline="0" dirty="0">
                <a:solidFill>
                  <a:srgbClr val="00AEEF"/>
                </a:solidFill>
                <a:latin typeface="FSAlbert"/>
              </a:rPr>
              <a:t>.</a:t>
            </a:r>
          </a:p>
          <a:p>
            <a:r>
              <a:rPr lang="fr-FR" sz="1800" b="1" i="0" u="none" strike="noStrike" baseline="0" dirty="0">
                <a:solidFill>
                  <a:srgbClr val="00AEEF"/>
                </a:solidFill>
                <a:latin typeface="FSAlbert"/>
              </a:rPr>
              <a:t>Avec le crayon vert, </a:t>
            </a:r>
            <a:r>
              <a:rPr lang="fr-FR" sz="1800" b="0" i="0" u="none" strike="noStrike" baseline="0" dirty="0">
                <a:solidFill>
                  <a:srgbClr val="00AEEF"/>
                </a:solidFill>
                <a:latin typeface="FSAlbert"/>
              </a:rPr>
              <a:t>soulignez les briques-sujets.</a:t>
            </a:r>
          </a:p>
          <a:p>
            <a:r>
              <a:rPr lang="fr-FR" sz="1800" b="1" i="0" u="none" strike="noStrike" baseline="0" dirty="0">
                <a:solidFill>
                  <a:srgbClr val="00AEEF"/>
                </a:solidFill>
                <a:latin typeface="FSAlbert"/>
              </a:rPr>
              <a:t>Avec le crayon rouge, </a:t>
            </a:r>
            <a:r>
              <a:rPr lang="fr-FR" sz="1800" b="0" i="0" u="none" strike="noStrike" baseline="0" dirty="0">
                <a:solidFill>
                  <a:srgbClr val="00AEEF"/>
                </a:solidFill>
                <a:latin typeface="FSAlbert"/>
              </a:rPr>
              <a:t>soulignez les briques du verbe. »</a:t>
            </a:r>
            <a:endParaRPr lang="fr-FR" dirty="0"/>
          </a:p>
        </p:txBody>
      </p:sp>
      <p:sp>
        <p:nvSpPr>
          <p:cNvPr id="4" name="Espace réservé du numéro de diapositive 3"/>
          <p:cNvSpPr>
            <a:spLocks noGrp="1"/>
          </p:cNvSpPr>
          <p:nvPr>
            <p:ph type="sldNum" sz="quarter" idx="5"/>
          </p:nvPr>
        </p:nvSpPr>
        <p:spPr/>
        <p:txBody>
          <a:bodyPr/>
          <a:lstStyle/>
          <a:p>
            <a:fld id="{7B6C1F61-6E42-456B-91C4-D1C9FD31021D}" type="slidenum">
              <a:rPr lang="fr-FR" smtClean="0"/>
              <a:t>32</a:t>
            </a:fld>
            <a:endParaRPr lang="fr-FR"/>
          </a:p>
        </p:txBody>
      </p:sp>
    </p:spTree>
    <p:extLst>
      <p:ext uri="{BB962C8B-B14F-4D97-AF65-F5344CB8AC3E}">
        <p14:creationId xmlns:p14="http://schemas.microsoft.com/office/powerpoint/2010/main" val="30904186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Activités d’entrainement </a:t>
            </a:r>
          </a:p>
          <a:p>
            <a:endParaRPr lang="fr-FR" dirty="0"/>
          </a:p>
          <a:p>
            <a:r>
              <a:rPr lang="fr-FR" b="1" dirty="0"/>
              <a:t>Livret n° 6, page 6</a:t>
            </a:r>
          </a:p>
        </p:txBody>
      </p:sp>
      <p:sp>
        <p:nvSpPr>
          <p:cNvPr id="4" name="Espace réservé du numéro de diapositive 3"/>
          <p:cNvSpPr>
            <a:spLocks noGrp="1"/>
          </p:cNvSpPr>
          <p:nvPr>
            <p:ph type="sldNum" sz="quarter" idx="5"/>
          </p:nvPr>
        </p:nvSpPr>
        <p:spPr/>
        <p:txBody>
          <a:bodyPr/>
          <a:lstStyle/>
          <a:p>
            <a:fld id="{7B6C1F61-6E42-456B-91C4-D1C9FD31021D}" type="slidenum">
              <a:rPr lang="fr-FR" smtClean="0"/>
              <a:t>33</a:t>
            </a:fld>
            <a:endParaRPr lang="fr-FR"/>
          </a:p>
        </p:txBody>
      </p:sp>
    </p:spTree>
    <p:extLst>
      <p:ext uri="{BB962C8B-B14F-4D97-AF65-F5344CB8AC3E}">
        <p14:creationId xmlns:p14="http://schemas.microsoft.com/office/powerpoint/2010/main" val="5544607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Exercice 1 </a:t>
            </a:r>
          </a:p>
          <a:p>
            <a:pPr marL="342900" indent="-342900" algn="l">
              <a:buAutoNum type="alphaLcPeriod"/>
            </a:pPr>
            <a:r>
              <a:rPr lang="fr-FR" sz="1800" b="0" i="0" u="none" strike="noStrike" baseline="0" dirty="0">
                <a:solidFill>
                  <a:srgbClr val="000000"/>
                </a:solidFill>
                <a:latin typeface="FSAlbert"/>
              </a:rPr>
              <a:t>Le petit lézard</a:t>
            </a:r>
          </a:p>
          <a:p>
            <a:pPr marL="342900" indent="-342900" algn="l">
              <a:buAutoNum type="alphaLcPeriod"/>
            </a:pPr>
            <a:r>
              <a:rPr lang="fr-FR" sz="1800" b="0" i="0" u="none" strike="noStrike" baseline="0" dirty="0">
                <a:solidFill>
                  <a:srgbClr val="000000"/>
                </a:solidFill>
                <a:latin typeface="FSAlbert"/>
              </a:rPr>
              <a:t>Médor</a:t>
            </a:r>
          </a:p>
          <a:p>
            <a:pPr marL="342900" indent="-342900" algn="l">
              <a:buAutoNum type="alphaLcPeriod"/>
            </a:pPr>
            <a:r>
              <a:rPr lang="fr-FR" sz="1800" b="0" i="0" u="none" strike="noStrike" baseline="0" dirty="0">
                <a:solidFill>
                  <a:srgbClr val="000000"/>
                </a:solidFill>
                <a:latin typeface="FSAlbert"/>
              </a:rPr>
              <a:t>Elle</a:t>
            </a:r>
          </a:p>
          <a:p>
            <a:pPr marL="342900" indent="-342900" algn="l">
              <a:buAutoNum type="alphaLcPeriod"/>
            </a:pPr>
            <a:r>
              <a:rPr lang="fr-FR" sz="1800" b="0" i="0" u="none" strike="noStrike" baseline="0" dirty="0">
                <a:solidFill>
                  <a:srgbClr val="000000"/>
                </a:solidFill>
                <a:latin typeface="FSAlbert"/>
              </a:rPr>
              <a:t>Tu</a:t>
            </a:r>
          </a:p>
          <a:p>
            <a:pPr marL="342900" indent="-342900" algn="l">
              <a:buAutoNum type="alphaLcPeriod"/>
            </a:pPr>
            <a:r>
              <a:rPr lang="fr-FR" sz="1800" b="0" i="0" u="none" strike="noStrike" baseline="0" dirty="0" err="1">
                <a:solidFill>
                  <a:srgbClr val="000000"/>
                </a:solidFill>
                <a:latin typeface="FSAlbert"/>
              </a:rPr>
              <a:t>Nessie</a:t>
            </a:r>
            <a:endParaRPr lang="fr-FR" sz="1800" b="0" i="0" u="none" strike="noStrike" baseline="0" dirty="0">
              <a:solidFill>
                <a:srgbClr val="000000"/>
              </a:solidFill>
              <a:latin typeface="FSAlbert"/>
            </a:endParaRPr>
          </a:p>
          <a:p>
            <a:pPr marL="342900" indent="-342900" algn="l">
              <a:buAutoNum type="alphaLcPeriod"/>
            </a:pPr>
            <a:r>
              <a:rPr lang="fr-FR" sz="1800" b="0" i="0" u="none" strike="noStrike" baseline="0" dirty="0">
                <a:solidFill>
                  <a:srgbClr val="000000"/>
                </a:solidFill>
                <a:latin typeface="FSAlbert"/>
              </a:rPr>
              <a:t>L’animal</a:t>
            </a:r>
          </a:p>
          <a:p>
            <a:pPr marL="342900" indent="-342900" algn="l">
              <a:buAutoNum type="alphaLcPeriod"/>
            </a:pPr>
            <a:r>
              <a:rPr lang="fr-FR" sz="1800" b="0" i="0" u="none" strike="noStrike" baseline="0" dirty="0">
                <a:solidFill>
                  <a:srgbClr val="000000"/>
                </a:solidFill>
                <a:latin typeface="FSAlbert"/>
              </a:rPr>
              <a:t>Ses pattes</a:t>
            </a:r>
          </a:p>
          <a:p>
            <a:pPr marL="342900" indent="-342900" algn="l">
              <a:buAutoNum type="alphaLcPeriod"/>
            </a:pPr>
            <a:r>
              <a:rPr lang="fr-FR" sz="1800" b="0" i="0" u="none" strike="noStrike" baseline="0" dirty="0">
                <a:solidFill>
                  <a:srgbClr val="000000"/>
                </a:solidFill>
                <a:latin typeface="FSAlbert"/>
              </a:rPr>
              <a:t>Les verres fragiles.</a:t>
            </a:r>
          </a:p>
          <a:p>
            <a:pPr marL="342900" indent="-342900" algn="l">
              <a:buAutoNum type="alphaLcPeriod"/>
            </a:pPr>
            <a:endParaRPr lang="fr-FR" sz="1800" b="0" i="0" u="none" strike="noStrike" baseline="0" dirty="0">
              <a:solidFill>
                <a:srgbClr val="000000"/>
              </a:solidFill>
              <a:latin typeface="FSAlbert"/>
            </a:endParaRPr>
          </a:p>
          <a:p>
            <a:r>
              <a:rPr lang="fr-FR" sz="1800" b="0" i="1" u="none" strike="noStrike" baseline="0" dirty="0">
                <a:solidFill>
                  <a:srgbClr val="211D1E"/>
                </a:solidFill>
                <a:latin typeface="FSAlbert"/>
              </a:rPr>
              <a:t>Recourir systématiquement aux questions </a:t>
            </a:r>
            <a:r>
              <a:rPr lang="fr-FR" sz="1800" b="0" i="0" u="none" strike="noStrike" baseline="0" dirty="0">
                <a:solidFill>
                  <a:srgbClr val="211D1E"/>
                </a:solidFill>
                <a:latin typeface="FSAlbert"/>
              </a:rPr>
              <a:t>de qui / de quoi on parle ? </a:t>
            </a:r>
            <a:r>
              <a:rPr lang="fr-FR" sz="1800" b="0" i="1" u="none" strike="noStrike" baseline="0" dirty="0">
                <a:solidFill>
                  <a:srgbClr val="211D1E"/>
                </a:solidFill>
                <a:latin typeface="FSAlbert"/>
              </a:rPr>
              <a:t>pour repérer la brique-sujet. Vérifier que la partie restante est bien la brique du verbe.</a:t>
            </a:r>
            <a:endParaRPr lang="fr-FR" b="0" i="1" dirty="0"/>
          </a:p>
        </p:txBody>
      </p:sp>
      <p:sp>
        <p:nvSpPr>
          <p:cNvPr id="4" name="Espace réservé du numéro de diapositive 3"/>
          <p:cNvSpPr>
            <a:spLocks noGrp="1"/>
          </p:cNvSpPr>
          <p:nvPr>
            <p:ph type="sldNum" sz="quarter" idx="5"/>
          </p:nvPr>
        </p:nvSpPr>
        <p:spPr/>
        <p:txBody>
          <a:bodyPr/>
          <a:lstStyle/>
          <a:p>
            <a:fld id="{7B6C1F61-6E42-456B-91C4-D1C9FD31021D}" type="slidenum">
              <a:rPr lang="fr-FR" smtClean="0"/>
              <a:t>34</a:t>
            </a:fld>
            <a:endParaRPr lang="fr-FR"/>
          </a:p>
        </p:txBody>
      </p:sp>
    </p:spTree>
    <p:extLst>
      <p:ext uri="{BB962C8B-B14F-4D97-AF65-F5344CB8AC3E}">
        <p14:creationId xmlns:p14="http://schemas.microsoft.com/office/powerpoint/2010/main" val="6289862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(Affichage avec le mémo)</a:t>
            </a:r>
          </a:p>
          <a:p>
            <a:r>
              <a:rPr lang="fr-FR" b="1" dirty="0"/>
              <a:t>Exercice 1 </a:t>
            </a:r>
          </a:p>
          <a:p>
            <a:pPr marL="342900" indent="-342900" algn="l">
              <a:buAutoNum type="alphaLcPeriod"/>
            </a:pPr>
            <a:r>
              <a:rPr lang="fr-FR" sz="1200" b="0" i="0" u="none" strike="noStrike" baseline="0" dirty="0">
                <a:solidFill>
                  <a:srgbClr val="000000"/>
                </a:solidFill>
                <a:latin typeface="FSAlbert"/>
              </a:rPr>
              <a:t>Le petit lézard</a:t>
            </a:r>
          </a:p>
          <a:p>
            <a:pPr marL="342900" indent="-342900" algn="l">
              <a:buAutoNum type="alphaLcPeriod"/>
            </a:pPr>
            <a:r>
              <a:rPr lang="fr-FR" sz="1200" b="0" i="0" u="none" strike="noStrike" baseline="0" dirty="0">
                <a:solidFill>
                  <a:srgbClr val="000000"/>
                </a:solidFill>
                <a:latin typeface="FSAlbert"/>
              </a:rPr>
              <a:t>Médor</a:t>
            </a:r>
          </a:p>
          <a:p>
            <a:pPr marL="342900" indent="-342900" algn="l">
              <a:buAutoNum type="alphaLcPeriod"/>
            </a:pPr>
            <a:r>
              <a:rPr lang="fr-FR" sz="1200" b="0" i="0" u="none" strike="noStrike" baseline="0" dirty="0">
                <a:solidFill>
                  <a:srgbClr val="000000"/>
                </a:solidFill>
                <a:latin typeface="FSAlbert"/>
              </a:rPr>
              <a:t>Elle</a:t>
            </a:r>
          </a:p>
          <a:p>
            <a:pPr marL="342900" indent="-342900" algn="l">
              <a:buAutoNum type="alphaLcPeriod"/>
            </a:pPr>
            <a:r>
              <a:rPr lang="fr-FR" sz="1200" b="0" i="0" u="none" strike="noStrike" baseline="0" dirty="0">
                <a:solidFill>
                  <a:srgbClr val="000000"/>
                </a:solidFill>
                <a:latin typeface="FSAlbert"/>
              </a:rPr>
              <a:t>Tu</a:t>
            </a:r>
          </a:p>
          <a:p>
            <a:pPr marL="342900" indent="-342900" algn="l">
              <a:buAutoNum type="alphaLcPeriod"/>
            </a:pPr>
            <a:r>
              <a:rPr lang="fr-FR" sz="1200" b="0" i="0" u="none" strike="noStrike" baseline="0" dirty="0" err="1">
                <a:solidFill>
                  <a:srgbClr val="000000"/>
                </a:solidFill>
                <a:latin typeface="FSAlbert"/>
              </a:rPr>
              <a:t>Nessie</a:t>
            </a:r>
            <a:endParaRPr lang="fr-FR" sz="1200" b="0" i="0" u="none" strike="noStrike" baseline="0" dirty="0">
              <a:solidFill>
                <a:srgbClr val="000000"/>
              </a:solidFill>
              <a:latin typeface="FSAlbert"/>
            </a:endParaRPr>
          </a:p>
          <a:p>
            <a:pPr marL="342900" indent="-342900" algn="l">
              <a:buAutoNum type="alphaLcPeriod"/>
            </a:pPr>
            <a:r>
              <a:rPr lang="fr-FR" sz="1200" b="0" i="0" u="none" strike="noStrike" baseline="0" dirty="0">
                <a:solidFill>
                  <a:srgbClr val="000000"/>
                </a:solidFill>
                <a:latin typeface="FSAlbert"/>
              </a:rPr>
              <a:t>L’animal</a:t>
            </a:r>
          </a:p>
          <a:p>
            <a:pPr marL="342900" indent="-342900" algn="l">
              <a:buAutoNum type="alphaLcPeriod"/>
            </a:pPr>
            <a:r>
              <a:rPr lang="fr-FR" sz="1200" b="0" i="0" u="none" strike="noStrike" baseline="0" dirty="0">
                <a:solidFill>
                  <a:srgbClr val="000000"/>
                </a:solidFill>
                <a:latin typeface="FSAlbert"/>
              </a:rPr>
              <a:t>Ses pattes</a:t>
            </a:r>
          </a:p>
          <a:p>
            <a:pPr marL="342900" indent="-342900" algn="l">
              <a:buAutoNum type="alphaLcPeriod"/>
            </a:pPr>
            <a:r>
              <a:rPr lang="fr-FR" sz="1200" b="0" i="0" u="none" strike="noStrike" baseline="0" dirty="0">
                <a:solidFill>
                  <a:srgbClr val="000000"/>
                </a:solidFill>
                <a:latin typeface="FSAlbert"/>
              </a:rPr>
              <a:t>Les verres fragiles.</a:t>
            </a:r>
          </a:p>
          <a:p>
            <a:pPr marL="342900" indent="-342900" algn="l">
              <a:buAutoNum type="alphaLcPeriod"/>
            </a:pPr>
            <a:endParaRPr lang="fr-FR" sz="1200" b="0" i="0" u="none" strike="noStrike" baseline="0" dirty="0">
              <a:solidFill>
                <a:srgbClr val="000000"/>
              </a:solidFill>
              <a:latin typeface="FSAlbert"/>
            </a:endParaRPr>
          </a:p>
          <a:p>
            <a:r>
              <a:rPr lang="fr-FR" sz="1200" b="0" i="1" u="none" strike="noStrike" baseline="0" dirty="0">
                <a:solidFill>
                  <a:srgbClr val="211D1E"/>
                </a:solidFill>
                <a:latin typeface="FSAlbert"/>
              </a:rPr>
              <a:t>Recourir systématiquement aux questions </a:t>
            </a:r>
            <a:r>
              <a:rPr lang="fr-FR" sz="1200" b="0" i="0" u="none" strike="noStrike" baseline="0" dirty="0">
                <a:solidFill>
                  <a:srgbClr val="211D1E"/>
                </a:solidFill>
                <a:latin typeface="FSAlbert"/>
              </a:rPr>
              <a:t>de qui / de quoi on parle ? </a:t>
            </a:r>
            <a:r>
              <a:rPr lang="fr-FR" sz="1200" b="0" i="1" u="none" strike="noStrike" baseline="0" dirty="0">
                <a:solidFill>
                  <a:srgbClr val="211D1E"/>
                </a:solidFill>
                <a:latin typeface="FSAlbert"/>
              </a:rPr>
              <a:t>pour repérer la brique-sujet. Vérifier que la partie restante est bien la brique du verbe.</a:t>
            </a:r>
            <a:endParaRPr lang="fr-FR" b="0" i="1" dirty="0"/>
          </a:p>
          <a:p>
            <a:endParaRPr lang="fr-FR" i="1" dirty="0"/>
          </a:p>
        </p:txBody>
      </p:sp>
      <p:sp>
        <p:nvSpPr>
          <p:cNvPr id="4" name="Espace réservé du numéro de diapositive 3"/>
          <p:cNvSpPr>
            <a:spLocks noGrp="1"/>
          </p:cNvSpPr>
          <p:nvPr>
            <p:ph type="sldNum" sz="quarter" idx="5"/>
          </p:nvPr>
        </p:nvSpPr>
        <p:spPr/>
        <p:txBody>
          <a:bodyPr/>
          <a:lstStyle/>
          <a:p>
            <a:fld id="{7B6C1F61-6E42-456B-91C4-D1C9FD31021D}" type="slidenum">
              <a:rPr lang="fr-FR" smtClean="0"/>
              <a:t>35</a:t>
            </a:fld>
            <a:endParaRPr lang="fr-FR"/>
          </a:p>
        </p:txBody>
      </p:sp>
    </p:spTree>
    <p:extLst>
      <p:ext uri="{BB962C8B-B14F-4D97-AF65-F5344CB8AC3E}">
        <p14:creationId xmlns:p14="http://schemas.microsoft.com/office/powerpoint/2010/main" val="15636886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Exercice 2</a:t>
            </a:r>
          </a:p>
          <a:p>
            <a:pPr algn="l"/>
            <a:endParaRPr lang="fr-FR" sz="1800" b="0" i="0" u="none" strike="noStrike" baseline="0" dirty="0">
              <a:solidFill>
                <a:srgbClr val="000000"/>
              </a:solidFill>
              <a:latin typeface="FSAlbert"/>
            </a:endParaRPr>
          </a:p>
          <a:p>
            <a:r>
              <a:rPr lang="fr-FR" sz="1800" b="0" i="1" u="none" strike="noStrike" baseline="0" dirty="0">
                <a:solidFill>
                  <a:srgbClr val="211D1E"/>
                </a:solidFill>
                <a:latin typeface="FSAlbert"/>
              </a:rPr>
              <a:t>Identifier dans les groupes du nom les différents éléments (déterminant, adjectif, nom).</a:t>
            </a:r>
            <a:endParaRPr lang="fr-FR" b="0" dirty="0"/>
          </a:p>
        </p:txBody>
      </p:sp>
      <p:sp>
        <p:nvSpPr>
          <p:cNvPr id="4" name="Espace réservé du numéro de diapositive 3"/>
          <p:cNvSpPr>
            <a:spLocks noGrp="1"/>
          </p:cNvSpPr>
          <p:nvPr>
            <p:ph type="sldNum" sz="quarter" idx="5"/>
          </p:nvPr>
        </p:nvSpPr>
        <p:spPr/>
        <p:txBody>
          <a:bodyPr/>
          <a:lstStyle/>
          <a:p>
            <a:fld id="{7B6C1F61-6E42-456B-91C4-D1C9FD31021D}" type="slidenum">
              <a:rPr lang="fr-FR" smtClean="0"/>
              <a:t>36</a:t>
            </a:fld>
            <a:endParaRPr lang="fr-FR"/>
          </a:p>
        </p:txBody>
      </p:sp>
    </p:spTree>
    <p:extLst>
      <p:ext uri="{BB962C8B-B14F-4D97-AF65-F5344CB8AC3E}">
        <p14:creationId xmlns:p14="http://schemas.microsoft.com/office/powerpoint/2010/main" val="2950414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(Affichage avec le mémo)</a:t>
            </a:r>
          </a:p>
          <a:p>
            <a:r>
              <a:rPr lang="fr-FR" b="1" dirty="0"/>
              <a:t>Exercice 2</a:t>
            </a:r>
          </a:p>
          <a:p>
            <a:pPr algn="l"/>
            <a:endParaRPr lang="fr-FR" sz="1200" b="0" i="0" u="none" strike="noStrike" baseline="0" dirty="0">
              <a:solidFill>
                <a:srgbClr val="000000"/>
              </a:solidFill>
              <a:latin typeface="FSAlbert"/>
            </a:endParaRPr>
          </a:p>
          <a:p>
            <a:r>
              <a:rPr lang="fr-FR" sz="1200" b="0" i="1" u="none" strike="noStrike" baseline="0" dirty="0">
                <a:solidFill>
                  <a:srgbClr val="211D1E"/>
                </a:solidFill>
                <a:latin typeface="FSAlbert"/>
              </a:rPr>
              <a:t>Identifier dans les groupes du nom les différents éléments (déterminant, adjectif, nom).</a:t>
            </a:r>
            <a:endParaRPr lang="fr-FR" b="0" dirty="0"/>
          </a:p>
          <a:p>
            <a:endParaRPr lang="fr-FR" i="1" dirty="0"/>
          </a:p>
        </p:txBody>
      </p:sp>
      <p:sp>
        <p:nvSpPr>
          <p:cNvPr id="4" name="Espace réservé du numéro de diapositive 3"/>
          <p:cNvSpPr>
            <a:spLocks noGrp="1"/>
          </p:cNvSpPr>
          <p:nvPr>
            <p:ph type="sldNum" sz="quarter" idx="5"/>
          </p:nvPr>
        </p:nvSpPr>
        <p:spPr/>
        <p:txBody>
          <a:bodyPr/>
          <a:lstStyle/>
          <a:p>
            <a:fld id="{7B6C1F61-6E42-456B-91C4-D1C9FD31021D}" type="slidenum">
              <a:rPr lang="fr-FR" smtClean="0"/>
              <a:t>37</a:t>
            </a:fld>
            <a:endParaRPr lang="fr-FR"/>
          </a:p>
        </p:txBody>
      </p:sp>
    </p:spTree>
    <p:extLst>
      <p:ext uri="{BB962C8B-B14F-4D97-AF65-F5344CB8AC3E}">
        <p14:creationId xmlns:p14="http://schemas.microsoft.com/office/powerpoint/2010/main" val="20610716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Exercice 3</a:t>
            </a:r>
          </a:p>
          <a:p>
            <a:pPr algn="l"/>
            <a:endParaRPr lang="fr-FR" sz="1800" b="0" i="0" u="none" strike="noStrike" baseline="0" dirty="0">
              <a:solidFill>
                <a:srgbClr val="000000"/>
              </a:solidFill>
              <a:latin typeface="FSAlbert"/>
            </a:endParaRPr>
          </a:p>
          <a:p>
            <a:r>
              <a:rPr lang="fr-FR" sz="1800" b="0" i="1" u="none" strike="noStrike" baseline="0" dirty="0">
                <a:solidFill>
                  <a:srgbClr val="211D1E"/>
                </a:solidFill>
                <a:latin typeface="FSAlbert"/>
              </a:rPr>
              <a:t>Les pronoms </a:t>
            </a:r>
            <a:r>
              <a:rPr lang="fr-FR" sz="1800" b="1" i="0" u="none" strike="noStrike" baseline="0" dirty="0">
                <a:solidFill>
                  <a:srgbClr val="211D1E"/>
                </a:solidFill>
                <a:latin typeface="FSAlbert"/>
              </a:rPr>
              <a:t>je</a:t>
            </a:r>
            <a:r>
              <a:rPr lang="fr-FR" sz="1800" b="0" i="1" u="none" strike="noStrike" baseline="0" dirty="0">
                <a:solidFill>
                  <a:srgbClr val="211D1E"/>
                </a:solidFill>
                <a:latin typeface="FSAlbert"/>
              </a:rPr>
              <a:t>, </a:t>
            </a:r>
            <a:r>
              <a:rPr lang="fr-FR" sz="1800" b="1" i="0" u="none" strike="noStrike" baseline="0" dirty="0">
                <a:solidFill>
                  <a:srgbClr val="211D1E"/>
                </a:solidFill>
                <a:latin typeface="FSAlbert"/>
              </a:rPr>
              <a:t>il, elle </a:t>
            </a:r>
            <a:r>
              <a:rPr lang="fr-FR" sz="1800" b="0" i="1" u="none" strike="noStrike" baseline="0" dirty="0">
                <a:solidFill>
                  <a:srgbClr val="211D1E"/>
                </a:solidFill>
                <a:latin typeface="FSAlbert"/>
              </a:rPr>
              <a:t>peuvent être proposés.</a:t>
            </a:r>
            <a:endParaRPr lang="fr-FR" sz="1800" b="0" i="0" u="none" strike="noStrike" baseline="0" dirty="0">
              <a:solidFill>
                <a:srgbClr val="211D1E"/>
              </a:solidFill>
              <a:latin typeface="FSAlbert"/>
            </a:endParaRPr>
          </a:p>
          <a:p>
            <a:r>
              <a:rPr lang="fr-FR" sz="1800" b="0" i="1" u="none" strike="noStrike" baseline="0" dirty="0">
                <a:solidFill>
                  <a:srgbClr val="211D1E"/>
                </a:solidFill>
                <a:latin typeface="FSAlbert"/>
              </a:rPr>
              <a:t>Dans tous les cas, la justification devra aussi s’appuyer sur les marques de la personne (</a:t>
            </a:r>
            <a:r>
              <a:rPr lang="fr-FR" sz="1800" b="1" i="0" u="none" strike="noStrike" baseline="0" dirty="0">
                <a:solidFill>
                  <a:srgbClr val="211D1E"/>
                </a:solidFill>
                <a:latin typeface="FSAlbert"/>
              </a:rPr>
              <a:t>-</a:t>
            </a:r>
            <a:r>
              <a:rPr lang="fr-FR" sz="1800" b="1" i="0" u="none" strike="noStrike" baseline="0" dirty="0" err="1">
                <a:solidFill>
                  <a:srgbClr val="211D1E"/>
                </a:solidFill>
                <a:latin typeface="FSAlbert"/>
              </a:rPr>
              <a:t>ent</a:t>
            </a:r>
            <a:r>
              <a:rPr lang="fr-FR" sz="1800" b="1" i="0" u="none" strike="noStrike" baseline="0" dirty="0">
                <a:solidFill>
                  <a:srgbClr val="211D1E"/>
                </a:solidFill>
                <a:latin typeface="FSAlbert"/>
              </a:rPr>
              <a:t> </a:t>
            </a:r>
            <a:r>
              <a:rPr lang="fr-FR" sz="1800" b="0" i="1" u="none" strike="noStrike" baseline="0" dirty="0">
                <a:solidFill>
                  <a:srgbClr val="211D1E"/>
                </a:solidFill>
                <a:latin typeface="FSAlbert"/>
              </a:rPr>
              <a:t>et </a:t>
            </a:r>
            <a:r>
              <a:rPr lang="fr-FR" sz="1800" b="1" i="0" u="none" strike="noStrike" baseline="0" dirty="0">
                <a:solidFill>
                  <a:srgbClr val="211D1E"/>
                </a:solidFill>
                <a:latin typeface="FSAlbert"/>
              </a:rPr>
              <a:t>-e</a:t>
            </a:r>
            <a:r>
              <a:rPr lang="fr-FR" sz="1800" b="0" i="1" u="none" strike="noStrike" baseline="0" dirty="0">
                <a:solidFill>
                  <a:srgbClr val="211D1E"/>
                </a:solidFill>
                <a:latin typeface="FSAlbert"/>
              </a:rPr>
              <a:t>).</a:t>
            </a:r>
            <a:endParaRPr lang="fr-FR" i="1" dirty="0"/>
          </a:p>
        </p:txBody>
      </p:sp>
      <p:sp>
        <p:nvSpPr>
          <p:cNvPr id="4" name="Espace réservé du numéro de diapositive 3"/>
          <p:cNvSpPr>
            <a:spLocks noGrp="1"/>
          </p:cNvSpPr>
          <p:nvPr>
            <p:ph type="sldNum" sz="quarter" idx="5"/>
          </p:nvPr>
        </p:nvSpPr>
        <p:spPr/>
        <p:txBody>
          <a:bodyPr/>
          <a:lstStyle/>
          <a:p>
            <a:fld id="{7B6C1F61-6E42-456B-91C4-D1C9FD31021D}" type="slidenum">
              <a:rPr lang="fr-FR" smtClean="0"/>
              <a:t>38</a:t>
            </a:fld>
            <a:endParaRPr lang="fr-FR"/>
          </a:p>
        </p:txBody>
      </p:sp>
    </p:spTree>
    <p:extLst>
      <p:ext uri="{BB962C8B-B14F-4D97-AF65-F5344CB8AC3E}">
        <p14:creationId xmlns:p14="http://schemas.microsoft.com/office/powerpoint/2010/main" val="15298207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(Affichage avec le mémo)</a:t>
            </a:r>
          </a:p>
          <a:p>
            <a:r>
              <a:rPr lang="fr-FR" b="1" dirty="0"/>
              <a:t>Exercice 3</a:t>
            </a:r>
          </a:p>
          <a:p>
            <a:pPr algn="l"/>
            <a:endParaRPr lang="fr-FR" sz="1200" b="0" i="0" u="none" strike="noStrike" baseline="0" dirty="0">
              <a:solidFill>
                <a:srgbClr val="000000"/>
              </a:solidFill>
              <a:latin typeface="FSAlbert"/>
            </a:endParaRPr>
          </a:p>
          <a:p>
            <a:r>
              <a:rPr lang="fr-FR" sz="1800" b="0" i="1" u="none" strike="noStrike" baseline="0" dirty="0">
                <a:solidFill>
                  <a:srgbClr val="211D1E"/>
                </a:solidFill>
                <a:latin typeface="FSAlbert"/>
              </a:rPr>
              <a:t>Les pronoms </a:t>
            </a:r>
            <a:r>
              <a:rPr lang="fr-FR" sz="1800" b="1" i="0" u="none" strike="noStrike" baseline="0" dirty="0">
                <a:solidFill>
                  <a:srgbClr val="211D1E"/>
                </a:solidFill>
                <a:latin typeface="FSAlbert"/>
              </a:rPr>
              <a:t>je</a:t>
            </a:r>
            <a:r>
              <a:rPr lang="fr-FR" sz="1800" b="0" i="1" u="none" strike="noStrike" baseline="0" dirty="0">
                <a:solidFill>
                  <a:srgbClr val="211D1E"/>
                </a:solidFill>
                <a:latin typeface="FSAlbert"/>
              </a:rPr>
              <a:t>, </a:t>
            </a:r>
            <a:r>
              <a:rPr lang="fr-FR" sz="1800" b="1" i="0" u="none" strike="noStrike" baseline="0" dirty="0">
                <a:solidFill>
                  <a:srgbClr val="211D1E"/>
                </a:solidFill>
                <a:latin typeface="FSAlbert"/>
              </a:rPr>
              <a:t>il, elle </a:t>
            </a:r>
            <a:r>
              <a:rPr lang="fr-FR" sz="1800" b="0" i="1" u="none" strike="noStrike" baseline="0" dirty="0">
                <a:solidFill>
                  <a:srgbClr val="211D1E"/>
                </a:solidFill>
                <a:latin typeface="FSAlbert"/>
              </a:rPr>
              <a:t>peuvent être proposés.</a:t>
            </a:r>
            <a:endParaRPr lang="fr-FR" sz="1800" b="0" i="0" u="none" strike="noStrike" baseline="0" dirty="0">
              <a:solidFill>
                <a:srgbClr val="211D1E"/>
              </a:solidFill>
              <a:latin typeface="FSAlbert"/>
            </a:endParaRPr>
          </a:p>
          <a:p>
            <a:r>
              <a:rPr lang="fr-FR" sz="1800" b="0" i="1" u="none" strike="noStrike" baseline="0" dirty="0">
                <a:solidFill>
                  <a:srgbClr val="211D1E"/>
                </a:solidFill>
                <a:latin typeface="FSAlbert"/>
              </a:rPr>
              <a:t>Dans tous les cas, la justification devra aussi s’appuyer sur les marques de la personne (</a:t>
            </a:r>
            <a:r>
              <a:rPr lang="fr-FR" sz="1800" b="1" i="0" u="none" strike="noStrike" baseline="0" dirty="0">
                <a:solidFill>
                  <a:srgbClr val="211D1E"/>
                </a:solidFill>
                <a:latin typeface="FSAlbert"/>
              </a:rPr>
              <a:t>-</a:t>
            </a:r>
            <a:r>
              <a:rPr lang="fr-FR" sz="1800" b="1" i="0" u="none" strike="noStrike" baseline="0" dirty="0" err="1">
                <a:solidFill>
                  <a:srgbClr val="211D1E"/>
                </a:solidFill>
                <a:latin typeface="FSAlbert"/>
              </a:rPr>
              <a:t>ent</a:t>
            </a:r>
            <a:r>
              <a:rPr lang="fr-FR" sz="1800" b="1" i="0" u="none" strike="noStrike" baseline="0" dirty="0">
                <a:solidFill>
                  <a:srgbClr val="211D1E"/>
                </a:solidFill>
                <a:latin typeface="FSAlbert"/>
              </a:rPr>
              <a:t> </a:t>
            </a:r>
            <a:r>
              <a:rPr lang="fr-FR" sz="1800" b="0" i="1" u="none" strike="noStrike" baseline="0" dirty="0">
                <a:solidFill>
                  <a:srgbClr val="211D1E"/>
                </a:solidFill>
                <a:latin typeface="FSAlbert"/>
              </a:rPr>
              <a:t>et </a:t>
            </a:r>
            <a:r>
              <a:rPr lang="fr-FR" sz="1800" b="1" i="0" u="none" strike="noStrike" baseline="0" dirty="0">
                <a:solidFill>
                  <a:srgbClr val="211D1E"/>
                </a:solidFill>
                <a:latin typeface="FSAlbert"/>
              </a:rPr>
              <a:t>-e</a:t>
            </a:r>
            <a:r>
              <a:rPr lang="fr-FR" sz="1800" b="0" i="1" u="none" strike="noStrike" baseline="0" dirty="0">
                <a:solidFill>
                  <a:srgbClr val="211D1E"/>
                </a:solidFill>
                <a:latin typeface="FSAlbert"/>
              </a:rPr>
              <a:t>).</a:t>
            </a:r>
            <a:endParaRPr lang="fr-FR" i="1" dirty="0"/>
          </a:p>
        </p:txBody>
      </p:sp>
      <p:sp>
        <p:nvSpPr>
          <p:cNvPr id="4" name="Espace réservé du numéro de diapositive 3"/>
          <p:cNvSpPr>
            <a:spLocks noGrp="1"/>
          </p:cNvSpPr>
          <p:nvPr>
            <p:ph type="sldNum" sz="quarter" idx="5"/>
          </p:nvPr>
        </p:nvSpPr>
        <p:spPr/>
        <p:txBody>
          <a:bodyPr/>
          <a:lstStyle/>
          <a:p>
            <a:fld id="{7B6C1F61-6E42-456B-91C4-D1C9FD31021D}" type="slidenum">
              <a:rPr lang="fr-FR" smtClean="0"/>
              <a:t>39</a:t>
            </a:fld>
            <a:endParaRPr lang="fr-FR"/>
          </a:p>
        </p:txBody>
      </p:sp>
    </p:spTree>
    <p:extLst>
      <p:ext uri="{BB962C8B-B14F-4D97-AF65-F5344CB8AC3E}">
        <p14:creationId xmlns:p14="http://schemas.microsoft.com/office/powerpoint/2010/main" val="3836282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 Pour cette phrase, trouvez la brique-sujet </a:t>
            </a:r>
            <a:r>
              <a:rPr lang="fr-FR" sz="1800" b="0" i="1" u="none" strike="noStrike" baseline="0" dirty="0">
                <a:solidFill>
                  <a:srgbClr val="00AEEF"/>
                </a:solidFill>
                <a:latin typeface="FSAlbert"/>
              </a:rPr>
              <a:t>(de qui ou de quoi on parle ?) </a:t>
            </a:r>
            <a:r>
              <a:rPr lang="fr-FR" sz="1800" b="0" i="0" u="none" strike="noStrike" baseline="0" dirty="0">
                <a:solidFill>
                  <a:srgbClr val="00AEEF"/>
                </a:solidFill>
                <a:latin typeface="FSAlbert"/>
              </a:rPr>
              <a:t>et la brique du verbe (</a:t>
            </a:r>
            <a:r>
              <a:rPr lang="fr-FR" sz="1800" b="0" i="1" u="none" strike="noStrike" baseline="0" dirty="0">
                <a:solidFill>
                  <a:srgbClr val="00AEEF"/>
                </a:solidFill>
                <a:latin typeface="FSAlbert"/>
              </a:rPr>
              <a:t>qu’est-ce qui se passe ?</a:t>
            </a:r>
            <a:r>
              <a:rPr lang="fr-FR" sz="1800" b="0" i="0" u="none" strike="noStrike" baseline="0" dirty="0">
                <a:solidFill>
                  <a:srgbClr val="00AEEF"/>
                </a:solidFill>
                <a:latin typeface="FSAlbert"/>
              </a:rPr>
              <a:t>). »</a:t>
            </a:r>
          </a:p>
          <a:p>
            <a:endParaRPr lang="fr-FR" b="1" dirty="0"/>
          </a:p>
        </p:txBody>
      </p:sp>
      <p:sp>
        <p:nvSpPr>
          <p:cNvPr id="4" name="Espace réservé du numéro de diapositive 3"/>
          <p:cNvSpPr>
            <a:spLocks noGrp="1"/>
          </p:cNvSpPr>
          <p:nvPr>
            <p:ph type="sldNum" sz="quarter" idx="5"/>
          </p:nvPr>
        </p:nvSpPr>
        <p:spPr/>
        <p:txBody>
          <a:bodyPr/>
          <a:lstStyle/>
          <a:p>
            <a:fld id="{7B6C1F61-6E42-456B-91C4-D1C9FD31021D}" type="slidenum">
              <a:rPr lang="fr-FR" smtClean="0"/>
              <a:t>4</a:t>
            </a:fld>
            <a:endParaRPr lang="fr-FR"/>
          </a:p>
        </p:txBody>
      </p:sp>
    </p:spTree>
    <p:extLst>
      <p:ext uri="{BB962C8B-B14F-4D97-AF65-F5344CB8AC3E}">
        <p14:creationId xmlns:p14="http://schemas.microsoft.com/office/powerpoint/2010/main" val="28596592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chemeClr val="tx1"/>
                </a:solidFill>
                <a:latin typeface="+mn-lt"/>
              </a:rPr>
              <a:t>Activités d’entrainement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chemeClr val="tx1"/>
                </a:solidFill>
                <a:effectLst/>
                <a:latin typeface="+mn-lt"/>
                <a:ea typeface="Calibri" panose="020F0502020204030204" pitchFamily="34" charset="0"/>
                <a:cs typeface="Times New Roman" panose="02020603050405020304" pitchFamily="18" charset="0"/>
              </a:rPr>
              <a:t>Livret 8, page 7</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chemeClr val="tx1"/>
                </a:solidFill>
                <a:effectLst/>
                <a:latin typeface="+mn-lt"/>
                <a:ea typeface="Calibri" panose="020F0502020204030204" pitchFamily="34" charset="0"/>
                <a:cs typeface="Times New Roman" panose="02020603050405020304" pitchFamily="18" charset="0"/>
              </a:rPr>
              <a:t>Exercices 1 et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solidFill>
                <a:schemeClr val="tx1"/>
              </a:solidFill>
              <a:effectLst/>
              <a:latin typeface="+mn-lt"/>
              <a:ea typeface="Calibri" panose="020F0502020204030204" pitchFamily="34" charset="0"/>
              <a:cs typeface="Times New Roman" panose="02020603050405020304" pitchFamily="18" charset="0"/>
            </a:endParaRPr>
          </a:p>
          <a:p>
            <a:r>
              <a:rPr lang="fr-FR" sz="1200" b="1" i="1" u="none" dirty="0">
                <a:solidFill>
                  <a:schemeClr val="tx1"/>
                </a:solidFill>
                <a:effectLst/>
                <a:latin typeface="+mn-lt"/>
                <a:ea typeface="Calibri" panose="020F0502020204030204" pitchFamily="34" charset="0"/>
              </a:rPr>
              <a:t>Connaissances </a:t>
            </a:r>
            <a:r>
              <a:rPr lang="fr-FR" sz="1200" b="1" i="1" u="none" dirty="0" err="1">
                <a:solidFill>
                  <a:schemeClr val="tx1"/>
                </a:solidFill>
                <a:effectLst/>
                <a:latin typeface="+mn-lt"/>
                <a:ea typeface="Calibri" panose="020F0502020204030204" pitchFamily="34" charset="0"/>
              </a:rPr>
              <a:t>rebrassées</a:t>
            </a:r>
            <a:r>
              <a:rPr lang="fr-FR" sz="1200" b="1" i="1" u="none" dirty="0">
                <a:solidFill>
                  <a:schemeClr val="tx1"/>
                </a:solidFill>
                <a:effectLst/>
                <a:latin typeface="+mn-lt"/>
                <a:ea typeface="Calibri" panose="020F0502020204030204" pitchFamily="34" charset="0"/>
              </a:rPr>
              <a:t> :</a:t>
            </a:r>
          </a:p>
          <a:p>
            <a:r>
              <a:rPr lang="fr-FR" sz="1800" cap="small" dirty="0">
                <a:effectLst/>
                <a:latin typeface="Times New Roman" panose="02020603050405020304" pitchFamily="18" charset="0"/>
                <a:ea typeface="Times New Roman" panose="02020603050405020304" pitchFamily="18" charset="0"/>
              </a:rPr>
              <a:t>Les marques de la personne  •  Un mot particulier•  Le</a:t>
            </a:r>
            <a:r>
              <a:rPr lang="fr-FR" sz="1800" b="1" cap="small" dirty="0">
                <a:effectLst/>
                <a:latin typeface="Times New Roman" panose="02020603050405020304" pitchFamily="18" charset="0"/>
                <a:ea typeface="Times New Roman" panose="02020603050405020304" pitchFamily="18" charset="0"/>
              </a:rPr>
              <a:t> </a:t>
            </a:r>
            <a:r>
              <a:rPr lang="fr-FR" sz="1800" b="0" cap="small" dirty="0">
                <a:effectLst/>
                <a:latin typeface="Times New Roman" panose="02020603050405020304" pitchFamily="18" charset="0"/>
                <a:ea typeface="Times New Roman" panose="02020603050405020304" pitchFamily="18" charset="0"/>
              </a:rPr>
              <a:t>pouvoir de la cédille</a:t>
            </a:r>
            <a:endParaRPr lang="fr-FR" sz="1800" b="0"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7B6C1F61-6E42-456B-91C4-D1C9FD31021D}" type="slidenum">
              <a:rPr lang="fr-FR" smtClean="0"/>
              <a:t>40</a:t>
            </a:fld>
            <a:endParaRPr lang="fr-FR"/>
          </a:p>
        </p:txBody>
      </p:sp>
    </p:spTree>
    <p:extLst>
      <p:ext uri="{BB962C8B-B14F-4D97-AF65-F5344CB8AC3E}">
        <p14:creationId xmlns:p14="http://schemas.microsoft.com/office/powerpoint/2010/main" val="3367012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Exercice 1</a:t>
            </a:r>
            <a:endParaRPr lang="fr-FR" b="0" dirty="0"/>
          </a:p>
          <a:p>
            <a:pPr algn="l"/>
            <a:endParaRPr lang="fr-FR" sz="1800" b="0" i="0" u="none" strike="noStrike" baseline="0" dirty="0">
              <a:solidFill>
                <a:srgbClr val="000000"/>
              </a:solidFill>
              <a:latin typeface="FSAlbert"/>
            </a:endParaRPr>
          </a:p>
          <a:p>
            <a:r>
              <a:rPr lang="fr-FR" sz="1800" b="1" i="0" u="none" strike="noStrike" baseline="0" dirty="0">
                <a:solidFill>
                  <a:srgbClr val="00AEEF"/>
                </a:solidFill>
                <a:latin typeface="FSAlbert"/>
              </a:rPr>
              <a:t>a. </a:t>
            </a:r>
            <a:r>
              <a:rPr lang="fr-FR" sz="1800" b="0" i="0" u="none" strike="noStrike" baseline="0" dirty="0">
                <a:solidFill>
                  <a:srgbClr val="211D1E"/>
                </a:solidFill>
                <a:latin typeface="FSAlbert"/>
              </a:rPr>
              <a:t>➜ On écrit </a:t>
            </a:r>
            <a:r>
              <a:rPr lang="fr-FR" sz="1800" b="1" i="0" u="none" strike="noStrike" baseline="0" dirty="0">
                <a:solidFill>
                  <a:srgbClr val="211D1E"/>
                </a:solidFill>
                <a:latin typeface="FSAlbert"/>
              </a:rPr>
              <a:t>et </a:t>
            </a:r>
            <a:r>
              <a:rPr lang="fr-FR" sz="1800" b="0" i="0" u="none" strike="noStrike" baseline="0" dirty="0">
                <a:solidFill>
                  <a:srgbClr val="211D1E"/>
                </a:solidFill>
                <a:latin typeface="FSAlbert"/>
              </a:rPr>
              <a:t>parce que </a:t>
            </a:r>
            <a:r>
              <a:rPr lang="fr-FR" sz="1800" b="0" i="1" u="none" strike="noStrike" baseline="0" dirty="0">
                <a:solidFill>
                  <a:srgbClr val="211D1E"/>
                </a:solidFill>
                <a:latin typeface="FSAlbert"/>
              </a:rPr>
              <a:t>ta chambre </a:t>
            </a:r>
            <a:r>
              <a:rPr lang="fr-FR" sz="1800" b="0" i="0" u="none" strike="noStrike" baseline="0" dirty="0">
                <a:solidFill>
                  <a:srgbClr val="211D1E"/>
                </a:solidFill>
                <a:latin typeface="FSAlbert"/>
              </a:rPr>
              <a:t>et </a:t>
            </a:r>
            <a:r>
              <a:rPr lang="fr-FR" sz="1800" b="0" i="1" u="none" strike="noStrike" baseline="0" dirty="0">
                <a:solidFill>
                  <a:srgbClr val="211D1E"/>
                </a:solidFill>
                <a:latin typeface="FSAlbert"/>
              </a:rPr>
              <a:t>le garage </a:t>
            </a:r>
            <a:r>
              <a:rPr lang="fr-FR" sz="1800" b="0" i="0" u="none" strike="noStrike" baseline="0" dirty="0">
                <a:solidFill>
                  <a:srgbClr val="211D1E"/>
                </a:solidFill>
                <a:latin typeface="FSAlbert"/>
              </a:rPr>
              <a:t>sont deux groupes de mots qui se ressemblent.</a:t>
            </a:r>
          </a:p>
          <a:p>
            <a:r>
              <a:rPr lang="fr-FR" sz="1800" b="0" i="1" u="none" strike="noStrike" baseline="0" dirty="0">
                <a:solidFill>
                  <a:srgbClr val="211D1E"/>
                </a:solidFill>
                <a:latin typeface="FSAlbert"/>
              </a:rPr>
              <a:t>Ce sont deux </a:t>
            </a:r>
            <a:r>
              <a:rPr lang="fr-FR" sz="1800" b="0" i="1" u="sng" strike="noStrike" baseline="0" dirty="0">
                <a:solidFill>
                  <a:srgbClr val="211D1E"/>
                </a:solidFill>
                <a:latin typeface="FSAlbert"/>
              </a:rPr>
              <a:t>groupes du nom </a:t>
            </a:r>
            <a:r>
              <a:rPr lang="fr-FR" sz="1800" b="0" i="1" u="none" strike="noStrike" baseline="0" dirty="0">
                <a:solidFill>
                  <a:srgbClr val="211D1E"/>
                </a:solidFill>
                <a:latin typeface="FSAlbert"/>
              </a:rPr>
              <a:t>(</a:t>
            </a:r>
            <a:r>
              <a:rPr lang="fr-FR" sz="1800" b="0" i="1" u="sng" strike="noStrike" baseline="0" dirty="0">
                <a:solidFill>
                  <a:srgbClr val="211D1E"/>
                </a:solidFill>
                <a:latin typeface="FSAlbert"/>
              </a:rPr>
              <a:t>déterminant </a:t>
            </a:r>
            <a:r>
              <a:rPr lang="fr-FR" sz="1800" b="0" i="1" u="none" strike="noStrike" baseline="0" dirty="0">
                <a:solidFill>
                  <a:srgbClr val="211D1E"/>
                </a:solidFill>
                <a:latin typeface="FSAlbert"/>
              </a:rPr>
              <a:t>+ </a:t>
            </a:r>
            <a:r>
              <a:rPr lang="fr-FR" sz="1800" b="0" i="1" u="sng" strike="noStrike" baseline="0" dirty="0">
                <a:solidFill>
                  <a:srgbClr val="211D1E"/>
                </a:solidFill>
                <a:latin typeface="FSAlbert"/>
              </a:rPr>
              <a:t>nom</a:t>
            </a:r>
            <a:r>
              <a:rPr lang="fr-FR" sz="1800" b="0" i="1" u="none" strike="noStrike" baseline="0" dirty="0">
                <a:solidFill>
                  <a:srgbClr val="211D1E"/>
                </a:solidFill>
                <a:latin typeface="FSAlbert"/>
              </a:rPr>
              <a:t>).</a:t>
            </a:r>
          </a:p>
          <a:p>
            <a:endParaRPr lang="fr-FR" sz="1800" b="0" i="0" u="none" strike="noStrike" baseline="0" dirty="0">
              <a:solidFill>
                <a:srgbClr val="211D1E"/>
              </a:solidFill>
              <a:latin typeface="FSAlbert"/>
            </a:endParaRPr>
          </a:p>
          <a:p>
            <a:r>
              <a:rPr lang="fr-FR" sz="1800" b="1" i="0" u="none" strike="noStrike" baseline="0" dirty="0">
                <a:solidFill>
                  <a:srgbClr val="00AEEF"/>
                </a:solidFill>
                <a:latin typeface="FSAlbert"/>
              </a:rPr>
              <a:t>b. </a:t>
            </a:r>
            <a:r>
              <a:rPr lang="fr-FR" sz="1800" b="0" i="0" u="none" strike="noStrike" baseline="0" dirty="0">
                <a:solidFill>
                  <a:srgbClr val="211D1E"/>
                </a:solidFill>
                <a:latin typeface="FSAlbert"/>
              </a:rPr>
              <a:t>➜ </a:t>
            </a:r>
            <a:r>
              <a:rPr lang="fr-FR" sz="1800" b="1" i="0" u="none" strike="noStrike" baseline="0" dirty="0">
                <a:solidFill>
                  <a:srgbClr val="211D1E"/>
                </a:solidFill>
                <a:latin typeface="FSAlbert"/>
              </a:rPr>
              <a:t>regard</a:t>
            </a:r>
            <a:r>
              <a:rPr lang="fr-FR" sz="1800" b="1" i="1" u="sng" strike="noStrike" baseline="0" dirty="0">
                <a:solidFill>
                  <a:srgbClr val="211D1E"/>
                </a:solidFill>
                <a:latin typeface="FSAlbert"/>
              </a:rPr>
              <a:t>ent</a:t>
            </a:r>
            <a:r>
              <a:rPr lang="fr-FR" sz="1800" b="1" i="0" u="none" strike="noStrike" baseline="0" dirty="0">
                <a:solidFill>
                  <a:srgbClr val="211D1E"/>
                </a:solidFill>
                <a:latin typeface="FSAlbert"/>
              </a:rPr>
              <a:t> </a:t>
            </a:r>
            <a:r>
              <a:rPr lang="fr-FR" sz="1800" b="0" i="0" u="none" strike="noStrike" baseline="0" dirty="0">
                <a:solidFill>
                  <a:srgbClr val="211D1E"/>
                </a:solidFill>
                <a:latin typeface="FSAlbert"/>
              </a:rPr>
              <a:t>s’écrit avec </a:t>
            </a:r>
            <a:r>
              <a:rPr lang="fr-FR" sz="1800" b="1" i="0" u="none" strike="noStrike" baseline="0" dirty="0">
                <a:solidFill>
                  <a:srgbClr val="211D1E"/>
                </a:solidFill>
                <a:latin typeface="FSAlbert"/>
              </a:rPr>
              <a:t>-</a:t>
            </a:r>
            <a:r>
              <a:rPr lang="fr-FR" sz="1800" b="1" i="0" u="none" strike="noStrike" baseline="0" dirty="0" err="1">
                <a:solidFill>
                  <a:srgbClr val="211D1E"/>
                </a:solidFill>
                <a:latin typeface="FSAlbert"/>
              </a:rPr>
              <a:t>ent</a:t>
            </a:r>
            <a:r>
              <a:rPr lang="fr-FR" sz="1800" b="1" i="0" u="none" strike="noStrike" baseline="0" dirty="0">
                <a:solidFill>
                  <a:srgbClr val="211D1E"/>
                </a:solidFill>
                <a:latin typeface="FSAlbert"/>
              </a:rPr>
              <a:t> </a:t>
            </a:r>
            <a:r>
              <a:rPr lang="fr-FR" sz="1800" b="0" i="0" u="none" strike="noStrike" baseline="0" dirty="0">
                <a:solidFill>
                  <a:srgbClr val="211D1E"/>
                </a:solidFill>
                <a:latin typeface="FSAlbert"/>
              </a:rPr>
              <a:t>parce que </a:t>
            </a:r>
            <a:r>
              <a:rPr lang="fr-FR" sz="1800" b="0" i="1" u="none" strike="noStrike" baseline="0" dirty="0">
                <a:solidFill>
                  <a:srgbClr val="211D1E"/>
                </a:solidFill>
                <a:latin typeface="FSAlbert"/>
              </a:rPr>
              <a:t>Mon frère et mon copain </a:t>
            </a:r>
            <a:r>
              <a:rPr lang="fr-FR" sz="1800" b="0" i="0" u="none" strike="noStrike" baseline="0" dirty="0">
                <a:solidFill>
                  <a:srgbClr val="211D1E"/>
                </a:solidFill>
                <a:latin typeface="FSAlbert"/>
              </a:rPr>
              <a:t>est au pluriel.</a:t>
            </a:r>
          </a:p>
          <a:p>
            <a:r>
              <a:rPr lang="fr-FR" sz="1800" b="1" i="0" u="none" strike="noStrike" baseline="0" dirty="0">
                <a:solidFill>
                  <a:srgbClr val="211D1E"/>
                </a:solidFill>
                <a:latin typeface="FSAlbert"/>
              </a:rPr>
              <a:t>Regardent </a:t>
            </a:r>
            <a:r>
              <a:rPr lang="fr-FR" sz="1800" b="0" i="1" u="none" strike="noStrike" baseline="0" dirty="0">
                <a:solidFill>
                  <a:srgbClr val="211D1E"/>
                </a:solidFill>
                <a:latin typeface="FSAlbert"/>
              </a:rPr>
              <a:t>est un </a:t>
            </a:r>
            <a:r>
              <a:rPr lang="fr-FR" sz="1800" b="0" i="1" u="sng" strike="noStrike" baseline="0" dirty="0">
                <a:solidFill>
                  <a:srgbClr val="211D1E"/>
                </a:solidFill>
                <a:latin typeface="FSAlbert"/>
              </a:rPr>
              <a:t>verbe </a:t>
            </a:r>
            <a:r>
              <a:rPr lang="fr-FR" sz="1800" b="0" i="1" u="none" strike="noStrike" baseline="0" dirty="0">
                <a:solidFill>
                  <a:srgbClr val="211D1E"/>
                </a:solidFill>
                <a:latin typeface="FSAlbert"/>
              </a:rPr>
              <a:t>(dit ce qui se passe, premier mot de la </a:t>
            </a:r>
            <a:r>
              <a:rPr lang="fr-FR" sz="1800" b="0" i="1" u="sng" strike="noStrike" baseline="0" dirty="0">
                <a:solidFill>
                  <a:srgbClr val="211D1E"/>
                </a:solidFill>
                <a:latin typeface="FSAlbert"/>
              </a:rPr>
              <a:t>brique du verbe</a:t>
            </a:r>
            <a:r>
              <a:rPr lang="fr-FR" sz="1800" b="0" i="1" u="none" strike="noStrike" baseline="0" dirty="0">
                <a:solidFill>
                  <a:srgbClr val="211D1E"/>
                </a:solidFill>
                <a:latin typeface="FSAlbert"/>
              </a:rPr>
              <a:t>) qui doit </a:t>
            </a:r>
            <a:r>
              <a:rPr lang="fr-FR" sz="1800" b="0" i="1" u="sng" strike="noStrike" baseline="0" dirty="0">
                <a:solidFill>
                  <a:srgbClr val="211D1E"/>
                </a:solidFill>
                <a:latin typeface="FSAlbert"/>
              </a:rPr>
              <a:t>s’accorder avec le sujet</a:t>
            </a:r>
            <a:r>
              <a:rPr lang="fr-FR" sz="1800" b="0" i="1" u="none" strike="noStrike" baseline="0" dirty="0">
                <a:solidFill>
                  <a:srgbClr val="211D1E"/>
                </a:solidFill>
                <a:latin typeface="FSAlbert"/>
              </a:rPr>
              <a:t>. La </a:t>
            </a:r>
            <a:r>
              <a:rPr lang="fr-FR" sz="1800" b="0" i="1" u="sng" strike="noStrike" baseline="0" dirty="0">
                <a:solidFill>
                  <a:srgbClr val="211D1E"/>
                </a:solidFill>
                <a:latin typeface="FSAlbert"/>
              </a:rPr>
              <a:t>brique-sujet </a:t>
            </a:r>
            <a:r>
              <a:rPr lang="fr-FR" sz="1800" b="0" i="1" u="none" strike="noStrike" baseline="0" dirty="0">
                <a:solidFill>
                  <a:srgbClr val="211D1E"/>
                </a:solidFill>
                <a:latin typeface="FSAlbert"/>
              </a:rPr>
              <a:t>est </a:t>
            </a:r>
            <a:r>
              <a:rPr lang="fr-FR" sz="1800" b="1" i="0" u="none" strike="noStrike" baseline="0" dirty="0">
                <a:solidFill>
                  <a:srgbClr val="211D1E"/>
                </a:solidFill>
                <a:latin typeface="FSAlbert"/>
              </a:rPr>
              <a:t>Mon frère et mon copain</a:t>
            </a:r>
            <a:r>
              <a:rPr lang="fr-FR" sz="1800" b="0" i="1" u="none" strike="noStrike" baseline="0" dirty="0">
                <a:solidFill>
                  <a:srgbClr val="211D1E"/>
                </a:solidFill>
                <a:latin typeface="FSAlbert"/>
              </a:rPr>
              <a:t>, elle désigne plusieurs personnes, le verbe doit donc prendre la </a:t>
            </a:r>
            <a:r>
              <a:rPr lang="fr-FR" sz="1800" b="0" i="1" u="sng" strike="noStrike" baseline="0" dirty="0">
                <a:solidFill>
                  <a:srgbClr val="211D1E"/>
                </a:solidFill>
                <a:latin typeface="FSAlbert"/>
              </a:rPr>
              <a:t>marque de la personne </a:t>
            </a:r>
            <a:r>
              <a:rPr lang="fr-FR" sz="1800" b="1" i="0" u="none" strike="noStrike" baseline="0" dirty="0">
                <a:solidFill>
                  <a:srgbClr val="211D1E"/>
                </a:solidFill>
                <a:latin typeface="FSAlbert"/>
              </a:rPr>
              <a:t>-</a:t>
            </a:r>
            <a:r>
              <a:rPr lang="fr-FR" sz="1800" b="1" i="0" u="none" strike="noStrike" baseline="0" dirty="0" err="1">
                <a:solidFill>
                  <a:srgbClr val="211D1E"/>
                </a:solidFill>
                <a:latin typeface="FSAlbert"/>
              </a:rPr>
              <a:t>ent</a:t>
            </a:r>
            <a:r>
              <a:rPr lang="fr-FR" sz="1800" b="0" i="1" u="none" strike="noStrike" baseline="0" dirty="0">
                <a:solidFill>
                  <a:srgbClr val="211D1E"/>
                </a:solidFill>
                <a:latin typeface="FSAlbert"/>
              </a:rPr>
              <a:t>.</a:t>
            </a:r>
            <a:endParaRPr lang="fr-FR" b="1" dirty="0"/>
          </a:p>
        </p:txBody>
      </p:sp>
      <p:sp>
        <p:nvSpPr>
          <p:cNvPr id="4" name="Espace réservé du numéro de diapositive 3"/>
          <p:cNvSpPr>
            <a:spLocks noGrp="1"/>
          </p:cNvSpPr>
          <p:nvPr>
            <p:ph type="sldNum" sz="quarter" idx="5"/>
          </p:nvPr>
        </p:nvSpPr>
        <p:spPr/>
        <p:txBody>
          <a:bodyPr/>
          <a:lstStyle/>
          <a:p>
            <a:fld id="{7B6C1F61-6E42-456B-91C4-D1C9FD31021D}" type="slidenum">
              <a:rPr lang="fr-FR" smtClean="0"/>
              <a:t>41</a:t>
            </a:fld>
            <a:endParaRPr lang="fr-FR"/>
          </a:p>
        </p:txBody>
      </p:sp>
    </p:spTree>
    <p:extLst>
      <p:ext uri="{BB962C8B-B14F-4D97-AF65-F5344CB8AC3E}">
        <p14:creationId xmlns:p14="http://schemas.microsoft.com/office/powerpoint/2010/main" val="1006455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(Affichage avec le mémo)</a:t>
            </a:r>
          </a:p>
          <a:p>
            <a:r>
              <a:rPr lang="fr-FR" b="1" dirty="0"/>
              <a:t>Exercice 1</a:t>
            </a:r>
            <a:endParaRPr lang="fr-FR" b="0" dirty="0"/>
          </a:p>
          <a:p>
            <a:pPr algn="l"/>
            <a:endParaRPr lang="fr-FR" sz="1200" b="0" i="0" u="none" strike="noStrike" baseline="0" dirty="0">
              <a:solidFill>
                <a:srgbClr val="000000"/>
              </a:solidFill>
              <a:latin typeface="FSAlbert"/>
            </a:endParaRPr>
          </a:p>
          <a:p>
            <a:r>
              <a:rPr lang="fr-FR" sz="1200" b="1" i="0" u="none" strike="noStrike" baseline="0" dirty="0">
                <a:solidFill>
                  <a:srgbClr val="00AEEF"/>
                </a:solidFill>
                <a:latin typeface="FSAlbert"/>
              </a:rPr>
              <a:t>a. </a:t>
            </a:r>
            <a:r>
              <a:rPr lang="fr-FR" sz="1200" b="0" i="0" u="none" strike="noStrike" baseline="0" dirty="0">
                <a:solidFill>
                  <a:srgbClr val="211D1E"/>
                </a:solidFill>
                <a:latin typeface="FSAlbert"/>
              </a:rPr>
              <a:t>➜ On écrit </a:t>
            </a:r>
            <a:r>
              <a:rPr lang="fr-FR" sz="1200" b="1" i="0" u="none" strike="noStrike" baseline="0" dirty="0">
                <a:solidFill>
                  <a:srgbClr val="211D1E"/>
                </a:solidFill>
                <a:latin typeface="FSAlbert"/>
              </a:rPr>
              <a:t>et </a:t>
            </a:r>
            <a:r>
              <a:rPr lang="fr-FR" sz="1200" b="0" i="0" u="none" strike="noStrike" baseline="0" dirty="0">
                <a:solidFill>
                  <a:srgbClr val="211D1E"/>
                </a:solidFill>
                <a:latin typeface="FSAlbert"/>
              </a:rPr>
              <a:t>parce que </a:t>
            </a:r>
            <a:r>
              <a:rPr lang="fr-FR" sz="1200" b="0" i="1" u="none" strike="noStrike" baseline="0" dirty="0">
                <a:solidFill>
                  <a:srgbClr val="211D1E"/>
                </a:solidFill>
                <a:latin typeface="FSAlbert"/>
              </a:rPr>
              <a:t>ta chambre </a:t>
            </a:r>
            <a:r>
              <a:rPr lang="fr-FR" sz="1200" b="0" i="0" u="none" strike="noStrike" baseline="0" dirty="0">
                <a:solidFill>
                  <a:srgbClr val="211D1E"/>
                </a:solidFill>
                <a:latin typeface="FSAlbert"/>
              </a:rPr>
              <a:t>et </a:t>
            </a:r>
            <a:r>
              <a:rPr lang="fr-FR" sz="1200" b="0" i="1" u="none" strike="noStrike" baseline="0" dirty="0">
                <a:solidFill>
                  <a:srgbClr val="211D1E"/>
                </a:solidFill>
                <a:latin typeface="FSAlbert"/>
              </a:rPr>
              <a:t>le garage </a:t>
            </a:r>
            <a:r>
              <a:rPr lang="fr-FR" sz="1200" b="0" i="0" u="none" strike="noStrike" baseline="0" dirty="0">
                <a:solidFill>
                  <a:srgbClr val="211D1E"/>
                </a:solidFill>
                <a:latin typeface="FSAlbert"/>
              </a:rPr>
              <a:t>sont deux groupes de mots qui se ressemblent.</a:t>
            </a:r>
          </a:p>
          <a:p>
            <a:r>
              <a:rPr lang="fr-FR" sz="1200" b="0" i="1" u="none" strike="noStrike" baseline="0" dirty="0">
                <a:solidFill>
                  <a:srgbClr val="211D1E"/>
                </a:solidFill>
                <a:latin typeface="FSAlbert"/>
              </a:rPr>
              <a:t>Ce sont deux </a:t>
            </a:r>
            <a:r>
              <a:rPr lang="fr-FR" sz="1200" b="0" i="1" u="sng" strike="noStrike" baseline="0" dirty="0">
                <a:solidFill>
                  <a:srgbClr val="211D1E"/>
                </a:solidFill>
                <a:latin typeface="FSAlbert"/>
              </a:rPr>
              <a:t>groupes du nom </a:t>
            </a:r>
            <a:r>
              <a:rPr lang="fr-FR" sz="1200" b="0" i="1" u="none" strike="noStrike" baseline="0" dirty="0">
                <a:solidFill>
                  <a:srgbClr val="211D1E"/>
                </a:solidFill>
                <a:latin typeface="FSAlbert"/>
              </a:rPr>
              <a:t>(</a:t>
            </a:r>
            <a:r>
              <a:rPr lang="fr-FR" sz="1200" b="0" i="1" u="sng" strike="noStrike" baseline="0" dirty="0">
                <a:solidFill>
                  <a:srgbClr val="211D1E"/>
                </a:solidFill>
                <a:latin typeface="FSAlbert"/>
              </a:rPr>
              <a:t>déterminant </a:t>
            </a:r>
            <a:r>
              <a:rPr lang="fr-FR" sz="1200" b="0" i="1" u="none" strike="noStrike" baseline="0" dirty="0">
                <a:solidFill>
                  <a:srgbClr val="211D1E"/>
                </a:solidFill>
                <a:latin typeface="FSAlbert"/>
              </a:rPr>
              <a:t>+ </a:t>
            </a:r>
            <a:r>
              <a:rPr lang="fr-FR" sz="1200" b="0" i="1" u="sng" strike="noStrike" baseline="0" dirty="0">
                <a:solidFill>
                  <a:srgbClr val="211D1E"/>
                </a:solidFill>
                <a:latin typeface="FSAlbert"/>
              </a:rPr>
              <a:t>nom</a:t>
            </a:r>
            <a:r>
              <a:rPr lang="fr-FR" sz="1200" b="0" i="1" u="none" strike="noStrike" baseline="0" dirty="0">
                <a:solidFill>
                  <a:srgbClr val="211D1E"/>
                </a:solidFill>
                <a:latin typeface="FSAlbert"/>
              </a:rPr>
              <a:t>).</a:t>
            </a:r>
          </a:p>
          <a:p>
            <a:endParaRPr lang="fr-FR" sz="1200" b="0" i="0" u="none" strike="noStrike" baseline="0" dirty="0">
              <a:solidFill>
                <a:srgbClr val="211D1E"/>
              </a:solidFill>
              <a:latin typeface="FSAlbert"/>
            </a:endParaRPr>
          </a:p>
          <a:p>
            <a:r>
              <a:rPr lang="fr-FR" sz="1200" b="1" i="0" u="none" strike="noStrike" baseline="0" dirty="0">
                <a:solidFill>
                  <a:srgbClr val="00AEEF"/>
                </a:solidFill>
                <a:latin typeface="FSAlbert"/>
              </a:rPr>
              <a:t>b. </a:t>
            </a:r>
            <a:r>
              <a:rPr lang="fr-FR" sz="1200" b="0" i="0" u="none" strike="noStrike" baseline="0" dirty="0">
                <a:solidFill>
                  <a:srgbClr val="211D1E"/>
                </a:solidFill>
                <a:latin typeface="FSAlbert"/>
              </a:rPr>
              <a:t>➜ </a:t>
            </a:r>
            <a:r>
              <a:rPr lang="fr-FR" sz="1200" b="1" i="0" u="none" strike="noStrike" baseline="0" dirty="0">
                <a:solidFill>
                  <a:srgbClr val="211D1E"/>
                </a:solidFill>
                <a:latin typeface="FSAlbert"/>
              </a:rPr>
              <a:t>regard</a:t>
            </a:r>
            <a:r>
              <a:rPr lang="fr-FR" sz="1200" b="1" i="1" u="sng" strike="noStrike" baseline="0" dirty="0">
                <a:solidFill>
                  <a:srgbClr val="211D1E"/>
                </a:solidFill>
                <a:latin typeface="FSAlbert"/>
              </a:rPr>
              <a:t>ent</a:t>
            </a:r>
            <a:r>
              <a:rPr lang="fr-FR" sz="1200" b="1" i="0" u="none" strike="noStrike" baseline="0" dirty="0">
                <a:solidFill>
                  <a:srgbClr val="211D1E"/>
                </a:solidFill>
                <a:latin typeface="FSAlbert"/>
              </a:rPr>
              <a:t> </a:t>
            </a:r>
            <a:r>
              <a:rPr lang="fr-FR" sz="1200" b="0" i="0" u="none" strike="noStrike" baseline="0" dirty="0">
                <a:solidFill>
                  <a:srgbClr val="211D1E"/>
                </a:solidFill>
                <a:latin typeface="FSAlbert"/>
              </a:rPr>
              <a:t>s’écrit avec </a:t>
            </a:r>
            <a:r>
              <a:rPr lang="fr-FR" sz="1200" b="1" i="0" u="none" strike="noStrike" baseline="0" dirty="0">
                <a:solidFill>
                  <a:srgbClr val="211D1E"/>
                </a:solidFill>
                <a:latin typeface="FSAlbert"/>
              </a:rPr>
              <a:t>-</a:t>
            </a:r>
            <a:r>
              <a:rPr lang="fr-FR" sz="1200" b="1" i="0" u="none" strike="noStrike" baseline="0" dirty="0" err="1">
                <a:solidFill>
                  <a:srgbClr val="211D1E"/>
                </a:solidFill>
                <a:latin typeface="FSAlbert"/>
              </a:rPr>
              <a:t>ent</a:t>
            </a:r>
            <a:r>
              <a:rPr lang="fr-FR" sz="1200" b="1" i="0" u="none" strike="noStrike" baseline="0" dirty="0">
                <a:solidFill>
                  <a:srgbClr val="211D1E"/>
                </a:solidFill>
                <a:latin typeface="FSAlbert"/>
              </a:rPr>
              <a:t> </a:t>
            </a:r>
            <a:r>
              <a:rPr lang="fr-FR" sz="1200" b="0" i="0" u="none" strike="noStrike" baseline="0" dirty="0">
                <a:solidFill>
                  <a:srgbClr val="211D1E"/>
                </a:solidFill>
                <a:latin typeface="FSAlbert"/>
              </a:rPr>
              <a:t>parce que </a:t>
            </a:r>
            <a:r>
              <a:rPr lang="fr-FR" sz="1200" b="0" i="1" u="none" strike="noStrike" baseline="0" dirty="0">
                <a:solidFill>
                  <a:srgbClr val="211D1E"/>
                </a:solidFill>
                <a:latin typeface="FSAlbert"/>
              </a:rPr>
              <a:t>Mon frère et mon copain </a:t>
            </a:r>
            <a:r>
              <a:rPr lang="fr-FR" sz="1200" b="0" i="0" u="none" strike="noStrike" baseline="0" dirty="0">
                <a:solidFill>
                  <a:srgbClr val="211D1E"/>
                </a:solidFill>
                <a:latin typeface="FSAlbert"/>
              </a:rPr>
              <a:t>est au pluriel.</a:t>
            </a:r>
          </a:p>
          <a:p>
            <a:r>
              <a:rPr lang="fr-FR" sz="1200" b="1" i="0" u="none" strike="noStrike" baseline="0" dirty="0">
                <a:solidFill>
                  <a:srgbClr val="211D1E"/>
                </a:solidFill>
                <a:latin typeface="FSAlbert"/>
              </a:rPr>
              <a:t>Regardent </a:t>
            </a:r>
            <a:r>
              <a:rPr lang="fr-FR" sz="1200" b="0" i="1" u="none" strike="noStrike" baseline="0" dirty="0">
                <a:solidFill>
                  <a:srgbClr val="211D1E"/>
                </a:solidFill>
                <a:latin typeface="FSAlbert"/>
              </a:rPr>
              <a:t>est un </a:t>
            </a:r>
            <a:r>
              <a:rPr lang="fr-FR" sz="1200" b="0" i="1" u="sng" strike="noStrike" baseline="0" dirty="0">
                <a:solidFill>
                  <a:srgbClr val="211D1E"/>
                </a:solidFill>
                <a:latin typeface="FSAlbert"/>
              </a:rPr>
              <a:t>verbe </a:t>
            </a:r>
            <a:r>
              <a:rPr lang="fr-FR" sz="1200" b="0" i="1" u="none" strike="noStrike" baseline="0" dirty="0">
                <a:solidFill>
                  <a:srgbClr val="211D1E"/>
                </a:solidFill>
                <a:latin typeface="FSAlbert"/>
              </a:rPr>
              <a:t>(dit ce qui se passe, premier mot de la </a:t>
            </a:r>
            <a:r>
              <a:rPr lang="fr-FR" sz="1200" b="0" i="1" u="sng" strike="noStrike" baseline="0" dirty="0">
                <a:solidFill>
                  <a:srgbClr val="211D1E"/>
                </a:solidFill>
                <a:latin typeface="FSAlbert"/>
              </a:rPr>
              <a:t>brique du verbe</a:t>
            </a:r>
            <a:r>
              <a:rPr lang="fr-FR" sz="1200" b="0" i="1" u="none" strike="noStrike" baseline="0" dirty="0">
                <a:solidFill>
                  <a:srgbClr val="211D1E"/>
                </a:solidFill>
                <a:latin typeface="FSAlbert"/>
              </a:rPr>
              <a:t>) qui doit </a:t>
            </a:r>
            <a:r>
              <a:rPr lang="fr-FR" sz="1200" b="0" i="1" u="sng" strike="noStrike" baseline="0" dirty="0">
                <a:solidFill>
                  <a:srgbClr val="211D1E"/>
                </a:solidFill>
                <a:latin typeface="FSAlbert"/>
              </a:rPr>
              <a:t>s’accorder avec le sujet</a:t>
            </a:r>
            <a:r>
              <a:rPr lang="fr-FR" sz="1200" b="0" i="1" u="none" strike="noStrike" baseline="0" dirty="0">
                <a:solidFill>
                  <a:srgbClr val="211D1E"/>
                </a:solidFill>
                <a:latin typeface="FSAlbert"/>
              </a:rPr>
              <a:t>. La </a:t>
            </a:r>
            <a:r>
              <a:rPr lang="fr-FR" sz="1200" b="0" i="1" u="sng" strike="noStrike" baseline="0" dirty="0">
                <a:solidFill>
                  <a:srgbClr val="211D1E"/>
                </a:solidFill>
                <a:latin typeface="FSAlbert"/>
              </a:rPr>
              <a:t>brique-sujet </a:t>
            </a:r>
            <a:r>
              <a:rPr lang="fr-FR" sz="1200" b="0" i="1" u="none" strike="noStrike" baseline="0" dirty="0">
                <a:solidFill>
                  <a:srgbClr val="211D1E"/>
                </a:solidFill>
                <a:latin typeface="FSAlbert"/>
              </a:rPr>
              <a:t>est </a:t>
            </a:r>
            <a:r>
              <a:rPr lang="fr-FR" sz="1200" b="1" i="0" u="none" strike="noStrike" baseline="0" dirty="0">
                <a:solidFill>
                  <a:srgbClr val="211D1E"/>
                </a:solidFill>
                <a:latin typeface="FSAlbert"/>
              </a:rPr>
              <a:t>Mon frère et mon copain</a:t>
            </a:r>
            <a:r>
              <a:rPr lang="fr-FR" sz="1200" b="0" i="1" u="none" strike="noStrike" baseline="0" dirty="0">
                <a:solidFill>
                  <a:srgbClr val="211D1E"/>
                </a:solidFill>
                <a:latin typeface="FSAlbert"/>
              </a:rPr>
              <a:t>, elle désigne plusieurs personnes, le verbe doit donc prendre la </a:t>
            </a:r>
            <a:r>
              <a:rPr lang="fr-FR" sz="1200" b="0" i="1" u="sng" strike="noStrike" baseline="0" dirty="0">
                <a:solidFill>
                  <a:srgbClr val="211D1E"/>
                </a:solidFill>
                <a:latin typeface="FSAlbert"/>
              </a:rPr>
              <a:t>marque de la personne </a:t>
            </a:r>
            <a:r>
              <a:rPr lang="fr-FR" sz="1200" b="1" i="0" u="none" strike="noStrike" baseline="0" dirty="0">
                <a:solidFill>
                  <a:srgbClr val="211D1E"/>
                </a:solidFill>
                <a:latin typeface="FSAlbert"/>
              </a:rPr>
              <a:t>-</a:t>
            </a:r>
            <a:r>
              <a:rPr lang="fr-FR" sz="1200" b="1" i="0" u="none" strike="noStrike" baseline="0" dirty="0" err="1">
                <a:solidFill>
                  <a:srgbClr val="211D1E"/>
                </a:solidFill>
                <a:latin typeface="FSAlbert"/>
              </a:rPr>
              <a:t>ent</a:t>
            </a:r>
            <a:r>
              <a:rPr lang="fr-FR" sz="1200" b="0" i="1" u="none" strike="noStrike" baseline="0">
                <a:solidFill>
                  <a:srgbClr val="211D1E"/>
                </a:solidFill>
                <a:latin typeface="FSAlbert"/>
              </a:rPr>
              <a:t>.</a:t>
            </a:r>
            <a:endParaRPr lang="fr-FR" b="1"/>
          </a:p>
          <a:p>
            <a:endParaRPr lang="fr-FR" i="0" dirty="0"/>
          </a:p>
        </p:txBody>
      </p:sp>
      <p:sp>
        <p:nvSpPr>
          <p:cNvPr id="4" name="Espace réservé du numéro de diapositive 3"/>
          <p:cNvSpPr>
            <a:spLocks noGrp="1"/>
          </p:cNvSpPr>
          <p:nvPr>
            <p:ph type="sldNum" sz="quarter" idx="5"/>
          </p:nvPr>
        </p:nvSpPr>
        <p:spPr/>
        <p:txBody>
          <a:bodyPr/>
          <a:lstStyle/>
          <a:p>
            <a:fld id="{7B6C1F61-6E42-456B-91C4-D1C9FD31021D}" type="slidenum">
              <a:rPr lang="fr-FR" smtClean="0"/>
              <a:t>42</a:t>
            </a:fld>
            <a:endParaRPr lang="fr-FR"/>
          </a:p>
        </p:txBody>
      </p:sp>
    </p:spTree>
    <p:extLst>
      <p:ext uri="{BB962C8B-B14F-4D97-AF65-F5344CB8AC3E}">
        <p14:creationId xmlns:p14="http://schemas.microsoft.com/office/powerpoint/2010/main" val="20785803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Exercice 2</a:t>
            </a:r>
            <a:endParaRPr lang="fr-FR" b="0" dirty="0"/>
          </a:p>
          <a:p>
            <a:pPr algn="l"/>
            <a:r>
              <a:rPr lang="fr-FR" sz="1200" b="0" i="0" u="none" strike="noStrike" baseline="0" dirty="0">
                <a:solidFill>
                  <a:srgbClr val="000000"/>
                </a:solidFill>
                <a:latin typeface="FSAlbert"/>
              </a:rPr>
              <a:t>Dictée : </a:t>
            </a:r>
          </a:p>
          <a:p>
            <a:r>
              <a:rPr lang="fr-FR" sz="1800" b="1" i="0" u="none" strike="noStrike" baseline="0" dirty="0">
                <a:solidFill>
                  <a:srgbClr val="211D1E"/>
                </a:solidFill>
                <a:latin typeface="FSAlbert"/>
              </a:rPr>
              <a:t>a. </a:t>
            </a:r>
            <a:r>
              <a:rPr lang="fr-FR" sz="1800" b="0" i="0" u="none" strike="noStrike" baseline="0" dirty="0">
                <a:solidFill>
                  <a:srgbClr val="211D1E"/>
                </a:solidFill>
                <a:latin typeface="FSAlbert"/>
              </a:rPr>
              <a:t>Les voitures roulent sur un sol glacé.</a:t>
            </a:r>
          </a:p>
          <a:p>
            <a:r>
              <a:rPr lang="fr-FR" sz="1800" b="1" i="0" u="none" strike="noStrike" baseline="0" dirty="0">
                <a:solidFill>
                  <a:srgbClr val="00AEEF"/>
                </a:solidFill>
                <a:latin typeface="FSAlbert"/>
              </a:rPr>
              <a:t>b. </a:t>
            </a:r>
            <a:r>
              <a:rPr lang="fr-FR" sz="1800" b="0" i="0" u="none" strike="noStrike" baseline="0" dirty="0">
                <a:solidFill>
                  <a:srgbClr val="211D1E"/>
                </a:solidFill>
                <a:latin typeface="FSAlbert"/>
              </a:rPr>
              <a:t>Plein de glaçons recouvrent le sol.</a:t>
            </a:r>
          </a:p>
          <a:p>
            <a:endParaRPr lang="fr-FR" sz="1800" b="0" i="0" u="none" strike="noStrike" baseline="0" dirty="0">
              <a:solidFill>
                <a:srgbClr val="211D1E"/>
              </a:solidFill>
              <a:latin typeface="FSAlbert"/>
            </a:endParaRPr>
          </a:p>
          <a:p>
            <a:r>
              <a:rPr lang="fr-FR" sz="1800" b="0" i="1" u="none" strike="noStrike" baseline="0" dirty="0">
                <a:solidFill>
                  <a:srgbClr val="211D1E"/>
                </a:solidFill>
                <a:latin typeface="FSAlbert"/>
              </a:rPr>
              <a:t>Proposer les deux dictées sur deux jours consécutifs car elles sont liées.</a:t>
            </a:r>
          </a:p>
          <a:p>
            <a:endParaRPr lang="fr-FR" sz="1800" b="0" i="0" u="none" strike="noStrike" baseline="0" dirty="0">
              <a:solidFill>
                <a:srgbClr val="211D1E"/>
              </a:solidFill>
              <a:latin typeface="FSAlbert"/>
            </a:endParaRPr>
          </a:p>
          <a:p>
            <a:r>
              <a:rPr lang="fr-FR" sz="1800" b="0" i="1" u="none" strike="noStrike" baseline="0" dirty="0">
                <a:solidFill>
                  <a:srgbClr val="211D1E"/>
                </a:solidFill>
                <a:latin typeface="FSAlbert"/>
              </a:rPr>
              <a:t>Choisir une modalité de la dictée parmi celles proposées dans l’introduction du </a:t>
            </a:r>
            <a:r>
              <a:rPr lang="fr-FR" sz="1800" b="0" i="0" u="none" strike="noStrike" baseline="0" dirty="0">
                <a:solidFill>
                  <a:srgbClr val="211D1E"/>
                </a:solidFill>
                <a:latin typeface="FSAlbert"/>
              </a:rPr>
              <a:t>Guide</a:t>
            </a:r>
            <a:r>
              <a:rPr lang="fr-FR" sz="1800" b="0" i="1" u="none" strike="noStrike" baseline="0" dirty="0">
                <a:solidFill>
                  <a:srgbClr val="211D1E"/>
                </a:solidFill>
                <a:latin typeface="FSAlbert"/>
              </a:rPr>
              <a:t>. </a:t>
            </a:r>
            <a:endParaRPr lang="fr-FR" sz="1800" b="0" i="0" u="none" strike="noStrike" baseline="0" dirty="0">
              <a:solidFill>
                <a:srgbClr val="211D1E"/>
              </a:solidFill>
              <a:latin typeface="FSAlbert"/>
            </a:endParaRPr>
          </a:p>
        </p:txBody>
      </p:sp>
      <p:sp>
        <p:nvSpPr>
          <p:cNvPr id="4" name="Espace réservé du numéro de diapositive 3"/>
          <p:cNvSpPr>
            <a:spLocks noGrp="1"/>
          </p:cNvSpPr>
          <p:nvPr>
            <p:ph type="sldNum" sz="quarter" idx="5"/>
          </p:nvPr>
        </p:nvSpPr>
        <p:spPr/>
        <p:txBody>
          <a:bodyPr/>
          <a:lstStyle/>
          <a:p>
            <a:fld id="{7B6C1F61-6E42-456B-91C4-D1C9FD31021D}" type="slidenum">
              <a:rPr lang="fr-FR" smtClean="0"/>
              <a:t>43</a:t>
            </a:fld>
            <a:endParaRPr lang="fr-FR"/>
          </a:p>
        </p:txBody>
      </p:sp>
    </p:spTree>
    <p:extLst>
      <p:ext uri="{BB962C8B-B14F-4D97-AF65-F5344CB8AC3E}">
        <p14:creationId xmlns:p14="http://schemas.microsoft.com/office/powerpoint/2010/main" val="39509025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(Affichage avec le mémo)</a:t>
            </a:r>
          </a:p>
          <a:p>
            <a:r>
              <a:rPr lang="fr-FR" b="1" dirty="0"/>
              <a:t>Exercice 2</a:t>
            </a:r>
            <a:endParaRPr lang="fr-FR" b="0" dirty="0"/>
          </a:p>
          <a:p>
            <a:pPr algn="l"/>
            <a:r>
              <a:rPr lang="fr-FR" sz="1000" b="0" i="0" u="none" strike="noStrike" baseline="0" dirty="0">
                <a:solidFill>
                  <a:srgbClr val="000000"/>
                </a:solidFill>
                <a:latin typeface="FSAlbert"/>
              </a:rPr>
              <a:t>Dictée : </a:t>
            </a:r>
          </a:p>
          <a:p>
            <a:r>
              <a:rPr lang="fr-FR" sz="1200" b="1" i="0" u="none" strike="noStrike" baseline="0" dirty="0">
                <a:solidFill>
                  <a:srgbClr val="211D1E"/>
                </a:solidFill>
                <a:latin typeface="FSAlbert"/>
              </a:rPr>
              <a:t>a. </a:t>
            </a:r>
            <a:r>
              <a:rPr lang="fr-FR" sz="1200" b="0" i="0" u="none" strike="noStrike" baseline="0" dirty="0">
                <a:solidFill>
                  <a:srgbClr val="211D1E"/>
                </a:solidFill>
                <a:latin typeface="FSAlbert"/>
              </a:rPr>
              <a:t>Les voitures roulent sur un sol glacé.</a:t>
            </a:r>
          </a:p>
          <a:p>
            <a:r>
              <a:rPr lang="fr-FR" sz="1200" b="1" i="0" u="none" strike="noStrike" baseline="0" dirty="0">
                <a:solidFill>
                  <a:srgbClr val="00AEEF"/>
                </a:solidFill>
                <a:latin typeface="FSAlbert"/>
              </a:rPr>
              <a:t>b. </a:t>
            </a:r>
            <a:r>
              <a:rPr lang="fr-FR" sz="1200" b="0" i="0" u="none" strike="noStrike" baseline="0" dirty="0">
                <a:solidFill>
                  <a:srgbClr val="211D1E"/>
                </a:solidFill>
                <a:latin typeface="FSAlbert"/>
              </a:rPr>
              <a:t>Plein de glaçons recouvrent le sol.</a:t>
            </a:r>
          </a:p>
          <a:p>
            <a:endParaRPr lang="fr-FR" sz="1200" b="0" i="0" u="none" strike="noStrike" baseline="0" dirty="0">
              <a:solidFill>
                <a:srgbClr val="211D1E"/>
              </a:solidFill>
              <a:latin typeface="FSAlbert"/>
            </a:endParaRPr>
          </a:p>
          <a:p>
            <a:r>
              <a:rPr lang="fr-FR" sz="1200" b="0" i="1" u="none" strike="noStrike" baseline="0" dirty="0">
                <a:solidFill>
                  <a:srgbClr val="211D1E"/>
                </a:solidFill>
                <a:latin typeface="FSAlbert"/>
              </a:rPr>
              <a:t>Proposer les deux dictées sur deux jours consécutifs car elles sont liées.</a:t>
            </a:r>
          </a:p>
          <a:p>
            <a:endParaRPr lang="fr-FR" sz="1200" b="0" i="0" u="none" strike="noStrike" baseline="0" dirty="0">
              <a:solidFill>
                <a:srgbClr val="211D1E"/>
              </a:solidFill>
              <a:latin typeface="FSAlbert"/>
            </a:endParaRPr>
          </a:p>
          <a:p>
            <a:r>
              <a:rPr lang="fr-FR" sz="1200" b="0" i="1" u="none" strike="noStrike" baseline="0" dirty="0">
                <a:solidFill>
                  <a:srgbClr val="211D1E"/>
                </a:solidFill>
                <a:latin typeface="FSAlbert"/>
              </a:rPr>
              <a:t>Choisir une modalité de la dictée parmi celles proposées dans l’introduction du </a:t>
            </a:r>
            <a:r>
              <a:rPr lang="fr-FR" sz="1200" b="0" i="0" u="none" strike="noStrike" baseline="0" dirty="0">
                <a:solidFill>
                  <a:srgbClr val="211D1E"/>
                </a:solidFill>
                <a:latin typeface="FSAlbert"/>
              </a:rPr>
              <a:t>Guide</a:t>
            </a:r>
            <a:r>
              <a:rPr lang="fr-FR" sz="1200" b="0" i="1" u="none" strike="noStrike" baseline="0" dirty="0">
                <a:solidFill>
                  <a:srgbClr val="211D1E"/>
                </a:solidFill>
                <a:latin typeface="FSAlbert"/>
              </a:rPr>
              <a:t>. </a:t>
            </a:r>
            <a:endParaRPr lang="fr-FR" sz="1200" b="0" i="0" u="none" strike="noStrike" baseline="0" dirty="0">
              <a:solidFill>
                <a:srgbClr val="211D1E"/>
              </a:solidFill>
              <a:latin typeface="FSAlbert"/>
            </a:endParaRPr>
          </a:p>
          <a:p>
            <a:endParaRPr lang="fr-FR" i="0" dirty="0"/>
          </a:p>
        </p:txBody>
      </p:sp>
      <p:sp>
        <p:nvSpPr>
          <p:cNvPr id="4" name="Espace réservé du numéro de diapositive 3"/>
          <p:cNvSpPr>
            <a:spLocks noGrp="1"/>
          </p:cNvSpPr>
          <p:nvPr>
            <p:ph type="sldNum" sz="quarter" idx="5"/>
          </p:nvPr>
        </p:nvSpPr>
        <p:spPr/>
        <p:txBody>
          <a:bodyPr/>
          <a:lstStyle/>
          <a:p>
            <a:fld id="{7B6C1F61-6E42-456B-91C4-D1C9FD31021D}" type="slidenum">
              <a:rPr lang="fr-FR" smtClean="0"/>
              <a:t>44</a:t>
            </a:fld>
            <a:endParaRPr lang="fr-FR"/>
          </a:p>
        </p:txBody>
      </p:sp>
    </p:spTree>
    <p:extLst>
      <p:ext uri="{BB962C8B-B14F-4D97-AF65-F5344CB8AC3E}">
        <p14:creationId xmlns:p14="http://schemas.microsoft.com/office/powerpoint/2010/main" val="1880524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 Pour cette phrase, trouvez la brique-sujet </a:t>
            </a:r>
            <a:r>
              <a:rPr lang="fr-FR" sz="1800" b="0" i="1" u="none" strike="noStrike" baseline="0" dirty="0">
                <a:solidFill>
                  <a:srgbClr val="00AEEF"/>
                </a:solidFill>
                <a:latin typeface="FSAlbert"/>
              </a:rPr>
              <a:t>(de qui ou de quoi on parle ?) </a:t>
            </a:r>
            <a:r>
              <a:rPr lang="fr-FR" sz="1800" b="0" i="0" u="none" strike="noStrike" baseline="0" dirty="0">
                <a:solidFill>
                  <a:srgbClr val="00AEEF"/>
                </a:solidFill>
                <a:latin typeface="FSAlbert"/>
              </a:rPr>
              <a:t>et la brique du verbe (</a:t>
            </a:r>
            <a:r>
              <a:rPr lang="fr-FR" sz="1800" b="0" i="1" u="none" strike="noStrike" baseline="0" dirty="0">
                <a:solidFill>
                  <a:srgbClr val="00AEEF"/>
                </a:solidFill>
                <a:latin typeface="FSAlbert"/>
              </a:rPr>
              <a:t>qu’est-ce qui se passe ?</a:t>
            </a:r>
            <a:r>
              <a:rPr lang="fr-FR" sz="1800" b="0" i="0" u="none" strike="noStrike" baseline="0" dirty="0">
                <a:solidFill>
                  <a:srgbClr val="00AEEF"/>
                </a:solidFill>
                <a:latin typeface="FSAlbert"/>
              </a:rPr>
              <a:t>). »</a:t>
            </a:r>
          </a:p>
          <a:p>
            <a:endParaRPr lang="fr-FR" b="1" dirty="0"/>
          </a:p>
        </p:txBody>
      </p:sp>
      <p:sp>
        <p:nvSpPr>
          <p:cNvPr id="4" name="Espace réservé du numéro de diapositive 3"/>
          <p:cNvSpPr>
            <a:spLocks noGrp="1"/>
          </p:cNvSpPr>
          <p:nvPr>
            <p:ph type="sldNum" sz="quarter" idx="5"/>
          </p:nvPr>
        </p:nvSpPr>
        <p:spPr/>
        <p:txBody>
          <a:bodyPr/>
          <a:lstStyle/>
          <a:p>
            <a:fld id="{7B6C1F61-6E42-456B-91C4-D1C9FD31021D}" type="slidenum">
              <a:rPr lang="fr-FR" smtClean="0"/>
              <a:t>5</a:t>
            </a:fld>
            <a:endParaRPr lang="fr-FR"/>
          </a:p>
        </p:txBody>
      </p:sp>
    </p:spTree>
    <p:extLst>
      <p:ext uri="{BB962C8B-B14F-4D97-AF65-F5344CB8AC3E}">
        <p14:creationId xmlns:p14="http://schemas.microsoft.com/office/powerpoint/2010/main" val="312040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 Pour cette phrase, trouvez la brique-sujet </a:t>
            </a:r>
            <a:r>
              <a:rPr lang="fr-FR" sz="1800" b="0" i="1" u="none" strike="noStrike" baseline="0" dirty="0">
                <a:solidFill>
                  <a:srgbClr val="00AEEF"/>
                </a:solidFill>
                <a:latin typeface="FSAlbert"/>
              </a:rPr>
              <a:t>(de qui ou de quoi on parle ?) </a:t>
            </a:r>
            <a:r>
              <a:rPr lang="fr-FR" sz="1800" b="0" i="0" u="none" strike="noStrike" baseline="0" dirty="0">
                <a:solidFill>
                  <a:srgbClr val="00AEEF"/>
                </a:solidFill>
                <a:latin typeface="FSAlbert"/>
              </a:rPr>
              <a:t>et la brique du verbe (</a:t>
            </a:r>
            <a:r>
              <a:rPr lang="fr-FR" sz="1800" b="0" i="1" u="none" strike="noStrike" baseline="0" dirty="0">
                <a:solidFill>
                  <a:srgbClr val="00AEEF"/>
                </a:solidFill>
                <a:latin typeface="FSAlbert"/>
              </a:rPr>
              <a:t>qu’est-ce qui se passe ?</a:t>
            </a:r>
            <a:r>
              <a:rPr lang="fr-FR" sz="1800" b="0" i="0" u="none" strike="noStrike" baseline="0" dirty="0">
                <a:solidFill>
                  <a:srgbClr val="00AEEF"/>
                </a:solidFill>
                <a:latin typeface="FSAlbert"/>
              </a:rPr>
              <a:t>). »</a:t>
            </a:r>
          </a:p>
          <a:p>
            <a:endParaRPr lang="fr-FR" b="1" dirty="0"/>
          </a:p>
        </p:txBody>
      </p:sp>
      <p:sp>
        <p:nvSpPr>
          <p:cNvPr id="4" name="Espace réservé du numéro de diapositive 3"/>
          <p:cNvSpPr>
            <a:spLocks noGrp="1"/>
          </p:cNvSpPr>
          <p:nvPr>
            <p:ph type="sldNum" sz="quarter" idx="5"/>
          </p:nvPr>
        </p:nvSpPr>
        <p:spPr/>
        <p:txBody>
          <a:bodyPr/>
          <a:lstStyle/>
          <a:p>
            <a:fld id="{7B6C1F61-6E42-456B-91C4-D1C9FD31021D}" type="slidenum">
              <a:rPr lang="fr-FR" smtClean="0"/>
              <a:t>6</a:t>
            </a:fld>
            <a:endParaRPr lang="fr-FR"/>
          </a:p>
        </p:txBody>
      </p:sp>
    </p:spTree>
    <p:extLst>
      <p:ext uri="{BB962C8B-B14F-4D97-AF65-F5344CB8AC3E}">
        <p14:creationId xmlns:p14="http://schemas.microsoft.com/office/powerpoint/2010/main" val="3606458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 Pour cette phrase, trouvez la brique-sujet </a:t>
            </a:r>
            <a:r>
              <a:rPr lang="fr-FR" sz="1800" b="0" i="1" u="none" strike="noStrike" baseline="0" dirty="0">
                <a:solidFill>
                  <a:srgbClr val="00AEEF"/>
                </a:solidFill>
                <a:latin typeface="FSAlbert"/>
              </a:rPr>
              <a:t>(de qui ou de quoi on parle ?)</a:t>
            </a:r>
            <a:r>
              <a:rPr lang="fr-FR" sz="1800" b="0" i="0" u="none" strike="noStrike" baseline="0" dirty="0">
                <a:solidFill>
                  <a:srgbClr val="00AEEF"/>
                </a:solidFill>
                <a:latin typeface="FSAlbert"/>
              </a:rPr>
              <a:t> et la brique du verbe (</a:t>
            </a:r>
            <a:r>
              <a:rPr lang="fr-FR" sz="1800" b="0" i="1" u="none" strike="noStrike" baseline="0" dirty="0">
                <a:solidFill>
                  <a:srgbClr val="00AEEF"/>
                </a:solidFill>
                <a:latin typeface="FSAlbert"/>
              </a:rPr>
              <a:t>qu’est-ce qui se passe ?</a:t>
            </a:r>
            <a:r>
              <a:rPr lang="fr-FR" sz="1800" b="0" i="0" u="none" strike="noStrike" baseline="0" dirty="0">
                <a:solidFill>
                  <a:srgbClr val="00AEEF"/>
                </a:solidFill>
                <a:latin typeface="FSAlbert"/>
              </a:rPr>
              <a:t>). »</a:t>
            </a:r>
          </a:p>
          <a:p>
            <a:endParaRPr lang="fr-FR" b="1" dirty="0"/>
          </a:p>
        </p:txBody>
      </p:sp>
      <p:sp>
        <p:nvSpPr>
          <p:cNvPr id="4" name="Espace réservé du numéro de diapositive 3"/>
          <p:cNvSpPr>
            <a:spLocks noGrp="1"/>
          </p:cNvSpPr>
          <p:nvPr>
            <p:ph type="sldNum" sz="quarter" idx="5"/>
          </p:nvPr>
        </p:nvSpPr>
        <p:spPr/>
        <p:txBody>
          <a:bodyPr/>
          <a:lstStyle/>
          <a:p>
            <a:fld id="{7B6C1F61-6E42-456B-91C4-D1C9FD31021D}" type="slidenum">
              <a:rPr lang="fr-FR" smtClean="0"/>
              <a:t>7</a:t>
            </a:fld>
            <a:endParaRPr lang="fr-FR"/>
          </a:p>
        </p:txBody>
      </p:sp>
    </p:spTree>
    <p:extLst>
      <p:ext uri="{BB962C8B-B14F-4D97-AF65-F5344CB8AC3E}">
        <p14:creationId xmlns:p14="http://schemas.microsoft.com/office/powerpoint/2010/main" val="1357441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 Pour cette phrase, trouvez la brique-sujet </a:t>
            </a:r>
            <a:r>
              <a:rPr lang="fr-FR" sz="1800" b="0" i="1" u="none" strike="noStrike" baseline="0" dirty="0">
                <a:solidFill>
                  <a:srgbClr val="00AEEF"/>
                </a:solidFill>
                <a:latin typeface="FSAlbert"/>
              </a:rPr>
              <a:t>(de qui ou de quoi on parle ?)</a:t>
            </a:r>
            <a:r>
              <a:rPr lang="fr-FR" sz="1800" b="0" i="0" u="none" strike="noStrike" baseline="0" dirty="0">
                <a:solidFill>
                  <a:srgbClr val="00AEEF"/>
                </a:solidFill>
                <a:latin typeface="FSAlbert"/>
              </a:rPr>
              <a:t> et la brique du verbe (</a:t>
            </a:r>
            <a:r>
              <a:rPr lang="fr-FR" sz="1800" b="0" i="1" u="none" strike="noStrike" baseline="0" dirty="0">
                <a:solidFill>
                  <a:srgbClr val="00AEEF"/>
                </a:solidFill>
                <a:latin typeface="FSAlbert"/>
              </a:rPr>
              <a:t>qu’est-ce qui se passe ?</a:t>
            </a:r>
            <a:r>
              <a:rPr lang="fr-FR" sz="1800" b="0" i="0" u="none" strike="noStrike" baseline="0" dirty="0">
                <a:solidFill>
                  <a:srgbClr val="00AEEF"/>
                </a:solidFill>
                <a:latin typeface="FSAlbert"/>
              </a:rPr>
              <a:t>). »</a:t>
            </a:r>
          </a:p>
          <a:p>
            <a:endParaRPr lang="fr-FR" b="1" dirty="0"/>
          </a:p>
        </p:txBody>
      </p:sp>
      <p:sp>
        <p:nvSpPr>
          <p:cNvPr id="4" name="Espace réservé du numéro de diapositive 3"/>
          <p:cNvSpPr>
            <a:spLocks noGrp="1"/>
          </p:cNvSpPr>
          <p:nvPr>
            <p:ph type="sldNum" sz="quarter" idx="5"/>
          </p:nvPr>
        </p:nvSpPr>
        <p:spPr/>
        <p:txBody>
          <a:bodyPr/>
          <a:lstStyle/>
          <a:p>
            <a:fld id="{7B6C1F61-6E42-456B-91C4-D1C9FD31021D}" type="slidenum">
              <a:rPr lang="fr-FR" smtClean="0"/>
              <a:t>8</a:t>
            </a:fld>
            <a:endParaRPr lang="fr-FR"/>
          </a:p>
        </p:txBody>
      </p:sp>
    </p:spTree>
    <p:extLst>
      <p:ext uri="{BB962C8B-B14F-4D97-AF65-F5344CB8AC3E}">
        <p14:creationId xmlns:p14="http://schemas.microsoft.com/office/powerpoint/2010/main" val="660388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 Pour cette phrase, trouvez la brique-sujet </a:t>
            </a:r>
            <a:r>
              <a:rPr lang="fr-FR" sz="1800" b="0" i="1" u="none" strike="noStrike" baseline="0" dirty="0">
                <a:solidFill>
                  <a:srgbClr val="00AEEF"/>
                </a:solidFill>
                <a:latin typeface="FSAlbert"/>
              </a:rPr>
              <a:t>(de qui ou de quoi on parle ?)</a:t>
            </a:r>
            <a:r>
              <a:rPr lang="fr-FR" sz="1800" b="0" i="0" u="none" strike="noStrike" baseline="0" dirty="0">
                <a:solidFill>
                  <a:srgbClr val="00AEEF"/>
                </a:solidFill>
                <a:latin typeface="FSAlbert"/>
              </a:rPr>
              <a:t> et la brique du verbe (</a:t>
            </a:r>
            <a:r>
              <a:rPr lang="fr-FR" sz="1800" b="0" i="1" u="none" strike="noStrike" baseline="0" dirty="0">
                <a:solidFill>
                  <a:srgbClr val="00AEEF"/>
                </a:solidFill>
                <a:latin typeface="FSAlbert"/>
              </a:rPr>
              <a:t>qu’est-ce qui se passe ?</a:t>
            </a:r>
            <a:r>
              <a:rPr lang="fr-FR" sz="1800" b="0" i="0" u="none" strike="noStrike" baseline="0" dirty="0">
                <a:solidFill>
                  <a:srgbClr val="00AEEF"/>
                </a:solidFill>
                <a:latin typeface="FSAlbert"/>
              </a:rPr>
              <a:t>). »</a:t>
            </a:r>
          </a:p>
          <a:p>
            <a:endParaRPr lang="fr-FR" b="1" dirty="0"/>
          </a:p>
        </p:txBody>
      </p:sp>
      <p:sp>
        <p:nvSpPr>
          <p:cNvPr id="4" name="Espace réservé du numéro de diapositive 3"/>
          <p:cNvSpPr>
            <a:spLocks noGrp="1"/>
          </p:cNvSpPr>
          <p:nvPr>
            <p:ph type="sldNum" sz="quarter" idx="5"/>
          </p:nvPr>
        </p:nvSpPr>
        <p:spPr/>
        <p:txBody>
          <a:bodyPr/>
          <a:lstStyle/>
          <a:p>
            <a:fld id="{7B6C1F61-6E42-456B-91C4-D1C9FD31021D}" type="slidenum">
              <a:rPr lang="fr-FR" smtClean="0"/>
              <a:t>9</a:t>
            </a:fld>
            <a:endParaRPr lang="fr-FR"/>
          </a:p>
        </p:txBody>
      </p:sp>
    </p:spTree>
    <p:extLst>
      <p:ext uri="{BB962C8B-B14F-4D97-AF65-F5344CB8AC3E}">
        <p14:creationId xmlns:p14="http://schemas.microsoft.com/office/powerpoint/2010/main" val="9665424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30843F6D-2A9E-014E-E053-CA01566BAC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2465022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D17BB7-E844-4B63-9A2E-CBC0B7DF4D85}" type="datetimeFigureOut">
              <a:rPr lang="fr-FR" smtClean="0"/>
              <a:t>15/09/2023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D6A2A50-D98F-4F4E-9488-081EC8453DAD}" type="slidenum">
              <a:rPr lang="fr-FR" smtClean="0"/>
              <a:t>‹N°›</a:t>
            </a:fld>
            <a:endParaRPr lang="fr-FR"/>
          </a:p>
        </p:txBody>
      </p:sp>
    </p:spTree>
    <p:extLst>
      <p:ext uri="{BB962C8B-B14F-4D97-AF65-F5344CB8AC3E}">
        <p14:creationId xmlns:p14="http://schemas.microsoft.com/office/powerpoint/2010/main" val="735824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BD17BB7-E844-4B63-9A2E-CBC0B7DF4D85}" type="datetimeFigureOut">
              <a:rPr lang="fr-FR" smtClean="0"/>
              <a:t>15/09/2023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D6A2A50-D98F-4F4E-9488-081EC8453DAD}" type="slidenum">
              <a:rPr lang="fr-FR" smtClean="0"/>
              <a:t>‹N°›</a:t>
            </a:fld>
            <a:endParaRPr lang="fr-FR"/>
          </a:p>
        </p:txBody>
      </p:sp>
    </p:spTree>
    <p:extLst>
      <p:ext uri="{BB962C8B-B14F-4D97-AF65-F5344CB8AC3E}">
        <p14:creationId xmlns:p14="http://schemas.microsoft.com/office/powerpoint/2010/main" val="119564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BD17BB7-E844-4B63-9A2E-CBC0B7DF4D85}" type="datetimeFigureOut">
              <a:rPr lang="fr-FR" smtClean="0"/>
              <a:t>15/09/2023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D6A2A50-D98F-4F4E-9488-081EC8453DAD}" type="slidenum">
              <a:rPr lang="fr-FR" smtClean="0"/>
              <a:t>‹N°›</a:t>
            </a:fld>
            <a:endParaRPr lang="fr-FR"/>
          </a:p>
        </p:txBody>
      </p:sp>
    </p:spTree>
    <p:extLst>
      <p:ext uri="{BB962C8B-B14F-4D97-AF65-F5344CB8AC3E}">
        <p14:creationId xmlns:p14="http://schemas.microsoft.com/office/powerpoint/2010/main" val="3709365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BD17BB7-E844-4B63-9A2E-CBC0B7DF4D85}" type="datetimeFigureOut">
              <a:rPr lang="fr-FR" smtClean="0"/>
              <a:t>15/09/2023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D6A2A50-D98F-4F4E-9488-081EC8453DAD}" type="slidenum">
              <a:rPr lang="fr-FR" smtClean="0"/>
              <a:t>‹N°›</a:t>
            </a:fld>
            <a:endParaRPr lang="fr-FR"/>
          </a:p>
        </p:txBody>
      </p:sp>
    </p:spTree>
    <p:extLst>
      <p:ext uri="{BB962C8B-B14F-4D97-AF65-F5344CB8AC3E}">
        <p14:creationId xmlns:p14="http://schemas.microsoft.com/office/powerpoint/2010/main" val="2114580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BD17BB7-E844-4B63-9A2E-CBC0B7DF4D85}" type="datetimeFigureOut">
              <a:rPr lang="fr-FR" smtClean="0"/>
              <a:t>15/09/2023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D6A2A50-D98F-4F4E-9488-081EC8453DAD}" type="slidenum">
              <a:rPr lang="fr-FR" smtClean="0"/>
              <a:t>‹N°›</a:t>
            </a:fld>
            <a:endParaRPr lang="fr-FR"/>
          </a:p>
        </p:txBody>
      </p:sp>
    </p:spTree>
    <p:extLst>
      <p:ext uri="{BB962C8B-B14F-4D97-AF65-F5344CB8AC3E}">
        <p14:creationId xmlns:p14="http://schemas.microsoft.com/office/powerpoint/2010/main" val="1831754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pic>
        <p:nvPicPr>
          <p:cNvPr id="8" name="Image 7" descr="Une image contenant texte&#10;&#10;Description générée automatiquement">
            <a:extLst>
              <a:ext uri="{FF2B5EF4-FFF2-40B4-BE49-F238E27FC236}">
                <a16:creationId xmlns:a16="http://schemas.microsoft.com/office/drawing/2014/main" id="{B1A55C62-9A69-2885-EC0C-214BC52702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1505950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7E59CBCB-BC9E-1789-0BDA-8A5E9B898B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9" name="Image 8">
            <a:extLst>
              <a:ext uri="{FF2B5EF4-FFF2-40B4-BE49-F238E27FC236}">
                <a16:creationId xmlns:a16="http://schemas.microsoft.com/office/drawing/2014/main" id="{10391D06-DCCA-33EF-4097-43E8694D96A0}"/>
              </a:ext>
            </a:extLst>
          </p:cNvPr>
          <p:cNvPicPr>
            <a:picLocks noChangeAspect="1"/>
          </p:cNvPicPr>
          <p:nvPr userDrawn="1"/>
        </p:nvPicPr>
        <p:blipFill>
          <a:blip r:embed="rId3"/>
          <a:stretch>
            <a:fillRect/>
          </a:stretch>
        </p:blipFill>
        <p:spPr>
          <a:xfrm>
            <a:off x="8524800" y="6204714"/>
            <a:ext cx="619200" cy="653285"/>
          </a:xfrm>
          <a:prstGeom prst="rect">
            <a:avLst/>
          </a:prstGeom>
        </p:spPr>
      </p:pic>
    </p:spTree>
    <p:extLst>
      <p:ext uri="{BB962C8B-B14F-4D97-AF65-F5344CB8AC3E}">
        <p14:creationId xmlns:p14="http://schemas.microsoft.com/office/powerpoint/2010/main" val="669612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DBD17BB7-E844-4B63-9A2E-CBC0B7DF4D85}" type="datetimeFigureOut">
              <a:rPr lang="fr-FR" smtClean="0"/>
              <a:t>15/09/2023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D6A2A50-D98F-4F4E-9488-081EC8453DAD}" type="slidenum">
              <a:rPr lang="fr-FR" smtClean="0"/>
              <a:t>‹N°›</a:t>
            </a:fld>
            <a:endParaRPr lang="fr-FR"/>
          </a:p>
        </p:txBody>
      </p:sp>
    </p:spTree>
    <p:extLst>
      <p:ext uri="{BB962C8B-B14F-4D97-AF65-F5344CB8AC3E}">
        <p14:creationId xmlns:p14="http://schemas.microsoft.com/office/powerpoint/2010/main" val="1399560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BD17BB7-E844-4B63-9A2E-CBC0B7DF4D85}" type="datetimeFigureOut">
              <a:rPr lang="fr-FR" smtClean="0"/>
              <a:t>15/09/2023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D6A2A50-D98F-4F4E-9488-081EC8453DAD}" type="slidenum">
              <a:rPr lang="fr-FR" smtClean="0"/>
              <a:t>‹N°›</a:t>
            </a:fld>
            <a:endParaRPr lang="fr-FR"/>
          </a:p>
        </p:txBody>
      </p:sp>
    </p:spTree>
    <p:extLst>
      <p:ext uri="{BB962C8B-B14F-4D97-AF65-F5344CB8AC3E}">
        <p14:creationId xmlns:p14="http://schemas.microsoft.com/office/powerpoint/2010/main" val="2037691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DBD17BB7-E844-4B63-9A2E-CBC0B7DF4D85}" type="datetimeFigureOut">
              <a:rPr lang="fr-FR" smtClean="0"/>
              <a:t>15/09/2023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D6A2A50-D98F-4F4E-9488-081EC8453DAD}" type="slidenum">
              <a:rPr lang="fr-FR" smtClean="0"/>
              <a:t>‹N°›</a:t>
            </a:fld>
            <a:endParaRPr lang="fr-FR"/>
          </a:p>
        </p:txBody>
      </p:sp>
    </p:spTree>
    <p:extLst>
      <p:ext uri="{BB962C8B-B14F-4D97-AF65-F5344CB8AC3E}">
        <p14:creationId xmlns:p14="http://schemas.microsoft.com/office/powerpoint/2010/main" val="275014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DBD17BB7-E844-4B63-9A2E-CBC0B7DF4D85}" type="datetimeFigureOut">
              <a:rPr lang="fr-FR" smtClean="0"/>
              <a:t>15/09/2023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D6A2A50-D98F-4F4E-9488-081EC8453DAD}" type="slidenum">
              <a:rPr lang="fr-FR" smtClean="0"/>
              <a:t>‹N°›</a:t>
            </a:fld>
            <a:endParaRPr lang="fr-FR"/>
          </a:p>
        </p:txBody>
      </p:sp>
    </p:spTree>
    <p:extLst>
      <p:ext uri="{BB962C8B-B14F-4D97-AF65-F5344CB8AC3E}">
        <p14:creationId xmlns:p14="http://schemas.microsoft.com/office/powerpoint/2010/main" val="2011907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BD17BB7-E844-4B63-9A2E-CBC0B7DF4D85}" type="datetimeFigureOut">
              <a:rPr lang="fr-FR" smtClean="0"/>
              <a:t>15/09/2023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D6A2A50-D98F-4F4E-9488-081EC8453DAD}" type="slidenum">
              <a:rPr lang="fr-FR" smtClean="0"/>
              <a:t>‹N°›</a:t>
            </a:fld>
            <a:endParaRPr lang="fr-FR"/>
          </a:p>
        </p:txBody>
      </p:sp>
    </p:spTree>
    <p:extLst>
      <p:ext uri="{BB962C8B-B14F-4D97-AF65-F5344CB8AC3E}">
        <p14:creationId xmlns:p14="http://schemas.microsoft.com/office/powerpoint/2010/main" val="792114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DBD17BB7-E844-4B63-9A2E-CBC0B7DF4D85}" type="datetimeFigureOut">
              <a:rPr lang="fr-FR" smtClean="0"/>
              <a:t>15/09/2023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D6A2A50-D98F-4F4E-9488-081EC8453DAD}" type="slidenum">
              <a:rPr lang="fr-FR" smtClean="0"/>
              <a:t>‹N°›</a:t>
            </a:fld>
            <a:endParaRPr lang="fr-FR"/>
          </a:p>
        </p:txBody>
      </p:sp>
    </p:spTree>
    <p:extLst>
      <p:ext uri="{BB962C8B-B14F-4D97-AF65-F5344CB8AC3E}">
        <p14:creationId xmlns:p14="http://schemas.microsoft.com/office/powerpoint/2010/main" val="2901494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D17BB7-E844-4B63-9A2E-CBC0B7DF4D85}" type="datetimeFigureOut">
              <a:rPr lang="fr-FR" smtClean="0"/>
              <a:t>15/09/2023</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6A2A50-D98F-4F4E-9488-081EC8453DAD}" type="slidenum">
              <a:rPr lang="fr-FR" smtClean="0"/>
              <a:t>‹N°›</a:t>
            </a:fld>
            <a:endParaRPr lang="fr-FR"/>
          </a:p>
        </p:txBody>
      </p:sp>
    </p:spTree>
    <p:extLst>
      <p:ext uri="{BB962C8B-B14F-4D97-AF65-F5344CB8AC3E}">
        <p14:creationId xmlns:p14="http://schemas.microsoft.com/office/powerpoint/2010/main" val="344213827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jp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hyperlink" Target="https://view.genial.ly/64ee02abb40d6c00120430b9" TargetMode="External"/><Relationship Id="rId9"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Visage humain, capture d’écran, personne&#10;&#10;Description générée automatiquement">
            <a:extLst>
              <a:ext uri="{FF2B5EF4-FFF2-40B4-BE49-F238E27FC236}">
                <a16:creationId xmlns:a16="http://schemas.microsoft.com/office/drawing/2014/main" id="{81F90FCD-154D-BEDA-B9D5-7B37F5F5D8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54230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age web, Site web&#10;&#10;Description générée automatiquement">
            <a:extLst>
              <a:ext uri="{FF2B5EF4-FFF2-40B4-BE49-F238E27FC236}">
                <a16:creationId xmlns:a16="http://schemas.microsoft.com/office/drawing/2014/main" id="{5E64B1DC-5D6F-EFA4-3CC4-BC4D874554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63764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age web, Site web&#10;&#10;Description générée automatiquement">
            <a:extLst>
              <a:ext uri="{FF2B5EF4-FFF2-40B4-BE49-F238E27FC236}">
                <a16:creationId xmlns:a16="http://schemas.microsoft.com/office/drawing/2014/main" id="{0098A276-70B8-CB5E-8817-F127AAA455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98296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age web, Site web&#10;&#10;Description générée automatiquement">
            <a:extLst>
              <a:ext uri="{FF2B5EF4-FFF2-40B4-BE49-F238E27FC236}">
                <a16:creationId xmlns:a16="http://schemas.microsoft.com/office/drawing/2014/main" id="{A3FDF00D-B4FA-D99B-33B2-73B882729D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75757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age web, Site web&#10;&#10;Description générée automatiquement">
            <a:extLst>
              <a:ext uri="{FF2B5EF4-FFF2-40B4-BE49-F238E27FC236}">
                <a16:creationId xmlns:a16="http://schemas.microsoft.com/office/drawing/2014/main" id="{5F729091-963E-B350-6727-6752B47009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47202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age web, Site web&#10;&#10;Description générée automatiquement">
            <a:extLst>
              <a:ext uri="{FF2B5EF4-FFF2-40B4-BE49-F238E27FC236}">
                <a16:creationId xmlns:a16="http://schemas.microsoft.com/office/drawing/2014/main" id="{B8BF74AF-1D3D-56EE-6D66-6F6D776B11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19154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age web, Site web&#10;&#10;Description générée automatiquement">
            <a:extLst>
              <a:ext uri="{FF2B5EF4-FFF2-40B4-BE49-F238E27FC236}">
                <a16:creationId xmlns:a16="http://schemas.microsoft.com/office/drawing/2014/main" id="{50356FE8-B0EB-2C29-DA66-09795D5D9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39880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age web, Site web&#10;&#10;Description générée automatiquement">
            <a:extLst>
              <a:ext uri="{FF2B5EF4-FFF2-40B4-BE49-F238E27FC236}">
                <a16:creationId xmlns:a16="http://schemas.microsoft.com/office/drawing/2014/main" id="{C8841820-A752-8DD9-9AA1-2BF1928282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45710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age web, Site web&#10;&#10;Description générée automatiquement">
            <a:extLst>
              <a:ext uri="{FF2B5EF4-FFF2-40B4-BE49-F238E27FC236}">
                <a16:creationId xmlns:a16="http://schemas.microsoft.com/office/drawing/2014/main" id="{1AC5C547-4870-9C4C-103E-64DB256A26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64348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age web, Site web&#10;&#10;Description générée automatiquement">
            <a:extLst>
              <a:ext uri="{FF2B5EF4-FFF2-40B4-BE49-F238E27FC236}">
                <a16:creationId xmlns:a16="http://schemas.microsoft.com/office/drawing/2014/main" id="{17966D74-16BF-0C53-5BBE-61E71C55F5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41148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age web, Site web&#10;&#10;Description générée automatiquement">
            <a:extLst>
              <a:ext uri="{FF2B5EF4-FFF2-40B4-BE49-F238E27FC236}">
                <a16:creationId xmlns:a16="http://schemas.microsoft.com/office/drawing/2014/main" id="{9B7082F0-F1AD-6B22-1A73-8B1BE34DD8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57275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clipart, texte, illustration, capture d’écran&#10;&#10;Description générée automatiquement">
            <a:extLst>
              <a:ext uri="{FF2B5EF4-FFF2-40B4-BE49-F238E27FC236}">
                <a16:creationId xmlns:a16="http://schemas.microsoft.com/office/drawing/2014/main" id="{F260DE8E-D962-9C78-EA6F-C60CBAD07B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83733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age web, Site web&#10;&#10;Description générée automatiquement">
            <a:extLst>
              <a:ext uri="{FF2B5EF4-FFF2-40B4-BE49-F238E27FC236}">
                <a16:creationId xmlns:a16="http://schemas.microsoft.com/office/drawing/2014/main" id="{2530959F-EA78-CEC5-58B5-27A1035FC9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84343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age web, Police&#10;&#10;Description générée automatiquement">
            <a:extLst>
              <a:ext uri="{FF2B5EF4-FFF2-40B4-BE49-F238E27FC236}">
                <a16:creationId xmlns:a16="http://schemas.microsoft.com/office/drawing/2014/main" id="{6D726CE1-9D66-8FEC-C2B1-BEA94BDD43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19219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age web, Site web&#10;&#10;Description générée automatiquement">
            <a:extLst>
              <a:ext uri="{FF2B5EF4-FFF2-40B4-BE49-F238E27FC236}">
                <a16:creationId xmlns:a16="http://schemas.microsoft.com/office/drawing/2014/main" id="{3A08AC1E-BE2D-F666-3E06-ED13D97D72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37641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capture d’écran, affichage, Police&#10;&#10;Description générée automatiquement">
            <a:extLst>
              <a:ext uri="{FF2B5EF4-FFF2-40B4-BE49-F238E27FC236}">
                <a16:creationId xmlns:a16="http://schemas.microsoft.com/office/drawing/2014/main" id="{6DC1AB0E-1E9A-500B-79ED-40055DD003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98169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Rectangle, ligne&#10;&#10;Description générée automatiquement">
            <a:extLst>
              <a:ext uri="{FF2B5EF4-FFF2-40B4-BE49-F238E27FC236}">
                <a16:creationId xmlns:a16="http://schemas.microsoft.com/office/drawing/2014/main" id="{2D1AAEBD-7A63-A996-2F6D-D30AD53634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 coins arrondis 6">
            <a:extLst>
              <a:ext uri="{FF2B5EF4-FFF2-40B4-BE49-F238E27FC236}">
                <a16:creationId xmlns:a16="http://schemas.microsoft.com/office/drawing/2014/main" id="{BF1024AA-08E0-C2B0-F6C1-C2F8B07B3DCF}"/>
              </a:ext>
            </a:extLst>
          </p:cNvPr>
          <p:cNvSpPr/>
          <p:nvPr/>
        </p:nvSpPr>
        <p:spPr>
          <a:xfrm>
            <a:off x="6514508" y="378823"/>
            <a:ext cx="2237606" cy="457200"/>
          </a:xfrm>
          <a:prstGeom prst="roundRect">
            <a:avLst/>
          </a:prstGeom>
          <a:solidFill>
            <a:srgbClr val="FAB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hlinkClick r:id="rId4">
                  <a:extLst>
                    <a:ext uri="{A12FA001-AC4F-418D-AE19-62706E023703}">
                      <ahyp:hlinkClr xmlns:ahyp="http://schemas.microsoft.com/office/drawing/2018/hyperlinkcolor" val="tx"/>
                    </a:ext>
                  </a:extLst>
                </a:hlinkClick>
              </a:rPr>
              <a:t>Activité en ligne</a:t>
            </a:r>
            <a:endParaRPr lang="fr-FR" b="1" dirty="0">
              <a:solidFill>
                <a:schemeClr val="bg1"/>
              </a:solidFill>
            </a:endParaRPr>
          </a:p>
        </p:txBody>
      </p:sp>
      <p:pic>
        <p:nvPicPr>
          <p:cNvPr id="9" name="Image 8">
            <a:extLst>
              <a:ext uri="{FF2B5EF4-FFF2-40B4-BE49-F238E27FC236}">
                <a16:creationId xmlns:a16="http://schemas.microsoft.com/office/drawing/2014/main" id="{3E25EA28-EDCF-A969-3696-CFE50BD82F00}"/>
              </a:ext>
            </a:extLst>
          </p:cNvPr>
          <p:cNvPicPr>
            <a:picLocks noChangeAspect="1"/>
          </p:cNvPicPr>
          <p:nvPr/>
        </p:nvPicPr>
        <p:blipFill>
          <a:blip r:embed="rId5"/>
          <a:stretch>
            <a:fillRect/>
          </a:stretch>
        </p:blipFill>
        <p:spPr>
          <a:xfrm>
            <a:off x="1028767" y="1159304"/>
            <a:ext cx="2261812" cy="615749"/>
          </a:xfrm>
          <a:prstGeom prst="rect">
            <a:avLst/>
          </a:prstGeom>
        </p:spPr>
      </p:pic>
      <p:pic>
        <p:nvPicPr>
          <p:cNvPr id="11" name="Image 10">
            <a:extLst>
              <a:ext uri="{FF2B5EF4-FFF2-40B4-BE49-F238E27FC236}">
                <a16:creationId xmlns:a16="http://schemas.microsoft.com/office/drawing/2014/main" id="{B398E2A3-D38F-8CD9-5B2C-F155F3106F00}"/>
              </a:ext>
            </a:extLst>
          </p:cNvPr>
          <p:cNvPicPr>
            <a:picLocks noChangeAspect="1"/>
          </p:cNvPicPr>
          <p:nvPr/>
        </p:nvPicPr>
        <p:blipFill>
          <a:blip r:embed="rId6"/>
          <a:stretch>
            <a:fillRect/>
          </a:stretch>
        </p:blipFill>
        <p:spPr>
          <a:xfrm>
            <a:off x="3441094" y="1147866"/>
            <a:ext cx="2261812" cy="609653"/>
          </a:xfrm>
          <a:prstGeom prst="rect">
            <a:avLst/>
          </a:prstGeom>
        </p:spPr>
      </p:pic>
      <p:pic>
        <p:nvPicPr>
          <p:cNvPr id="13" name="Image 12">
            <a:extLst>
              <a:ext uri="{FF2B5EF4-FFF2-40B4-BE49-F238E27FC236}">
                <a16:creationId xmlns:a16="http://schemas.microsoft.com/office/drawing/2014/main" id="{08DD45BE-C29E-054A-6E16-935B28BEFCCC}"/>
              </a:ext>
            </a:extLst>
          </p:cNvPr>
          <p:cNvPicPr>
            <a:picLocks noChangeAspect="1"/>
          </p:cNvPicPr>
          <p:nvPr/>
        </p:nvPicPr>
        <p:blipFill>
          <a:blip r:embed="rId7"/>
          <a:stretch>
            <a:fillRect/>
          </a:stretch>
        </p:blipFill>
        <p:spPr>
          <a:xfrm>
            <a:off x="5841318" y="1103851"/>
            <a:ext cx="2261812" cy="774259"/>
          </a:xfrm>
          <a:prstGeom prst="rect">
            <a:avLst/>
          </a:prstGeom>
        </p:spPr>
      </p:pic>
      <p:pic>
        <p:nvPicPr>
          <p:cNvPr id="14" name="Image 13">
            <a:extLst>
              <a:ext uri="{FF2B5EF4-FFF2-40B4-BE49-F238E27FC236}">
                <a16:creationId xmlns:a16="http://schemas.microsoft.com/office/drawing/2014/main" id="{BFD1B4EE-C020-8C68-797F-71A8FE8799E0}"/>
              </a:ext>
            </a:extLst>
          </p:cNvPr>
          <p:cNvPicPr>
            <a:picLocks noChangeAspect="1"/>
          </p:cNvPicPr>
          <p:nvPr/>
        </p:nvPicPr>
        <p:blipFill>
          <a:blip r:embed="rId8"/>
          <a:stretch>
            <a:fillRect/>
          </a:stretch>
        </p:blipFill>
        <p:spPr>
          <a:xfrm>
            <a:off x="5854570" y="1868826"/>
            <a:ext cx="2261812" cy="609653"/>
          </a:xfrm>
          <a:prstGeom prst="rect">
            <a:avLst/>
          </a:prstGeom>
        </p:spPr>
      </p:pic>
      <p:pic>
        <p:nvPicPr>
          <p:cNvPr id="15" name="Image 14">
            <a:extLst>
              <a:ext uri="{FF2B5EF4-FFF2-40B4-BE49-F238E27FC236}">
                <a16:creationId xmlns:a16="http://schemas.microsoft.com/office/drawing/2014/main" id="{7CDC825F-87C7-7B7F-2A35-E074FCE031B0}"/>
              </a:ext>
            </a:extLst>
          </p:cNvPr>
          <p:cNvPicPr>
            <a:picLocks noChangeAspect="1"/>
          </p:cNvPicPr>
          <p:nvPr/>
        </p:nvPicPr>
        <p:blipFill>
          <a:blip r:embed="rId9"/>
          <a:stretch>
            <a:fillRect/>
          </a:stretch>
        </p:blipFill>
        <p:spPr>
          <a:xfrm>
            <a:off x="3441094" y="1846180"/>
            <a:ext cx="2261812" cy="609653"/>
          </a:xfrm>
          <a:prstGeom prst="rect">
            <a:avLst/>
          </a:prstGeom>
        </p:spPr>
      </p:pic>
      <p:pic>
        <p:nvPicPr>
          <p:cNvPr id="16" name="Image 15">
            <a:extLst>
              <a:ext uri="{FF2B5EF4-FFF2-40B4-BE49-F238E27FC236}">
                <a16:creationId xmlns:a16="http://schemas.microsoft.com/office/drawing/2014/main" id="{507AE4DD-17F6-B19E-3953-43EF17035A0A}"/>
              </a:ext>
            </a:extLst>
          </p:cNvPr>
          <p:cNvPicPr>
            <a:picLocks noChangeAspect="1"/>
          </p:cNvPicPr>
          <p:nvPr/>
        </p:nvPicPr>
        <p:blipFill>
          <a:blip r:embed="rId10"/>
          <a:stretch>
            <a:fillRect/>
          </a:stretch>
        </p:blipFill>
        <p:spPr>
          <a:xfrm>
            <a:off x="1040870" y="1846180"/>
            <a:ext cx="2261812" cy="615749"/>
          </a:xfrm>
          <a:prstGeom prst="rect">
            <a:avLst/>
          </a:prstGeom>
        </p:spPr>
      </p:pic>
      <p:pic>
        <p:nvPicPr>
          <p:cNvPr id="18" name="Image 17">
            <a:extLst>
              <a:ext uri="{FF2B5EF4-FFF2-40B4-BE49-F238E27FC236}">
                <a16:creationId xmlns:a16="http://schemas.microsoft.com/office/drawing/2014/main" id="{9F244AC6-B7EC-6BD0-E958-DF12B93D893A}"/>
              </a:ext>
            </a:extLst>
          </p:cNvPr>
          <p:cNvPicPr>
            <a:picLocks noChangeAspect="1"/>
          </p:cNvPicPr>
          <p:nvPr/>
        </p:nvPicPr>
        <p:blipFill>
          <a:blip r:embed="rId11"/>
          <a:stretch>
            <a:fillRect/>
          </a:stretch>
        </p:blipFill>
        <p:spPr>
          <a:xfrm>
            <a:off x="2228169" y="2576383"/>
            <a:ext cx="2261812" cy="615749"/>
          </a:xfrm>
          <a:prstGeom prst="rect">
            <a:avLst/>
          </a:prstGeom>
        </p:spPr>
      </p:pic>
      <p:pic>
        <p:nvPicPr>
          <p:cNvPr id="20" name="Image 19">
            <a:extLst>
              <a:ext uri="{FF2B5EF4-FFF2-40B4-BE49-F238E27FC236}">
                <a16:creationId xmlns:a16="http://schemas.microsoft.com/office/drawing/2014/main" id="{EA428F45-7632-8468-2E99-70976FC438D4}"/>
              </a:ext>
            </a:extLst>
          </p:cNvPr>
          <p:cNvPicPr>
            <a:picLocks noChangeAspect="1"/>
          </p:cNvPicPr>
          <p:nvPr/>
        </p:nvPicPr>
        <p:blipFill>
          <a:blip r:embed="rId12"/>
          <a:stretch>
            <a:fillRect/>
          </a:stretch>
        </p:blipFill>
        <p:spPr>
          <a:xfrm>
            <a:off x="4654019" y="2576659"/>
            <a:ext cx="2261812" cy="615749"/>
          </a:xfrm>
          <a:prstGeom prst="rect">
            <a:avLst/>
          </a:prstGeom>
        </p:spPr>
      </p:pic>
    </p:spTree>
    <p:extLst>
      <p:ext uri="{BB962C8B-B14F-4D97-AF65-F5344CB8AC3E}">
        <p14:creationId xmlns:p14="http://schemas.microsoft.com/office/powerpoint/2010/main" val="2054225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nombre&#10;&#10;Description générée automatiquement">
            <a:extLst>
              <a:ext uri="{FF2B5EF4-FFF2-40B4-BE49-F238E27FC236}">
                <a16:creationId xmlns:a16="http://schemas.microsoft.com/office/drawing/2014/main" id="{936FB556-656F-AC22-2FD4-175CB2BA1C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927900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affichage&#10;&#10;Description générée automatiquement">
            <a:extLst>
              <a:ext uri="{FF2B5EF4-FFF2-40B4-BE49-F238E27FC236}">
                <a16:creationId xmlns:a16="http://schemas.microsoft.com/office/drawing/2014/main" id="{1CA5BE70-9A7E-1F60-0652-38693BC154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328828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age web, Police&#10;&#10;Description générée automatiquement">
            <a:extLst>
              <a:ext uri="{FF2B5EF4-FFF2-40B4-BE49-F238E27FC236}">
                <a16:creationId xmlns:a16="http://schemas.microsoft.com/office/drawing/2014/main" id="{22C51B97-73E3-93E3-3C11-0ED3F4AEA1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333652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age web, Site web&#10;&#10;Description générée automatiquement">
            <a:extLst>
              <a:ext uri="{FF2B5EF4-FFF2-40B4-BE49-F238E27FC236}">
                <a16:creationId xmlns:a16="http://schemas.microsoft.com/office/drawing/2014/main" id="{FB2D2A9E-334D-ED84-2C69-C3E1BA02D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957699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roquis, diagramme, dessin&#10;&#10;Description générée automatiquement">
            <a:extLst>
              <a:ext uri="{FF2B5EF4-FFF2-40B4-BE49-F238E27FC236}">
                <a16:creationId xmlns:a16="http://schemas.microsoft.com/office/drawing/2014/main" id="{95C6E28C-BFC3-6C19-0F2D-98CB7234EB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82184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10;&#10;Description générée automatiquement">
            <a:extLst>
              <a:ext uri="{FF2B5EF4-FFF2-40B4-BE49-F238E27FC236}">
                <a16:creationId xmlns:a16="http://schemas.microsoft.com/office/drawing/2014/main" id="{CCF6B695-C5C1-E4F4-5220-2576586001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681982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roquis, diagramme, dessin&#10;&#10;Description générée automatiquement">
            <a:extLst>
              <a:ext uri="{FF2B5EF4-FFF2-40B4-BE49-F238E27FC236}">
                <a16:creationId xmlns:a16="http://schemas.microsoft.com/office/drawing/2014/main" id="{701FE99F-EFB8-C26F-BD31-B751B20079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569190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age web, Police&#10;&#10;Description générée automatiquement">
            <a:extLst>
              <a:ext uri="{FF2B5EF4-FFF2-40B4-BE49-F238E27FC236}">
                <a16:creationId xmlns:a16="http://schemas.microsoft.com/office/drawing/2014/main" id="{6BEE5935-BACA-C9D2-9E89-82BEC8D7BE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930514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olice, Page web&#10;&#10;Description générée automatiquement">
            <a:extLst>
              <a:ext uri="{FF2B5EF4-FFF2-40B4-BE49-F238E27FC236}">
                <a16:creationId xmlns:a16="http://schemas.microsoft.com/office/drawing/2014/main" id="{14D8F3D7-A111-115E-4E7C-D4D4F7E385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198794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dessin humoristique&#10;&#10;Description générée automatiquement">
            <a:extLst>
              <a:ext uri="{FF2B5EF4-FFF2-40B4-BE49-F238E27FC236}">
                <a16:creationId xmlns:a16="http://schemas.microsoft.com/office/drawing/2014/main" id="{89BB4F87-174E-30BC-C5C1-15E45D3F3F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442826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age web, logiciel&#10;&#10;Description générée automatiquement">
            <a:extLst>
              <a:ext uri="{FF2B5EF4-FFF2-40B4-BE49-F238E27FC236}">
                <a16:creationId xmlns:a16="http://schemas.microsoft.com/office/drawing/2014/main" id="{0BC4E272-A331-A7E3-E11E-B27012ACDE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075825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age web, logiciel&#10;&#10;Description générée automatiquement">
            <a:extLst>
              <a:ext uri="{FF2B5EF4-FFF2-40B4-BE49-F238E27FC236}">
                <a16:creationId xmlns:a16="http://schemas.microsoft.com/office/drawing/2014/main" id="{88F4BB90-5C5D-CB1D-35D7-405DF6C590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045836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Appareils électroniques, capture d’écran, Police&#10;&#10;Description générée automatiquement">
            <a:extLst>
              <a:ext uri="{FF2B5EF4-FFF2-40B4-BE49-F238E27FC236}">
                <a16:creationId xmlns:a16="http://schemas.microsoft.com/office/drawing/2014/main" id="{F48498F8-488C-66D7-83F5-6DAD25BE4F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87202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Appareils électroniques, capture d’écran, Police&#10;&#10;Description générée automatiquement">
            <a:extLst>
              <a:ext uri="{FF2B5EF4-FFF2-40B4-BE49-F238E27FC236}">
                <a16:creationId xmlns:a16="http://schemas.microsoft.com/office/drawing/2014/main" id="{87A1DD53-7265-138E-8816-20CDB18E08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151813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age web, Site web&#10;&#10;Description générée automatiquement">
            <a:extLst>
              <a:ext uri="{FF2B5EF4-FFF2-40B4-BE49-F238E27FC236}">
                <a16:creationId xmlns:a16="http://schemas.microsoft.com/office/drawing/2014/main" id="{1C2BBC83-3DFA-FFB8-BCA9-BDDFCA7834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650889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Appareils électroniques, capture d’écran, Page web&#10;&#10;Description générée automatiquement">
            <a:extLst>
              <a:ext uri="{FF2B5EF4-FFF2-40B4-BE49-F238E27FC236}">
                <a16:creationId xmlns:a16="http://schemas.microsoft.com/office/drawing/2014/main" id="{188A604A-E1B1-948B-1BA1-15DC18147D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74145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Système d’exploitation, logiciel&#10;&#10;Description générée automatiquement">
            <a:extLst>
              <a:ext uri="{FF2B5EF4-FFF2-40B4-BE49-F238E27FC236}">
                <a16:creationId xmlns:a16="http://schemas.microsoft.com/office/drawing/2014/main" id="{6D79B82A-0540-CD01-95BA-8217C1E38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380180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Visage humain, graphisme&#10;&#10;Description générée automatiquement">
            <a:extLst>
              <a:ext uri="{FF2B5EF4-FFF2-40B4-BE49-F238E27FC236}">
                <a16:creationId xmlns:a16="http://schemas.microsoft.com/office/drawing/2014/main" id="{9C52CDA5-2A89-9F1B-C29F-C0653834E9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334691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age web, Site web&#10;&#10;Description générée automatiquement">
            <a:extLst>
              <a:ext uri="{FF2B5EF4-FFF2-40B4-BE49-F238E27FC236}">
                <a16:creationId xmlns:a16="http://schemas.microsoft.com/office/drawing/2014/main" id="{CA557424-B7E1-7F06-196F-D19F476E15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956008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Appareils électroniques, capture d’écran, logiciel&#10;&#10;Description générée automatiquement">
            <a:extLst>
              <a:ext uri="{FF2B5EF4-FFF2-40B4-BE49-F238E27FC236}">
                <a16:creationId xmlns:a16="http://schemas.microsoft.com/office/drawing/2014/main" id="{600F6B2F-F166-1576-BFC4-7A1509A649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588250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logiciel&#10;&#10;Description générée automatiquement">
            <a:extLst>
              <a:ext uri="{FF2B5EF4-FFF2-40B4-BE49-F238E27FC236}">
                <a16:creationId xmlns:a16="http://schemas.microsoft.com/office/drawing/2014/main" id="{10B33800-3989-651D-E952-70EFB68E52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447520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logiciel, Page web&#10;&#10;Description générée automatiquement">
            <a:extLst>
              <a:ext uri="{FF2B5EF4-FFF2-40B4-BE49-F238E27FC236}">
                <a16:creationId xmlns:a16="http://schemas.microsoft.com/office/drawing/2014/main" id="{B1207CBB-AA6D-4AF9-BA98-9F24C68EC2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7108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age web&#10;&#10;Description générée automatiquement">
            <a:extLst>
              <a:ext uri="{FF2B5EF4-FFF2-40B4-BE49-F238E27FC236}">
                <a16:creationId xmlns:a16="http://schemas.microsoft.com/office/drawing/2014/main" id="{DB8B4375-DD94-84CB-2EA7-503363ACF1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82577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age web, Site web&#10;&#10;Description générée automatiquement">
            <a:extLst>
              <a:ext uri="{FF2B5EF4-FFF2-40B4-BE49-F238E27FC236}">
                <a16:creationId xmlns:a16="http://schemas.microsoft.com/office/drawing/2014/main" id="{A00B51C3-5818-FF3A-0795-3951D626F4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36559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age web, Site web&#10;&#10;Description générée automatiquement">
            <a:extLst>
              <a:ext uri="{FF2B5EF4-FFF2-40B4-BE49-F238E27FC236}">
                <a16:creationId xmlns:a16="http://schemas.microsoft.com/office/drawing/2014/main" id="{2EC5CF0A-1AC2-AEB7-8248-B1F8615AD8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73440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age web, Site web&#10;&#10;Description générée automatiquement">
            <a:extLst>
              <a:ext uri="{FF2B5EF4-FFF2-40B4-BE49-F238E27FC236}">
                <a16:creationId xmlns:a16="http://schemas.microsoft.com/office/drawing/2014/main" id="{71B97423-947D-2B2D-747E-1A8D209CDA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95270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age web, Site web&#10;&#10;Description générée automatiquement">
            <a:extLst>
              <a:ext uri="{FF2B5EF4-FFF2-40B4-BE49-F238E27FC236}">
                <a16:creationId xmlns:a16="http://schemas.microsoft.com/office/drawing/2014/main" id="{BF2640EF-427A-C22D-584D-0E22C081C5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50691166"/>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0712efe7-30c0-4671-85e6-f0521d1b12d0">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DD74D7C8DBD084AAB4D6512AE17BF5B" ma:contentTypeVersion="6" ma:contentTypeDescription="Create a new document." ma:contentTypeScope="" ma:versionID="9169eb90c897bf566a633a51a4968558">
  <xsd:schema xmlns:xsd="http://www.w3.org/2001/XMLSchema" xmlns:xs="http://www.w3.org/2001/XMLSchema" xmlns:p="http://schemas.microsoft.com/office/2006/metadata/properties" xmlns:ns2="e22bdef0-0862-4bc9-8ae1-8aa74d93ea48" xmlns:ns3="0712efe7-30c0-4671-85e6-f0521d1b12d0" targetNamespace="http://schemas.microsoft.com/office/2006/metadata/properties" ma:root="true" ma:fieldsID="446844cfb3a7005ded4d261174f02aed" ns2:_="" ns3:_="">
    <xsd:import namespace="e22bdef0-0862-4bc9-8ae1-8aa74d93ea48"/>
    <xsd:import namespace="0712efe7-30c0-4671-85e6-f0521d1b12d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2bdef0-0862-4bc9-8ae1-8aa74d93ea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12efe7-30c0-4671-85e6-f0521d1b12d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6390AB-87AB-49AE-8131-8B4E462125FB}">
  <ds:schemaRefs>
    <ds:schemaRef ds:uri="http://schemas.microsoft.com/sharepoint/v3/contenttype/forms"/>
  </ds:schemaRefs>
</ds:datastoreItem>
</file>

<file path=customXml/itemProps2.xml><?xml version="1.0" encoding="utf-8"?>
<ds:datastoreItem xmlns:ds="http://schemas.openxmlformats.org/officeDocument/2006/customXml" ds:itemID="{E4697352-6145-4195-BA26-25A366D89202}">
  <ds:schemaRefs>
    <ds:schemaRef ds:uri="http://schemas.microsoft.com/office/2006/documentManagement/types"/>
    <ds:schemaRef ds:uri="http://purl.org/dc/dcmitype/"/>
    <ds:schemaRef ds:uri="78930844-7ca7-4771-ad53-9658c2095a47"/>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purl.org/dc/terms/"/>
    <ds:schemaRef ds:uri="85c0154b-c1f1-454a-9cce-58d1a683144e"/>
    <ds:schemaRef ds:uri="http://www.w3.org/XML/1998/namespace"/>
  </ds:schemaRefs>
</ds:datastoreItem>
</file>

<file path=customXml/itemProps3.xml><?xml version="1.0" encoding="utf-8"?>
<ds:datastoreItem xmlns:ds="http://schemas.openxmlformats.org/officeDocument/2006/customXml" ds:itemID="{28CCE9FF-95ED-44B5-BC9C-6B59845F4913}"/>
</file>

<file path=docProps/app.xml><?xml version="1.0" encoding="utf-8"?>
<Properties xmlns="http://schemas.openxmlformats.org/officeDocument/2006/extended-properties" xmlns:vt="http://schemas.openxmlformats.org/officeDocument/2006/docPropsVTypes">
  <Template>Office Theme</Template>
  <TotalTime>388</TotalTime>
  <Words>2132</Words>
  <Application>Microsoft Office PowerPoint</Application>
  <PresentationFormat>Affichage à l'écran (4:3)</PresentationFormat>
  <Paragraphs>212</Paragraphs>
  <Slides>44</Slides>
  <Notes>44</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44</vt:i4>
      </vt:variant>
    </vt:vector>
  </HeadingPairs>
  <TitlesOfParts>
    <vt:vector size="53" baseType="lpstr">
      <vt:lpstr>Arial</vt:lpstr>
      <vt:lpstr>Calibri</vt:lpstr>
      <vt:lpstr>Calibri Light</vt:lpstr>
      <vt:lpstr>FSAlbert</vt:lpstr>
      <vt:lpstr>Helvetica</vt:lpstr>
      <vt:lpstr>Source Sans Pro</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ABERLENC LEA</dc:creator>
  <cp:lastModifiedBy>CORNUBERT CLAIRE</cp:lastModifiedBy>
  <cp:revision>3</cp:revision>
  <dcterms:created xsi:type="dcterms:W3CDTF">2023-02-17T16:02:54Z</dcterms:created>
  <dcterms:modified xsi:type="dcterms:W3CDTF">2023-09-15T13:55:51Z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0x0101007DD74D7C8DBD084AAB4D6512AE17BF5B</vt:lpwstr>
  </property>
  <property fmtid="{D5CDD505-2E9C-101B-9397-08002B2CF9AE}" pid="3" name="MediaServiceImageTags">
    <vt:lpwstr/>
  </property>
  <property fmtid="{D5CDD505-2E9C-101B-9397-08002B2CF9AE}" pid="4" name="Order">
    <vt:r8>192100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