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7" r:id="rId5"/>
    <p:sldId id="258" r:id="rId6"/>
    <p:sldId id="259" r:id="rId7"/>
    <p:sldId id="260" r:id="rId8"/>
    <p:sldId id="261" r:id="rId9"/>
    <p:sldId id="262" r:id="rId10"/>
    <p:sldId id="263" r:id="rId11"/>
    <p:sldId id="264" r:id="rId12"/>
    <p:sldId id="265" r:id="rId13"/>
    <p:sldId id="266" r:id="rId14"/>
    <p:sldId id="267" r:id="rId15"/>
    <p:sldId id="292" r:id="rId16"/>
    <p:sldId id="268" r:id="rId17"/>
    <p:sldId id="293" r:id="rId18"/>
    <p:sldId id="270" r:id="rId19"/>
    <p:sldId id="271" r:id="rId20"/>
    <p:sldId id="272" r:id="rId21"/>
    <p:sldId id="273" r:id="rId22"/>
    <p:sldId id="274" r:id="rId23"/>
    <p:sldId id="275" r:id="rId24"/>
    <p:sldId id="276" r:id="rId25"/>
    <p:sldId id="277" r:id="rId26"/>
    <p:sldId id="279" r:id="rId27"/>
    <p:sldId id="278" r:id="rId28"/>
    <p:sldId id="281" r:id="rId29"/>
    <p:sldId id="280" r:id="rId30"/>
    <p:sldId id="282" r:id="rId31"/>
    <p:sldId id="283" r:id="rId32"/>
    <p:sldId id="284" r:id="rId33"/>
    <p:sldId id="285" r:id="rId34"/>
    <p:sldId id="286" r:id="rId35"/>
    <p:sldId id="287" r:id="rId36"/>
    <p:sldId id="288" r:id="rId37"/>
    <p:sldId id="289" r:id="rId38"/>
    <p:sldId id="291" r:id="rId39"/>
    <p:sldId id="29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C2CF67-9BF0-36C3-EEE1-09B84C3469D6}" name="BELLEMIN SANDRA" initials="BS" userId="S::SBELLEMIN@editions-hatier.fr::5fe4e071-d3f4-40df-970f-ee8fcf89834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09C40-9669-4B3C-B05F-320B375940D1}" v="1" dt="2023-09-15T14:05:32.660"/>
    <p1510:client id="{6B4F02DA-3056-4FB0-8D4F-269B1195884D}" v="115" dt="2023-09-14T15:30:28.2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68860" autoAdjust="0"/>
  </p:normalViewPr>
  <p:slideViewPr>
    <p:cSldViewPr snapToGrid="0">
      <p:cViewPr varScale="1">
        <p:scale>
          <a:sx n="75" d="100"/>
          <a:sy n="75"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6B4F02DA-3056-4FB0-8D4F-269B1195884D}"/>
    <pc:docChg chg="undo custSel addSld delSld modSld">
      <pc:chgData name="BELLEMIN SANDRA" userId="5fe4e071-d3f4-40df-970f-ee8fcf898346" providerId="ADAL" clId="{6B4F02DA-3056-4FB0-8D4F-269B1195884D}" dt="2023-09-14T15:30:28.265" v="351"/>
      <pc:docMkLst>
        <pc:docMk/>
      </pc:docMkLst>
      <pc:sldChg chg="addSp delSp modSp mod modClrScheme chgLayout">
        <pc:chgData name="BELLEMIN SANDRA" userId="5fe4e071-d3f4-40df-970f-ee8fcf898346" providerId="ADAL" clId="{6B4F02DA-3056-4FB0-8D4F-269B1195884D}" dt="2023-09-14T15:23:02.055" v="18"/>
        <pc:sldMkLst>
          <pc:docMk/>
          <pc:sldMk cId="1569998023" sldId="257"/>
        </pc:sldMkLst>
        <pc:spChg chg="del">
          <ac:chgData name="BELLEMIN SANDRA" userId="5fe4e071-d3f4-40df-970f-ee8fcf898346" providerId="ADAL" clId="{6B4F02DA-3056-4FB0-8D4F-269B1195884D}" dt="2023-09-14T15:22:56.916" v="17" actId="478"/>
          <ac:spMkLst>
            <pc:docMk/>
            <pc:sldMk cId="1569998023" sldId="257"/>
            <ac:spMk id="2" creationId="{C1BFA3C3-F9FB-14A4-70A4-606FE8BCCB05}"/>
          </ac:spMkLst>
        </pc:spChg>
        <pc:spChg chg="del">
          <ac:chgData name="BELLEMIN SANDRA" userId="5fe4e071-d3f4-40df-970f-ee8fcf898346" providerId="ADAL" clId="{6B4F02DA-3056-4FB0-8D4F-269B1195884D}" dt="2023-09-14T15:22:56.916" v="17" actId="478"/>
          <ac:spMkLst>
            <pc:docMk/>
            <pc:sldMk cId="1569998023" sldId="257"/>
            <ac:spMk id="3" creationId="{025E8DF6-7291-A1C1-0481-D9701993F0DF}"/>
          </ac:spMkLst>
        </pc:spChg>
        <pc:picChg chg="add mod">
          <ac:chgData name="BELLEMIN SANDRA" userId="5fe4e071-d3f4-40df-970f-ee8fcf898346" providerId="ADAL" clId="{6B4F02DA-3056-4FB0-8D4F-269B1195884D}" dt="2023-09-14T15:23:02.055" v="18"/>
          <ac:picMkLst>
            <pc:docMk/>
            <pc:sldMk cId="1569998023" sldId="257"/>
            <ac:picMk id="5" creationId="{2D38B133-4B68-03E7-E2B2-01B46997280C}"/>
          </ac:picMkLst>
        </pc:picChg>
      </pc:sldChg>
      <pc:sldChg chg="addSp delSp modSp mod modClrScheme chgLayout">
        <pc:chgData name="BELLEMIN SANDRA" userId="5fe4e071-d3f4-40df-970f-ee8fcf898346" providerId="ADAL" clId="{6B4F02DA-3056-4FB0-8D4F-269B1195884D}" dt="2023-09-14T15:23:05.758" v="20"/>
        <pc:sldMkLst>
          <pc:docMk/>
          <pc:sldMk cId="42837038" sldId="258"/>
        </pc:sldMkLst>
        <pc:spChg chg="del">
          <ac:chgData name="BELLEMIN SANDRA" userId="5fe4e071-d3f4-40df-970f-ee8fcf898346" providerId="ADAL" clId="{6B4F02DA-3056-4FB0-8D4F-269B1195884D}" dt="2023-09-14T15:23:04.829" v="19" actId="478"/>
          <ac:spMkLst>
            <pc:docMk/>
            <pc:sldMk cId="42837038" sldId="258"/>
            <ac:spMk id="2" creationId="{5479920B-960C-B3D5-F92D-AA7C544DB89B}"/>
          </ac:spMkLst>
        </pc:spChg>
        <pc:picChg chg="del">
          <ac:chgData name="BELLEMIN SANDRA" userId="5fe4e071-d3f4-40df-970f-ee8fcf898346" providerId="ADAL" clId="{6B4F02DA-3056-4FB0-8D4F-269B1195884D}" dt="2023-09-14T15:23:04.829" v="19" actId="478"/>
          <ac:picMkLst>
            <pc:docMk/>
            <pc:sldMk cId="42837038" sldId="258"/>
            <ac:picMk id="4" creationId="{43AE4FA8-3482-08CC-4F03-D3C91A6A4D8B}"/>
          </ac:picMkLst>
        </pc:picChg>
        <pc:picChg chg="add mod">
          <ac:chgData name="BELLEMIN SANDRA" userId="5fe4e071-d3f4-40df-970f-ee8fcf898346" providerId="ADAL" clId="{6B4F02DA-3056-4FB0-8D4F-269B1195884D}" dt="2023-09-14T15:23:05.758" v="20"/>
          <ac:picMkLst>
            <pc:docMk/>
            <pc:sldMk cId="42837038" sldId="258"/>
            <ac:picMk id="5" creationId="{F3DF07BC-8300-5C77-35C2-8C075D20F4AD}"/>
          </ac:picMkLst>
        </pc:picChg>
      </pc:sldChg>
      <pc:sldChg chg="addSp delSp modSp mod modClrScheme chgLayout">
        <pc:chgData name="BELLEMIN SANDRA" userId="5fe4e071-d3f4-40df-970f-ee8fcf898346" providerId="ADAL" clId="{6B4F02DA-3056-4FB0-8D4F-269B1195884D}" dt="2023-09-14T15:23:08.201" v="22"/>
        <pc:sldMkLst>
          <pc:docMk/>
          <pc:sldMk cId="1330510702" sldId="259"/>
        </pc:sldMkLst>
        <pc:picChg chg="del">
          <ac:chgData name="BELLEMIN SANDRA" userId="5fe4e071-d3f4-40df-970f-ee8fcf898346" providerId="ADAL" clId="{6B4F02DA-3056-4FB0-8D4F-269B1195884D}" dt="2023-09-14T15:23:07.196" v="21" actId="478"/>
          <ac:picMkLst>
            <pc:docMk/>
            <pc:sldMk cId="1330510702" sldId="259"/>
            <ac:picMk id="3" creationId="{D7B8CD3F-5F1A-DD69-A58D-C59ECD63F3A7}"/>
          </ac:picMkLst>
        </pc:picChg>
        <pc:picChg chg="add mod">
          <ac:chgData name="BELLEMIN SANDRA" userId="5fe4e071-d3f4-40df-970f-ee8fcf898346" providerId="ADAL" clId="{6B4F02DA-3056-4FB0-8D4F-269B1195884D}" dt="2023-09-14T15:23:08.201" v="22"/>
          <ac:picMkLst>
            <pc:docMk/>
            <pc:sldMk cId="1330510702" sldId="259"/>
            <ac:picMk id="4" creationId="{173455D4-B98F-9996-985C-1C911830736E}"/>
          </ac:picMkLst>
        </pc:picChg>
      </pc:sldChg>
      <pc:sldChg chg="addSp delSp modSp add del mod modClrScheme chgLayout">
        <pc:chgData name="BELLEMIN SANDRA" userId="5fe4e071-d3f4-40df-970f-ee8fcf898346" providerId="ADAL" clId="{6B4F02DA-3056-4FB0-8D4F-269B1195884D}" dt="2023-09-14T15:23:14.498" v="26"/>
        <pc:sldMkLst>
          <pc:docMk/>
          <pc:sldMk cId="3763238711" sldId="260"/>
        </pc:sldMkLst>
        <pc:spChg chg="del">
          <ac:chgData name="BELLEMIN SANDRA" userId="5fe4e071-d3f4-40df-970f-ee8fcf898346" providerId="ADAL" clId="{6B4F02DA-3056-4FB0-8D4F-269B1195884D}" dt="2023-09-14T15:23:13.469" v="25" actId="478"/>
          <ac:spMkLst>
            <pc:docMk/>
            <pc:sldMk cId="3763238711" sldId="260"/>
            <ac:spMk id="2" creationId="{11A4DB5D-F01B-91D8-A7AE-AF08E6DDD0BB}"/>
          </ac:spMkLst>
        </pc:spChg>
        <pc:picChg chg="add mod">
          <ac:chgData name="BELLEMIN SANDRA" userId="5fe4e071-d3f4-40df-970f-ee8fcf898346" providerId="ADAL" clId="{6B4F02DA-3056-4FB0-8D4F-269B1195884D}" dt="2023-09-14T15:23:14.498" v="26"/>
          <ac:picMkLst>
            <pc:docMk/>
            <pc:sldMk cId="3763238711" sldId="260"/>
            <ac:picMk id="4" creationId="{0706756F-D8CF-13CC-1454-B2C2139B7FBD}"/>
          </ac:picMkLst>
        </pc:picChg>
      </pc:sldChg>
      <pc:sldChg chg="addSp delSp modSp mod modClrScheme chgLayout">
        <pc:chgData name="BELLEMIN SANDRA" userId="5fe4e071-d3f4-40df-970f-ee8fcf898346" providerId="ADAL" clId="{6B4F02DA-3056-4FB0-8D4F-269B1195884D}" dt="2023-09-14T15:23:17.861" v="28"/>
        <pc:sldMkLst>
          <pc:docMk/>
          <pc:sldMk cId="1088753799" sldId="261"/>
        </pc:sldMkLst>
        <pc:graphicFrameChg chg="del">
          <ac:chgData name="BELLEMIN SANDRA" userId="5fe4e071-d3f4-40df-970f-ee8fcf898346" providerId="ADAL" clId="{6B4F02DA-3056-4FB0-8D4F-269B1195884D}" dt="2023-09-14T15:23:16.596" v="27" actId="478"/>
          <ac:graphicFrameMkLst>
            <pc:docMk/>
            <pc:sldMk cId="1088753799" sldId="261"/>
            <ac:graphicFrameMk id="3" creationId="{B2CFA92A-E4D3-18A8-8D05-CB749E1016E1}"/>
          </ac:graphicFrameMkLst>
        </pc:graphicFrameChg>
        <pc:picChg chg="add mod">
          <ac:chgData name="BELLEMIN SANDRA" userId="5fe4e071-d3f4-40df-970f-ee8fcf898346" providerId="ADAL" clId="{6B4F02DA-3056-4FB0-8D4F-269B1195884D}" dt="2023-09-14T15:23:17.861" v="28"/>
          <ac:picMkLst>
            <pc:docMk/>
            <pc:sldMk cId="1088753799" sldId="261"/>
            <ac:picMk id="4" creationId="{5DDE2785-41D4-7CF4-0E31-34CB58C2F235}"/>
          </ac:picMkLst>
        </pc:picChg>
      </pc:sldChg>
      <pc:sldChg chg="addSp delSp modSp mod modClrScheme chgLayout">
        <pc:chgData name="BELLEMIN SANDRA" userId="5fe4e071-d3f4-40df-970f-ee8fcf898346" providerId="ADAL" clId="{6B4F02DA-3056-4FB0-8D4F-269B1195884D}" dt="2023-09-14T15:23:21.585" v="30"/>
        <pc:sldMkLst>
          <pc:docMk/>
          <pc:sldMk cId="3732795706" sldId="262"/>
        </pc:sldMkLst>
        <pc:graphicFrameChg chg="del">
          <ac:chgData name="BELLEMIN SANDRA" userId="5fe4e071-d3f4-40df-970f-ee8fcf898346" providerId="ADAL" clId="{6B4F02DA-3056-4FB0-8D4F-269B1195884D}" dt="2023-09-14T15:23:20.365" v="29" actId="478"/>
          <ac:graphicFrameMkLst>
            <pc:docMk/>
            <pc:sldMk cId="3732795706" sldId="262"/>
            <ac:graphicFrameMk id="6" creationId="{62563EA7-B5D7-013D-B573-D4D6F8A7BE4B}"/>
          </ac:graphicFrameMkLst>
        </pc:graphicFrameChg>
        <pc:picChg chg="add mod">
          <ac:chgData name="BELLEMIN SANDRA" userId="5fe4e071-d3f4-40df-970f-ee8fcf898346" providerId="ADAL" clId="{6B4F02DA-3056-4FB0-8D4F-269B1195884D}" dt="2023-09-14T15:23:21.585" v="30"/>
          <ac:picMkLst>
            <pc:docMk/>
            <pc:sldMk cId="3732795706" sldId="262"/>
            <ac:picMk id="3" creationId="{C4CA5276-85F8-2B4F-3DCE-FD9CC135DF66}"/>
          </ac:picMkLst>
        </pc:picChg>
      </pc:sldChg>
      <pc:sldChg chg="addSp delSp modSp mod">
        <pc:chgData name="BELLEMIN SANDRA" userId="5fe4e071-d3f4-40df-970f-ee8fcf898346" providerId="ADAL" clId="{6B4F02DA-3056-4FB0-8D4F-269B1195884D}" dt="2023-09-14T15:23:30.548" v="35" actId="1035"/>
        <pc:sldMkLst>
          <pc:docMk/>
          <pc:sldMk cId="1929846271" sldId="263"/>
        </pc:sldMkLst>
        <pc:graphicFrameChg chg="del">
          <ac:chgData name="BELLEMIN SANDRA" userId="5fe4e071-d3f4-40df-970f-ee8fcf898346" providerId="ADAL" clId="{6B4F02DA-3056-4FB0-8D4F-269B1195884D}" dt="2023-09-14T15:22:16.755" v="6" actId="21"/>
          <ac:graphicFrameMkLst>
            <pc:docMk/>
            <pc:sldMk cId="1929846271" sldId="263"/>
            <ac:graphicFrameMk id="2" creationId="{BD38FA23-104A-B9B4-BAD5-2552F5B0996E}"/>
          </ac:graphicFrameMkLst>
        </pc:graphicFrameChg>
        <pc:graphicFrameChg chg="add del mod">
          <ac:chgData name="BELLEMIN SANDRA" userId="5fe4e071-d3f4-40df-970f-ee8fcf898346" providerId="ADAL" clId="{6B4F02DA-3056-4FB0-8D4F-269B1195884D}" dt="2023-09-14T15:22:10.609" v="3"/>
          <ac:graphicFrameMkLst>
            <pc:docMk/>
            <pc:sldMk cId="1929846271" sldId="263"/>
            <ac:graphicFrameMk id="3" creationId="{92820AF6-28CE-9B36-A968-399DC2A55902}"/>
          </ac:graphicFrameMkLst>
        </pc:graphicFrameChg>
        <pc:graphicFrameChg chg="del">
          <ac:chgData name="BELLEMIN SANDRA" userId="5fe4e071-d3f4-40df-970f-ee8fcf898346" providerId="ADAL" clId="{6B4F02DA-3056-4FB0-8D4F-269B1195884D}" dt="2023-09-14T15:22:21.849" v="12" actId="21"/>
          <ac:graphicFrameMkLst>
            <pc:docMk/>
            <pc:sldMk cId="1929846271" sldId="263"/>
            <ac:graphicFrameMk id="4" creationId="{2B8C605F-C8B0-DF0B-E65B-E386A52EE603}"/>
          </ac:graphicFrameMkLst>
        </pc:graphicFrameChg>
        <pc:graphicFrameChg chg="del">
          <ac:chgData name="BELLEMIN SANDRA" userId="5fe4e071-d3f4-40df-970f-ee8fcf898346" providerId="ADAL" clId="{6B4F02DA-3056-4FB0-8D4F-269B1195884D}" dt="2023-09-14T15:22:08.796" v="1" actId="21"/>
          <ac:graphicFrameMkLst>
            <pc:docMk/>
            <pc:sldMk cId="1929846271" sldId="263"/>
            <ac:graphicFrameMk id="5" creationId="{396C2D5C-5A05-E6DA-559F-26F10D6D8CF6}"/>
          </ac:graphicFrameMkLst>
        </pc:graphicFrameChg>
        <pc:graphicFrameChg chg="add del mod">
          <ac:chgData name="BELLEMIN SANDRA" userId="5fe4e071-d3f4-40df-970f-ee8fcf898346" providerId="ADAL" clId="{6B4F02DA-3056-4FB0-8D4F-269B1195884D}" dt="2023-09-14T15:22:18.929" v="10"/>
          <ac:graphicFrameMkLst>
            <pc:docMk/>
            <pc:sldMk cId="1929846271" sldId="263"/>
            <ac:graphicFrameMk id="7" creationId="{0178E966-9F48-C006-3782-67709A957806}"/>
          </ac:graphicFrameMkLst>
        </pc:graphicFrameChg>
        <pc:graphicFrameChg chg="add del mod">
          <ac:chgData name="BELLEMIN SANDRA" userId="5fe4e071-d3f4-40df-970f-ee8fcf898346" providerId="ADAL" clId="{6B4F02DA-3056-4FB0-8D4F-269B1195884D}" dt="2023-09-14T15:22:23.726" v="14"/>
          <ac:graphicFrameMkLst>
            <pc:docMk/>
            <pc:sldMk cId="1929846271" sldId="263"/>
            <ac:graphicFrameMk id="9" creationId="{22E43DBC-D042-3784-B227-23EF6171A9B6}"/>
          </ac:graphicFrameMkLst>
        </pc:graphicFrameChg>
        <pc:picChg chg="add mod">
          <ac:chgData name="BELLEMIN SANDRA" userId="5fe4e071-d3f4-40df-970f-ee8fcf898346" providerId="ADAL" clId="{6B4F02DA-3056-4FB0-8D4F-269B1195884D}" dt="2023-09-14T15:22:14.476" v="5" actId="1076"/>
          <ac:picMkLst>
            <pc:docMk/>
            <pc:sldMk cId="1929846271" sldId="263"/>
            <ac:picMk id="6" creationId="{1F032139-64DA-4AA9-8F21-C18586ED11FE}"/>
          </ac:picMkLst>
        </pc:picChg>
        <pc:picChg chg="add mod">
          <ac:chgData name="BELLEMIN SANDRA" userId="5fe4e071-d3f4-40df-970f-ee8fcf898346" providerId="ADAL" clId="{6B4F02DA-3056-4FB0-8D4F-269B1195884D}" dt="2023-09-14T15:23:30.548" v="35" actId="1035"/>
          <ac:picMkLst>
            <pc:docMk/>
            <pc:sldMk cId="1929846271" sldId="263"/>
            <ac:picMk id="8" creationId="{2AA31DF8-73E4-0F7D-03E9-B7CFAF8C31E9}"/>
          </ac:picMkLst>
        </pc:picChg>
        <pc:picChg chg="add mod">
          <ac:chgData name="BELLEMIN SANDRA" userId="5fe4e071-d3f4-40df-970f-ee8fcf898346" providerId="ADAL" clId="{6B4F02DA-3056-4FB0-8D4F-269B1195884D}" dt="2023-09-14T15:22:26.831" v="16" actId="1076"/>
          <ac:picMkLst>
            <pc:docMk/>
            <pc:sldMk cId="1929846271" sldId="263"/>
            <ac:picMk id="10" creationId="{EB615B47-55D6-B917-0F5B-EE9BD44BF49A}"/>
          </ac:picMkLst>
        </pc:picChg>
      </pc:sldChg>
      <pc:sldChg chg="addSp delSp modSp mod">
        <pc:chgData name="BELLEMIN SANDRA" userId="5fe4e071-d3f4-40df-970f-ee8fcf898346" providerId="ADAL" clId="{6B4F02DA-3056-4FB0-8D4F-269B1195884D}" dt="2023-09-14T15:24:05.828" v="58" actId="166"/>
        <pc:sldMkLst>
          <pc:docMk/>
          <pc:sldMk cId="1205437133" sldId="264"/>
        </pc:sldMkLst>
        <pc:spChg chg="add del mod">
          <ac:chgData name="BELLEMIN SANDRA" userId="5fe4e071-d3f4-40df-970f-ee8fcf898346" providerId="ADAL" clId="{6B4F02DA-3056-4FB0-8D4F-269B1195884D}" dt="2023-09-14T15:23:36.064" v="38"/>
          <ac:spMkLst>
            <pc:docMk/>
            <pc:sldMk cId="1205437133" sldId="264"/>
            <ac:spMk id="2" creationId="{BBF80846-33DF-DA90-2688-37AC953D7C23}"/>
          </ac:spMkLst>
        </pc:spChg>
        <pc:spChg chg="del">
          <ac:chgData name="BELLEMIN SANDRA" userId="5fe4e071-d3f4-40df-970f-ee8fcf898346" providerId="ADAL" clId="{6B4F02DA-3056-4FB0-8D4F-269B1195884D}" dt="2023-09-14T15:23:34.245" v="36" actId="21"/>
          <ac:spMkLst>
            <pc:docMk/>
            <pc:sldMk cId="1205437133" sldId="264"/>
            <ac:spMk id="6" creationId="{5A85EDC3-DD4C-EEEE-978E-47E85D9048F3}"/>
          </ac:spMkLst>
        </pc:spChg>
        <pc:graphicFrameChg chg="add del mod">
          <ac:chgData name="BELLEMIN SANDRA" userId="5fe4e071-d3f4-40df-970f-ee8fcf898346" providerId="ADAL" clId="{6B4F02DA-3056-4FB0-8D4F-269B1195884D}" dt="2023-09-14T15:23:41.369" v="42"/>
          <ac:graphicFrameMkLst>
            <pc:docMk/>
            <pc:sldMk cId="1205437133" sldId="264"/>
            <ac:graphicFrameMk id="4" creationId="{6D41899E-AADA-5D12-DB77-1D8B9D7B9C95}"/>
          </ac:graphicFrameMkLst>
        </pc:graphicFrameChg>
        <pc:graphicFrameChg chg="del">
          <ac:chgData name="BELLEMIN SANDRA" userId="5fe4e071-d3f4-40df-970f-ee8fcf898346" providerId="ADAL" clId="{6B4F02DA-3056-4FB0-8D4F-269B1195884D}" dt="2023-09-14T15:23:44.954" v="45" actId="21"/>
          <ac:graphicFrameMkLst>
            <pc:docMk/>
            <pc:sldMk cId="1205437133" sldId="264"/>
            <ac:graphicFrameMk id="7" creationId="{C4576EBA-8DF9-D32B-CB1B-B2DF940F964A}"/>
          </ac:graphicFrameMkLst>
        </pc:graphicFrameChg>
        <pc:graphicFrameChg chg="del">
          <ac:chgData name="BELLEMIN SANDRA" userId="5fe4e071-d3f4-40df-970f-ee8fcf898346" providerId="ADAL" clId="{6B4F02DA-3056-4FB0-8D4F-269B1195884D}" dt="2023-09-14T15:23:39.461" v="40" actId="21"/>
          <ac:graphicFrameMkLst>
            <pc:docMk/>
            <pc:sldMk cId="1205437133" sldId="264"/>
            <ac:graphicFrameMk id="8" creationId="{3D01019C-FF53-4167-3DF7-1BFCDF4DC9F8}"/>
          </ac:graphicFrameMkLst>
        </pc:graphicFrameChg>
        <pc:graphicFrameChg chg="del">
          <ac:chgData name="BELLEMIN SANDRA" userId="5fe4e071-d3f4-40df-970f-ee8fcf898346" providerId="ADAL" clId="{6B4F02DA-3056-4FB0-8D4F-269B1195884D}" dt="2023-09-14T15:23:51.034" v="50" actId="21"/>
          <ac:graphicFrameMkLst>
            <pc:docMk/>
            <pc:sldMk cId="1205437133" sldId="264"/>
            <ac:graphicFrameMk id="9" creationId="{DA4114CE-4AD1-C132-E38F-A9E6101E1698}"/>
          </ac:graphicFrameMkLst>
        </pc:graphicFrameChg>
        <pc:graphicFrameChg chg="add del mod">
          <ac:chgData name="BELLEMIN SANDRA" userId="5fe4e071-d3f4-40df-970f-ee8fcf898346" providerId="ADAL" clId="{6B4F02DA-3056-4FB0-8D4F-269B1195884D}" dt="2023-09-14T15:23:46.642" v="47"/>
          <ac:graphicFrameMkLst>
            <pc:docMk/>
            <pc:sldMk cId="1205437133" sldId="264"/>
            <ac:graphicFrameMk id="10" creationId="{9295F8FD-4705-15F9-5F22-A262CF52885B}"/>
          </ac:graphicFrameMkLst>
        </pc:graphicFrameChg>
        <pc:graphicFrameChg chg="add del mod">
          <ac:chgData name="BELLEMIN SANDRA" userId="5fe4e071-d3f4-40df-970f-ee8fcf898346" providerId="ADAL" clId="{6B4F02DA-3056-4FB0-8D4F-269B1195884D}" dt="2023-09-14T15:23:52.974" v="52"/>
          <ac:graphicFrameMkLst>
            <pc:docMk/>
            <pc:sldMk cId="1205437133" sldId="264"/>
            <ac:graphicFrameMk id="12" creationId="{C6AEFA95-A7D2-78B4-3294-4FFA45C2CD0E}"/>
          </ac:graphicFrameMkLst>
        </pc:graphicFrameChg>
        <pc:picChg chg="add mod ord">
          <ac:chgData name="BELLEMIN SANDRA" userId="5fe4e071-d3f4-40df-970f-ee8fcf898346" providerId="ADAL" clId="{6B4F02DA-3056-4FB0-8D4F-269B1195884D}" dt="2023-09-14T15:24:05.828" v="58" actId="166"/>
          <ac:picMkLst>
            <pc:docMk/>
            <pc:sldMk cId="1205437133" sldId="264"/>
            <ac:picMk id="3" creationId="{E9532D95-E600-4463-F039-1C53A9174A7B}"/>
          </ac:picMkLst>
        </pc:picChg>
        <pc:picChg chg="add mod">
          <ac:chgData name="BELLEMIN SANDRA" userId="5fe4e071-d3f4-40df-970f-ee8fcf898346" providerId="ADAL" clId="{6B4F02DA-3056-4FB0-8D4F-269B1195884D}" dt="2023-09-14T15:24:03.752" v="57" actId="1076"/>
          <ac:picMkLst>
            <pc:docMk/>
            <pc:sldMk cId="1205437133" sldId="264"/>
            <ac:picMk id="5" creationId="{0DC40E8B-1FE8-5012-9EF9-DAAD20582C98}"/>
          </ac:picMkLst>
        </pc:picChg>
        <pc:picChg chg="add mod">
          <ac:chgData name="BELLEMIN SANDRA" userId="5fe4e071-d3f4-40df-970f-ee8fcf898346" providerId="ADAL" clId="{6B4F02DA-3056-4FB0-8D4F-269B1195884D}" dt="2023-09-14T15:24:00.631" v="56" actId="1076"/>
          <ac:picMkLst>
            <pc:docMk/>
            <pc:sldMk cId="1205437133" sldId="264"/>
            <ac:picMk id="11" creationId="{045A012D-0089-9C67-112F-7ED010FAAE37}"/>
          </ac:picMkLst>
        </pc:picChg>
        <pc:picChg chg="add mod">
          <ac:chgData name="BELLEMIN SANDRA" userId="5fe4e071-d3f4-40df-970f-ee8fcf898346" providerId="ADAL" clId="{6B4F02DA-3056-4FB0-8D4F-269B1195884D}" dt="2023-09-14T15:23:55.843" v="54" actId="1076"/>
          <ac:picMkLst>
            <pc:docMk/>
            <pc:sldMk cId="1205437133" sldId="264"/>
            <ac:picMk id="13" creationId="{6705DD85-CD7E-567E-D6F0-C0D6A3DE9D67}"/>
          </ac:picMkLst>
        </pc:picChg>
      </pc:sldChg>
      <pc:sldChg chg="addSp delSp modSp mod">
        <pc:chgData name="BELLEMIN SANDRA" userId="5fe4e071-d3f4-40df-970f-ee8fcf898346" providerId="ADAL" clId="{6B4F02DA-3056-4FB0-8D4F-269B1195884D}" dt="2023-09-14T15:24:48.431" v="81" actId="1076"/>
        <pc:sldMkLst>
          <pc:docMk/>
          <pc:sldMk cId="303757294" sldId="265"/>
        </pc:sldMkLst>
        <pc:spChg chg="del">
          <ac:chgData name="BELLEMIN SANDRA" userId="5fe4e071-d3f4-40df-970f-ee8fcf898346" providerId="ADAL" clId="{6B4F02DA-3056-4FB0-8D4F-269B1195884D}" dt="2023-09-14T15:24:39.602" v="75" actId="21"/>
          <ac:spMkLst>
            <pc:docMk/>
            <pc:sldMk cId="303757294" sldId="265"/>
            <ac:spMk id="6" creationId="{5A85EDC3-DD4C-EEEE-978E-47E85D9048F3}"/>
          </ac:spMkLst>
        </pc:spChg>
        <pc:spChg chg="add del mod">
          <ac:chgData name="BELLEMIN SANDRA" userId="5fe4e071-d3f4-40df-970f-ee8fcf898346" providerId="ADAL" clId="{6B4F02DA-3056-4FB0-8D4F-269B1195884D}" dt="2023-09-14T15:24:41.655" v="77"/>
          <ac:spMkLst>
            <pc:docMk/>
            <pc:sldMk cId="303757294" sldId="265"/>
            <ac:spMk id="12" creationId="{20B3A860-445E-679D-A7E2-C8D5BD346194}"/>
          </ac:spMkLst>
        </pc:spChg>
        <pc:graphicFrameChg chg="del">
          <ac:chgData name="BELLEMIN SANDRA" userId="5fe4e071-d3f4-40df-970f-ee8fcf898346" providerId="ADAL" clId="{6B4F02DA-3056-4FB0-8D4F-269B1195884D}" dt="2023-09-14T15:24:33.170" v="70" actId="21"/>
          <ac:graphicFrameMkLst>
            <pc:docMk/>
            <pc:sldMk cId="303757294" sldId="265"/>
            <ac:graphicFrameMk id="2" creationId="{C47535CB-81AC-29EF-EFFA-DFCB38FF3392}"/>
          </ac:graphicFrameMkLst>
        </pc:graphicFrameChg>
        <pc:graphicFrameChg chg="del">
          <ac:chgData name="BELLEMIN SANDRA" userId="5fe4e071-d3f4-40df-970f-ee8fcf898346" providerId="ADAL" clId="{6B4F02DA-3056-4FB0-8D4F-269B1195884D}" dt="2023-09-14T15:24:13.163" v="59" actId="21"/>
          <ac:graphicFrameMkLst>
            <pc:docMk/>
            <pc:sldMk cId="303757294" sldId="265"/>
            <ac:graphicFrameMk id="3" creationId="{A27B9427-2A8E-5473-69C5-8E638921D5F7}"/>
          </ac:graphicFrameMkLst>
        </pc:graphicFrameChg>
        <pc:graphicFrameChg chg="add del mod">
          <ac:chgData name="BELLEMIN SANDRA" userId="5fe4e071-d3f4-40df-970f-ee8fcf898346" providerId="ADAL" clId="{6B4F02DA-3056-4FB0-8D4F-269B1195884D}" dt="2023-09-14T15:24:15.202" v="61"/>
          <ac:graphicFrameMkLst>
            <pc:docMk/>
            <pc:sldMk cId="303757294" sldId="265"/>
            <ac:graphicFrameMk id="4" creationId="{94A2CF37-F144-F5B6-F679-AAD6DBEF1021}"/>
          </ac:graphicFrameMkLst>
        </pc:graphicFrameChg>
        <pc:graphicFrameChg chg="del">
          <ac:chgData name="BELLEMIN SANDRA" userId="5fe4e071-d3f4-40df-970f-ee8fcf898346" providerId="ADAL" clId="{6B4F02DA-3056-4FB0-8D4F-269B1195884D}" dt="2023-09-14T15:24:20.210" v="64" actId="21"/>
          <ac:graphicFrameMkLst>
            <pc:docMk/>
            <pc:sldMk cId="303757294" sldId="265"/>
            <ac:graphicFrameMk id="7" creationId="{C4576EBA-8DF9-D32B-CB1B-B2DF940F964A}"/>
          </ac:graphicFrameMkLst>
        </pc:graphicFrameChg>
        <pc:graphicFrameChg chg="add del mod">
          <ac:chgData name="BELLEMIN SANDRA" userId="5fe4e071-d3f4-40df-970f-ee8fcf898346" providerId="ADAL" clId="{6B4F02DA-3056-4FB0-8D4F-269B1195884D}" dt="2023-09-14T15:24:22.031" v="66"/>
          <ac:graphicFrameMkLst>
            <pc:docMk/>
            <pc:sldMk cId="303757294" sldId="265"/>
            <ac:graphicFrameMk id="8" creationId="{19B6849F-9ACA-70DE-651B-B8D1E916F373}"/>
          </ac:graphicFrameMkLst>
        </pc:graphicFrameChg>
        <pc:graphicFrameChg chg="add del mod">
          <ac:chgData name="BELLEMIN SANDRA" userId="5fe4e071-d3f4-40df-970f-ee8fcf898346" providerId="ADAL" clId="{6B4F02DA-3056-4FB0-8D4F-269B1195884D}" dt="2023-09-14T15:24:34.891" v="72"/>
          <ac:graphicFrameMkLst>
            <pc:docMk/>
            <pc:sldMk cId="303757294" sldId="265"/>
            <ac:graphicFrameMk id="10" creationId="{8C0EB209-3F94-58E3-A6C3-5206C90C617F}"/>
          </ac:graphicFrameMkLst>
        </pc:graphicFrameChg>
        <pc:picChg chg="add mod">
          <ac:chgData name="BELLEMIN SANDRA" userId="5fe4e071-d3f4-40df-970f-ee8fcf898346" providerId="ADAL" clId="{6B4F02DA-3056-4FB0-8D4F-269B1195884D}" dt="2023-09-14T15:24:26.574" v="69" actId="1076"/>
          <ac:picMkLst>
            <pc:docMk/>
            <pc:sldMk cId="303757294" sldId="265"/>
            <ac:picMk id="5" creationId="{6CF4EDF7-5AD9-031B-58A2-0AB75F78AAE0}"/>
          </ac:picMkLst>
        </pc:picChg>
        <pc:picChg chg="add mod">
          <ac:chgData name="BELLEMIN SANDRA" userId="5fe4e071-d3f4-40df-970f-ee8fcf898346" providerId="ADAL" clId="{6B4F02DA-3056-4FB0-8D4F-269B1195884D}" dt="2023-09-14T15:24:48.431" v="81" actId="1076"/>
          <ac:picMkLst>
            <pc:docMk/>
            <pc:sldMk cId="303757294" sldId="265"/>
            <ac:picMk id="9" creationId="{234E2773-8174-AF12-243A-9E044A2218AA}"/>
          </ac:picMkLst>
        </pc:picChg>
        <pc:picChg chg="add mod">
          <ac:chgData name="BELLEMIN SANDRA" userId="5fe4e071-d3f4-40df-970f-ee8fcf898346" providerId="ADAL" clId="{6B4F02DA-3056-4FB0-8D4F-269B1195884D}" dt="2023-09-14T15:24:37.848" v="74" actId="1076"/>
          <ac:picMkLst>
            <pc:docMk/>
            <pc:sldMk cId="303757294" sldId="265"/>
            <ac:picMk id="11" creationId="{5C9326CA-BA81-A12C-958B-C18281DBD097}"/>
          </ac:picMkLst>
        </pc:picChg>
        <pc:picChg chg="add mod ord">
          <ac:chgData name="BELLEMIN SANDRA" userId="5fe4e071-d3f4-40df-970f-ee8fcf898346" providerId="ADAL" clId="{6B4F02DA-3056-4FB0-8D4F-269B1195884D}" dt="2023-09-14T15:24:45.134" v="80" actId="1076"/>
          <ac:picMkLst>
            <pc:docMk/>
            <pc:sldMk cId="303757294" sldId="265"/>
            <ac:picMk id="13" creationId="{B774969F-F069-9697-27F7-CFD39C249168}"/>
          </ac:picMkLst>
        </pc:picChg>
      </pc:sldChg>
      <pc:sldChg chg="addSp delSp modSp mod">
        <pc:chgData name="BELLEMIN SANDRA" userId="5fe4e071-d3f4-40df-970f-ee8fcf898346" providerId="ADAL" clId="{6B4F02DA-3056-4FB0-8D4F-269B1195884D}" dt="2023-09-14T15:25:59.039" v="234" actId="1035"/>
        <pc:sldMkLst>
          <pc:docMk/>
          <pc:sldMk cId="3361555315" sldId="266"/>
        </pc:sldMkLst>
        <pc:spChg chg="del">
          <ac:chgData name="BELLEMIN SANDRA" userId="5fe4e071-d3f4-40df-970f-ee8fcf898346" providerId="ADAL" clId="{6B4F02DA-3056-4FB0-8D4F-269B1195884D}" dt="2023-09-14T15:25:13.478" v="99" actId="21"/>
          <ac:spMkLst>
            <pc:docMk/>
            <pc:sldMk cId="3361555315" sldId="266"/>
            <ac:spMk id="6" creationId="{5A85EDC3-DD4C-EEEE-978E-47E85D9048F3}"/>
          </ac:spMkLst>
        </pc:spChg>
        <pc:spChg chg="add del mod">
          <ac:chgData name="BELLEMIN SANDRA" userId="5fe4e071-d3f4-40df-970f-ee8fcf898346" providerId="ADAL" clId="{6B4F02DA-3056-4FB0-8D4F-269B1195884D}" dt="2023-09-14T15:25:15.407" v="101"/>
          <ac:spMkLst>
            <pc:docMk/>
            <pc:sldMk cId="3361555315" sldId="266"/>
            <ac:spMk id="12" creationId="{08CE12C5-51BC-2283-CDD5-9AD77BD91077}"/>
          </ac:spMkLst>
        </pc:spChg>
        <pc:graphicFrameChg chg="del">
          <ac:chgData name="BELLEMIN SANDRA" userId="5fe4e071-d3f4-40df-970f-ee8fcf898346" providerId="ADAL" clId="{6B4F02DA-3056-4FB0-8D4F-269B1195884D}" dt="2023-09-14T15:24:54.141" v="82" actId="21"/>
          <ac:graphicFrameMkLst>
            <pc:docMk/>
            <pc:sldMk cId="3361555315" sldId="266"/>
            <ac:graphicFrameMk id="2" creationId="{6D43B903-8D0C-0251-DDA1-00BAEBBAF888}"/>
          </ac:graphicFrameMkLst>
        </pc:graphicFrameChg>
        <pc:graphicFrameChg chg="add del mod">
          <ac:chgData name="BELLEMIN SANDRA" userId="5fe4e071-d3f4-40df-970f-ee8fcf898346" providerId="ADAL" clId="{6B4F02DA-3056-4FB0-8D4F-269B1195884D}" dt="2023-09-14T15:24:55.925" v="84"/>
          <ac:graphicFrameMkLst>
            <pc:docMk/>
            <pc:sldMk cId="3361555315" sldId="266"/>
            <ac:graphicFrameMk id="3" creationId="{ED6CF2AC-45DD-0D0C-D790-12DF434B46AA}"/>
          </ac:graphicFrameMkLst>
        </pc:graphicFrameChg>
        <pc:graphicFrameChg chg="add del mod">
          <ac:chgData name="BELLEMIN SANDRA" userId="5fe4e071-d3f4-40df-970f-ee8fcf898346" providerId="ADAL" clId="{6B4F02DA-3056-4FB0-8D4F-269B1195884D}" dt="2023-09-14T15:25:02.051" v="91"/>
          <ac:graphicFrameMkLst>
            <pc:docMk/>
            <pc:sldMk cId="3361555315" sldId="266"/>
            <ac:graphicFrameMk id="5" creationId="{52940F4B-0F5A-ABB2-9633-56C05DC974D8}"/>
          </ac:graphicFrameMkLst>
        </pc:graphicFrameChg>
        <pc:graphicFrameChg chg="del">
          <ac:chgData name="BELLEMIN SANDRA" userId="5fe4e071-d3f4-40df-970f-ee8fcf898346" providerId="ADAL" clId="{6B4F02DA-3056-4FB0-8D4F-269B1195884D}" dt="2023-09-14T15:25:00.066" v="87" actId="21"/>
          <ac:graphicFrameMkLst>
            <pc:docMk/>
            <pc:sldMk cId="3361555315" sldId="266"/>
            <ac:graphicFrameMk id="7" creationId="{C4576EBA-8DF9-D32B-CB1B-B2DF940F964A}"/>
          </ac:graphicFrameMkLst>
        </pc:graphicFrameChg>
        <pc:graphicFrameChg chg="del">
          <ac:chgData name="BELLEMIN SANDRA" userId="5fe4e071-d3f4-40df-970f-ee8fcf898346" providerId="ADAL" clId="{6B4F02DA-3056-4FB0-8D4F-269B1195884D}" dt="2023-09-14T15:25:07.519" v="94" actId="21"/>
          <ac:graphicFrameMkLst>
            <pc:docMk/>
            <pc:sldMk cId="3361555315" sldId="266"/>
            <ac:graphicFrameMk id="8" creationId="{3D01019C-FF53-4167-3DF7-1BFCDF4DC9F8}"/>
          </ac:graphicFrameMkLst>
        </pc:graphicFrameChg>
        <pc:graphicFrameChg chg="add del mod">
          <ac:chgData name="BELLEMIN SANDRA" userId="5fe4e071-d3f4-40df-970f-ee8fcf898346" providerId="ADAL" clId="{6B4F02DA-3056-4FB0-8D4F-269B1195884D}" dt="2023-09-14T15:25:09.352" v="96"/>
          <ac:graphicFrameMkLst>
            <pc:docMk/>
            <pc:sldMk cId="3361555315" sldId="266"/>
            <ac:graphicFrameMk id="10" creationId="{55047D36-2F3F-FE7C-5F50-2CEA9932ED4B}"/>
          </ac:graphicFrameMkLst>
        </pc:graphicFrameChg>
        <pc:picChg chg="add mod">
          <ac:chgData name="BELLEMIN SANDRA" userId="5fe4e071-d3f4-40df-970f-ee8fcf898346" providerId="ADAL" clId="{6B4F02DA-3056-4FB0-8D4F-269B1195884D}" dt="2023-09-14T15:25:56.941" v="217" actId="1036"/>
          <ac:picMkLst>
            <pc:docMk/>
            <pc:sldMk cId="3361555315" sldId="266"/>
            <ac:picMk id="4" creationId="{C04580F6-A82B-4D3A-D3C8-A064C0CFAFED}"/>
          </ac:picMkLst>
        </pc:picChg>
        <pc:picChg chg="add mod">
          <ac:chgData name="BELLEMIN SANDRA" userId="5fe4e071-d3f4-40df-970f-ee8fcf898346" providerId="ADAL" clId="{6B4F02DA-3056-4FB0-8D4F-269B1195884D}" dt="2023-09-14T15:25:53.260" v="189" actId="1035"/>
          <ac:picMkLst>
            <pc:docMk/>
            <pc:sldMk cId="3361555315" sldId="266"/>
            <ac:picMk id="9" creationId="{BC68BE9A-E54D-EBCD-33F1-4CFB95F85744}"/>
          </ac:picMkLst>
        </pc:picChg>
        <pc:picChg chg="add mod">
          <ac:chgData name="BELLEMIN SANDRA" userId="5fe4e071-d3f4-40df-970f-ee8fcf898346" providerId="ADAL" clId="{6B4F02DA-3056-4FB0-8D4F-269B1195884D}" dt="2023-09-14T15:25:59.039" v="234" actId="1035"/>
          <ac:picMkLst>
            <pc:docMk/>
            <pc:sldMk cId="3361555315" sldId="266"/>
            <ac:picMk id="11" creationId="{8CFC2349-1D85-1E91-F305-9AA60E77E02A}"/>
          </ac:picMkLst>
        </pc:picChg>
        <pc:picChg chg="add mod">
          <ac:chgData name="BELLEMIN SANDRA" userId="5fe4e071-d3f4-40df-970f-ee8fcf898346" providerId="ADAL" clId="{6B4F02DA-3056-4FB0-8D4F-269B1195884D}" dt="2023-09-14T15:25:17.764" v="103" actId="1076"/>
          <ac:picMkLst>
            <pc:docMk/>
            <pc:sldMk cId="3361555315" sldId="266"/>
            <ac:picMk id="13" creationId="{97E260A1-402E-21CA-00AC-C96EFD8E6380}"/>
          </ac:picMkLst>
        </pc:picChg>
      </pc:sldChg>
      <pc:sldChg chg="addSp delSp modSp mod">
        <pc:chgData name="BELLEMIN SANDRA" userId="5fe4e071-d3f4-40df-970f-ee8fcf898346" providerId="ADAL" clId="{6B4F02DA-3056-4FB0-8D4F-269B1195884D}" dt="2023-09-14T15:26:20.850" v="252" actId="1076"/>
        <pc:sldMkLst>
          <pc:docMk/>
          <pc:sldMk cId="676449070" sldId="267"/>
        </pc:sldMkLst>
        <pc:spChg chg="add del mod">
          <ac:chgData name="BELLEMIN SANDRA" userId="5fe4e071-d3f4-40df-970f-ee8fcf898346" providerId="ADAL" clId="{6B4F02DA-3056-4FB0-8D4F-269B1195884D}" dt="2023-09-14T15:26:04.483" v="237"/>
          <ac:spMkLst>
            <pc:docMk/>
            <pc:sldMk cId="676449070" sldId="267"/>
            <ac:spMk id="2" creationId="{5BD1303C-9302-E99D-A131-79F5AC4F1065}"/>
          </ac:spMkLst>
        </pc:spChg>
        <pc:spChg chg="del">
          <ac:chgData name="BELLEMIN SANDRA" userId="5fe4e071-d3f4-40df-970f-ee8fcf898346" providerId="ADAL" clId="{6B4F02DA-3056-4FB0-8D4F-269B1195884D}" dt="2023-09-14T15:26:02.446" v="235" actId="21"/>
          <ac:spMkLst>
            <pc:docMk/>
            <pc:sldMk cId="676449070" sldId="267"/>
            <ac:spMk id="4" creationId="{2AB49C01-4283-6CAA-AFF7-41D332E1B822}"/>
          </ac:spMkLst>
        </pc:spChg>
        <pc:graphicFrameChg chg="del">
          <ac:chgData name="BELLEMIN SANDRA" userId="5fe4e071-d3f4-40df-970f-ee8fcf898346" providerId="ADAL" clId="{6B4F02DA-3056-4FB0-8D4F-269B1195884D}" dt="2023-09-14T15:26:09.883" v="241" actId="21"/>
          <ac:graphicFrameMkLst>
            <pc:docMk/>
            <pc:sldMk cId="676449070" sldId="267"/>
            <ac:graphicFrameMk id="3" creationId="{8BC82BB7-3FB8-5680-57CF-77325B4CC034}"/>
          </ac:graphicFrameMkLst>
        </pc:graphicFrameChg>
        <pc:graphicFrameChg chg="del">
          <ac:chgData name="BELLEMIN SANDRA" userId="5fe4e071-d3f4-40df-970f-ee8fcf898346" providerId="ADAL" clId="{6B4F02DA-3056-4FB0-8D4F-269B1195884D}" dt="2023-09-14T15:26:15.738" v="246" actId="21"/>
          <ac:graphicFrameMkLst>
            <pc:docMk/>
            <pc:sldMk cId="676449070" sldId="267"/>
            <ac:graphicFrameMk id="6" creationId="{038B0789-18AB-43D3-67F1-CA7EFAC09A45}"/>
          </ac:graphicFrameMkLst>
        </pc:graphicFrameChg>
        <pc:graphicFrameChg chg="add del mod">
          <ac:chgData name="BELLEMIN SANDRA" userId="5fe4e071-d3f4-40df-970f-ee8fcf898346" providerId="ADAL" clId="{6B4F02DA-3056-4FB0-8D4F-269B1195884D}" dt="2023-09-14T15:26:11.690" v="243"/>
          <ac:graphicFrameMkLst>
            <pc:docMk/>
            <pc:sldMk cId="676449070" sldId="267"/>
            <ac:graphicFrameMk id="7" creationId="{7C787545-2D0F-5017-2F5E-43C6480B3334}"/>
          </ac:graphicFrameMkLst>
        </pc:graphicFrameChg>
        <pc:graphicFrameChg chg="add del mod">
          <ac:chgData name="BELLEMIN SANDRA" userId="5fe4e071-d3f4-40df-970f-ee8fcf898346" providerId="ADAL" clId="{6B4F02DA-3056-4FB0-8D4F-269B1195884D}" dt="2023-09-14T15:26:17.686" v="250"/>
          <ac:graphicFrameMkLst>
            <pc:docMk/>
            <pc:sldMk cId="676449070" sldId="267"/>
            <ac:graphicFrameMk id="9" creationId="{F7CFC68B-0EA6-7B5A-CA37-B490780A5EC7}"/>
          </ac:graphicFrameMkLst>
        </pc:graphicFrameChg>
        <pc:picChg chg="add mod ord">
          <ac:chgData name="BELLEMIN SANDRA" userId="5fe4e071-d3f4-40df-970f-ee8fcf898346" providerId="ADAL" clId="{6B4F02DA-3056-4FB0-8D4F-269B1195884D}" dt="2023-09-14T15:26:08.125" v="240" actId="166"/>
          <ac:picMkLst>
            <pc:docMk/>
            <pc:sldMk cId="676449070" sldId="267"/>
            <ac:picMk id="5" creationId="{3B2EB4CE-91D0-49C8-EB15-B830AA84558A}"/>
          </ac:picMkLst>
        </pc:picChg>
        <pc:picChg chg="add mod">
          <ac:chgData name="BELLEMIN SANDRA" userId="5fe4e071-d3f4-40df-970f-ee8fcf898346" providerId="ADAL" clId="{6B4F02DA-3056-4FB0-8D4F-269B1195884D}" dt="2023-09-14T15:26:13.682" v="245" actId="1076"/>
          <ac:picMkLst>
            <pc:docMk/>
            <pc:sldMk cId="676449070" sldId="267"/>
            <ac:picMk id="8" creationId="{35C6E43E-D74B-96FC-632C-49228C3F3D71}"/>
          </ac:picMkLst>
        </pc:picChg>
        <pc:picChg chg="add mod">
          <ac:chgData name="BELLEMIN SANDRA" userId="5fe4e071-d3f4-40df-970f-ee8fcf898346" providerId="ADAL" clId="{6B4F02DA-3056-4FB0-8D4F-269B1195884D}" dt="2023-09-14T15:26:20.850" v="252" actId="1076"/>
          <ac:picMkLst>
            <pc:docMk/>
            <pc:sldMk cId="676449070" sldId="267"/>
            <ac:picMk id="10" creationId="{A33880EF-89AB-3368-AE9B-9CC6B5F03350}"/>
          </ac:picMkLst>
        </pc:picChg>
      </pc:sldChg>
      <pc:sldChg chg="addSp delSp modSp mod">
        <pc:chgData name="BELLEMIN SANDRA" userId="5fe4e071-d3f4-40df-970f-ee8fcf898346" providerId="ADAL" clId="{6B4F02DA-3056-4FB0-8D4F-269B1195884D}" dt="2023-09-14T15:27:04.970" v="283" actId="1076"/>
        <pc:sldMkLst>
          <pc:docMk/>
          <pc:sldMk cId="2462032310" sldId="268"/>
        </pc:sldMkLst>
        <pc:graphicFrameChg chg="del">
          <ac:chgData name="BELLEMIN SANDRA" userId="5fe4e071-d3f4-40df-970f-ee8fcf898346" providerId="ADAL" clId="{6B4F02DA-3056-4FB0-8D4F-269B1195884D}" dt="2023-09-14T15:26:57.324" v="279" actId="21"/>
          <ac:graphicFrameMkLst>
            <pc:docMk/>
            <pc:sldMk cId="2462032310" sldId="268"/>
            <ac:graphicFrameMk id="4" creationId="{26B270F1-777E-D3E3-94D7-F448E857C63B}"/>
          </ac:graphicFrameMkLst>
        </pc:graphicFrameChg>
        <pc:graphicFrameChg chg="del">
          <ac:chgData name="BELLEMIN SANDRA" userId="5fe4e071-d3f4-40df-970f-ee8fcf898346" providerId="ADAL" clId="{6B4F02DA-3056-4FB0-8D4F-269B1195884D}" dt="2023-09-14T15:26:52.017" v="274" actId="21"/>
          <ac:graphicFrameMkLst>
            <pc:docMk/>
            <pc:sldMk cId="2462032310" sldId="268"/>
            <ac:graphicFrameMk id="5" creationId="{0E64716E-5307-A22A-D0F2-9A27EC9C3570}"/>
          </ac:graphicFrameMkLst>
        </pc:graphicFrameChg>
        <pc:graphicFrameChg chg="add del mod">
          <ac:chgData name="BELLEMIN SANDRA" userId="5fe4e071-d3f4-40df-970f-ee8fcf898346" providerId="ADAL" clId="{6B4F02DA-3056-4FB0-8D4F-269B1195884D}" dt="2023-09-14T15:26:53.890" v="276"/>
          <ac:graphicFrameMkLst>
            <pc:docMk/>
            <pc:sldMk cId="2462032310" sldId="268"/>
            <ac:graphicFrameMk id="7" creationId="{6D84368F-A093-A64E-1558-07B222B4CEDC}"/>
          </ac:graphicFrameMkLst>
        </pc:graphicFrameChg>
        <pc:graphicFrameChg chg="add del mod">
          <ac:chgData name="BELLEMIN SANDRA" userId="5fe4e071-d3f4-40df-970f-ee8fcf898346" providerId="ADAL" clId="{6B4F02DA-3056-4FB0-8D4F-269B1195884D}" dt="2023-09-14T15:26:59.360" v="281"/>
          <ac:graphicFrameMkLst>
            <pc:docMk/>
            <pc:sldMk cId="2462032310" sldId="268"/>
            <ac:graphicFrameMk id="9" creationId="{0DE5AB20-64A1-2BFD-0DB9-293BA36F9E29}"/>
          </ac:graphicFrameMkLst>
        </pc:graphicFrameChg>
        <pc:picChg chg="add del mod">
          <ac:chgData name="BELLEMIN SANDRA" userId="5fe4e071-d3f4-40df-970f-ee8fcf898346" providerId="ADAL" clId="{6B4F02DA-3056-4FB0-8D4F-269B1195884D}" dt="2023-09-14T15:26:48.047" v="271"/>
          <ac:picMkLst>
            <pc:docMk/>
            <pc:sldMk cId="2462032310" sldId="268"/>
            <ac:picMk id="2" creationId="{1227856C-84E8-0F86-19F2-D40987EA7B58}"/>
          </ac:picMkLst>
        </pc:picChg>
        <pc:picChg chg="del">
          <ac:chgData name="BELLEMIN SANDRA" userId="5fe4e071-d3f4-40df-970f-ee8fcf898346" providerId="ADAL" clId="{6B4F02DA-3056-4FB0-8D4F-269B1195884D}" dt="2023-09-14T15:26:45.907" v="269" actId="21"/>
          <ac:picMkLst>
            <pc:docMk/>
            <pc:sldMk cId="2462032310" sldId="268"/>
            <ac:picMk id="3" creationId="{766EFE60-B611-B186-3124-A33A367A84AF}"/>
          </ac:picMkLst>
        </pc:picChg>
        <pc:picChg chg="add mod">
          <ac:chgData name="BELLEMIN SANDRA" userId="5fe4e071-d3f4-40df-970f-ee8fcf898346" providerId="ADAL" clId="{6B4F02DA-3056-4FB0-8D4F-269B1195884D}" dt="2023-09-14T15:26:50.252" v="273" actId="1076"/>
          <ac:picMkLst>
            <pc:docMk/>
            <pc:sldMk cId="2462032310" sldId="268"/>
            <ac:picMk id="6" creationId="{2AFF7D2A-0765-4F39-4B09-D2E12EC2607E}"/>
          </ac:picMkLst>
        </pc:picChg>
        <pc:picChg chg="add mod">
          <ac:chgData name="BELLEMIN SANDRA" userId="5fe4e071-d3f4-40df-970f-ee8fcf898346" providerId="ADAL" clId="{6B4F02DA-3056-4FB0-8D4F-269B1195884D}" dt="2023-09-14T15:26:55.680" v="278" actId="1076"/>
          <ac:picMkLst>
            <pc:docMk/>
            <pc:sldMk cId="2462032310" sldId="268"/>
            <ac:picMk id="8" creationId="{2ACF49A1-1D95-F858-2EEE-19D134B2B029}"/>
          </ac:picMkLst>
        </pc:picChg>
        <pc:picChg chg="add mod">
          <ac:chgData name="BELLEMIN SANDRA" userId="5fe4e071-d3f4-40df-970f-ee8fcf898346" providerId="ADAL" clId="{6B4F02DA-3056-4FB0-8D4F-269B1195884D}" dt="2023-09-14T15:27:04.970" v="283" actId="1076"/>
          <ac:picMkLst>
            <pc:docMk/>
            <pc:sldMk cId="2462032310" sldId="268"/>
            <ac:picMk id="10" creationId="{335D5D21-3F57-A514-8895-B779C6D34A14}"/>
          </ac:picMkLst>
        </pc:picChg>
      </pc:sldChg>
      <pc:sldChg chg="addSp delSp modSp mod modClrScheme chgLayout">
        <pc:chgData name="BELLEMIN SANDRA" userId="5fe4e071-d3f4-40df-970f-ee8fcf898346" providerId="ADAL" clId="{6B4F02DA-3056-4FB0-8D4F-269B1195884D}" dt="2023-09-14T15:28:34.528" v="302"/>
        <pc:sldMkLst>
          <pc:docMk/>
          <pc:sldMk cId="918667267" sldId="270"/>
        </pc:sldMkLst>
        <pc:spChg chg="del">
          <ac:chgData name="BELLEMIN SANDRA" userId="5fe4e071-d3f4-40df-970f-ee8fcf898346" providerId="ADAL" clId="{6B4F02DA-3056-4FB0-8D4F-269B1195884D}" dt="2023-09-14T15:28:32.319" v="301" actId="478"/>
          <ac:spMkLst>
            <pc:docMk/>
            <pc:sldMk cId="918667267" sldId="270"/>
            <ac:spMk id="3" creationId="{C88897FB-33C6-8831-473A-B698FE99994B}"/>
          </ac:spMkLst>
        </pc:spChg>
        <pc:picChg chg="del">
          <ac:chgData name="BELLEMIN SANDRA" userId="5fe4e071-d3f4-40df-970f-ee8fcf898346" providerId="ADAL" clId="{6B4F02DA-3056-4FB0-8D4F-269B1195884D}" dt="2023-09-14T15:28:32.319" v="301" actId="478"/>
          <ac:picMkLst>
            <pc:docMk/>
            <pc:sldMk cId="918667267" sldId="270"/>
            <ac:picMk id="2" creationId="{032A78D4-96A5-83B0-7612-1DD60966CE7E}"/>
          </ac:picMkLst>
        </pc:picChg>
        <pc:picChg chg="add mod">
          <ac:chgData name="BELLEMIN SANDRA" userId="5fe4e071-d3f4-40df-970f-ee8fcf898346" providerId="ADAL" clId="{6B4F02DA-3056-4FB0-8D4F-269B1195884D}" dt="2023-09-14T15:28:34.528" v="302"/>
          <ac:picMkLst>
            <pc:docMk/>
            <pc:sldMk cId="918667267" sldId="270"/>
            <ac:picMk id="5" creationId="{746B7829-BD7C-33F6-EA14-950A4BA29101}"/>
          </ac:picMkLst>
        </pc:picChg>
      </pc:sldChg>
      <pc:sldChg chg="addSp delSp modSp mod modClrScheme chgLayout">
        <pc:chgData name="BELLEMIN SANDRA" userId="5fe4e071-d3f4-40df-970f-ee8fcf898346" providerId="ADAL" clId="{6B4F02DA-3056-4FB0-8D4F-269B1195884D}" dt="2023-09-14T15:28:39.912" v="304"/>
        <pc:sldMkLst>
          <pc:docMk/>
          <pc:sldMk cId="2197593772" sldId="271"/>
        </pc:sldMkLst>
        <pc:spChg chg="del">
          <ac:chgData name="BELLEMIN SANDRA" userId="5fe4e071-d3f4-40df-970f-ee8fcf898346" providerId="ADAL" clId="{6B4F02DA-3056-4FB0-8D4F-269B1195884D}" dt="2023-09-14T15:28:38.646" v="303" actId="478"/>
          <ac:spMkLst>
            <pc:docMk/>
            <pc:sldMk cId="2197593772" sldId="271"/>
            <ac:spMk id="3" creationId="{C88897FB-33C6-8831-473A-B698FE99994B}"/>
          </ac:spMkLst>
        </pc:spChg>
        <pc:spChg chg="del">
          <ac:chgData name="BELLEMIN SANDRA" userId="5fe4e071-d3f4-40df-970f-ee8fcf898346" providerId="ADAL" clId="{6B4F02DA-3056-4FB0-8D4F-269B1195884D}" dt="2023-09-14T15:28:38.646" v="303" actId="478"/>
          <ac:spMkLst>
            <pc:docMk/>
            <pc:sldMk cId="2197593772" sldId="271"/>
            <ac:spMk id="4" creationId="{3589EB6D-11FE-B58F-0BAB-5528FA1F78F5}"/>
          </ac:spMkLst>
        </pc:spChg>
        <pc:spChg chg="del">
          <ac:chgData name="BELLEMIN SANDRA" userId="5fe4e071-d3f4-40df-970f-ee8fcf898346" providerId="ADAL" clId="{6B4F02DA-3056-4FB0-8D4F-269B1195884D}" dt="2023-09-14T15:28:38.646" v="303" actId="478"/>
          <ac:spMkLst>
            <pc:docMk/>
            <pc:sldMk cId="2197593772" sldId="271"/>
            <ac:spMk id="5" creationId="{B9C37C5B-1941-C338-D3AD-FFF6491276C5}"/>
          </ac:spMkLst>
        </pc:spChg>
        <pc:picChg chg="del">
          <ac:chgData name="BELLEMIN SANDRA" userId="5fe4e071-d3f4-40df-970f-ee8fcf898346" providerId="ADAL" clId="{6B4F02DA-3056-4FB0-8D4F-269B1195884D}" dt="2023-09-14T15:28:38.646" v="303" actId="478"/>
          <ac:picMkLst>
            <pc:docMk/>
            <pc:sldMk cId="2197593772" sldId="271"/>
            <ac:picMk id="2" creationId="{032A78D4-96A5-83B0-7612-1DD60966CE7E}"/>
          </ac:picMkLst>
        </pc:picChg>
        <pc:picChg chg="add mod">
          <ac:chgData name="BELLEMIN SANDRA" userId="5fe4e071-d3f4-40df-970f-ee8fcf898346" providerId="ADAL" clId="{6B4F02DA-3056-4FB0-8D4F-269B1195884D}" dt="2023-09-14T15:28:39.912" v="304"/>
          <ac:picMkLst>
            <pc:docMk/>
            <pc:sldMk cId="2197593772" sldId="271"/>
            <ac:picMk id="7" creationId="{CBD5EE9C-97E3-6482-B917-54D619232D0A}"/>
          </ac:picMkLst>
        </pc:picChg>
      </pc:sldChg>
      <pc:sldChg chg="addSp delSp modSp mod modClrScheme chgLayout">
        <pc:chgData name="BELLEMIN SANDRA" userId="5fe4e071-d3f4-40df-970f-ee8fcf898346" providerId="ADAL" clId="{6B4F02DA-3056-4FB0-8D4F-269B1195884D}" dt="2023-09-14T15:28:43.235" v="306"/>
        <pc:sldMkLst>
          <pc:docMk/>
          <pc:sldMk cId="1775163202" sldId="272"/>
        </pc:sldMkLst>
        <pc:picChg chg="del">
          <ac:chgData name="BELLEMIN SANDRA" userId="5fe4e071-d3f4-40df-970f-ee8fcf898346" providerId="ADAL" clId="{6B4F02DA-3056-4FB0-8D4F-269B1195884D}" dt="2023-09-14T15:28:42.055" v="305" actId="478"/>
          <ac:picMkLst>
            <pc:docMk/>
            <pc:sldMk cId="1775163202" sldId="272"/>
            <ac:picMk id="3" creationId="{C6843D15-8510-8BB6-AAB0-0F830EB6A59D}"/>
          </ac:picMkLst>
        </pc:picChg>
        <pc:picChg chg="add mod">
          <ac:chgData name="BELLEMIN SANDRA" userId="5fe4e071-d3f4-40df-970f-ee8fcf898346" providerId="ADAL" clId="{6B4F02DA-3056-4FB0-8D4F-269B1195884D}" dt="2023-09-14T15:28:43.235" v="306"/>
          <ac:picMkLst>
            <pc:docMk/>
            <pc:sldMk cId="1775163202" sldId="272"/>
            <ac:picMk id="4" creationId="{B9E97BA9-6444-1188-9F38-D48E441ED727}"/>
          </ac:picMkLst>
        </pc:picChg>
      </pc:sldChg>
      <pc:sldChg chg="addSp delSp modSp mod modClrScheme chgLayout">
        <pc:chgData name="BELLEMIN SANDRA" userId="5fe4e071-d3f4-40df-970f-ee8fcf898346" providerId="ADAL" clId="{6B4F02DA-3056-4FB0-8D4F-269B1195884D}" dt="2023-09-14T15:28:48.625" v="308"/>
        <pc:sldMkLst>
          <pc:docMk/>
          <pc:sldMk cId="17066912" sldId="273"/>
        </pc:sldMkLst>
        <pc:spChg chg="del">
          <ac:chgData name="BELLEMIN SANDRA" userId="5fe4e071-d3f4-40df-970f-ee8fcf898346" providerId="ADAL" clId="{6B4F02DA-3056-4FB0-8D4F-269B1195884D}" dt="2023-09-14T15:28:47.278" v="307" actId="478"/>
          <ac:spMkLst>
            <pc:docMk/>
            <pc:sldMk cId="17066912" sldId="273"/>
            <ac:spMk id="2" creationId="{481A53EB-341B-AF15-5E2F-F6005F062598}"/>
          </ac:spMkLst>
        </pc:spChg>
        <pc:spChg chg="del">
          <ac:chgData name="BELLEMIN SANDRA" userId="5fe4e071-d3f4-40df-970f-ee8fcf898346" providerId="ADAL" clId="{6B4F02DA-3056-4FB0-8D4F-269B1195884D}" dt="2023-09-14T15:28:47.278" v="307" actId="478"/>
          <ac:spMkLst>
            <pc:docMk/>
            <pc:sldMk cId="17066912" sldId="273"/>
            <ac:spMk id="3" creationId="{25B90FF2-C39B-3F83-07BB-5E8930923F91}"/>
          </ac:spMkLst>
        </pc:spChg>
        <pc:picChg chg="del">
          <ac:chgData name="BELLEMIN SANDRA" userId="5fe4e071-d3f4-40df-970f-ee8fcf898346" providerId="ADAL" clId="{6B4F02DA-3056-4FB0-8D4F-269B1195884D}" dt="2023-09-14T15:28:47.278" v="307" actId="478"/>
          <ac:picMkLst>
            <pc:docMk/>
            <pc:sldMk cId="17066912" sldId="273"/>
            <ac:picMk id="4" creationId="{3ED67F15-926B-4166-E4E0-04CAD011B590}"/>
          </ac:picMkLst>
        </pc:picChg>
        <pc:picChg chg="add mod">
          <ac:chgData name="BELLEMIN SANDRA" userId="5fe4e071-d3f4-40df-970f-ee8fcf898346" providerId="ADAL" clId="{6B4F02DA-3056-4FB0-8D4F-269B1195884D}" dt="2023-09-14T15:28:48.625" v="308"/>
          <ac:picMkLst>
            <pc:docMk/>
            <pc:sldMk cId="17066912" sldId="273"/>
            <ac:picMk id="6" creationId="{3715407B-BA35-D103-E2A5-D679005364C5}"/>
          </ac:picMkLst>
        </pc:picChg>
      </pc:sldChg>
      <pc:sldChg chg="addSp delSp modSp mod modClrScheme chgLayout">
        <pc:chgData name="BELLEMIN SANDRA" userId="5fe4e071-d3f4-40df-970f-ee8fcf898346" providerId="ADAL" clId="{6B4F02DA-3056-4FB0-8D4F-269B1195884D}" dt="2023-09-14T15:28:58.330" v="310"/>
        <pc:sldMkLst>
          <pc:docMk/>
          <pc:sldMk cId="3791836186" sldId="274"/>
        </pc:sldMkLst>
        <pc:spChg chg="del">
          <ac:chgData name="BELLEMIN SANDRA" userId="5fe4e071-d3f4-40df-970f-ee8fcf898346" providerId="ADAL" clId="{6B4F02DA-3056-4FB0-8D4F-269B1195884D}" dt="2023-09-14T15:28:52.582" v="309" actId="478"/>
          <ac:spMkLst>
            <pc:docMk/>
            <pc:sldMk cId="3791836186" sldId="274"/>
            <ac:spMk id="2" creationId="{F98ECDCA-5059-8C05-09DD-A64B2C0049E8}"/>
          </ac:spMkLst>
        </pc:spChg>
        <pc:spChg chg="del">
          <ac:chgData name="BELLEMIN SANDRA" userId="5fe4e071-d3f4-40df-970f-ee8fcf898346" providerId="ADAL" clId="{6B4F02DA-3056-4FB0-8D4F-269B1195884D}" dt="2023-09-14T15:28:52.582" v="309" actId="478"/>
          <ac:spMkLst>
            <pc:docMk/>
            <pc:sldMk cId="3791836186" sldId="274"/>
            <ac:spMk id="3" creationId="{11DC43B9-4371-F6BA-DF1B-938749A31530}"/>
          </ac:spMkLst>
        </pc:spChg>
        <pc:picChg chg="del">
          <ac:chgData name="BELLEMIN SANDRA" userId="5fe4e071-d3f4-40df-970f-ee8fcf898346" providerId="ADAL" clId="{6B4F02DA-3056-4FB0-8D4F-269B1195884D}" dt="2023-09-14T15:28:52.582" v="309" actId="478"/>
          <ac:picMkLst>
            <pc:docMk/>
            <pc:sldMk cId="3791836186" sldId="274"/>
            <ac:picMk id="5" creationId="{7D54AA6C-E0B3-671E-9E66-4509C39D9958}"/>
          </ac:picMkLst>
        </pc:picChg>
        <pc:picChg chg="add mod">
          <ac:chgData name="BELLEMIN SANDRA" userId="5fe4e071-d3f4-40df-970f-ee8fcf898346" providerId="ADAL" clId="{6B4F02DA-3056-4FB0-8D4F-269B1195884D}" dt="2023-09-14T15:28:58.330" v="310"/>
          <ac:picMkLst>
            <pc:docMk/>
            <pc:sldMk cId="3791836186" sldId="274"/>
            <ac:picMk id="6" creationId="{D354EB92-4BD1-1109-6C9D-CA08C725B2C8}"/>
          </ac:picMkLst>
        </pc:picChg>
      </pc:sldChg>
      <pc:sldChg chg="addSp delSp modSp mod modClrScheme chgLayout">
        <pc:chgData name="BELLEMIN SANDRA" userId="5fe4e071-d3f4-40df-970f-ee8fcf898346" providerId="ADAL" clId="{6B4F02DA-3056-4FB0-8D4F-269B1195884D}" dt="2023-09-14T15:29:06.180" v="313"/>
        <pc:sldMkLst>
          <pc:docMk/>
          <pc:sldMk cId="3631753391" sldId="275"/>
        </pc:sldMkLst>
        <pc:spChg chg="del">
          <ac:chgData name="BELLEMIN SANDRA" userId="5fe4e071-d3f4-40df-970f-ee8fcf898346" providerId="ADAL" clId="{6B4F02DA-3056-4FB0-8D4F-269B1195884D}" dt="2023-09-14T15:29:02.973" v="311" actId="478"/>
          <ac:spMkLst>
            <pc:docMk/>
            <pc:sldMk cId="3631753391" sldId="275"/>
            <ac:spMk id="3" creationId="{E5C1397C-5FD3-37CC-DCF5-CA86B4CC72C5}"/>
          </ac:spMkLst>
        </pc:spChg>
        <pc:picChg chg="del">
          <ac:chgData name="BELLEMIN SANDRA" userId="5fe4e071-d3f4-40df-970f-ee8fcf898346" providerId="ADAL" clId="{6B4F02DA-3056-4FB0-8D4F-269B1195884D}" dt="2023-09-14T15:29:02.973" v="311" actId="478"/>
          <ac:picMkLst>
            <pc:docMk/>
            <pc:sldMk cId="3631753391" sldId="275"/>
            <ac:picMk id="2" creationId="{BA8F9153-FDE2-F93F-F744-740FBA7D38C4}"/>
          </ac:picMkLst>
        </pc:picChg>
        <pc:picChg chg="del">
          <ac:chgData name="BELLEMIN SANDRA" userId="5fe4e071-d3f4-40df-970f-ee8fcf898346" providerId="ADAL" clId="{6B4F02DA-3056-4FB0-8D4F-269B1195884D}" dt="2023-09-14T15:29:04.726" v="312" actId="478"/>
          <ac:picMkLst>
            <pc:docMk/>
            <pc:sldMk cId="3631753391" sldId="275"/>
            <ac:picMk id="4" creationId="{A9DED15C-035B-AF4F-E83A-015D878E7C59}"/>
          </ac:picMkLst>
        </pc:picChg>
        <pc:picChg chg="add mod">
          <ac:chgData name="BELLEMIN SANDRA" userId="5fe4e071-d3f4-40df-970f-ee8fcf898346" providerId="ADAL" clId="{6B4F02DA-3056-4FB0-8D4F-269B1195884D}" dt="2023-09-14T15:29:06.180" v="313"/>
          <ac:picMkLst>
            <pc:docMk/>
            <pc:sldMk cId="3631753391" sldId="275"/>
            <ac:picMk id="6" creationId="{980D19E5-4276-F5CB-61E7-0AD5C1824175}"/>
          </ac:picMkLst>
        </pc:picChg>
      </pc:sldChg>
      <pc:sldChg chg="addSp delSp modSp mod modClrScheme chgLayout">
        <pc:chgData name="BELLEMIN SANDRA" userId="5fe4e071-d3f4-40df-970f-ee8fcf898346" providerId="ADAL" clId="{6B4F02DA-3056-4FB0-8D4F-269B1195884D}" dt="2023-09-14T15:29:14.302" v="315"/>
        <pc:sldMkLst>
          <pc:docMk/>
          <pc:sldMk cId="339013406" sldId="276"/>
        </pc:sldMkLst>
        <pc:picChg chg="del">
          <ac:chgData name="BELLEMIN SANDRA" userId="5fe4e071-d3f4-40df-970f-ee8fcf898346" providerId="ADAL" clId="{6B4F02DA-3056-4FB0-8D4F-269B1195884D}" dt="2023-09-14T15:29:12.461" v="314" actId="478"/>
          <ac:picMkLst>
            <pc:docMk/>
            <pc:sldMk cId="339013406" sldId="276"/>
            <ac:picMk id="3" creationId="{769269AC-8E57-FC36-7275-A3827EDCB19D}"/>
          </ac:picMkLst>
        </pc:picChg>
        <pc:picChg chg="add mod">
          <ac:chgData name="BELLEMIN SANDRA" userId="5fe4e071-d3f4-40df-970f-ee8fcf898346" providerId="ADAL" clId="{6B4F02DA-3056-4FB0-8D4F-269B1195884D}" dt="2023-09-14T15:29:14.302" v="315"/>
          <ac:picMkLst>
            <pc:docMk/>
            <pc:sldMk cId="339013406" sldId="276"/>
            <ac:picMk id="4" creationId="{B041C1C0-773D-57ED-FC4A-1A899DD3EE64}"/>
          </ac:picMkLst>
        </pc:picChg>
        <pc:picChg chg="del">
          <ac:chgData name="BELLEMIN SANDRA" userId="5fe4e071-d3f4-40df-970f-ee8fcf898346" providerId="ADAL" clId="{6B4F02DA-3056-4FB0-8D4F-269B1195884D}" dt="2023-09-14T15:29:12.461" v="314" actId="478"/>
          <ac:picMkLst>
            <pc:docMk/>
            <pc:sldMk cId="339013406" sldId="276"/>
            <ac:picMk id="6" creationId="{7533222D-51F8-F350-F1EB-8909CEBBBBA8}"/>
          </ac:picMkLst>
        </pc:picChg>
      </pc:sldChg>
      <pc:sldChg chg="addSp delSp modSp mod modClrScheme chgLayout">
        <pc:chgData name="BELLEMIN SANDRA" userId="5fe4e071-d3f4-40df-970f-ee8fcf898346" providerId="ADAL" clId="{6B4F02DA-3056-4FB0-8D4F-269B1195884D}" dt="2023-09-14T15:29:18.712" v="317"/>
        <pc:sldMkLst>
          <pc:docMk/>
          <pc:sldMk cId="446661121" sldId="277"/>
        </pc:sldMkLst>
        <pc:picChg chg="del">
          <ac:chgData name="BELLEMIN SANDRA" userId="5fe4e071-d3f4-40df-970f-ee8fcf898346" providerId="ADAL" clId="{6B4F02DA-3056-4FB0-8D4F-269B1195884D}" dt="2023-09-14T15:29:17.485" v="316" actId="478"/>
          <ac:picMkLst>
            <pc:docMk/>
            <pc:sldMk cId="446661121" sldId="277"/>
            <ac:picMk id="3" creationId="{769269AC-8E57-FC36-7275-A3827EDCB19D}"/>
          </ac:picMkLst>
        </pc:picChg>
        <pc:picChg chg="del">
          <ac:chgData name="BELLEMIN SANDRA" userId="5fe4e071-d3f4-40df-970f-ee8fcf898346" providerId="ADAL" clId="{6B4F02DA-3056-4FB0-8D4F-269B1195884D}" dt="2023-09-14T15:29:17.485" v="316" actId="478"/>
          <ac:picMkLst>
            <pc:docMk/>
            <pc:sldMk cId="446661121" sldId="277"/>
            <ac:picMk id="4" creationId="{00548149-98C4-23A8-9554-9A76694FB4E3}"/>
          </ac:picMkLst>
        </pc:picChg>
        <pc:picChg chg="del">
          <ac:chgData name="BELLEMIN SANDRA" userId="5fe4e071-d3f4-40df-970f-ee8fcf898346" providerId="ADAL" clId="{6B4F02DA-3056-4FB0-8D4F-269B1195884D}" dt="2023-09-14T15:29:17.485" v="316" actId="478"/>
          <ac:picMkLst>
            <pc:docMk/>
            <pc:sldMk cId="446661121" sldId="277"/>
            <ac:picMk id="5" creationId="{458A8D4E-AE6F-634C-6AD7-C518BD487930}"/>
          </ac:picMkLst>
        </pc:picChg>
        <pc:picChg chg="add mod">
          <ac:chgData name="BELLEMIN SANDRA" userId="5fe4e071-d3f4-40df-970f-ee8fcf898346" providerId="ADAL" clId="{6B4F02DA-3056-4FB0-8D4F-269B1195884D}" dt="2023-09-14T15:29:18.712" v="317"/>
          <ac:picMkLst>
            <pc:docMk/>
            <pc:sldMk cId="446661121" sldId="277"/>
            <ac:picMk id="6" creationId="{DAA64836-02DE-A578-0F1E-60867501C56E}"/>
          </ac:picMkLst>
        </pc:picChg>
      </pc:sldChg>
      <pc:sldChg chg="addSp delSp modSp mod modClrScheme chgLayout">
        <pc:chgData name="BELLEMIN SANDRA" userId="5fe4e071-d3f4-40df-970f-ee8fcf898346" providerId="ADAL" clId="{6B4F02DA-3056-4FB0-8D4F-269B1195884D}" dt="2023-09-14T15:29:28.075" v="321"/>
        <pc:sldMkLst>
          <pc:docMk/>
          <pc:sldMk cId="1581641496" sldId="278"/>
        </pc:sldMkLst>
        <pc:picChg chg="del">
          <ac:chgData name="BELLEMIN SANDRA" userId="5fe4e071-d3f4-40df-970f-ee8fcf898346" providerId="ADAL" clId="{6B4F02DA-3056-4FB0-8D4F-269B1195884D}" dt="2023-09-14T15:29:26.469" v="320" actId="478"/>
          <ac:picMkLst>
            <pc:docMk/>
            <pc:sldMk cId="1581641496" sldId="278"/>
            <ac:picMk id="3" creationId="{769269AC-8E57-FC36-7275-A3827EDCB19D}"/>
          </ac:picMkLst>
        </pc:picChg>
        <pc:picChg chg="del">
          <ac:chgData name="BELLEMIN SANDRA" userId="5fe4e071-d3f4-40df-970f-ee8fcf898346" providerId="ADAL" clId="{6B4F02DA-3056-4FB0-8D4F-269B1195884D}" dt="2023-09-14T15:29:26.469" v="320" actId="478"/>
          <ac:picMkLst>
            <pc:docMk/>
            <pc:sldMk cId="1581641496" sldId="278"/>
            <ac:picMk id="4" creationId="{00548149-98C4-23A8-9554-9A76694FB4E3}"/>
          </ac:picMkLst>
        </pc:picChg>
        <pc:picChg chg="add mod">
          <ac:chgData name="BELLEMIN SANDRA" userId="5fe4e071-d3f4-40df-970f-ee8fcf898346" providerId="ADAL" clId="{6B4F02DA-3056-4FB0-8D4F-269B1195884D}" dt="2023-09-14T15:29:28.075" v="321"/>
          <ac:picMkLst>
            <pc:docMk/>
            <pc:sldMk cId="1581641496" sldId="278"/>
            <ac:picMk id="5" creationId="{47653B8F-7C8E-0639-343A-F3A3732B068D}"/>
          </ac:picMkLst>
        </pc:picChg>
        <pc:picChg chg="del">
          <ac:chgData name="BELLEMIN SANDRA" userId="5fe4e071-d3f4-40df-970f-ee8fcf898346" providerId="ADAL" clId="{6B4F02DA-3056-4FB0-8D4F-269B1195884D}" dt="2023-09-14T15:29:26.469" v="320" actId="478"/>
          <ac:picMkLst>
            <pc:docMk/>
            <pc:sldMk cId="1581641496" sldId="278"/>
            <ac:picMk id="6" creationId="{41281DD3-1532-5BBA-82DF-BA1E4CAF2415}"/>
          </ac:picMkLst>
        </pc:picChg>
      </pc:sldChg>
      <pc:sldChg chg="addSp delSp modSp mod modClrScheme chgLayout">
        <pc:chgData name="BELLEMIN SANDRA" userId="5fe4e071-d3f4-40df-970f-ee8fcf898346" providerId="ADAL" clId="{6B4F02DA-3056-4FB0-8D4F-269B1195884D}" dt="2023-09-14T15:29:22.829" v="319"/>
        <pc:sldMkLst>
          <pc:docMk/>
          <pc:sldMk cId="994529531" sldId="279"/>
        </pc:sldMkLst>
        <pc:picChg chg="del">
          <ac:chgData name="BELLEMIN SANDRA" userId="5fe4e071-d3f4-40df-970f-ee8fcf898346" providerId="ADAL" clId="{6B4F02DA-3056-4FB0-8D4F-269B1195884D}" dt="2023-09-14T15:29:21.965" v="318" actId="478"/>
          <ac:picMkLst>
            <pc:docMk/>
            <pc:sldMk cId="994529531" sldId="279"/>
            <ac:picMk id="2" creationId="{C4BE2AA6-0EFC-1B51-D30D-8402C58B647A}"/>
          </ac:picMkLst>
        </pc:picChg>
        <pc:picChg chg="del">
          <ac:chgData name="BELLEMIN SANDRA" userId="5fe4e071-d3f4-40df-970f-ee8fcf898346" providerId="ADAL" clId="{6B4F02DA-3056-4FB0-8D4F-269B1195884D}" dt="2023-09-14T15:29:21.965" v="318" actId="478"/>
          <ac:picMkLst>
            <pc:docMk/>
            <pc:sldMk cId="994529531" sldId="279"/>
            <ac:picMk id="3" creationId="{769269AC-8E57-FC36-7275-A3827EDCB19D}"/>
          </ac:picMkLst>
        </pc:picChg>
        <pc:picChg chg="add mod">
          <ac:chgData name="BELLEMIN SANDRA" userId="5fe4e071-d3f4-40df-970f-ee8fcf898346" providerId="ADAL" clId="{6B4F02DA-3056-4FB0-8D4F-269B1195884D}" dt="2023-09-14T15:29:22.829" v="319"/>
          <ac:picMkLst>
            <pc:docMk/>
            <pc:sldMk cId="994529531" sldId="279"/>
            <ac:picMk id="5" creationId="{3E238589-AF97-8009-1B64-BED024A1498A}"/>
          </ac:picMkLst>
        </pc:picChg>
      </pc:sldChg>
      <pc:sldChg chg="addSp delSp modSp mod modClrScheme chgLayout">
        <pc:chgData name="BELLEMIN SANDRA" userId="5fe4e071-d3f4-40df-970f-ee8fcf898346" providerId="ADAL" clId="{6B4F02DA-3056-4FB0-8D4F-269B1195884D}" dt="2023-09-14T15:29:35.659" v="328"/>
        <pc:sldMkLst>
          <pc:docMk/>
          <pc:sldMk cId="497661675" sldId="280"/>
        </pc:sldMkLst>
        <pc:picChg chg="del">
          <ac:chgData name="BELLEMIN SANDRA" userId="5fe4e071-d3f4-40df-970f-ee8fcf898346" providerId="ADAL" clId="{6B4F02DA-3056-4FB0-8D4F-269B1195884D}" dt="2023-09-14T15:29:33.798" v="325" actId="478"/>
          <ac:picMkLst>
            <pc:docMk/>
            <pc:sldMk cId="497661675" sldId="280"/>
            <ac:picMk id="3" creationId="{769269AC-8E57-FC36-7275-A3827EDCB19D}"/>
          </ac:picMkLst>
        </pc:picChg>
        <pc:picChg chg="del">
          <ac:chgData name="BELLEMIN SANDRA" userId="5fe4e071-d3f4-40df-970f-ee8fcf898346" providerId="ADAL" clId="{6B4F02DA-3056-4FB0-8D4F-269B1195884D}" dt="2023-09-14T15:29:34.222" v="326" actId="478"/>
          <ac:picMkLst>
            <pc:docMk/>
            <pc:sldMk cId="497661675" sldId="280"/>
            <ac:picMk id="4" creationId="{00548149-98C4-23A8-9554-9A76694FB4E3}"/>
          </ac:picMkLst>
        </pc:picChg>
        <pc:picChg chg="add mod">
          <ac:chgData name="BELLEMIN SANDRA" userId="5fe4e071-d3f4-40df-970f-ee8fcf898346" providerId="ADAL" clId="{6B4F02DA-3056-4FB0-8D4F-269B1195884D}" dt="2023-09-14T15:29:35.659" v="328"/>
          <ac:picMkLst>
            <pc:docMk/>
            <pc:sldMk cId="497661675" sldId="280"/>
            <ac:picMk id="5" creationId="{3E3EAD8C-5E1D-F6E3-4E78-E89CB0797BB1}"/>
          </ac:picMkLst>
        </pc:picChg>
        <pc:picChg chg="del">
          <ac:chgData name="BELLEMIN SANDRA" userId="5fe4e071-d3f4-40df-970f-ee8fcf898346" providerId="ADAL" clId="{6B4F02DA-3056-4FB0-8D4F-269B1195884D}" dt="2023-09-14T15:29:34.646" v="327" actId="478"/>
          <ac:picMkLst>
            <pc:docMk/>
            <pc:sldMk cId="497661675" sldId="280"/>
            <ac:picMk id="8" creationId="{8815F4AC-CA48-216F-FFDD-8559A19B7D01}"/>
          </ac:picMkLst>
        </pc:picChg>
      </pc:sldChg>
      <pc:sldChg chg="addSp delSp modSp mod modClrScheme chgLayout">
        <pc:chgData name="BELLEMIN SANDRA" userId="5fe4e071-d3f4-40df-970f-ee8fcf898346" providerId="ADAL" clId="{6B4F02DA-3056-4FB0-8D4F-269B1195884D}" dt="2023-09-14T15:29:31.807" v="324"/>
        <pc:sldMkLst>
          <pc:docMk/>
          <pc:sldMk cId="1999446400" sldId="281"/>
        </pc:sldMkLst>
        <pc:picChg chg="del">
          <ac:chgData name="BELLEMIN SANDRA" userId="5fe4e071-d3f4-40df-970f-ee8fcf898346" providerId="ADAL" clId="{6B4F02DA-3056-4FB0-8D4F-269B1195884D}" dt="2023-09-14T15:29:30.359" v="322" actId="478"/>
          <ac:picMkLst>
            <pc:docMk/>
            <pc:sldMk cId="1999446400" sldId="281"/>
            <ac:picMk id="3" creationId="{769269AC-8E57-FC36-7275-A3827EDCB19D}"/>
          </ac:picMkLst>
        </pc:picChg>
        <pc:picChg chg="del">
          <ac:chgData name="BELLEMIN SANDRA" userId="5fe4e071-d3f4-40df-970f-ee8fcf898346" providerId="ADAL" clId="{6B4F02DA-3056-4FB0-8D4F-269B1195884D}" dt="2023-09-14T15:29:30.838" v="323" actId="478"/>
          <ac:picMkLst>
            <pc:docMk/>
            <pc:sldMk cId="1999446400" sldId="281"/>
            <ac:picMk id="4" creationId="{0B76FB5E-4B4A-BC39-6126-D0BFC4914517}"/>
          </ac:picMkLst>
        </pc:picChg>
        <pc:picChg chg="add mod">
          <ac:chgData name="BELLEMIN SANDRA" userId="5fe4e071-d3f4-40df-970f-ee8fcf898346" providerId="ADAL" clId="{6B4F02DA-3056-4FB0-8D4F-269B1195884D}" dt="2023-09-14T15:29:31.807" v="324"/>
          <ac:picMkLst>
            <pc:docMk/>
            <pc:sldMk cId="1999446400" sldId="281"/>
            <ac:picMk id="5" creationId="{BBB4299E-FE9C-8D54-4C74-C1D1AC7037A9}"/>
          </ac:picMkLst>
        </pc:picChg>
      </pc:sldChg>
      <pc:sldChg chg="addSp delSp modSp mod modClrScheme chgLayout">
        <pc:chgData name="BELLEMIN SANDRA" userId="5fe4e071-d3f4-40df-970f-ee8fcf898346" providerId="ADAL" clId="{6B4F02DA-3056-4FB0-8D4F-269B1195884D}" dt="2023-09-14T15:29:39.978" v="330"/>
        <pc:sldMkLst>
          <pc:docMk/>
          <pc:sldMk cId="4075532111" sldId="282"/>
        </pc:sldMkLst>
        <pc:spChg chg="del">
          <ac:chgData name="BELLEMIN SANDRA" userId="5fe4e071-d3f4-40df-970f-ee8fcf898346" providerId="ADAL" clId="{6B4F02DA-3056-4FB0-8D4F-269B1195884D}" dt="2023-09-14T15:29:38.669" v="329" actId="478"/>
          <ac:spMkLst>
            <pc:docMk/>
            <pc:sldMk cId="4075532111" sldId="282"/>
            <ac:spMk id="3" creationId="{A0E674AB-91DA-E439-E19F-B0FFCF57C72D}"/>
          </ac:spMkLst>
        </pc:spChg>
        <pc:picChg chg="del">
          <ac:chgData name="BELLEMIN SANDRA" userId="5fe4e071-d3f4-40df-970f-ee8fcf898346" providerId="ADAL" clId="{6B4F02DA-3056-4FB0-8D4F-269B1195884D}" dt="2023-09-14T15:29:38.669" v="329" actId="478"/>
          <ac:picMkLst>
            <pc:docMk/>
            <pc:sldMk cId="4075532111" sldId="282"/>
            <ac:picMk id="2" creationId="{F0AD4488-A9F1-DE4E-D417-B8D71CB78514}"/>
          </ac:picMkLst>
        </pc:picChg>
        <pc:picChg chg="add mod">
          <ac:chgData name="BELLEMIN SANDRA" userId="5fe4e071-d3f4-40df-970f-ee8fcf898346" providerId="ADAL" clId="{6B4F02DA-3056-4FB0-8D4F-269B1195884D}" dt="2023-09-14T15:29:39.978" v="330"/>
          <ac:picMkLst>
            <pc:docMk/>
            <pc:sldMk cId="4075532111" sldId="282"/>
            <ac:picMk id="5" creationId="{C62D2671-9D30-BE75-954E-46FA0188B452}"/>
          </ac:picMkLst>
        </pc:picChg>
      </pc:sldChg>
      <pc:sldChg chg="addSp delSp modSp mod modClrScheme chgLayout">
        <pc:chgData name="BELLEMIN SANDRA" userId="5fe4e071-d3f4-40df-970f-ee8fcf898346" providerId="ADAL" clId="{6B4F02DA-3056-4FB0-8D4F-269B1195884D}" dt="2023-09-14T15:29:46.770" v="332"/>
        <pc:sldMkLst>
          <pc:docMk/>
          <pc:sldMk cId="2775429282" sldId="283"/>
        </pc:sldMkLst>
        <pc:picChg chg="del">
          <ac:chgData name="BELLEMIN SANDRA" userId="5fe4e071-d3f4-40df-970f-ee8fcf898346" providerId="ADAL" clId="{6B4F02DA-3056-4FB0-8D4F-269B1195884D}" dt="2023-09-14T15:29:43.509" v="331" actId="478"/>
          <ac:picMkLst>
            <pc:docMk/>
            <pc:sldMk cId="2775429282" sldId="283"/>
            <ac:picMk id="3" creationId="{93927FD4-1BD2-79DA-CD0A-440C9EBCF2D7}"/>
          </ac:picMkLst>
        </pc:picChg>
        <pc:picChg chg="del">
          <ac:chgData name="BELLEMIN SANDRA" userId="5fe4e071-d3f4-40df-970f-ee8fcf898346" providerId="ADAL" clId="{6B4F02DA-3056-4FB0-8D4F-269B1195884D}" dt="2023-09-14T15:29:43.509" v="331" actId="478"/>
          <ac:picMkLst>
            <pc:docMk/>
            <pc:sldMk cId="2775429282" sldId="283"/>
            <ac:picMk id="4" creationId="{FD36CE52-DD3C-765F-498A-6FEB51D20C78}"/>
          </ac:picMkLst>
        </pc:picChg>
        <pc:picChg chg="add mod">
          <ac:chgData name="BELLEMIN SANDRA" userId="5fe4e071-d3f4-40df-970f-ee8fcf898346" providerId="ADAL" clId="{6B4F02DA-3056-4FB0-8D4F-269B1195884D}" dt="2023-09-14T15:29:46.770" v="332"/>
          <ac:picMkLst>
            <pc:docMk/>
            <pc:sldMk cId="2775429282" sldId="283"/>
            <ac:picMk id="5" creationId="{29F69BB1-0BAF-AA42-945D-5C273A1F1FC2}"/>
          </ac:picMkLst>
        </pc:picChg>
      </pc:sldChg>
      <pc:sldChg chg="addSp delSp modSp mod modClrScheme chgLayout">
        <pc:chgData name="BELLEMIN SANDRA" userId="5fe4e071-d3f4-40df-970f-ee8fcf898346" providerId="ADAL" clId="{6B4F02DA-3056-4FB0-8D4F-269B1195884D}" dt="2023-09-14T15:29:52.592" v="334"/>
        <pc:sldMkLst>
          <pc:docMk/>
          <pc:sldMk cId="3760087535" sldId="284"/>
        </pc:sldMkLst>
        <pc:picChg chg="del">
          <ac:chgData name="BELLEMIN SANDRA" userId="5fe4e071-d3f4-40df-970f-ee8fcf898346" providerId="ADAL" clId="{6B4F02DA-3056-4FB0-8D4F-269B1195884D}" dt="2023-09-14T15:29:51.517" v="333" actId="478"/>
          <ac:picMkLst>
            <pc:docMk/>
            <pc:sldMk cId="3760087535" sldId="284"/>
            <ac:picMk id="2" creationId="{62D2B8B1-A9F8-4945-C14A-5AC106E23E4E}"/>
          </ac:picMkLst>
        </pc:picChg>
        <pc:picChg chg="del">
          <ac:chgData name="BELLEMIN SANDRA" userId="5fe4e071-d3f4-40df-970f-ee8fcf898346" providerId="ADAL" clId="{6B4F02DA-3056-4FB0-8D4F-269B1195884D}" dt="2023-09-14T15:29:51.517" v="333" actId="478"/>
          <ac:picMkLst>
            <pc:docMk/>
            <pc:sldMk cId="3760087535" sldId="284"/>
            <ac:picMk id="3" creationId="{50E39219-A577-E98D-E698-994A9C78B2AC}"/>
          </ac:picMkLst>
        </pc:picChg>
        <pc:picChg chg="del">
          <ac:chgData name="BELLEMIN SANDRA" userId="5fe4e071-d3f4-40df-970f-ee8fcf898346" providerId="ADAL" clId="{6B4F02DA-3056-4FB0-8D4F-269B1195884D}" dt="2023-09-14T15:29:51.517" v="333" actId="478"/>
          <ac:picMkLst>
            <pc:docMk/>
            <pc:sldMk cId="3760087535" sldId="284"/>
            <ac:picMk id="4" creationId="{8CA88038-8EC8-457B-AE56-AB6F6E7C7438}"/>
          </ac:picMkLst>
        </pc:picChg>
        <pc:picChg chg="add mod">
          <ac:chgData name="BELLEMIN SANDRA" userId="5fe4e071-d3f4-40df-970f-ee8fcf898346" providerId="ADAL" clId="{6B4F02DA-3056-4FB0-8D4F-269B1195884D}" dt="2023-09-14T15:29:52.592" v="334"/>
          <ac:picMkLst>
            <pc:docMk/>
            <pc:sldMk cId="3760087535" sldId="284"/>
            <ac:picMk id="6" creationId="{99BCAD05-0081-E9C5-D12B-8272CD7F7589}"/>
          </ac:picMkLst>
        </pc:picChg>
      </pc:sldChg>
      <pc:sldChg chg="addSp delSp modSp mod modClrScheme chgLayout">
        <pc:chgData name="BELLEMIN SANDRA" userId="5fe4e071-d3f4-40df-970f-ee8fcf898346" providerId="ADAL" clId="{6B4F02DA-3056-4FB0-8D4F-269B1195884D}" dt="2023-09-14T15:29:58.168" v="336"/>
        <pc:sldMkLst>
          <pc:docMk/>
          <pc:sldMk cId="39513870" sldId="285"/>
        </pc:sldMkLst>
        <pc:spChg chg="del">
          <ac:chgData name="BELLEMIN SANDRA" userId="5fe4e071-d3f4-40df-970f-ee8fcf898346" providerId="ADAL" clId="{6B4F02DA-3056-4FB0-8D4F-269B1195884D}" dt="2023-09-14T15:29:57.086" v="335" actId="478"/>
          <ac:spMkLst>
            <pc:docMk/>
            <pc:sldMk cId="39513870" sldId="285"/>
            <ac:spMk id="3" creationId="{23CA3BC2-3931-8A81-A358-4DD403C69E52}"/>
          </ac:spMkLst>
        </pc:spChg>
        <pc:picChg chg="del">
          <ac:chgData name="BELLEMIN SANDRA" userId="5fe4e071-d3f4-40df-970f-ee8fcf898346" providerId="ADAL" clId="{6B4F02DA-3056-4FB0-8D4F-269B1195884D}" dt="2023-09-14T15:29:57.086" v="335" actId="478"/>
          <ac:picMkLst>
            <pc:docMk/>
            <pc:sldMk cId="39513870" sldId="285"/>
            <ac:picMk id="2" creationId="{5A3E3456-64F1-26AA-9E76-ADE2A790DD8D}"/>
          </ac:picMkLst>
        </pc:picChg>
        <pc:picChg chg="del">
          <ac:chgData name="BELLEMIN SANDRA" userId="5fe4e071-d3f4-40df-970f-ee8fcf898346" providerId="ADAL" clId="{6B4F02DA-3056-4FB0-8D4F-269B1195884D}" dt="2023-09-14T15:29:57.086" v="335" actId="478"/>
          <ac:picMkLst>
            <pc:docMk/>
            <pc:sldMk cId="39513870" sldId="285"/>
            <ac:picMk id="4" creationId="{B5D776BF-C36D-3417-FCF3-0F223981C7EA}"/>
          </ac:picMkLst>
        </pc:picChg>
        <pc:picChg chg="add mod">
          <ac:chgData name="BELLEMIN SANDRA" userId="5fe4e071-d3f4-40df-970f-ee8fcf898346" providerId="ADAL" clId="{6B4F02DA-3056-4FB0-8D4F-269B1195884D}" dt="2023-09-14T15:29:58.168" v="336"/>
          <ac:picMkLst>
            <pc:docMk/>
            <pc:sldMk cId="39513870" sldId="285"/>
            <ac:picMk id="6" creationId="{AE23C183-C86C-45C6-241B-883556E0A0C5}"/>
          </ac:picMkLst>
        </pc:picChg>
      </pc:sldChg>
      <pc:sldChg chg="addSp delSp modSp mod modClrScheme chgLayout">
        <pc:chgData name="BELLEMIN SANDRA" userId="5fe4e071-d3f4-40df-970f-ee8fcf898346" providerId="ADAL" clId="{6B4F02DA-3056-4FB0-8D4F-269B1195884D}" dt="2023-09-14T15:30:05.400" v="338"/>
        <pc:sldMkLst>
          <pc:docMk/>
          <pc:sldMk cId="2121718510" sldId="286"/>
        </pc:sldMkLst>
        <pc:picChg chg="add mod">
          <ac:chgData name="BELLEMIN SANDRA" userId="5fe4e071-d3f4-40df-970f-ee8fcf898346" providerId="ADAL" clId="{6B4F02DA-3056-4FB0-8D4F-269B1195884D}" dt="2023-09-14T15:30:05.400" v="338"/>
          <ac:picMkLst>
            <pc:docMk/>
            <pc:sldMk cId="2121718510" sldId="286"/>
            <ac:picMk id="3" creationId="{BF192BDB-E66F-23C0-FBAB-5980565D3B13}"/>
          </ac:picMkLst>
        </pc:picChg>
        <pc:picChg chg="del">
          <ac:chgData name="BELLEMIN SANDRA" userId="5fe4e071-d3f4-40df-970f-ee8fcf898346" providerId="ADAL" clId="{6B4F02DA-3056-4FB0-8D4F-269B1195884D}" dt="2023-09-14T15:30:02.814" v="337" actId="478"/>
          <ac:picMkLst>
            <pc:docMk/>
            <pc:sldMk cId="2121718510" sldId="286"/>
            <ac:picMk id="5" creationId="{FCA71CD0-3306-E7BC-B077-600AE53250BC}"/>
          </ac:picMkLst>
        </pc:picChg>
        <pc:picChg chg="del">
          <ac:chgData name="BELLEMIN SANDRA" userId="5fe4e071-d3f4-40df-970f-ee8fcf898346" providerId="ADAL" clId="{6B4F02DA-3056-4FB0-8D4F-269B1195884D}" dt="2023-09-14T15:30:02.814" v="337" actId="478"/>
          <ac:picMkLst>
            <pc:docMk/>
            <pc:sldMk cId="2121718510" sldId="286"/>
            <ac:picMk id="8" creationId="{C8958078-6DC9-48A1-4E47-0F894A5BA801}"/>
          </ac:picMkLst>
        </pc:picChg>
      </pc:sldChg>
      <pc:sldChg chg="addSp delSp modSp mod modClrScheme chgLayout">
        <pc:chgData name="BELLEMIN SANDRA" userId="5fe4e071-d3f4-40df-970f-ee8fcf898346" providerId="ADAL" clId="{6B4F02DA-3056-4FB0-8D4F-269B1195884D}" dt="2023-09-14T15:30:09.694" v="340"/>
        <pc:sldMkLst>
          <pc:docMk/>
          <pc:sldMk cId="374386981" sldId="287"/>
        </pc:sldMkLst>
        <pc:picChg chg="del">
          <ac:chgData name="BELLEMIN SANDRA" userId="5fe4e071-d3f4-40df-970f-ee8fcf898346" providerId="ADAL" clId="{6B4F02DA-3056-4FB0-8D4F-269B1195884D}" dt="2023-09-14T15:30:08.495" v="339" actId="478"/>
          <ac:picMkLst>
            <pc:docMk/>
            <pc:sldMk cId="374386981" sldId="287"/>
            <ac:picMk id="2" creationId="{E6E5338E-1C28-55B4-3D7B-3D00C1B126ED}"/>
          </ac:picMkLst>
        </pc:picChg>
        <pc:picChg chg="del">
          <ac:chgData name="BELLEMIN SANDRA" userId="5fe4e071-d3f4-40df-970f-ee8fcf898346" providerId="ADAL" clId="{6B4F02DA-3056-4FB0-8D4F-269B1195884D}" dt="2023-09-14T15:30:08.495" v="339" actId="478"/>
          <ac:picMkLst>
            <pc:docMk/>
            <pc:sldMk cId="374386981" sldId="287"/>
            <ac:picMk id="4" creationId="{1D23D3F6-7402-E04F-DF7A-5CD5066AD892}"/>
          </ac:picMkLst>
        </pc:picChg>
        <pc:picChg chg="del">
          <ac:chgData name="BELLEMIN SANDRA" userId="5fe4e071-d3f4-40df-970f-ee8fcf898346" providerId="ADAL" clId="{6B4F02DA-3056-4FB0-8D4F-269B1195884D}" dt="2023-09-14T15:30:08.495" v="339" actId="478"/>
          <ac:picMkLst>
            <pc:docMk/>
            <pc:sldMk cId="374386981" sldId="287"/>
            <ac:picMk id="5" creationId="{FCA71CD0-3306-E7BC-B077-600AE53250BC}"/>
          </ac:picMkLst>
        </pc:picChg>
        <pc:picChg chg="add mod">
          <ac:chgData name="BELLEMIN SANDRA" userId="5fe4e071-d3f4-40df-970f-ee8fcf898346" providerId="ADAL" clId="{6B4F02DA-3056-4FB0-8D4F-269B1195884D}" dt="2023-09-14T15:30:09.694" v="340"/>
          <ac:picMkLst>
            <pc:docMk/>
            <pc:sldMk cId="374386981" sldId="287"/>
            <ac:picMk id="6" creationId="{1CEAC53A-7E3E-0765-04FF-2C54F00B18E4}"/>
          </ac:picMkLst>
        </pc:picChg>
      </pc:sldChg>
      <pc:sldChg chg="addSp delSp modSp mod modClrScheme chgLayout">
        <pc:chgData name="BELLEMIN SANDRA" userId="5fe4e071-d3f4-40df-970f-ee8fcf898346" providerId="ADAL" clId="{6B4F02DA-3056-4FB0-8D4F-269B1195884D}" dt="2023-09-14T15:30:13.344" v="342"/>
        <pc:sldMkLst>
          <pc:docMk/>
          <pc:sldMk cId="1712706279" sldId="288"/>
        </pc:sldMkLst>
        <pc:picChg chg="del">
          <ac:chgData name="BELLEMIN SANDRA" userId="5fe4e071-d3f4-40df-970f-ee8fcf898346" providerId="ADAL" clId="{6B4F02DA-3056-4FB0-8D4F-269B1195884D}" dt="2023-09-14T15:30:12.222" v="341" actId="478"/>
          <ac:picMkLst>
            <pc:docMk/>
            <pc:sldMk cId="1712706279" sldId="288"/>
            <ac:picMk id="2" creationId="{75F324C4-751A-DDFF-44A7-4AD0391715F9}"/>
          </ac:picMkLst>
        </pc:picChg>
        <pc:picChg chg="add mod">
          <ac:chgData name="BELLEMIN SANDRA" userId="5fe4e071-d3f4-40df-970f-ee8fcf898346" providerId="ADAL" clId="{6B4F02DA-3056-4FB0-8D4F-269B1195884D}" dt="2023-09-14T15:30:13.344" v="342"/>
          <ac:picMkLst>
            <pc:docMk/>
            <pc:sldMk cId="1712706279" sldId="288"/>
            <ac:picMk id="4" creationId="{6E6F6BBB-A233-4501-719B-92D8B56C409B}"/>
          </ac:picMkLst>
        </pc:picChg>
        <pc:picChg chg="del">
          <ac:chgData name="BELLEMIN SANDRA" userId="5fe4e071-d3f4-40df-970f-ee8fcf898346" providerId="ADAL" clId="{6B4F02DA-3056-4FB0-8D4F-269B1195884D}" dt="2023-09-14T15:30:12.222" v="341" actId="478"/>
          <ac:picMkLst>
            <pc:docMk/>
            <pc:sldMk cId="1712706279" sldId="288"/>
            <ac:picMk id="5" creationId="{FCA71CD0-3306-E7BC-B077-600AE53250BC}"/>
          </ac:picMkLst>
        </pc:picChg>
      </pc:sldChg>
      <pc:sldChg chg="addSp delSp modSp mod modClrScheme chgLayout">
        <pc:chgData name="BELLEMIN SANDRA" userId="5fe4e071-d3f4-40df-970f-ee8fcf898346" providerId="ADAL" clId="{6B4F02DA-3056-4FB0-8D4F-269B1195884D}" dt="2023-09-14T15:30:20.118" v="344"/>
        <pc:sldMkLst>
          <pc:docMk/>
          <pc:sldMk cId="172130340" sldId="289"/>
        </pc:sldMkLst>
        <pc:picChg chg="del">
          <ac:chgData name="BELLEMIN SANDRA" userId="5fe4e071-d3f4-40df-970f-ee8fcf898346" providerId="ADAL" clId="{6B4F02DA-3056-4FB0-8D4F-269B1195884D}" dt="2023-09-14T15:30:18.719" v="343" actId="478"/>
          <ac:picMkLst>
            <pc:docMk/>
            <pc:sldMk cId="172130340" sldId="289"/>
            <ac:picMk id="3" creationId="{8CE2BA4F-F376-E5CF-C9F0-EFD0F749E665}"/>
          </ac:picMkLst>
        </pc:picChg>
        <pc:picChg chg="del">
          <ac:chgData name="BELLEMIN SANDRA" userId="5fe4e071-d3f4-40df-970f-ee8fcf898346" providerId="ADAL" clId="{6B4F02DA-3056-4FB0-8D4F-269B1195884D}" dt="2023-09-14T15:30:18.719" v="343" actId="478"/>
          <ac:picMkLst>
            <pc:docMk/>
            <pc:sldMk cId="172130340" sldId="289"/>
            <ac:picMk id="4" creationId="{54A1AA99-E149-4D8E-B4BF-DE7983C597DE}"/>
          </ac:picMkLst>
        </pc:picChg>
        <pc:picChg chg="del">
          <ac:chgData name="BELLEMIN SANDRA" userId="5fe4e071-d3f4-40df-970f-ee8fcf898346" providerId="ADAL" clId="{6B4F02DA-3056-4FB0-8D4F-269B1195884D}" dt="2023-09-14T15:30:18.719" v="343" actId="478"/>
          <ac:picMkLst>
            <pc:docMk/>
            <pc:sldMk cId="172130340" sldId="289"/>
            <ac:picMk id="5" creationId="{FCA71CD0-3306-E7BC-B077-600AE53250BC}"/>
          </ac:picMkLst>
        </pc:picChg>
        <pc:picChg chg="add mod">
          <ac:chgData name="BELLEMIN SANDRA" userId="5fe4e071-d3f4-40df-970f-ee8fcf898346" providerId="ADAL" clId="{6B4F02DA-3056-4FB0-8D4F-269B1195884D}" dt="2023-09-14T15:30:20.118" v="344"/>
          <ac:picMkLst>
            <pc:docMk/>
            <pc:sldMk cId="172130340" sldId="289"/>
            <ac:picMk id="6" creationId="{30DC8DDA-B98A-DEE5-28D7-961E081D8611}"/>
          </ac:picMkLst>
        </pc:picChg>
      </pc:sldChg>
      <pc:sldChg chg="addSp delSp modSp mod modClrScheme chgLayout">
        <pc:chgData name="BELLEMIN SANDRA" userId="5fe4e071-d3f4-40df-970f-ee8fcf898346" providerId="ADAL" clId="{6B4F02DA-3056-4FB0-8D4F-269B1195884D}" dt="2023-09-14T15:30:28.265" v="351"/>
        <pc:sldMkLst>
          <pc:docMk/>
          <pc:sldMk cId="2296431516" sldId="290"/>
        </pc:sldMkLst>
        <pc:picChg chg="add mod">
          <ac:chgData name="BELLEMIN SANDRA" userId="5fe4e071-d3f4-40df-970f-ee8fcf898346" providerId="ADAL" clId="{6B4F02DA-3056-4FB0-8D4F-269B1195884D}" dt="2023-09-14T15:30:28.265" v="351"/>
          <ac:picMkLst>
            <pc:docMk/>
            <pc:sldMk cId="2296431516" sldId="290"/>
            <ac:picMk id="3" creationId="{1171845B-B57E-8CC8-18A6-86304C11E8C8}"/>
          </ac:picMkLst>
        </pc:picChg>
        <pc:picChg chg="del">
          <ac:chgData name="BELLEMIN SANDRA" userId="5fe4e071-d3f4-40df-970f-ee8fcf898346" providerId="ADAL" clId="{6B4F02DA-3056-4FB0-8D4F-269B1195884D}" dt="2023-09-14T15:30:26.551" v="349" actId="478"/>
          <ac:picMkLst>
            <pc:docMk/>
            <pc:sldMk cId="2296431516" sldId="290"/>
            <ac:picMk id="4" creationId="{54A1AA99-E149-4D8E-B4BF-DE7983C597DE}"/>
          </ac:picMkLst>
        </pc:picChg>
        <pc:picChg chg="del">
          <ac:chgData name="BELLEMIN SANDRA" userId="5fe4e071-d3f4-40df-970f-ee8fcf898346" providerId="ADAL" clId="{6B4F02DA-3056-4FB0-8D4F-269B1195884D}" dt="2023-09-14T15:30:26.198" v="348" actId="478"/>
          <ac:picMkLst>
            <pc:docMk/>
            <pc:sldMk cId="2296431516" sldId="290"/>
            <ac:picMk id="5" creationId="{FCA71CD0-3306-E7BC-B077-600AE53250BC}"/>
          </ac:picMkLst>
        </pc:picChg>
        <pc:picChg chg="del">
          <ac:chgData name="BELLEMIN SANDRA" userId="5fe4e071-d3f4-40df-970f-ee8fcf898346" providerId="ADAL" clId="{6B4F02DA-3056-4FB0-8D4F-269B1195884D}" dt="2023-09-14T15:30:27.022" v="350" actId="478"/>
          <ac:picMkLst>
            <pc:docMk/>
            <pc:sldMk cId="2296431516" sldId="290"/>
            <ac:picMk id="6" creationId="{92FD6741-B7C5-DFE0-DF4D-0BAE2B21302D}"/>
          </ac:picMkLst>
        </pc:picChg>
      </pc:sldChg>
      <pc:sldChg chg="addSp delSp modSp mod modClrScheme chgLayout">
        <pc:chgData name="BELLEMIN SANDRA" userId="5fe4e071-d3f4-40df-970f-ee8fcf898346" providerId="ADAL" clId="{6B4F02DA-3056-4FB0-8D4F-269B1195884D}" dt="2023-09-14T15:30:24.016" v="347"/>
        <pc:sldMkLst>
          <pc:docMk/>
          <pc:sldMk cId="129137221" sldId="291"/>
        </pc:sldMkLst>
        <pc:picChg chg="del">
          <ac:chgData name="BELLEMIN SANDRA" userId="5fe4e071-d3f4-40df-970f-ee8fcf898346" providerId="ADAL" clId="{6B4F02DA-3056-4FB0-8D4F-269B1195884D}" dt="2023-09-14T15:30:22.823" v="346" actId="478"/>
          <ac:picMkLst>
            <pc:docMk/>
            <pc:sldMk cId="129137221" sldId="291"/>
            <ac:picMk id="3" creationId="{226286D3-1826-5880-D284-64F4A25240FC}"/>
          </ac:picMkLst>
        </pc:picChg>
        <pc:picChg chg="add mod">
          <ac:chgData name="BELLEMIN SANDRA" userId="5fe4e071-d3f4-40df-970f-ee8fcf898346" providerId="ADAL" clId="{6B4F02DA-3056-4FB0-8D4F-269B1195884D}" dt="2023-09-14T15:30:24.016" v="347"/>
          <ac:picMkLst>
            <pc:docMk/>
            <pc:sldMk cId="129137221" sldId="291"/>
            <ac:picMk id="4" creationId="{E84EDDC1-CE2E-5612-1E57-3C9E3D9DC308}"/>
          </ac:picMkLst>
        </pc:picChg>
        <pc:picChg chg="del">
          <ac:chgData name="BELLEMIN SANDRA" userId="5fe4e071-d3f4-40df-970f-ee8fcf898346" providerId="ADAL" clId="{6B4F02DA-3056-4FB0-8D4F-269B1195884D}" dt="2023-09-14T15:30:22.238" v="345" actId="478"/>
          <ac:picMkLst>
            <pc:docMk/>
            <pc:sldMk cId="129137221" sldId="291"/>
            <ac:picMk id="5" creationId="{FCA71CD0-3306-E7BC-B077-600AE53250BC}"/>
          </ac:picMkLst>
        </pc:picChg>
      </pc:sldChg>
      <pc:sldChg chg="addSp delSp modSp mod">
        <pc:chgData name="BELLEMIN SANDRA" userId="5fe4e071-d3f4-40df-970f-ee8fcf898346" providerId="ADAL" clId="{6B4F02DA-3056-4FB0-8D4F-269B1195884D}" dt="2023-09-14T15:26:43.524" v="268" actId="1076"/>
        <pc:sldMkLst>
          <pc:docMk/>
          <pc:sldMk cId="1303071323" sldId="292"/>
        </pc:sldMkLst>
        <pc:spChg chg="del">
          <ac:chgData name="BELLEMIN SANDRA" userId="5fe4e071-d3f4-40df-970f-ee8fcf898346" providerId="ADAL" clId="{6B4F02DA-3056-4FB0-8D4F-269B1195884D}" dt="2023-09-14T15:26:36.986" v="263" actId="21"/>
          <ac:spMkLst>
            <pc:docMk/>
            <pc:sldMk cId="1303071323" sldId="292"/>
            <ac:spMk id="7" creationId="{90478D24-4CE0-3C6E-5B97-34A2A42A528F}"/>
          </ac:spMkLst>
        </pc:spChg>
        <pc:spChg chg="add del mod">
          <ac:chgData name="BELLEMIN SANDRA" userId="5fe4e071-d3f4-40df-970f-ee8fcf898346" providerId="ADAL" clId="{6B4F02DA-3056-4FB0-8D4F-269B1195884D}" dt="2023-09-14T15:26:38.890" v="265"/>
          <ac:spMkLst>
            <pc:docMk/>
            <pc:sldMk cId="1303071323" sldId="292"/>
            <ac:spMk id="9" creationId="{C3F4E361-84D4-654C-1C50-5B17A56AAEBC}"/>
          </ac:spMkLst>
        </pc:spChg>
        <pc:graphicFrameChg chg="del">
          <ac:chgData name="BELLEMIN SANDRA" userId="5fe4e071-d3f4-40df-970f-ee8fcf898346" providerId="ADAL" clId="{6B4F02DA-3056-4FB0-8D4F-269B1195884D}" dt="2023-09-14T15:26:29.963" v="258" actId="21"/>
          <ac:graphicFrameMkLst>
            <pc:docMk/>
            <pc:sldMk cId="1303071323" sldId="292"/>
            <ac:graphicFrameMk id="2" creationId="{ACF1711B-34E7-67EC-B98F-2006B722D0C0}"/>
          </ac:graphicFrameMkLst>
        </pc:graphicFrameChg>
        <pc:graphicFrameChg chg="add del mod">
          <ac:chgData name="BELLEMIN SANDRA" userId="5fe4e071-d3f4-40df-970f-ee8fcf898346" providerId="ADAL" clId="{6B4F02DA-3056-4FB0-8D4F-269B1195884D}" dt="2023-09-14T15:26:25.691" v="255"/>
          <ac:graphicFrameMkLst>
            <pc:docMk/>
            <pc:sldMk cId="1303071323" sldId="292"/>
            <ac:graphicFrameMk id="3" creationId="{E7D9E05B-D153-61A3-D3DD-48881F283C78}"/>
          </ac:graphicFrameMkLst>
        </pc:graphicFrameChg>
        <pc:graphicFrameChg chg="del">
          <ac:chgData name="BELLEMIN SANDRA" userId="5fe4e071-d3f4-40df-970f-ee8fcf898346" providerId="ADAL" clId="{6B4F02DA-3056-4FB0-8D4F-269B1195884D}" dt="2023-09-14T15:26:23.854" v="253" actId="21"/>
          <ac:graphicFrameMkLst>
            <pc:docMk/>
            <pc:sldMk cId="1303071323" sldId="292"/>
            <ac:graphicFrameMk id="5" creationId="{2FA9183D-B78C-C3E4-6956-B39D9C248DF2}"/>
          </ac:graphicFrameMkLst>
        </pc:graphicFrameChg>
        <pc:graphicFrameChg chg="add del mod">
          <ac:chgData name="BELLEMIN SANDRA" userId="5fe4e071-d3f4-40df-970f-ee8fcf898346" providerId="ADAL" clId="{6B4F02DA-3056-4FB0-8D4F-269B1195884D}" dt="2023-09-14T15:26:32.014" v="260"/>
          <ac:graphicFrameMkLst>
            <pc:docMk/>
            <pc:sldMk cId="1303071323" sldId="292"/>
            <ac:graphicFrameMk id="6" creationId="{F4933586-A759-E810-8BCB-C240C9F65A5D}"/>
          </ac:graphicFrameMkLst>
        </pc:graphicFrameChg>
        <pc:picChg chg="add mod">
          <ac:chgData name="BELLEMIN SANDRA" userId="5fe4e071-d3f4-40df-970f-ee8fcf898346" providerId="ADAL" clId="{6B4F02DA-3056-4FB0-8D4F-269B1195884D}" dt="2023-09-14T15:26:27.660" v="257" actId="1076"/>
          <ac:picMkLst>
            <pc:docMk/>
            <pc:sldMk cId="1303071323" sldId="292"/>
            <ac:picMk id="4" creationId="{321A3D0C-6DF5-4C07-EB28-24F3F28D5B47}"/>
          </ac:picMkLst>
        </pc:picChg>
        <pc:picChg chg="add mod">
          <ac:chgData name="BELLEMIN SANDRA" userId="5fe4e071-d3f4-40df-970f-ee8fcf898346" providerId="ADAL" clId="{6B4F02DA-3056-4FB0-8D4F-269B1195884D}" dt="2023-09-14T15:26:35.282" v="262" actId="1076"/>
          <ac:picMkLst>
            <pc:docMk/>
            <pc:sldMk cId="1303071323" sldId="292"/>
            <ac:picMk id="8" creationId="{125CDCA4-46EA-61D0-CB8D-96E80DDC15E7}"/>
          </ac:picMkLst>
        </pc:picChg>
        <pc:picChg chg="add mod ord">
          <ac:chgData name="BELLEMIN SANDRA" userId="5fe4e071-d3f4-40df-970f-ee8fcf898346" providerId="ADAL" clId="{6B4F02DA-3056-4FB0-8D4F-269B1195884D}" dt="2023-09-14T15:26:43.524" v="268" actId="1076"/>
          <ac:picMkLst>
            <pc:docMk/>
            <pc:sldMk cId="1303071323" sldId="292"/>
            <ac:picMk id="10" creationId="{D123AA83-ADEE-9081-A5A3-F33F20D250EA}"/>
          </ac:picMkLst>
        </pc:picChg>
      </pc:sldChg>
      <pc:sldChg chg="addSp delSp modSp mod">
        <pc:chgData name="BELLEMIN SANDRA" userId="5fe4e071-d3f4-40df-970f-ee8fcf898346" providerId="ADAL" clId="{6B4F02DA-3056-4FB0-8D4F-269B1195884D}" dt="2023-09-14T15:27:58.457" v="299" actId="166"/>
        <pc:sldMkLst>
          <pc:docMk/>
          <pc:sldMk cId="4240602761" sldId="293"/>
        </pc:sldMkLst>
        <pc:graphicFrameChg chg="del">
          <ac:chgData name="BELLEMIN SANDRA" userId="5fe4e071-d3f4-40df-970f-ee8fcf898346" providerId="ADAL" clId="{6B4F02DA-3056-4FB0-8D4F-269B1195884D}" dt="2023-09-14T15:27:37.422" v="289" actId="21"/>
          <ac:graphicFrameMkLst>
            <pc:docMk/>
            <pc:sldMk cId="4240602761" sldId="293"/>
            <ac:graphicFrameMk id="2" creationId="{83F7AAB7-8E5E-317E-A95C-12F689883519}"/>
          </ac:graphicFrameMkLst>
        </pc:graphicFrameChg>
        <pc:graphicFrameChg chg="del">
          <ac:chgData name="BELLEMIN SANDRA" userId="5fe4e071-d3f4-40df-970f-ee8fcf898346" providerId="ADAL" clId="{6B4F02DA-3056-4FB0-8D4F-269B1195884D}" dt="2023-09-14T15:27:30.629" v="284" actId="21"/>
          <ac:graphicFrameMkLst>
            <pc:docMk/>
            <pc:sldMk cId="4240602761" sldId="293"/>
            <ac:graphicFrameMk id="4" creationId="{896AC224-404E-D4DE-3BE3-03DEDAF28C37}"/>
          </ac:graphicFrameMkLst>
        </pc:graphicFrameChg>
        <pc:graphicFrameChg chg="add del mod">
          <ac:chgData name="BELLEMIN SANDRA" userId="5fe4e071-d3f4-40df-970f-ee8fcf898346" providerId="ADAL" clId="{6B4F02DA-3056-4FB0-8D4F-269B1195884D}" dt="2023-09-14T15:27:32.762" v="286"/>
          <ac:graphicFrameMkLst>
            <pc:docMk/>
            <pc:sldMk cId="4240602761" sldId="293"/>
            <ac:graphicFrameMk id="5" creationId="{F38F2D53-0914-6AF6-660B-9C84AB53F937}"/>
          </ac:graphicFrameMkLst>
        </pc:graphicFrameChg>
        <pc:graphicFrameChg chg="add del mod">
          <ac:chgData name="BELLEMIN SANDRA" userId="5fe4e071-d3f4-40df-970f-ee8fcf898346" providerId="ADAL" clId="{6B4F02DA-3056-4FB0-8D4F-269B1195884D}" dt="2023-09-14T15:27:39.403" v="291"/>
          <ac:graphicFrameMkLst>
            <pc:docMk/>
            <pc:sldMk cId="4240602761" sldId="293"/>
            <ac:graphicFrameMk id="7" creationId="{6079F7B0-FAFC-6EB1-7EF0-79CBB0190010}"/>
          </ac:graphicFrameMkLst>
        </pc:graphicFrameChg>
        <pc:picChg chg="del">
          <ac:chgData name="BELLEMIN SANDRA" userId="5fe4e071-d3f4-40df-970f-ee8fcf898346" providerId="ADAL" clId="{6B4F02DA-3056-4FB0-8D4F-269B1195884D}" dt="2023-09-14T15:27:44.083" v="294" actId="21"/>
          <ac:picMkLst>
            <pc:docMk/>
            <pc:sldMk cId="4240602761" sldId="293"/>
            <ac:picMk id="3" creationId="{FECB8885-9B30-94D9-F02A-C824D4A99E1C}"/>
          </ac:picMkLst>
        </pc:picChg>
        <pc:picChg chg="add mod">
          <ac:chgData name="BELLEMIN SANDRA" userId="5fe4e071-d3f4-40df-970f-ee8fcf898346" providerId="ADAL" clId="{6B4F02DA-3056-4FB0-8D4F-269B1195884D}" dt="2023-09-14T15:27:35.056" v="288" actId="1076"/>
          <ac:picMkLst>
            <pc:docMk/>
            <pc:sldMk cId="4240602761" sldId="293"/>
            <ac:picMk id="6" creationId="{21C369EF-E934-D1E7-95C9-747C529E34AC}"/>
          </ac:picMkLst>
        </pc:picChg>
        <pc:picChg chg="add mod">
          <ac:chgData name="BELLEMIN SANDRA" userId="5fe4e071-d3f4-40df-970f-ee8fcf898346" providerId="ADAL" clId="{6B4F02DA-3056-4FB0-8D4F-269B1195884D}" dt="2023-09-14T15:27:42.622" v="293" actId="1076"/>
          <ac:picMkLst>
            <pc:docMk/>
            <pc:sldMk cId="4240602761" sldId="293"/>
            <ac:picMk id="8" creationId="{B7B1DF5E-F0E5-0556-74BE-FC97703977E5}"/>
          </ac:picMkLst>
        </pc:picChg>
        <pc:picChg chg="add del mod">
          <ac:chgData name="BELLEMIN SANDRA" userId="5fe4e071-d3f4-40df-970f-ee8fcf898346" providerId="ADAL" clId="{6B4F02DA-3056-4FB0-8D4F-269B1195884D}" dt="2023-09-14T15:27:55.025" v="296"/>
          <ac:picMkLst>
            <pc:docMk/>
            <pc:sldMk cId="4240602761" sldId="293"/>
            <ac:picMk id="9" creationId="{E62F617C-C652-5AC8-0596-5ACA77627895}"/>
          </ac:picMkLst>
        </pc:picChg>
        <pc:picChg chg="add mod ord">
          <ac:chgData name="BELLEMIN SANDRA" userId="5fe4e071-d3f4-40df-970f-ee8fcf898346" providerId="ADAL" clId="{6B4F02DA-3056-4FB0-8D4F-269B1195884D}" dt="2023-09-14T15:27:58.457" v="299" actId="166"/>
          <ac:picMkLst>
            <pc:docMk/>
            <pc:sldMk cId="4240602761" sldId="293"/>
            <ac:picMk id="10" creationId="{4CE3653C-E5A1-E662-E36A-CA76CD15E0FE}"/>
          </ac:picMkLst>
        </pc:picChg>
      </pc:sldChg>
    </pc:docChg>
  </pc:docChgLst>
  <pc:docChgLst>
    <pc:chgData name="CORNUBERT CLAIRE" userId="463e7911-c62c-4422-9308-3a4a3529b03e" providerId="ADAL" clId="{29309C40-9669-4B3C-B05F-320B375940D1}"/>
    <pc:docChg chg="undo custSel modSld">
      <pc:chgData name="CORNUBERT CLAIRE" userId="463e7911-c62c-4422-9308-3a4a3529b03e" providerId="ADAL" clId="{29309C40-9669-4B3C-B05F-320B375940D1}" dt="2023-09-15T14:05:40.031" v="92" actId="20577"/>
      <pc:docMkLst>
        <pc:docMk/>
      </pc:docMkLst>
      <pc:sldChg chg="modNotesTx">
        <pc:chgData name="CORNUBERT CLAIRE" userId="463e7911-c62c-4422-9308-3a4a3529b03e" providerId="ADAL" clId="{29309C40-9669-4B3C-B05F-320B375940D1}" dt="2023-09-15T14:00:11.487" v="8" actId="6549"/>
        <pc:sldMkLst>
          <pc:docMk/>
          <pc:sldMk cId="1569998023" sldId="257"/>
        </pc:sldMkLst>
      </pc:sldChg>
      <pc:sldChg chg="modNotesTx">
        <pc:chgData name="CORNUBERT CLAIRE" userId="463e7911-c62c-4422-9308-3a4a3529b03e" providerId="ADAL" clId="{29309C40-9669-4B3C-B05F-320B375940D1}" dt="2023-09-15T14:00:22.799" v="10"/>
        <pc:sldMkLst>
          <pc:docMk/>
          <pc:sldMk cId="42837038" sldId="258"/>
        </pc:sldMkLst>
      </pc:sldChg>
      <pc:sldChg chg="modNotesTx">
        <pc:chgData name="CORNUBERT CLAIRE" userId="463e7911-c62c-4422-9308-3a4a3529b03e" providerId="ADAL" clId="{29309C40-9669-4B3C-B05F-320B375940D1}" dt="2023-09-15T13:59:20.317" v="2" actId="20577"/>
        <pc:sldMkLst>
          <pc:docMk/>
          <pc:sldMk cId="3763238711" sldId="260"/>
        </pc:sldMkLst>
      </pc:sldChg>
      <pc:sldChg chg="modNotesTx">
        <pc:chgData name="CORNUBERT CLAIRE" userId="463e7911-c62c-4422-9308-3a4a3529b03e" providerId="ADAL" clId="{29309C40-9669-4B3C-B05F-320B375940D1}" dt="2023-09-15T14:00:38.034" v="12"/>
        <pc:sldMkLst>
          <pc:docMk/>
          <pc:sldMk cId="3732795706" sldId="262"/>
        </pc:sldMkLst>
      </pc:sldChg>
      <pc:sldChg chg="modSp mod modNotesTx">
        <pc:chgData name="CORNUBERT CLAIRE" userId="463e7911-c62c-4422-9308-3a4a3529b03e" providerId="ADAL" clId="{29309C40-9669-4B3C-B05F-320B375940D1}" dt="2023-09-15T14:00:55.948" v="13" actId="1076"/>
        <pc:sldMkLst>
          <pc:docMk/>
          <pc:sldMk cId="1929846271" sldId="263"/>
        </pc:sldMkLst>
        <pc:picChg chg="mod">
          <ac:chgData name="CORNUBERT CLAIRE" userId="463e7911-c62c-4422-9308-3a4a3529b03e" providerId="ADAL" clId="{29309C40-9669-4B3C-B05F-320B375940D1}" dt="2023-09-15T14:00:55.948" v="13" actId="1076"/>
          <ac:picMkLst>
            <pc:docMk/>
            <pc:sldMk cId="1929846271" sldId="263"/>
            <ac:picMk id="6" creationId="{1F032139-64DA-4AA9-8F21-C18586ED11FE}"/>
          </ac:picMkLst>
        </pc:picChg>
      </pc:sldChg>
      <pc:sldChg chg="modSp mod modNotesTx">
        <pc:chgData name="CORNUBERT CLAIRE" userId="463e7911-c62c-4422-9308-3a4a3529b03e" providerId="ADAL" clId="{29309C40-9669-4B3C-B05F-320B375940D1}" dt="2023-09-15T14:01:20.269" v="21"/>
        <pc:sldMkLst>
          <pc:docMk/>
          <pc:sldMk cId="1205437133" sldId="264"/>
        </pc:sldMkLst>
        <pc:picChg chg="mod">
          <ac:chgData name="CORNUBERT CLAIRE" userId="463e7911-c62c-4422-9308-3a4a3529b03e" providerId="ADAL" clId="{29309C40-9669-4B3C-B05F-320B375940D1}" dt="2023-09-15T14:01:11.358" v="19" actId="1076"/>
          <ac:picMkLst>
            <pc:docMk/>
            <pc:sldMk cId="1205437133" sldId="264"/>
            <ac:picMk id="3" creationId="{E9532D95-E600-4463-F039-1C53A9174A7B}"/>
          </ac:picMkLst>
        </pc:picChg>
        <pc:picChg chg="mod">
          <ac:chgData name="CORNUBERT CLAIRE" userId="463e7911-c62c-4422-9308-3a4a3529b03e" providerId="ADAL" clId="{29309C40-9669-4B3C-B05F-320B375940D1}" dt="2023-09-15T14:01:10.689" v="18" actId="1076"/>
          <ac:picMkLst>
            <pc:docMk/>
            <pc:sldMk cId="1205437133" sldId="264"/>
            <ac:picMk id="5" creationId="{0DC40E8B-1FE8-5012-9EF9-DAAD20582C98}"/>
          </ac:picMkLst>
        </pc:picChg>
      </pc:sldChg>
      <pc:sldChg chg="modNotesTx">
        <pc:chgData name="CORNUBERT CLAIRE" userId="463e7911-c62c-4422-9308-3a4a3529b03e" providerId="ADAL" clId="{29309C40-9669-4B3C-B05F-320B375940D1}" dt="2023-09-15T14:01:40.618" v="25"/>
        <pc:sldMkLst>
          <pc:docMk/>
          <pc:sldMk cId="303757294" sldId="265"/>
        </pc:sldMkLst>
      </pc:sldChg>
      <pc:sldChg chg="modSp mod">
        <pc:chgData name="CORNUBERT CLAIRE" userId="463e7911-c62c-4422-9308-3a4a3529b03e" providerId="ADAL" clId="{29309C40-9669-4B3C-B05F-320B375940D1}" dt="2023-09-15T14:02:00.412" v="70" actId="1035"/>
        <pc:sldMkLst>
          <pc:docMk/>
          <pc:sldMk cId="3361555315" sldId="266"/>
        </pc:sldMkLst>
        <pc:picChg chg="mod">
          <ac:chgData name="CORNUBERT CLAIRE" userId="463e7911-c62c-4422-9308-3a4a3529b03e" providerId="ADAL" clId="{29309C40-9669-4B3C-B05F-320B375940D1}" dt="2023-09-15T14:02:00.412" v="70" actId="1035"/>
          <ac:picMkLst>
            <pc:docMk/>
            <pc:sldMk cId="3361555315" sldId="266"/>
            <ac:picMk id="13" creationId="{97E260A1-402E-21CA-00AC-C96EFD8E6380}"/>
          </ac:picMkLst>
        </pc:picChg>
      </pc:sldChg>
      <pc:sldChg chg="modNotesTx">
        <pc:chgData name="CORNUBERT CLAIRE" userId="463e7911-c62c-4422-9308-3a4a3529b03e" providerId="ADAL" clId="{29309C40-9669-4B3C-B05F-320B375940D1}" dt="2023-09-15T14:02:26.200" v="72" actId="114"/>
        <pc:sldMkLst>
          <pc:docMk/>
          <pc:sldMk cId="676449070" sldId="267"/>
        </pc:sldMkLst>
      </pc:sldChg>
      <pc:sldChg chg="modNotesTx">
        <pc:chgData name="CORNUBERT CLAIRE" userId="463e7911-c62c-4422-9308-3a4a3529b03e" providerId="ADAL" clId="{29309C40-9669-4B3C-B05F-320B375940D1}" dt="2023-09-15T14:03:59.624" v="80" actId="113"/>
        <pc:sldMkLst>
          <pc:docMk/>
          <pc:sldMk cId="3791836186" sldId="274"/>
        </pc:sldMkLst>
      </pc:sldChg>
      <pc:sldChg chg="modNotesTx">
        <pc:chgData name="CORNUBERT CLAIRE" userId="463e7911-c62c-4422-9308-3a4a3529b03e" providerId="ADAL" clId="{29309C40-9669-4B3C-B05F-320B375940D1}" dt="2023-09-15T14:04:13.689" v="85" actId="113"/>
        <pc:sldMkLst>
          <pc:docMk/>
          <pc:sldMk cId="3631753391" sldId="275"/>
        </pc:sldMkLst>
      </pc:sldChg>
      <pc:sldChg chg="modNotesTx">
        <pc:chgData name="CORNUBERT CLAIRE" userId="463e7911-c62c-4422-9308-3a4a3529b03e" providerId="ADAL" clId="{29309C40-9669-4B3C-B05F-320B375940D1}" dt="2023-09-15T14:05:15.977" v="86" actId="113"/>
        <pc:sldMkLst>
          <pc:docMk/>
          <pc:sldMk cId="4075532111" sldId="282"/>
        </pc:sldMkLst>
      </pc:sldChg>
      <pc:sldChg chg="modNotesTx">
        <pc:chgData name="CORNUBERT CLAIRE" userId="463e7911-c62c-4422-9308-3a4a3529b03e" providerId="ADAL" clId="{29309C40-9669-4B3C-B05F-320B375940D1}" dt="2023-09-15T14:05:40.031" v="92" actId="20577"/>
        <pc:sldMkLst>
          <pc:docMk/>
          <pc:sldMk cId="39513870" sldId="285"/>
        </pc:sldMkLst>
      </pc:sldChg>
      <pc:sldChg chg="modNotesTx">
        <pc:chgData name="CORNUBERT CLAIRE" userId="463e7911-c62c-4422-9308-3a4a3529b03e" providerId="ADAL" clId="{29309C40-9669-4B3C-B05F-320B375940D1}" dt="2023-09-15T14:02:40.136" v="73" actId="114"/>
        <pc:sldMkLst>
          <pc:docMk/>
          <pc:sldMk cId="1303071323" sldId="292"/>
        </pc:sldMkLst>
      </pc:sldChg>
      <pc:sldChg chg="modNotesTx">
        <pc:chgData name="CORNUBERT CLAIRE" userId="463e7911-c62c-4422-9308-3a4a3529b03e" providerId="ADAL" clId="{29309C40-9669-4B3C-B05F-320B375940D1}" dt="2023-09-15T14:03:12.952" v="77"/>
        <pc:sldMkLst>
          <pc:docMk/>
          <pc:sldMk cId="4240602761"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CEA73-3F3C-462E-820A-4D5155B528D9}"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72110-D937-4DB7-B567-7170B9D5C45E}" type="slidenum">
              <a:rPr lang="fr-FR" smtClean="0"/>
              <a:t>‹N°›</a:t>
            </a:fld>
            <a:endParaRPr lang="fr-FR"/>
          </a:p>
        </p:txBody>
      </p:sp>
    </p:spTree>
    <p:extLst>
      <p:ext uri="{BB962C8B-B14F-4D97-AF65-F5344CB8AC3E}">
        <p14:creationId xmlns:p14="http://schemas.microsoft.com/office/powerpoint/2010/main" val="12814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16400"/>
            <a:r>
              <a:rPr lang="fr-FR" sz="1200" b="1" i="1" u="none" strike="noStrike" baseline="0" dirty="0">
                <a:solidFill>
                  <a:srgbClr val="211D1E"/>
                </a:solidFill>
                <a:latin typeface="FSAlbert"/>
              </a:rPr>
              <a:t>AVERTISSEMENT /!\ </a:t>
            </a:r>
            <a:r>
              <a:rPr lang="fr-FR" sz="1200" b="0" i="1" u="none" strike="noStrike" baseline="0" dirty="0">
                <a:solidFill>
                  <a:srgbClr val="211D1E"/>
                </a:solidFill>
                <a:latin typeface="FSAlbert"/>
              </a:rPr>
              <a:t>Cette leçon, ainsi que la leçon 43, repose sur un dispositif </a:t>
            </a:r>
            <a:r>
              <a:rPr lang="fr-FR" sz="1200" b="1" i="1" u="none" strike="noStrike" baseline="0" dirty="0">
                <a:solidFill>
                  <a:srgbClr val="211D1E"/>
                </a:solidFill>
                <a:latin typeface="FSAlbert"/>
              </a:rPr>
              <a:t>matériel</a:t>
            </a:r>
            <a:r>
              <a:rPr lang="fr-FR" sz="1200" b="0" i="1" u="none" strike="noStrike" baseline="0" dirty="0">
                <a:solidFill>
                  <a:srgbClr val="211D1E"/>
                </a:solidFill>
                <a:latin typeface="FSAlbert"/>
              </a:rPr>
              <a:t> particulièrement efficace pour faire manipuler et comprendre les accords. </a:t>
            </a:r>
            <a:endParaRPr lang="fr-FR" sz="1200" b="0" i="0" u="none" strike="noStrike" baseline="0" dirty="0">
              <a:solidFill>
                <a:srgbClr val="211D1E"/>
              </a:solidFill>
              <a:latin typeface="FSAlbert"/>
            </a:endParaRPr>
          </a:p>
          <a:p>
            <a:pPr marR="16400"/>
            <a:r>
              <a:rPr lang="fr-FR" sz="1200" b="0" i="1" u="none" strike="noStrike" baseline="0" dirty="0">
                <a:solidFill>
                  <a:srgbClr val="211D1E"/>
                </a:solidFill>
                <a:latin typeface="FSAlbert"/>
              </a:rPr>
              <a:t>Avant cette séance, il est nécessaire de construire ce dispositif simple à mettre en place. </a:t>
            </a:r>
            <a:br>
              <a:rPr lang="fr-FR" sz="1200" b="0" i="1" u="none" strike="noStrike" baseline="0" dirty="0">
                <a:solidFill>
                  <a:srgbClr val="211D1E"/>
                </a:solidFill>
                <a:latin typeface="FSAlbert"/>
              </a:rPr>
            </a:br>
            <a:r>
              <a:rPr lang="fr-FR" sz="1200" b="0" i="1" u="none" strike="noStrike" baseline="0" dirty="0">
                <a:solidFill>
                  <a:srgbClr val="211D1E"/>
                </a:solidFill>
                <a:latin typeface="FSAlbert"/>
              </a:rPr>
              <a:t>Pour les phases de manipulation des tirettes, invitez les élèves à utiliser le matériel que vous aurez construit.</a:t>
            </a:r>
            <a:br>
              <a:rPr lang="fr-FR" sz="1200" b="0" i="1" u="none" strike="noStrike" baseline="0" dirty="0">
                <a:solidFill>
                  <a:srgbClr val="211D1E"/>
                </a:solidFill>
                <a:latin typeface="FSAlbert"/>
              </a:rPr>
            </a:br>
            <a:r>
              <a:rPr lang="fr-FR" sz="1800" b="1" i="1" u="none" strike="noStrike" baseline="0" dirty="0">
                <a:solidFill>
                  <a:srgbClr val="211D1E"/>
                </a:solidFill>
                <a:latin typeface="FSAlbert"/>
              </a:rPr>
              <a:t>Mode d’emploi : </a:t>
            </a:r>
            <a:r>
              <a:rPr lang="fr-FR" sz="1800" b="0" i="1" u="none" strike="noStrike" baseline="0" dirty="0">
                <a:solidFill>
                  <a:srgbClr val="211D1E"/>
                </a:solidFill>
                <a:latin typeface="FSAlbert"/>
              </a:rPr>
              <a:t>à retrouver dans le </a:t>
            </a:r>
            <a:r>
              <a:rPr lang="fr-FR" sz="1800" b="0" i="0" u="none" strike="noStrike" baseline="0" dirty="0">
                <a:solidFill>
                  <a:srgbClr val="211D1E"/>
                </a:solidFill>
                <a:latin typeface="FSAlbert"/>
              </a:rPr>
              <a:t>Fichier photocopiable </a:t>
            </a:r>
            <a:r>
              <a:rPr lang="fr-FR" sz="1800" b="0" i="1" u="none" strike="noStrike" baseline="0" dirty="0">
                <a:solidFill>
                  <a:srgbClr val="211D1E"/>
                </a:solidFill>
                <a:latin typeface="FSAlbert"/>
              </a:rPr>
              <a:t>p. 181, ou en vidéo : </a:t>
            </a:r>
            <a:r>
              <a:rPr lang="fr-FR" sz="1800" b="0" i="0" u="none" strike="noStrike" baseline="0" dirty="0">
                <a:solidFill>
                  <a:srgbClr val="211D1E"/>
                </a:solidFill>
                <a:latin typeface="FSAlbert"/>
              </a:rPr>
              <a:t>hatier-clic.fr/</a:t>
            </a:r>
            <a:r>
              <a:rPr lang="fr-FR" sz="1800" b="0" i="0" u="none" strike="noStrike" baseline="0" dirty="0" err="1">
                <a:solidFill>
                  <a:srgbClr val="211D1E"/>
                </a:solidFill>
                <a:latin typeface="FSAlbert"/>
              </a:rPr>
              <a:t>lapetitefabriquedegrammaire</a:t>
            </a:r>
            <a:endParaRPr lang="fr-FR" sz="10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Il est néanmoins possible de montrer les activités sur le diaporama en bougeant les éléments sur chaque diapo.</a:t>
            </a:r>
          </a:p>
          <a:p>
            <a:endParaRPr lang="fr-FR" b="1" i="1" dirty="0"/>
          </a:p>
          <a:p>
            <a:r>
              <a:rPr lang="fr-FR" b="1" i="0" dirty="0"/>
              <a:t>LA PHRASE – </a:t>
            </a:r>
            <a:r>
              <a:rPr lang="fr-FR" b="0" i="1" dirty="0"/>
              <a:t>L’accord du verbe avec le sujet</a:t>
            </a:r>
          </a:p>
          <a:p>
            <a:r>
              <a:rPr lang="fr-FR" b="1" i="0" dirty="0"/>
              <a:t>Leçon 39 : Machine à accorder le verbe avec le sujet. </a:t>
            </a:r>
            <a:r>
              <a:rPr lang="fr-FR" b="1" i="1" dirty="0"/>
              <a:t>Consolidation</a:t>
            </a:r>
            <a:endParaRPr lang="fr-FR" sz="1200" b="1" i="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fr-FR" b="1" i="0"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a:t>
            </a:fld>
            <a:endParaRPr lang="fr-FR"/>
          </a:p>
        </p:txBody>
      </p:sp>
    </p:spTree>
    <p:extLst>
      <p:ext uri="{BB962C8B-B14F-4D97-AF65-F5344CB8AC3E}">
        <p14:creationId xmlns:p14="http://schemas.microsoft.com/office/powerpoint/2010/main" val="66636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Pour faire une phrase grammaticale, on peut changer la brique-sujet ou alors on peut changer la forme du verbe. On a le choix. L’affiche qui porte le groupe du nom en rouge qui va avec le verbe, elle, ne change pas. »</a:t>
            </a:r>
            <a:endParaRPr lang="fr-FR" sz="1800" b="0" i="0" u="none" strike="noStrike" baseline="0" dirty="0">
              <a:solidFill>
                <a:srgbClr val="211D1E"/>
              </a:solidFill>
              <a:latin typeface="FSAlbert"/>
            </a:endParaRP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10</a:t>
            </a:fld>
            <a:endParaRPr lang="fr-FR"/>
          </a:p>
        </p:txBody>
      </p:sp>
    </p:spTree>
    <p:extLst>
      <p:ext uri="{BB962C8B-B14F-4D97-AF65-F5344CB8AC3E}">
        <p14:creationId xmlns:p14="http://schemas.microsoft.com/office/powerpoint/2010/main" val="300899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4 : </a:t>
            </a:r>
            <a:r>
              <a:rPr lang="fr-FR" b="1" i="1" dirty="0"/>
              <a:t>Appariement. </a:t>
            </a:r>
            <a:r>
              <a:rPr lang="fr-FR" b="1" i="0" dirty="0"/>
              <a:t>Jouer à construire des phrases grammaticales</a:t>
            </a:r>
          </a:p>
          <a:p>
            <a:endParaRPr lang="fr-FR" b="1" i="0" dirty="0"/>
          </a:p>
          <a:p>
            <a:r>
              <a:rPr lang="fr-FR" b="0" i="1" dirty="0"/>
              <a:t>Quand les élèves ont bien compris la manipulation des tirettes, en proposer d’autres.</a:t>
            </a:r>
          </a:p>
          <a:p>
            <a:r>
              <a:rPr lang="fr-FR" b="0" i="1" dirty="0"/>
              <a:t>Voir les exemples ci-dessus et dans les diapositives suivantes. </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11</a:t>
            </a:fld>
            <a:endParaRPr lang="fr-FR"/>
          </a:p>
        </p:txBody>
      </p:sp>
    </p:spTree>
    <p:extLst>
      <p:ext uri="{BB962C8B-B14F-4D97-AF65-F5344CB8AC3E}">
        <p14:creationId xmlns:p14="http://schemas.microsoft.com/office/powerpoint/2010/main" val="31712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Voici une autre possibilité. </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12</a:t>
            </a:fld>
            <a:endParaRPr lang="fr-FR"/>
          </a:p>
        </p:txBody>
      </p:sp>
    </p:spTree>
    <p:extLst>
      <p:ext uri="{BB962C8B-B14F-4D97-AF65-F5344CB8AC3E}">
        <p14:creationId xmlns:p14="http://schemas.microsoft.com/office/powerpoint/2010/main" val="1742169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Voici une autre possibilité. </a:t>
            </a:r>
          </a:p>
          <a:p>
            <a:endParaRPr lang="fr-FR" b="0" dirty="0"/>
          </a:p>
          <a:p>
            <a:r>
              <a:rPr lang="fr-FR" b="0" i="1" dirty="0"/>
              <a:t>Remarque : dans cet exemple, il n’y a pas de conjugaison possible à la personne 5.</a:t>
            </a: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13</a:t>
            </a:fld>
            <a:endParaRPr lang="fr-FR"/>
          </a:p>
        </p:txBody>
      </p:sp>
    </p:spTree>
    <p:extLst>
      <p:ext uri="{BB962C8B-B14F-4D97-AF65-F5344CB8AC3E}">
        <p14:creationId xmlns:p14="http://schemas.microsoft.com/office/powerpoint/2010/main" val="370388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L’un d’entre vous va se lever, et venir choisir une des tirettes – sujet ou verbe – et un des éléments des tirettes – n’importe lequel. Puis il va le positionner dans la fenêtre. </a:t>
            </a:r>
          </a:p>
          <a:p>
            <a:pPr marL="0" indent="0">
              <a:buFont typeface="Wingdings" panose="05000000000000000000" pitchFamily="2" charset="2"/>
              <a:buNone/>
            </a:pPr>
            <a:r>
              <a:rPr lang="fr-FR" sz="1200" b="0" i="0" u="none" strike="noStrike" baseline="0" dirty="0">
                <a:solidFill>
                  <a:srgbClr val="00AEEF"/>
                </a:solidFill>
                <a:latin typeface="FSAlbert"/>
              </a:rPr>
              <a:t>Ensuite, un second élève va venir choisir une tirette de l’autre type et un élément dans cette seconde tirette qui va avec le premier élément choisi par le camarade. Il va le positionner dans la fenêtre.</a:t>
            </a:r>
          </a:p>
          <a:p>
            <a:r>
              <a:rPr lang="fr-FR" sz="1200" b="0" i="0" u="none" strike="noStrike" baseline="0" dirty="0">
                <a:solidFill>
                  <a:srgbClr val="00AEEF"/>
                </a:solidFill>
                <a:latin typeface="FSAlbert"/>
              </a:rPr>
              <a:t>Les autres élèves, vous vous tairez. S’il y a des commentaires à faire, on les fera quand on aura les deux éléments dans la fenêtre. </a:t>
            </a:r>
          </a:p>
          <a:p>
            <a:r>
              <a:rPr lang="fr-FR" sz="1200" b="0" i="0" u="none" strike="noStrike" baseline="0" dirty="0">
                <a:solidFill>
                  <a:srgbClr val="00AEEF"/>
                </a:solidFill>
                <a:latin typeface="FSAlbert"/>
              </a:rPr>
              <a:t>Je vous appellerai pour venir choisir un élément. Régulièrement, je vous demanderai de changer les tirettes. » </a:t>
            </a:r>
            <a:endParaRPr lang="fr-FR" dirty="0"/>
          </a:p>
          <a:p>
            <a:endParaRPr lang="fr-FR" dirty="0"/>
          </a:p>
          <a:p>
            <a:pPr marL="0" indent="0">
              <a:buFont typeface="Wingdings" panose="05000000000000000000" pitchFamily="2"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b="1" dirty="0"/>
              <a:t>Poursuivre</a:t>
            </a:r>
            <a:r>
              <a:rPr lang="fr-FR" dirty="0"/>
              <a:t> le jeu pendant 20 minutes environ. Tous les élèves ne passent pas nécessairement, c’est la discussion collective qui est occasion d’apprentissage. </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14</a:t>
            </a:fld>
            <a:endParaRPr lang="fr-FR"/>
          </a:p>
        </p:txBody>
      </p:sp>
    </p:spTree>
    <p:extLst>
      <p:ext uri="{BB962C8B-B14F-4D97-AF65-F5344CB8AC3E}">
        <p14:creationId xmlns:p14="http://schemas.microsoft.com/office/powerpoint/2010/main" val="315021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Alors, dans la phrase du début, que devait dire Aristobule ? Avec </a:t>
            </a:r>
            <a:r>
              <a:rPr lang="fr-FR" sz="1800" b="0" i="1" u="none" strike="noStrike" baseline="0" dirty="0">
                <a:solidFill>
                  <a:srgbClr val="00AEEF"/>
                </a:solidFill>
                <a:latin typeface="FSAlbert"/>
              </a:rPr>
              <a:t>Le petit chat </a:t>
            </a:r>
            <a:r>
              <a:rPr lang="fr-FR" sz="1800" b="0" i="0" u="none" strike="noStrike" baseline="0" dirty="0">
                <a:solidFill>
                  <a:srgbClr val="00AEEF"/>
                </a:solidFill>
                <a:latin typeface="FSAlbert"/>
              </a:rPr>
              <a:t>et </a:t>
            </a:r>
            <a:r>
              <a:rPr lang="fr-FR" sz="1800" b="0" i="1" u="none" strike="noStrike" baseline="0" dirty="0">
                <a:solidFill>
                  <a:srgbClr val="00AEEF"/>
                </a:solidFill>
                <a:latin typeface="FSAlbert"/>
              </a:rPr>
              <a:t>la gamelle </a:t>
            </a:r>
            <a:r>
              <a:rPr lang="fr-FR" sz="1800" b="0" i="0" u="none" strike="noStrike" baseline="0" dirty="0">
                <a:solidFill>
                  <a:srgbClr val="00AEEF"/>
                </a:solidFill>
                <a:latin typeface="FSAlbert"/>
              </a:rPr>
              <a:t>? »</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15</a:t>
            </a:fld>
            <a:endParaRPr lang="fr-FR"/>
          </a:p>
        </p:txBody>
      </p:sp>
    </p:spTree>
    <p:extLst>
      <p:ext uri="{BB962C8B-B14F-4D97-AF65-F5344CB8AC3E}">
        <p14:creationId xmlns:p14="http://schemas.microsoft.com/office/powerpoint/2010/main" val="2558906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 </a:t>
            </a:r>
            <a:r>
              <a:rPr lang="fr-FR" sz="1800" b="0" i="1" u="none" strike="noStrike" baseline="0" dirty="0">
                <a:solidFill>
                  <a:srgbClr val="211D1E"/>
                </a:solidFill>
                <a:latin typeface="FSAlbert"/>
              </a:rPr>
              <a:t>Le petit chat</a:t>
            </a:r>
            <a:r>
              <a:rPr lang="fr-FR" sz="1800" b="0" i="0" u="none" strike="noStrike" baseline="0" dirty="0">
                <a:solidFill>
                  <a:srgbClr val="211D1E"/>
                </a:solidFill>
                <a:latin typeface="FSAlbert"/>
              </a:rPr>
              <a:t>, c’est une personne 3. Il faut dire : </a:t>
            </a:r>
            <a:r>
              <a:rPr lang="fr-FR" sz="1800" b="0" i="1" u="none" strike="noStrike" baseline="0" dirty="0">
                <a:solidFill>
                  <a:srgbClr val="211D1E"/>
                </a:solidFill>
                <a:latin typeface="FSAlbert"/>
              </a:rPr>
              <a:t>Le petit chat </a:t>
            </a:r>
            <a:r>
              <a:rPr lang="fr-FR" sz="1800" b="0" i="1" u="none" strike="noStrike" baseline="0" dirty="0" err="1">
                <a:solidFill>
                  <a:srgbClr val="211D1E"/>
                </a:solidFill>
                <a:latin typeface="FSAlbert"/>
              </a:rPr>
              <a:t>fini-t</a:t>
            </a:r>
            <a:r>
              <a:rPr lang="fr-FR" sz="1800" b="0" i="1" u="none" strike="noStrike" baseline="0" dirty="0">
                <a:solidFill>
                  <a:srgbClr val="211D1E"/>
                </a:solidFill>
                <a:latin typeface="FSAlbert"/>
              </a:rPr>
              <a:t> la gamelle.</a:t>
            </a:r>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16</a:t>
            </a:fld>
            <a:endParaRPr lang="fr-FR"/>
          </a:p>
        </p:txBody>
      </p:sp>
    </p:spTree>
    <p:extLst>
      <p:ext uri="{BB962C8B-B14F-4D97-AF65-F5344CB8AC3E}">
        <p14:creationId xmlns:p14="http://schemas.microsoft.com/office/powerpoint/2010/main" val="237766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Dans la leçon </a:t>
            </a:r>
            <a:r>
              <a:rPr lang="fr-FR" b="1" i="1" dirty="0"/>
              <a:t>Machine à accorder le verbe avec le sujet</a:t>
            </a:r>
            <a:r>
              <a:rPr lang="fr-FR" b="0" i="0" dirty="0"/>
              <a:t> qu’avons-nous appris ? »</a:t>
            </a:r>
          </a:p>
          <a:p>
            <a:r>
              <a:rPr lang="fr-FR" b="1" i="0" u="sng" dirty="0"/>
              <a:t>Réponse attendue</a:t>
            </a:r>
            <a:r>
              <a:rPr lang="fr-FR" b="1" i="0" u="none" dirty="0"/>
              <a:t> </a:t>
            </a:r>
            <a:r>
              <a:rPr lang="fr-FR" b="0" i="1" u="none" dirty="0"/>
              <a:t>(collectivement) </a:t>
            </a:r>
            <a:r>
              <a:rPr lang="fr-FR" b="0" i="0" u="none" dirty="0"/>
              <a:t>: On a appris que : </a:t>
            </a:r>
          </a:p>
          <a:p>
            <a:pPr marR="1800"/>
            <a:r>
              <a:rPr lang="fr-FR" sz="1800" b="0" i="0" u="none" strike="noStrike" baseline="0" dirty="0">
                <a:solidFill>
                  <a:srgbClr val="211D1E"/>
                </a:solidFill>
                <a:latin typeface="FSAlbert"/>
              </a:rPr>
              <a:t>Pour trouver la bonne </a:t>
            </a:r>
            <a:r>
              <a:rPr lang="fr-FR" sz="1800" b="1" i="0" u="none" strike="noStrike" baseline="0" dirty="0">
                <a:solidFill>
                  <a:srgbClr val="211D1E"/>
                </a:solidFill>
                <a:latin typeface="FSAlbert"/>
              </a:rPr>
              <a:t>marque </a:t>
            </a:r>
            <a:r>
              <a:rPr lang="fr-FR" sz="1800" b="0" i="0" u="none" strike="noStrike" baseline="0" dirty="0">
                <a:solidFill>
                  <a:srgbClr val="211D1E"/>
                </a:solidFill>
                <a:latin typeface="FSAlbert"/>
              </a:rPr>
              <a:t>à mettre à la fin du verbe, il faut trouver la </a:t>
            </a:r>
            <a:r>
              <a:rPr lang="fr-FR" sz="1800" b="1" i="0" u="none" strike="noStrike" baseline="0" dirty="0">
                <a:solidFill>
                  <a:srgbClr val="211D1E"/>
                </a:solidFill>
                <a:latin typeface="FSAlbert"/>
              </a:rPr>
              <a:t>brique-sujet</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Parfois, le sujet, c’est juste un pronom personnel, alors il est facile de trouver quelle marque de la personne il faut mettre au verbe. </a:t>
            </a:r>
          </a:p>
          <a:p>
            <a:pPr marR="1800"/>
            <a:r>
              <a:rPr lang="fr-FR" sz="1800" b="0" i="0" u="none" strike="noStrike" baseline="0" dirty="0">
                <a:solidFill>
                  <a:srgbClr val="211D1E"/>
                </a:solidFill>
                <a:latin typeface="FSAlbert"/>
              </a:rPr>
              <a:t>Parfois, c’est un groupe du nom et il faut faire attention s’il est au singulier – alors c’est la marque de personne 3 – ou s’il est au pluriel – alors c’est la marque de la personne 6. </a:t>
            </a:r>
            <a:endParaRPr lang="fr-FR" b="1" u="sng"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17</a:t>
            </a:fld>
            <a:endParaRPr lang="fr-FR"/>
          </a:p>
        </p:txBody>
      </p:sp>
    </p:spTree>
    <p:extLst>
      <p:ext uri="{BB962C8B-B14F-4D97-AF65-F5344CB8AC3E}">
        <p14:creationId xmlns:p14="http://schemas.microsoft.com/office/powerpoint/2010/main" val="2151629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Voilà les exemples que j’ai choisis. On va les lire ensemble. »</a:t>
            </a: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18</a:t>
            </a:fld>
            <a:endParaRPr lang="fr-FR"/>
          </a:p>
        </p:txBody>
      </p:sp>
    </p:spTree>
    <p:extLst>
      <p:ext uri="{BB962C8B-B14F-4D97-AF65-F5344CB8AC3E}">
        <p14:creationId xmlns:p14="http://schemas.microsoft.com/office/powerpoint/2010/main" val="73230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(cf. </a:t>
            </a:r>
            <a:r>
              <a:rPr lang="fr-FR" sz="1800" i="1" dirty="0">
                <a:effectLst/>
                <a:latin typeface="Times New Roman" panose="02020603050405020304" pitchFamily="18" charset="0"/>
                <a:ea typeface="Times New Roman" panose="02020603050405020304" pitchFamily="18" charset="0"/>
              </a:rPr>
              <a:t>Fichier photocopiable</a:t>
            </a:r>
            <a:r>
              <a:rPr lang="fr-FR" sz="1800" dirty="0">
                <a:effectLst/>
                <a:latin typeface="Times New Roman" panose="02020603050405020304" pitchFamily="18" charset="0"/>
                <a:ea typeface="Times New Roman" panose="02020603050405020304" pitchFamily="18" charset="0"/>
              </a:rPr>
              <a:t>).</a:t>
            </a:r>
            <a:endParaRPr lang="fr-FR" sz="1800" b="0" i="0" u="none" strike="noStrike" baseline="0" dirty="0">
              <a:solidFill>
                <a:srgbClr val="00AEEF"/>
              </a:solidFill>
              <a:latin typeface="FSAlbert"/>
            </a:endParaRPr>
          </a:p>
          <a:p>
            <a:endParaRPr lang="fr-FR" sz="1800" b="0" i="0" u="none" strike="noStrike" baseline="0" dirty="0">
              <a:solidFill>
                <a:srgbClr val="00AEEF"/>
              </a:solidFill>
              <a:latin typeface="FSAlbert"/>
            </a:endParaRPr>
          </a:p>
          <a:p>
            <a:r>
              <a:rPr lang="fr-FR" sz="1800" b="0" i="0" u="none" strike="noStrike" baseline="0" dirty="0">
                <a:solidFill>
                  <a:srgbClr val="00AEEF"/>
                </a:solidFill>
                <a:latin typeface="FSAlbert"/>
              </a:rPr>
              <a:t>« Voilà votre trace écrite. Vous allez compléter les trous puis ajouter les couleurs. </a:t>
            </a:r>
          </a:p>
          <a:p>
            <a:r>
              <a:rPr lang="fr-FR" sz="1800" b="1" i="0" u="none" strike="noStrike" baseline="0" dirty="0">
                <a:solidFill>
                  <a:srgbClr val="00AEEF"/>
                </a:solidFill>
                <a:latin typeface="FSAlbert"/>
              </a:rPr>
              <a:t>Avec votre crayon noir</a:t>
            </a:r>
            <a:r>
              <a:rPr lang="fr-FR" sz="1800" b="0" i="0" u="none" strike="noStrike" baseline="0" dirty="0">
                <a:solidFill>
                  <a:srgbClr val="00AEEF"/>
                </a:solidFill>
                <a:latin typeface="FSAlbert"/>
              </a:rPr>
              <a:t>, ajoutez les mots </a:t>
            </a:r>
            <a:r>
              <a:rPr lang="fr-FR" sz="1800" b="1" i="0" u="none" strike="noStrike" baseline="0" dirty="0">
                <a:solidFill>
                  <a:srgbClr val="00AEEF"/>
                </a:solidFill>
                <a:latin typeface="FSAlbert"/>
              </a:rPr>
              <a:t>personne 3 </a:t>
            </a:r>
            <a:r>
              <a:rPr lang="fr-FR" sz="1800" b="0" i="0" u="none" strike="noStrike" baseline="0" dirty="0">
                <a:solidFill>
                  <a:srgbClr val="00AEEF"/>
                </a:solidFill>
                <a:latin typeface="FSAlbert"/>
              </a:rPr>
              <a:t>et </a:t>
            </a:r>
            <a:r>
              <a:rPr lang="fr-FR" sz="1800" b="1" i="0" u="none" strike="noStrike" baseline="0" dirty="0">
                <a:solidFill>
                  <a:srgbClr val="00AEEF"/>
                </a:solidFill>
                <a:latin typeface="FSAlbert"/>
              </a:rPr>
              <a:t>personne 6</a:t>
            </a:r>
            <a:r>
              <a:rPr lang="fr-FR" sz="1800" b="0" i="1" u="none" strike="noStrike" baseline="0" dirty="0">
                <a:solidFill>
                  <a:srgbClr val="00AEEF"/>
                </a:solidFill>
                <a:latin typeface="FSAlbert"/>
              </a:rPr>
              <a:t>. </a:t>
            </a:r>
          </a:p>
          <a:p>
            <a:r>
              <a:rPr lang="fr-FR" sz="1800" b="1" i="0" u="none" strike="noStrike" baseline="0" dirty="0">
                <a:solidFill>
                  <a:srgbClr val="00AEEF"/>
                </a:solidFill>
                <a:latin typeface="FSAlbert"/>
              </a:rPr>
              <a:t>Avec votre crayon vert, </a:t>
            </a:r>
            <a:r>
              <a:rPr lang="fr-FR" sz="1800" b="0" i="0" u="none" strike="noStrike" baseline="0" dirty="0">
                <a:solidFill>
                  <a:srgbClr val="00AEEF"/>
                </a:solidFill>
                <a:latin typeface="FSAlbert"/>
              </a:rPr>
              <a:t>soulignez les briques-sujets. </a:t>
            </a:r>
          </a:p>
          <a:p>
            <a:r>
              <a:rPr lang="fr-FR" sz="1800" b="1" i="0" u="none" strike="noStrike" baseline="0" dirty="0">
                <a:solidFill>
                  <a:srgbClr val="00AEEF"/>
                </a:solidFill>
                <a:latin typeface="FSAlbert"/>
              </a:rPr>
              <a:t>Avec votre crayon rouge, </a:t>
            </a:r>
            <a:r>
              <a:rPr lang="fr-FR" sz="1800" b="0" i="0" u="none" strike="noStrike" baseline="0" dirty="0">
                <a:solidFill>
                  <a:srgbClr val="00AEEF"/>
                </a:solidFill>
                <a:latin typeface="FSAlbert"/>
              </a:rPr>
              <a:t>soulignez les briques du verbe. »</a:t>
            </a:r>
          </a:p>
          <a:p>
            <a:endParaRPr lang="fr-FR" sz="1800" b="0" i="0" u="none" strike="noStrike" baseline="0" dirty="0">
              <a:solidFill>
                <a:srgbClr val="00AEEF"/>
              </a:solidFill>
              <a:latin typeface="FSAlbert"/>
            </a:endParaRP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19</a:t>
            </a:fld>
            <a:endParaRPr lang="fr-FR"/>
          </a:p>
        </p:txBody>
      </p:sp>
    </p:spTree>
    <p:extLst>
      <p:ext uri="{BB962C8B-B14F-4D97-AF65-F5344CB8AC3E}">
        <p14:creationId xmlns:p14="http://schemas.microsoft.com/office/powerpoint/2010/main" val="341789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b="1" dirty="0"/>
          </a:p>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ce qu’Aristobule a écrit. Qu’en pensez-vous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Ça ne va pas.</a:t>
            </a:r>
          </a:p>
          <a:p>
            <a:r>
              <a:rPr lang="fr-FR" sz="1800" b="0" i="0" u="none" strike="noStrike" baseline="0" dirty="0">
                <a:solidFill>
                  <a:srgbClr val="211D1E"/>
                </a:solidFill>
                <a:latin typeface="FSAlbert"/>
              </a:rPr>
              <a:t>Il faut dire ou bien : </a:t>
            </a:r>
            <a:r>
              <a:rPr lang="fr-FR" sz="1800" b="0" i="1" u="none" strike="noStrike" baseline="0" dirty="0">
                <a:solidFill>
                  <a:srgbClr val="211D1E"/>
                </a:solidFill>
                <a:latin typeface="FSAlbert"/>
              </a:rPr>
              <a:t>Le petit chat finit la gamelle</a:t>
            </a:r>
            <a:r>
              <a:rPr lang="fr-FR" sz="1800" b="0" i="0" u="none" strike="noStrike" baseline="0" dirty="0">
                <a:solidFill>
                  <a:srgbClr val="211D1E"/>
                </a:solidFill>
                <a:latin typeface="FSAlbert"/>
              </a:rPr>
              <a:t>. ou bien : </a:t>
            </a:r>
            <a:r>
              <a:rPr lang="fr-FR" sz="1800" b="0" i="1" u="none" strike="noStrike" baseline="0" dirty="0">
                <a:solidFill>
                  <a:srgbClr val="211D1E"/>
                </a:solidFill>
                <a:latin typeface="FSAlbert"/>
              </a:rPr>
              <a:t>Les petits chats finissent la gamelle</a:t>
            </a:r>
            <a:r>
              <a:rPr lang="fr-FR" sz="1800" b="0" i="0" u="none" strike="noStrike" baseline="0" dirty="0">
                <a:solidFill>
                  <a:srgbClr val="211D1E"/>
                </a:solidFill>
                <a:latin typeface="FSAlbert"/>
              </a:rPr>
              <a:t>. Aristobule n’a pas accordé le verbe avec le sujet.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a:t>
            </a:fld>
            <a:endParaRPr lang="fr-FR"/>
          </a:p>
        </p:txBody>
      </p:sp>
    </p:spTree>
    <p:extLst>
      <p:ext uri="{BB962C8B-B14F-4D97-AF65-F5344CB8AC3E}">
        <p14:creationId xmlns:p14="http://schemas.microsoft.com/office/powerpoint/2010/main" val="146058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Activités d’entrainement </a:t>
            </a:r>
          </a:p>
          <a:p>
            <a:endParaRPr lang="fr-FR" dirty="0"/>
          </a:p>
          <a:p>
            <a:r>
              <a:rPr lang="fr-FR" b="1" dirty="0"/>
              <a:t>Livret n° 6 page 7</a:t>
            </a: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20</a:t>
            </a:fld>
            <a:endParaRPr lang="fr-FR"/>
          </a:p>
        </p:txBody>
      </p:sp>
    </p:spTree>
    <p:extLst>
      <p:ext uri="{BB962C8B-B14F-4D97-AF65-F5344CB8AC3E}">
        <p14:creationId xmlns:p14="http://schemas.microsoft.com/office/powerpoint/2010/main" val="1935300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sz="1800" b="0" i="1" u="none" strike="noStrike" baseline="0" dirty="0">
                <a:solidFill>
                  <a:srgbClr val="211D1E"/>
                </a:solidFill>
                <a:latin typeface="FSAlbert"/>
              </a:rPr>
              <a:t>Les élèves justifient le choix du verbe en s’appuyant sur la brique-sujet pour trouver la bonne marque de la personne. Si c’est un groupe du nom, ils doivent se demander s’il est singulier ou pluriel (singulier, marque de la personne 3, pluriel, marque de la personne 6). </a:t>
            </a:r>
          </a:p>
          <a:p>
            <a:pPr marL="342900" indent="-342900">
              <a:buAutoNum type="alphaLcPeriod"/>
            </a:pPr>
            <a:r>
              <a:rPr lang="fr-FR" sz="1800" b="0" i="0" u="none" strike="noStrike" baseline="0" dirty="0">
                <a:solidFill>
                  <a:srgbClr val="211D1E"/>
                </a:solidFill>
                <a:latin typeface="FSAlbert"/>
              </a:rPr>
              <a:t>Nous </a:t>
            </a:r>
            <a:r>
              <a:rPr lang="fr-FR" sz="1800" b="1" i="0" u="none" strike="noStrike" baseline="0" dirty="0">
                <a:solidFill>
                  <a:srgbClr val="211D1E"/>
                </a:solidFill>
                <a:latin typeface="FSAlbert"/>
              </a:rPr>
              <a:t>jouons</a:t>
            </a:r>
            <a:r>
              <a:rPr lang="fr-FR" sz="1800" b="0" i="0" u="none" strike="noStrike" baseline="0" dirty="0">
                <a:solidFill>
                  <a:srgbClr val="211D1E"/>
                </a:solidFill>
                <a:latin typeface="FSAlbert"/>
              </a:rPr>
              <a:t>.</a:t>
            </a:r>
          </a:p>
          <a:p>
            <a:pPr marL="228600" indent="-228600">
              <a:buAutoNum type="alphaLcPeriod"/>
            </a:pPr>
            <a:r>
              <a:rPr lang="fr-FR" sz="1800" b="0" i="0" u="none" strike="noStrike" baseline="0" dirty="0">
                <a:solidFill>
                  <a:srgbClr val="211D1E"/>
                </a:solidFill>
                <a:latin typeface="FSAlbert"/>
              </a:rPr>
              <a:t>Tu </a:t>
            </a:r>
            <a:r>
              <a:rPr lang="fr-FR" sz="1800" b="1" i="0" u="none" strike="noStrike" baseline="0" dirty="0">
                <a:solidFill>
                  <a:srgbClr val="211D1E"/>
                </a:solidFill>
                <a:latin typeface="FSAlbert"/>
              </a:rPr>
              <a:t>joues</a:t>
            </a:r>
            <a:r>
              <a:rPr lang="fr-FR" sz="1800" b="0" i="0" u="none" strike="noStrike" baseline="0" dirty="0">
                <a:solidFill>
                  <a:srgbClr val="211D1E"/>
                </a:solidFill>
                <a:latin typeface="FSAlbert"/>
              </a:rPr>
              <a:t>. </a:t>
            </a:r>
          </a:p>
          <a:p>
            <a:pPr marL="228600" indent="-228600">
              <a:buAutoNum type="alphaLcPeriod"/>
            </a:pPr>
            <a:r>
              <a:rPr lang="fr-FR" sz="1800" b="0" i="0" u="none" strike="noStrike" baseline="0" dirty="0">
                <a:solidFill>
                  <a:srgbClr val="211D1E"/>
                </a:solidFill>
                <a:latin typeface="FSAlbert"/>
              </a:rPr>
              <a:t>Je </a:t>
            </a:r>
            <a:r>
              <a:rPr lang="fr-FR" sz="1800" b="1" i="0" u="none" strike="noStrike" baseline="0" dirty="0">
                <a:solidFill>
                  <a:srgbClr val="211D1E"/>
                </a:solidFill>
                <a:latin typeface="FSAlbert"/>
              </a:rPr>
              <a:t>joue</a:t>
            </a:r>
            <a:r>
              <a:rPr lang="fr-FR" sz="1800" b="0" i="0" u="none" strike="noStrike" baseline="0" dirty="0">
                <a:solidFill>
                  <a:srgbClr val="211D1E"/>
                </a:solidFill>
                <a:latin typeface="FSAlbert"/>
              </a:rPr>
              <a:t>.</a:t>
            </a:r>
          </a:p>
          <a:p>
            <a:pPr marL="228600" indent="-228600">
              <a:buAutoNum type="alphaLcPeriod"/>
            </a:pPr>
            <a:r>
              <a:rPr lang="fr-FR" sz="1800" b="0" i="0" u="none" strike="noStrike" baseline="0" dirty="0">
                <a:solidFill>
                  <a:srgbClr val="211D1E"/>
                </a:solidFill>
                <a:latin typeface="FSAlbert"/>
              </a:rPr>
              <a:t>Sa copine </a:t>
            </a:r>
            <a:r>
              <a:rPr lang="fr-FR" sz="1800" b="1" i="0" u="none" strike="noStrike" baseline="0" dirty="0">
                <a:solidFill>
                  <a:srgbClr val="211D1E"/>
                </a:solidFill>
                <a:latin typeface="FSAlbert"/>
              </a:rPr>
              <a:t>joue</a:t>
            </a:r>
            <a:r>
              <a:rPr lang="fr-FR" sz="1800" b="0" i="0" u="none" strike="noStrike" baseline="0" dirty="0">
                <a:solidFill>
                  <a:srgbClr val="211D1E"/>
                </a:solidFill>
                <a:latin typeface="FSAlbert"/>
              </a:rPr>
              <a:t>. </a:t>
            </a:r>
          </a:p>
          <a:p>
            <a:pPr marL="228600" indent="-228600">
              <a:buAutoNum type="alphaLcPeriod"/>
            </a:pPr>
            <a:r>
              <a:rPr lang="fr-FR" sz="1800" b="0" i="0" u="none" strike="noStrike" baseline="0" dirty="0">
                <a:solidFill>
                  <a:srgbClr val="211D1E"/>
                </a:solidFill>
                <a:latin typeface="FSAlbert"/>
              </a:rPr>
              <a:t>Ses copines </a:t>
            </a:r>
            <a:r>
              <a:rPr lang="fr-FR" sz="1800" b="1" i="0" u="none" strike="noStrike" baseline="0" dirty="0">
                <a:solidFill>
                  <a:srgbClr val="211D1E"/>
                </a:solidFill>
                <a:latin typeface="FSAlbert"/>
              </a:rPr>
              <a:t>jouent</a:t>
            </a:r>
            <a:r>
              <a:rPr lang="fr-FR" sz="1800" b="0" i="0" u="none" strike="noStrike" baseline="0" dirty="0">
                <a:solidFill>
                  <a:srgbClr val="211D1E"/>
                </a:solidFill>
                <a:latin typeface="FSAlbert"/>
              </a:rPr>
              <a:t>. </a:t>
            </a:r>
          </a:p>
          <a:p>
            <a:pPr marL="228600" indent="-228600">
              <a:buAutoNum type="alphaLcPeriod"/>
            </a:pPr>
            <a:r>
              <a:rPr lang="fr-FR" sz="1800" b="0" i="0" u="none" strike="noStrike" baseline="0" dirty="0">
                <a:solidFill>
                  <a:srgbClr val="211D1E"/>
                </a:solidFill>
                <a:latin typeface="FSAlbert"/>
              </a:rPr>
              <a:t>Vous </a:t>
            </a:r>
            <a:r>
              <a:rPr lang="fr-FR" sz="1800" b="1" i="0" u="none" strike="noStrike" baseline="0" dirty="0">
                <a:solidFill>
                  <a:srgbClr val="211D1E"/>
                </a:solidFill>
                <a:latin typeface="FSAlbert"/>
              </a:rPr>
              <a:t>jouez</a:t>
            </a:r>
            <a:r>
              <a:rPr lang="fr-FR" sz="1800" b="0" i="0" u="none" strike="noStrike" baseline="0" dirty="0">
                <a:solidFill>
                  <a:srgbClr val="211D1E"/>
                </a:solidFill>
                <a:latin typeface="FSAlbert"/>
              </a:rPr>
              <a:t>. </a:t>
            </a:r>
            <a:endParaRPr lang="fr-FR" b="1" i="0"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21</a:t>
            </a:fld>
            <a:endParaRPr lang="fr-FR"/>
          </a:p>
        </p:txBody>
      </p:sp>
    </p:spTree>
    <p:extLst>
      <p:ext uri="{BB962C8B-B14F-4D97-AF65-F5344CB8AC3E}">
        <p14:creationId xmlns:p14="http://schemas.microsoft.com/office/powerpoint/2010/main" val="120648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 </a:t>
            </a:r>
          </a:p>
          <a:p>
            <a:r>
              <a:rPr lang="fr-FR" sz="1200" b="0" i="1" u="none" strike="noStrike" baseline="0" dirty="0">
                <a:solidFill>
                  <a:srgbClr val="211D1E"/>
                </a:solidFill>
                <a:latin typeface="FSAlbert"/>
              </a:rPr>
              <a:t>Les élèves justifient le choix du verbe en s’appuyant sur la brique-sujet pour trouver la bonne marque de la personne. Si c’est un groupe du nom, ils doivent se demander s’il est singulier ou pluriel (singulier, marque de la personne 3, pluriel, marque de la personne 6). </a:t>
            </a:r>
            <a:endParaRPr lang="fr-FR" b="1" dirty="0"/>
          </a:p>
          <a:p>
            <a:pPr marL="342900" indent="-342900">
              <a:buAutoNum type="alphaLcPeriod"/>
            </a:pPr>
            <a:r>
              <a:rPr lang="fr-FR" sz="1200" b="0" i="0" u="none" strike="noStrike" baseline="0" dirty="0">
                <a:solidFill>
                  <a:srgbClr val="211D1E"/>
                </a:solidFill>
                <a:latin typeface="FSAlbert"/>
              </a:rPr>
              <a:t>Nous </a:t>
            </a:r>
            <a:r>
              <a:rPr lang="fr-FR" sz="1200" b="1" i="0" u="none" strike="noStrike" baseline="0" dirty="0">
                <a:solidFill>
                  <a:srgbClr val="211D1E"/>
                </a:solidFill>
                <a:latin typeface="FSAlbert"/>
              </a:rPr>
              <a:t>jouons</a:t>
            </a:r>
            <a:r>
              <a:rPr lang="fr-FR" sz="1200" b="0" i="0" u="none" strike="noStrike" baseline="0" dirty="0">
                <a:solidFill>
                  <a:srgbClr val="211D1E"/>
                </a:solidFill>
                <a:latin typeface="FSAlbert"/>
              </a:rPr>
              <a:t>.</a:t>
            </a:r>
          </a:p>
          <a:p>
            <a:pPr marL="228600" indent="-228600">
              <a:buAutoNum type="alphaLcPeriod"/>
            </a:pPr>
            <a:r>
              <a:rPr lang="fr-FR" sz="1200" b="0" i="0" u="none" strike="noStrike" baseline="0" dirty="0">
                <a:solidFill>
                  <a:srgbClr val="211D1E"/>
                </a:solidFill>
                <a:latin typeface="FSAlbert"/>
              </a:rPr>
              <a:t>Tu </a:t>
            </a:r>
            <a:r>
              <a:rPr lang="fr-FR" sz="1200" b="1" i="0" u="none" strike="noStrike" baseline="0" dirty="0">
                <a:solidFill>
                  <a:srgbClr val="211D1E"/>
                </a:solidFill>
                <a:latin typeface="FSAlbert"/>
              </a:rPr>
              <a:t>joues</a:t>
            </a:r>
            <a:r>
              <a:rPr lang="fr-FR" sz="1200" b="0" i="0" u="none" strike="noStrike" baseline="0" dirty="0">
                <a:solidFill>
                  <a:srgbClr val="211D1E"/>
                </a:solidFill>
                <a:latin typeface="FSAlbert"/>
              </a:rPr>
              <a:t>. </a:t>
            </a:r>
          </a:p>
          <a:p>
            <a:pPr marL="228600" indent="-228600">
              <a:buAutoNum type="alphaLcPeriod"/>
            </a:pPr>
            <a:r>
              <a:rPr lang="fr-FR" sz="1200" b="0" i="0" u="none" strike="noStrike" baseline="0" dirty="0">
                <a:solidFill>
                  <a:srgbClr val="211D1E"/>
                </a:solidFill>
                <a:latin typeface="FSAlbert"/>
              </a:rPr>
              <a:t>Je </a:t>
            </a:r>
            <a:r>
              <a:rPr lang="fr-FR" sz="1200" b="1" i="0" u="none" strike="noStrike" baseline="0" dirty="0">
                <a:solidFill>
                  <a:srgbClr val="211D1E"/>
                </a:solidFill>
                <a:latin typeface="FSAlbert"/>
              </a:rPr>
              <a:t>joue</a:t>
            </a:r>
            <a:r>
              <a:rPr lang="fr-FR" sz="1200" b="0" i="0" u="none" strike="noStrike" baseline="0" dirty="0">
                <a:solidFill>
                  <a:srgbClr val="211D1E"/>
                </a:solidFill>
                <a:latin typeface="FSAlbert"/>
              </a:rPr>
              <a:t>.</a:t>
            </a:r>
          </a:p>
          <a:p>
            <a:pPr marL="228600" indent="-228600">
              <a:buAutoNum type="alphaLcPeriod"/>
            </a:pPr>
            <a:r>
              <a:rPr lang="fr-FR" sz="1200" b="0" i="0" u="none" strike="noStrike" baseline="0" dirty="0">
                <a:solidFill>
                  <a:srgbClr val="211D1E"/>
                </a:solidFill>
                <a:latin typeface="FSAlbert"/>
              </a:rPr>
              <a:t>Sa copine </a:t>
            </a:r>
            <a:r>
              <a:rPr lang="fr-FR" sz="1200" b="1" i="0" u="none" strike="noStrike" baseline="0" dirty="0">
                <a:solidFill>
                  <a:srgbClr val="211D1E"/>
                </a:solidFill>
                <a:latin typeface="FSAlbert"/>
              </a:rPr>
              <a:t>joue</a:t>
            </a:r>
            <a:r>
              <a:rPr lang="fr-FR" sz="1200" b="0" i="0" u="none" strike="noStrike" baseline="0" dirty="0">
                <a:solidFill>
                  <a:srgbClr val="211D1E"/>
                </a:solidFill>
                <a:latin typeface="FSAlbert"/>
              </a:rPr>
              <a:t>. </a:t>
            </a:r>
          </a:p>
          <a:p>
            <a:pPr marL="228600" indent="-228600">
              <a:buAutoNum type="alphaLcPeriod"/>
            </a:pPr>
            <a:r>
              <a:rPr lang="fr-FR" sz="1200" b="0" i="0" u="none" strike="noStrike" baseline="0" dirty="0">
                <a:solidFill>
                  <a:srgbClr val="211D1E"/>
                </a:solidFill>
                <a:latin typeface="FSAlbert"/>
              </a:rPr>
              <a:t>Ses copines </a:t>
            </a:r>
            <a:r>
              <a:rPr lang="fr-FR" sz="1200" b="1" i="0" u="none" strike="noStrike" baseline="0" dirty="0">
                <a:solidFill>
                  <a:srgbClr val="211D1E"/>
                </a:solidFill>
                <a:latin typeface="FSAlbert"/>
              </a:rPr>
              <a:t>jouent</a:t>
            </a:r>
            <a:r>
              <a:rPr lang="fr-FR" sz="1200" b="0" i="0" u="none" strike="noStrike" baseline="0" dirty="0">
                <a:solidFill>
                  <a:srgbClr val="211D1E"/>
                </a:solidFill>
                <a:latin typeface="FSAlbert"/>
              </a:rPr>
              <a:t>. </a:t>
            </a:r>
          </a:p>
          <a:p>
            <a:pPr marL="228600" indent="-228600">
              <a:buAutoNum type="alphaLcPeriod"/>
            </a:pPr>
            <a:r>
              <a:rPr lang="fr-FR" sz="1200" b="0" i="0" u="none" strike="noStrike" baseline="0" dirty="0">
                <a:solidFill>
                  <a:srgbClr val="211D1E"/>
                </a:solidFill>
                <a:latin typeface="FSAlbert"/>
              </a:rPr>
              <a:t>Vous </a:t>
            </a:r>
            <a:r>
              <a:rPr lang="fr-FR" sz="1200" b="1" i="0" u="none" strike="noStrike" baseline="0" dirty="0">
                <a:solidFill>
                  <a:srgbClr val="211D1E"/>
                </a:solidFill>
                <a:latin typeface="FSAlbert"/>
              </a:rPr>
              <a:t>jouez</a:t>
            </a:r>
            <a:r>
              <a:rPr lang="fr-FR" sz="1200" b="0" i="0" u="none" strike="noStrike" baseline="0" dirty="0">
                <a:solidFill>
                  <a:srgbClr val="211D1E"/>
                </a:solidFill>
                <a:latin typeface="FSAlbert"/>
              </a:rPr>
              <a:t>. </a:t>
            </a:r>
            <a:endParaRPr lang="fr-FR" b="1" i="0" dirty="0"/>
          </a:p>
          <a:p>
            <a:endParaRPr lang="fr-FR" i="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22</a:t>
            </a:fld>
            <a:endParaRPr lang="fr-FR"/>
          </a:p>
        </p:txBody>
      </p:sp>
    </p:spTree>
    <p:extLst>
      <p:ext uri="{BB962C8B-B14F-4D97-AF65-F5344CB8AC3E}">
        <p14:creationId xmlns:p14="http://schemas.microsoft.com/office/powerpoint/2010/main" val="3418251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 </a:t>
            </a:r>
          </a:p>
          <a:p>
            <a:pPr marL="342900" indent="-342900">
              <a:buAutoNum type="alphaLcPeriod"/>
            </a:pPr>
            <a:r>
              <a:rPr lang="fr-FR" sz="1800" b="0" i="0" u="none" strike="noStrike" baseline="0" dirty="0">
                <a:solidFill>
                  <a:srgbClr val="211D1E"/>
                </a:solidFill>
                <a:latin typeface="FSAlbert"/>
              </a:rPr>
              <a:t>Nous </a:t>
            </a:r>
            <a:r>
              <a:rPr lang="fr-FR" sz="1800" b="1" i="0" u="none" strike="noStrike" baseline="0" dirty="0">
                <a:solidFill>
                  <a:srgbClr val="211D1E"/>
                </a:solidFill>
                <a:latin typeface="FSAlbert"/>
              </a:rPr>
              <a:t>aimons</a:t>
            </a:r>
            <a:r>
              <a:rPr lang="fr-FR" sz="1800" b="0" i="0" u="none" strike="noStrike" baseline="0" dirty="0">
                <a:solidFill>
                  <a:srgbClr val="211D1E"/>
                </a:solidFill>
                <a:latin typeface="FSAlbert"/>
              </a:rPr>
              <a:t> les fraises. </a:t>
            </a:r>
          </a:p>
          <a:p>
            <a:pPr marL="342900" indent="-342900">
              <a:buAutoNum type="alphaLcPeriod"/>
            </a:pPr>
            <a:r>
              <a:rPr lang="fr-FR" sz="1800" b="0" i="0" u="none" strike="noStrike" baseline="0" dirty="0">
                <a:solidFill>
                  <a:srgbClr val="211D1E"/>
                </a:solidFill>
                <a:latin typeface="FSAlbert"/>
              </a:rPr>
              <a:t>Ses amis </a:t>
            </a:r>
            <a:r>
              <a:rPr lang="fr-FR" sz="1800" b="1" i="0" u="none" strike="noStrike" baseline="0" dirty="0">
                <a:solidFill>
                  <a:srgbClr val="211D1E"/>
                </a:solidFill>
                <a:latin typeface="FSAlbert"/>
              </a:rPr>
              <a:t>aiment</a:t>
            </a:r>
            <a:r>
              <a:rPr lang="fr-FR" sz="1800" b="0" i="0" u="none" strike="noStrike" baseline="0" dirty="0">
                <a:solidFill>
                  <a:srgbClr val="211D1E"/>
                </a:solidFill>
                <a:latin typeface="FSAlbert"/>
              </a:rPr>
              <a:t> les fraises.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J’aime / Son ami </a:t>
            </a:r>
            <a:r>
              <a:rPr lang="fr-FR" sz="1800" b="1" i="0" u="none" strike="noStrike" baseline="0" dirty="0">
                <a:solidFill>
                  <a:srgbClr val="211D1E"/>
                </a:solidFill>
                <a:latin typeface="FSAlbert"/>
              </a:rPr>
              <a:t>aime</a:t>
            </a:r>
            <a:r>
              <a:rPr lang="fr-FR" sz="1800" b="0" i="0" u="none" strike="noStrike" baseline="0" dirty="0">
                <a:solidFill>
                  <a:srgbClr val="211D1E"/>
                </a:solidFill>
                <a:latin typeface="FSAlbert"/>
              </a:rPr>
              <a:t> les fraises.</a:t>
            </a:r>
          </a:p>
          <a:p>
            <a:pPr marL="342900" indent="-342900">
              <a:buAutoNum type="alphaLcPeriod"/>
            </a:pPr>
            <a:r>
              <a:rPr lang="fr-FR" sz="1800" b="0" i="0" u="none" strike="noStrike" baseline="0" dirty="0">
                <a:solidFill>
                  <a:srgbClr val="211D1E"/>
                </a:solidFill>
                <a:latin typeface="FSAlbert"/>
              </a:rPr>
              <a:t>Tu </a:t>
            </a:r>
            <a:r>
              <a:rPr lang="fr-FR" sz="1800" b="1" i="0" u="none" strike="noStrike" baseline="0" dirty="0">
                <a:solidFill>
                  <a:srgbClr val="211D1E"/>
                </a:solidFill>
                <a:latin typeface="FSAlbert"/>
              </a:rPr>
              <a:t>aimes</a:t>
            </a:r>
            <a:r>
              <a:rPr lang="fr-FR" sz="1800" b="0" i="0" u="none" strike="noStrike" baseline="0" dirty="0">
                <a:solidFill>
                  <a:srgbClr val="211D1E"/>
                </a:solidFill>
                <a:latin typeface="FSAlbert"/>
              </a:rPr>
              <a:t> les fraises.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Vous </a:t>
            </a:r>
            <a:r>
              <a:rPr lang="fr-FR" sz="1800" b="1" i="0" u="none" strike="noStrike" baseline="0" dirty="0">
                <a:solidFill>
                  <a:srgbClr val="211D1E"/>
                </a:solidFill>
                <a:latin typeface="FSAlbert"/>
              </a:rPr>
              <a:t>aimez</a:t>
            </a:r>
            <a:r>
              <a:rPr lang="fr-FR" sz="1800" b="0" i="0" u="none" strike="noStrike" baseline="0" dirty="0">
                <a:solidFill>
                  <a:srgbClr val="211D1E"/>
                </a:solidFill>
                <a:latin typeface="FSAlbert"/>
              </a:rPr>
              <a:t> les fraises. </a:t>
            </a:r>
          </a:p>
          <a:p>
            <a:pPr marL="0" indent="0">
              <a:buNone/>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Les élèves justifient le choix de la brique-sujet en s’appuyant sur la marque de la personne du verbe. </a:t>
            </a:r>
          </a:p>
          <a:p>
            <a:pPr marL="0" indent="0">
              <a:buNone/>
            </a:pPr>
            <a:r>
              <a:rPr lang="fr-FR" sz="1800" b="0" i="1" u="none" strike="noStrike" baseline="0" dirty="0">
                <a:solidFill>
                  <a:srgbClr val="211D1E"/>
                </a:solidFill>
                <a:latin typeface="FSAlbert"/>
              </a:rPr>
              <a:t>Les deux propositions </a:t>
            </a:r>
            <a:r>
              <a:rPr lang="fr-FR" sz="1800" b="1" i="0" u="none" strike="noStrike" baseline="0" dirty="0">
                <a:solidFill>
                  <a:srgbClr val="211D1E"/>
                </a:solidFill>
                <a:latin typeface="FSAlbert"/>
              </a:rPr>
              <a:t>J’aime </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Son ami aime </a:t>
            </a:r>
            <a:r>
              <a:rPr lang="fr-FR" sz="1800" b="0" i="1" u="none" strike="noStrike" baseline="0" dirty="0">
                <a:solidFill>
                  <a:srgbClr val="211D1E"/>
                </a:solidFill>
                <a:latin typeface="FSAlbert"/>
              </a:rPr>
              <a:t>se justifient en mobilisant la série des marques de la personne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-es</a:t>
            </a:r>
            <a:r>
              <a:rPr lang="fr-FR" sz="1800" b="0" i="0" u="none" strike="noStrike" baseline="0" dirty="0">
                <a:solidFill>
                  <a:srgbClr val="211D1E"/>
                </a:solidFill>
                <a:latin typeface="FSAlbert"/>
              </a:rPr>
              <a:t>,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pour le verbe </a:t>
            </a:r>
            <a:r>
              <a:rPr lang="fr-FR" sz="1800" b="1" i="0" u="none" strike="noStrike" baseline="0" dirty="0">
                <a:solidFill>
                  <a:srgbClr val="211D1E"/>
                </a:solidFill>
                <a:latin typeface="FSAlbert"/>
              </a:rPr>
              <a:t>aimer</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23</a:t>
            </a:fld>
            <a:endParaRPr lang="fr-FR"/>
          </a:p>
        </p:txBody>
      </p:sp>
    </p:spTree>
    <p:extLst>
      <p:ext uri="{BB962C8B-B14F-4D97-AF65-F5344CB8AC3E}">
        <p14:creationId xmlns:p14="http://schemas.microsoft.com/office/powerpoint/2010/main" val="2972779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2 : </a:t>
            </a:r>
          </a:p>
          <a:p>
            <a:pPr marL="342900" indent="-342900">
              <a:buAutoNum type="alphaLcPeriod"/>
            </a:pPr>
            <a:r>
              <a:rPr lang="fr-FR" sz="1200" b="0" i="0" u="none" strike="noStrike" baseline="0" dirty="0">
                <a:solidFill>
                  <a:srgbClr val="211D1E"/>
                </a:solidFill>
                <a:latin typeface="FSAlbert"/>
              </a:rPr>
              <a:t>Nous </a:t>
            </a:r>
            <a:r>
              <a:rPr lang="fr-FR" sz="1200" b="1" i="0" u="none" strike="noStrike" baseline="0" dirty="0">
                <a:solidFill>
                  <a:srgbClr val="211D1E"/>
                </a:solidFill>
                <a:latin typeface="FSAlbert"/>
              </a:rPr>
              <a:t>aimons</a:t>
            </a:r>
            <a:r>
              <a:rPr lang="fr-FR" sz="1200" b="0" i="0" u="none" strike="noStrike" baseline="0" dirty="0">
                <a:solidFill>
                  <a:srgbClr val="211D1E"/>
                </a:solidFill>
                <a:latin typeface="FSAlbert"/>
              </a:rPr>
              <a:t> les fraises. </a:t>
            </a:r>
          </a:p>
          <a:p>
            <a:pPr marL="342900" indent="-342900">
              <a:buAutoNum type="alphaLcPeriod"/>
            </a:pPr>
            <a:r>
              <a:rPr lang="fr-FR" sz="1200" b="0" i="0" u="none" strike="noStrike" baseline="0" dirty="0">
                <a:solidFill>
                  <a:srgbClr val="211D1E"/>
                </a:solidFill>
                <a:latin typeface="FSAlbert"/>
              </a:rPr>
              <a:t>Ses amis </a:t>
            </a:r>
            <a:r>
              <a:rPr lang="fr-FR" sz="1200" b="1" i="0" u="none" strike="noStrike" baseline="0" dirty="0">
                <a:solidFill>
                  <a:srgbClr val="211D1E"/>
                </a:solidFill>
                <a:latin typeface="FSAlbert"/>
              </a:rPr>
              <a:t>aiment</a:t>
            </a:r>
            <a:r>
              <a:rPr lang="fr-FR" sz="1200" b="0" i="0" u="none" strike="noStrike" baseline="0" dirty="0">
                <a:solidFill>
                  <a:srgbClr val="211D1E"/>
                </a:solidFill>
                <a:latin typeface="FSAlbert"/>
              </a:rPr>
              <a:t> les fraises.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J’aime / Son ami </a:t>
            </a:r>
            <a:r>
              <a:rPr lang="fr-FR" sz="1200" b="1" i="0" u="none" strike="noStrike" baseline="0" dirty="0">
                <a:solidFill>
                  <a:srgbClr val="211D1E"/>
                </a:solidFill>
                <a:latin typeface="FSAlbert"/>
              </a:rPr>
              <a:t>aime</a:t>
            </a:r>
            <a:r>
              <a:rPr lang="fr-FR" sz="1200" b="0" i="0" u="none" strike="noStrike" baseline="0" dirty="0">
                <a:solidFill>
                  <a:srgbClr val="211D1E"/>
                </a:solidFill>
                <a:latin typeface="FSAlbert"/>
              </a:rPr>
              <a:t> les fraises.</a:t>
            </a:r>
          </a:p>
          <a:p>
            <a:pPr marL="342900" indent="-342900">
              <a:buAutoNum type="alphaLcPeriod"/>
            </a:pPr>
            <a:r>
              <a:rPr lang="fr-FR" sz="1200" b="0" i="0" u="none" strike="noStrike" baseline="0" dirty="0">
                <a:solidFill>
                  <a:srgbClr val="211D1E"/>
                </a:solidFill>
                <a:latin typeface="FSAlbert"/>
              </a:rPr>
              <a:t>Tu </a:t>
            </a:r>
            <a:r>
              <a:rPr lang="fr-FR" sz="1200" b="1" i="0" u="none" strike="noStrike" baseline="0" dirty="0">
                <a:solidFill>
                  <a:srgbClr val="211D1E"/>
                </a:solidFill>
                <a:latin typeface="FSAlbert"/>
              </a:rPr>
              <a:t>aimes</a:t>
            </a:r>
            <a:r>
              <a:rPr lang="fr-FR" sz="1200" b="0" i="0" u="none" strike="noStrike" baseline="0" dirty="0">
                <a:solidFill>
                  <a:srgbClr val="211D1E"/>
                </a:solidFill>
                <a:latin typeface="FSAlbert"/>
              </a:rPr>
              <a:t> les fraises.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Vous </a:t>
            </a:r>
            <a:r>
              <a:rPr lang="fr-FR" sz="1200" b="1" i="0" u="none" strike="noStrike" baseline="0" dirty="0">
                <a:solidFill>
                  <a:srgbClr val="211D1E"/>
                </a:solidFill>
                <a:latin typeface="FSAlbert"/>
              </a:rPr>
              <a:t>aimez</a:t>
            </a:r>
            <a:r>
              <a:rPr lang="fr-FR" sz="1200" b="0" i="0" u="none" strike="noStrike" baseline="0" dirty="0">
                <a:solidFill>
                  <a:srgbClr val="211D1E"/>
                </a:solidFill>
                <a:latin typeface="FSAlbert"/>
              </a:rPr>
              <a:t> les fraises. </a:t>
            </a:r>
          </a:p>
          <a:p>
            <a:pPr marL="0" indent="0">
              <a:buNone/>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Les élèves justifient le choix de la brique-sujet en s’appuyant sur la marque de la personne du verbe. </a:t>
            </a:r>
          </a:p>
          <a:p>
            <a:pPr marL="0" indent="0">
              <a:buNone/>
            </a:pPr>
            <a:r>
              <a:rPr lang="fr-FR" sz="1200" b="0" i="1" u="none" strike="noStrike" baseline="0" dirty="0">
                <a:solidFill>
                  <a:srgbClr val="211D1E"/>
                </a:solidFill>
                <a:latin typeface="FSAlbert"/>
              </a:rPr>
              <a:t>Les deux propositions </a:t>
            </a:r>
            <a:r>
              <a:rPr lang="fr-FR" sz="1200" b="1" i="0" u="none" strike="noStrike" baseline="0" dirty="0">
                <a:solidFill>
                  <a:srgbClr val="211D1E"/>
                </a:solidFill>
                <a:latin typeface="FSAlbert"/>
              </a:rPr>
              <a:t>J’aime </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Son ami aime </a:t>
            </a:r>
            <a:r>
              <a:rPr lang="fr-FR" sz="1200" b="0" i="1" u="none" strike="noStrike" baseline="0" dirty="0">
                <a:solidFill>
                  <a:srgbClr val="211D1E"/>
                </a:solidFill>
                <a:latin typeface="FSAlbert"/>
              </a:rPr>
              <a:t>se justifient en mobilisant la série des marques de la personne </a:t>
            </a:r>
            <a:r>
              <a:rPr lang="fr-FR" sz="1200" b="1" i="0" u="none" strike="noStrike" baseline="0" dirty="0">
                <a:solidFill>
                  <a:srgbClr val="211D1E"/>
                </a:solidFill>
                <a:latin typeface="FSAlbert"/>
              </a:rPr>
              <a:t>-e</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-es</a:t>
            </a:r>
            <a:r>
              <a:rPr lang="fr-FR" sz="1200" b="0" i="0" u="none" strike="noStrike" baseline="0" dirty="0">
                <a:solidFill>
                  <a:srgbClr val="211D1E"/>
                </a:solidFill>
                <a:latin typeface="FSAlbert"/>
              </a:rPr>
              <a:t>, </a:t>
            </a:r>
            <a:r>
              <a:rPr lang="fr-FR" sz="1200" b="1" i="0" u="none" strike="noStrike" baseline="0" dirty="0">
                <a:solidFill>
                  <a:srgbClr val="211D1E"/>
                </a:solidFill>
                <a:latin typeface="FSAlbert"/>
              </a:rPr>
              <a:t>-e </a:t>
            </a:r>
            <a:r>
              <a:rPr lang="fr-FR" sz="1200" b="0" i="1" u="none" strike="noStrike" baseline="0" dirty="0">
                <a:solidFill>
                  <a:srgbClr val="211D1E"/>
                </a:solidFill>
                <a:latin typeface="FSAlbert"/>
              </a:rPr>
              <a:t>pour le verbe </a:t>
            </a:r>
            <a:r>
              <a:rPr lang="fr-FR" sz="1200" b="1" i="0" u="none" strike="noStrike" baseline="0" dirty="0">
                <a:solidFill>
                  <a:srgbClr val="211D1E"/>
                </a:solidFill>
                <a:latin typeface="FSAlbert"/>
              </a:rPr>
              <a:t>aimer</a:t>
            </a:r>
            <a:r>
              <a:rPr lang="fr-FR" sz="12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24</a:t>
            </a:fld>
            <a:endParaRPr lang="fr-FR"/>
          </a:p>
        </p:txBody>
      </p:sp>
    </p:spTree>
    <p:extLst>
      <p:ext uri="{BB962C8B-B14F-4D97-AF65-F5344CB8AC3E}">
        <p14:creationId xmlns:p14="http://schemas.microsoft.com/office/powerpoint/2010/main" val="406321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 </a:t>
            </a:r>
          </a:p>
          <a:p>
            <a:r>
              <a:rPr lang="fr-FR" sz="1800" b="0" i="0" u="none" strike="noStrike" baseline="0" dirty="0">
                <a:solidFill>
                  <a:srgbClr val="211D1E"/>
                </a:solidFill>
                <a:latin typeface="FSAlbert"/>
              </a:rPr>
              <a:t>Son chat souffre de la chaleur. </a:t>
            </a:r>
          </a:p>
          <a:p>
            <a:r>
              <a:rPr lang="fr-FR" sz="1800" b="0" i="0" u="none" strike="noStrike" baseline="0" dirty="0">
                <a:solidFill>
                  <a:srgbClr val="211D1E"/>
                </a:solidFill>
                <a:latin typeface="FSAlbert"/>
              </a:rPr>
              <a:t>Nous souffrons de la chaleur. </a:t>
            </a:r>
          </a:p>
          <a:p>
            <a:r>
              <a:rPr lang="fr-FR" sz="1800" b="0" i="0" u="none" strike="noStrike" baseline="0" dirty="0">
                <a:solidFill>
                  <a:srgbClr val="211D1E"/>
                </a:solidFill>
                <a:latin typeface="FSAlbert"/>
              </a:rPr>
              <a:t>Il souffre de la chaleur. </a:t>
            </a:r>
          </a:p>
          <a:p>
            <a:r>
              <a:rPr lang="fr-FR" sz="1800" b="0" i="0" u="none" strike="noStrike" baseline="0" dirty="0">
                <a:solidFill>
                  <a:srgbClr val="211D1E"/>
                </a:solidFill>
                <a:latin typeface="FSAlbert"/>
              </a:rPr>
              <a:t>Sophie et moi souffrons de la chaleur.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Les appariements peuvent se faire selon que ça se dit bien à l’oral ou pas. Pour autant, recourir systématiquement à la recherche de la bonne marque de la personne en s’appuyant sur la brique-sujet. </a:t>
            </a:r>
          </a:p>
          <a:p>
            <a:r>
              <a:rPr lang="fr-FR" sz="1800" b="0" i="1" u="none" strike="noStrike" baseline="0" dirty="0">
                <a:solidFill>
                  <a:srgbClr val="211D1E"/>
                </a:solidFill>
                <a:latin typeface="FSAlbert"/>
              </a:rPr>
              <a:t>Le traitement de </a:t>
            </a:r>
            <a:r>
              <a:rPr lang="fr-FR" sz="1800" b="1" i="0" u="none" strike="noStrike" baseline="0" dirty="0">
                <a:solidFill>
                  <a:srgbClr val="211D1E"/>
                </a:solidFill>
                <a:latin typeface="FSAlbert"/>
              </a:rPr>
              <a:t>Sophie et moi </a:t>
            </a:r>
            <a:r>
              <a:rPr lang="fr-FR" sz="1800" b="0" i="1" u="none" strike="noStrike" baseline="0" dirty="0">
                <a:solidFill>
                  <a:srgbClr val="211D1E"/>
                </a:solidFill>
                <a:latin typeface="FSAlbert"/>
              </a:rPr>
              <a:t>peut être facilité par l’usage de l’une des affichettes introduites dans la leçon 18 </a:t>
            </a:r>
            <a:r>
              <a:rPr lang="fr-FR" sz="1800" b="0" i="0" u="none" strike="noStrike" baseline="0" dirty="0">
                <a:solidFill>
                  <a:srgbClr val="211D1E"/>
                </a:solidFill>
                <a:latin typeface="FSAlbert"/>
              </a:rPr>
              <a:t>Scénettes (1)</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25</a:t>
            </a:fld>
            <a:endParaRPr lang="fr-FR"/>
          </a:p>
        </p:txBody>
      </p:sp>
    </p:spTree>
    <p:extLst>
      <p:ext uri="{BB962C8B-B14F-4D97-AF65-F5344CB8AC3E}">
        <p14:creationId xmlns:p14="http://schemas.microsoft.com/office/powerpoint/2010/main" val="17827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3 : </a:t>
            </a:r>
          </a:p>
          <a:p>
            <a:r>
              <a:rPr lang="fr-FR" sz="1200" b="0" i="0" u="none" strike="noStrike" baseline="0" dirty="0">
                <a:solidFill>
                  <a:srgbClr val="211D1E"/>
                </a:solidFill>
                <a:latin typeface="FSAlbert"/>
              </a:rPr>
              <a:t>Son chat souffre de la chaleur. </a:t>
            </a:r>
          </a:p>
          <a:p>
            <a:r>
              <a:rPr lang="fr-FR" sz="1200" b="0" i="0" u="none" strike="noStrike" baseline="0" dirty="0">
                <a:solidFill>
                  <a:srgbClr val="211D1E"/>
                </a:solidFill>
                <a:latin typeface="FSAlbert"/>
              </a:rPr>
              <a:t>Nous souffrons de la chaleur. </a:t>
            </a:r>
          </a:p>
          <a:p>
            <a:r>
              <a:rPr lang="fr-FR" sz="1200" b="0" i="0" u="none" strike="noStrike" baseline="0" dirty="0">
                <a:solidFill>
                  <a:srgbClr val="211D1E"/>
                </a:solidFill>
                <a:latin typeface="FSAlbert"/>
              </a:rPr>
              <a:t>Il souffre de la chaleur. </a:t>
            </a:r>
          </a:p>
          <a:p>
            <a:r>
              <a:rPr lang="fr-FR" sz="1200" b="0" i="0" u="none" strike="noStrike" baseline="0" dirty="0">
                <a:solidFill>
                  <a:srgbClr val="211D1E"/>
                </a:solidFill>
                <a:latin typeface="FSAlbert"/>
              </a:rPr>
              <a:t>Sophie et moi souffrons de la chaleur.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Les appariements peuvent se faire selon que ça se dit bien à l’oral ou pas. Pour autant, recourir systématiquement à la recherche de la bonne marque de la personne en s’appuyant sur la brique-sujet. </a:t>
            </a:r>
          </a:p>
          <a:p>
            <a:r>
              <a:rPr lang="fr-FR" sz="1200" b="0" i="1" u="none" strike="noStrike" baseline="0" dirty="0">
                <a:solidFill>
                  <a:srgbClr val="211D1E"/>
                </a:solidFill>
                <a:latin typeface="FSAlbert"/>
              </a:rPr>
              <a:t>Le traitement de </a:t>
            </a:r>
            <a:r>
              <a:rPr lang="fr-FR" sz="1200" b="1" i="0" u="none" strike="noStrike" baseline="0" dirty="0">
                <a:solidFill>
                  <a:srgbClr val="211D1E"/>
                </a:solidFill>
                <a:latin typeface="FSAlbert"/>
              </a:rPr>
              <a:t>Sophie et moi </a:t>
            </a:r>
            <a:r>
              <a:rPr lang="fr-FR" sz="1200" b="0" i="1" u="none" strike="noStrike" baseline="0" dirty="0">
                <a:solidFill>
                  <a:srgbClr val="211D1E"/>
                </a:solidFill>
                <a:latin typeface="FSAlbert"/>
              </a:rPr>
              <a:t>peut être facilité par l’usage de l’une des affichettes introduites dans la leçon 18 </a:t>
            </a:r>
            <a:r>
              <a:rPr lang="fr-FR" sz="1200" b="0" i="0" u="none" strike="noStrike" baseline="0" dirty="0">
                <a:solidFill>
                  <a:srgbClr val="211D1E"/>
                </a:solidFill>
                <a:latin typeface="FSAlbert"/>
              </a:rPr>
              <a:t>Scénettes (1)</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26</a:t>
            </a:fld>
            <a:endParaRPr lang="fr-FR"/>
          </a:p>
        </p:txBody>
      </p:sp>
    </p:spTree>
    <p:extLst>
      <p:ext uri="{BB962C8B-B14F-4D97-AF65-F5344CB8AC3E}">
        <p14:creationId xmlns:p14="http://schemas.microsoft.com/office/powerpoint/2010/main" val="977910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effectLst/>
                <a:latin typeface="+mn-lt"/>
                <a:ea typeface="Calibri" panose="020F0502020204030204" pitchFamily="34" charset="0"/>
                <a:cs typeface="Times New Roman" panose="02020603050405020304" pitchFamily="18" charset="0"/>
              </a:rPr>
              <a:t>Livret 8,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Dictée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b="1" i="1" u="none" dirty="0">
                <a:solidFill>
                  <a:schemeClr val="tx1"/>
                </a:solidFill>
                <a:effectLst/>
                <a:latin typeface="+mn-lt"/>
                <a:ea typeface="Calibri" panose="020F0502020204030204" pitchFamily="34" charset="0"/>
              </a:rPr>
              <a:t>Connaissances </a:t>
            </a:r>
            <a:r>
              <a:rPr lang="fr-FR" sz="1200" b="1" i="1" u="none" dirty="0" err="1">
                <a:solidFill>
                  <a:schemeClr val="tx1"/>
                </a:solidFill>
                <a:effectLst/>
                <a:latin typeface="+mn-lt"/>
                <a:ea typeface="Calibri" panose="020F0502020204030204" pitchFamily="34" charset="0"/>
              </a:rPr>
              <a:t>rebrassées</a:t>
            </a:r>
            <a:r>
              <a:rPr lang="fr-FR" sz="1200" b="1" i="1" u="none" dirty="0">
                <a:solidFill>
                  <a:schemeClr val="tx1"/>
                </a:solidFill>
                <a:effectLst/>
                <a:latin typeface="+mn-lt"/>
                <a:ea typeface="Calibri" panose="020F0502020204030204" pitchFamily="34" charset="0"/>
              </a:rPr>
              <a:t> :</a:t>
            </a:r>
          </a:p>
          <a:p>
            <a:r>
              <a:rPr lang="fr-FR" sz="1800" cap="small" dirty="0">
                <a:effectLst/>
                <a:latin typeface="Times New Roman" panose="02020603050405020304" pitchFamily="18" charset="0"/>
                <a:ea typeface="Times New Roman" panose="02020603050405020304" pitchFamily="18" charset="0"/>
              </a:rPr>
              <a:t>L’accord du verbe avec le sujet•  Les accords dans le groupe du nom •  Les</a:t>
            </a:r>
            <a:r>
              <a:rPr lang="fr-FR" sz="1800" b="1" cap="small" dirty="0">
                <a:effectLst/>
                <a:latin typeface="Times New Roman" panose="02020603050405020304" pitchFamily="18" charset="0"/>
                <a:ea typeface="Times New Roman" panose="02020603050405020304" pitchFamily="18" charset="0"/>
              </a:rPr>
              <a:t> </a:t>
            </a:r>
            <a:r>
              <a:rPr lang="fr-FR" sz="1800" b="0" cap="small" dirty="0">
                <a:effectLst/>
                <a:latin typeface="Times New Roman" panose="02020603050405020304" pitchFamily="18" charset="0"/>
                <a:ea typeface="Times New Roman" panose="02020603050405020304" pitchFamily="18" charset="0"/>
              </a:rPr>
              <a:t>accents sur le </a:t>
            </a:r>
            <a:r>
              <a:rPr lang="fr-FR" sz="1800" b="1" cap="small" dirty="0">
                <a:effectLst/>
                <a:latin typeface="Times New Roman" panose="02020603050405020304" pitchFamily="18" charset="0"/>
                <a:ea typeface="Times New Roman" panose="02020603050405020304" pitchFamily="18" charset="0"/>
              </a:rPr>
              <a:t>e</a:t>
            </a:r>
            <a:endParaRPr lang="fr-FR" sz="1800" b="1"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27</a:t>
            </a:fld>
            <a:endParaRPr lang="fr-FR"/>
          </a:p>
        </p:txBody>
      </p:sp>
    </p:spTree>
    <p:extLst>
      <p:ext uri="{BB962C8B-B14F-4D97-AF65-F5344CB8AC3E}">
        <p14:creationId xmlns:p14="http://schemas.microsoft.com/office/powerpoint/2010/main" val="22607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 </a:t>
            </a:r>
          </a:p>
          <a:p>
            <a:r>
              <a:rPr lang="fr-FR" b="0" dirty="0"/>
              <a:t>Dictée : </a:t>
            </a:r>
          </a:p>
          <a:p>
            <a:r>
              <a:rPr lang="fr-FR" b="0" dirty="0"/>
              <a:t>Les élèves découvrent une malle cachée.</a:t>
            </a: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28</a:t>
            </a:fld>
            <a:endParaRPr lang="fr-FR"/>
          </a:p>
        </p:txBody>
      </p:sp>
    </p:spTree>
    <p:extLst>
      <p:ext uri="{BB962C8B-B14F-4D97-AF65-F5344CB8AC3E}">
        <p14:creationId xmlns:p14="http://schemas.microsoft.com/office/powerpoint/2010/main" val="2447642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t>(Affichage avec le mémo)</a:t>
            </a:r>
          </a:p>
          <a:p>
            <a:r>
              <a:rPr lang="fr-FR" b="1" dirty="0"/>
              <a:t>Exercice 1 : </a:t>
            </a:r>
          </a:p>
          <a:p>
            <a:r>
              <a:rPr lang="fr-FR" b="0" dirty="0"/>
              <a:t>Dictée : </a:t>
            </a:r>
          </a:p>
          <a:p>
            <a:r>
              <a:rPr lang="fr-FR" b="0" dirty="0"/>
              <a:t>Les élèves découvrent une malle cachée.</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29</a:t>
            </a:fld>
            <a:endParaRPr lang="fr-FR"/>
          </a:p>
        </p:txBody>
      </p:sp>
    </p:spTree>
    <p:extLst>
      <p:ext uri="{BB962C8B-B14F-4D97-AF65-F5344CB8AC3E}">
        <p14:creationId xmlns:p14="http://schemas.microsoft.com/office/powerpoint/2010/main" val="127492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 Aujourd’hui, on va donc s’entrainer à choisir la fin des verbes, à bien accorder le verbe avec le sujet. </a:t>
            </a:r>
          </a:p>
          <a:p>
            <a:r>
              <a:rPr lang="fr-FR" sz="1800" b="0" i="0" u="none" strike="noStrike" baseline="0" dirty="0">
                <a:solidFill>
                  <a:srgbClr val="00AEEF"/>
                </a:solidFill>
                <a:latin typeface="FSAlbert"/>
              </a:rPr>
              <a:t>On en a déjà parlé dans </a:t>
            </a:r>
            <a:r>
              <a:rPr lang="fr-FR" sz="1800" b="0" i="1" u="none" strike="noStrike" baseline="0" dirty="0">
                <a:solidFill>
                  <a:srgbClr val="00AEEF"/>
                </a:solidFill>
                <a:latin typeface="FSAlbert"/>
              </a:rPr>
              <a:t>Les briques de la phrase </a:t>
            </a:r>
            <a:r>
              <a:rPr lang="fr-FR" sz="1800" b="0" i="0" u="none" strike="noStrike" baseline="0" dirty="0">
                <a:solidFill>
                  <a:srgbClr val="00AEEF"/>
                </a:solidFill>
                <a:latin typeface="FSAlbert"/>
              </a:rPr>
              <a:t>(leçon 16) et dans </a:t>
            </a:r>
            <a:r>
              <a:rPr lang="fr-FR" sz="1800" b="0" i="1" u="none" strike="noStrike" baseline="0" dirty="0">
                <a:solidFill>
                  <a:srgbClr val="00AEEF"/>
                </a:solidFill>
                <a:latin typeface="FSAlbert"/>
              </a:rPr>
              <a:t>Verbes et pronoms </a:t>
            </a:r>
            <a:r>
              <a:rPr lang="fr-FR" sz="1800" b="0" i="0" u="none" strike="noStrike" baseline="0" dirty="0">
                <a:solidFill>
                  <a:srgbClr val="00AEEF"/>
                </a:solidFill>
                <a:latin typeface="FSAlbert"/>
              </a:rPr>
              <a:t>(leçon 20), mais aujourd’hui on va le revoir avec les "tirettes". Vous allez vite voir ce que c’est. »</a:t>
            </a:r>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a:t>
            </a:fld>
            <a:endParaRPr lang="fr-FR"/>
          </a:p>
        </p:txBody>
      </p:sp>
    </p:spTree>
    <p:extLst>
      <p:ext uri="{BB962C8B-B14F-4D97-AF65-F5344CB8AC3E}">
        <p14:creationId xmlns:p14="http://schemas.microsoft.com/office/powerpoint/2010/main" val="1447422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Activités de révision de la leçon 39 </a:t>
            </a:r>
            <a:r>
              <a:rPr lang="fr-FR" sz="1800" b="0" i="1" u="sng" dirty="0"/>
              <a:t>à proposer après la leçon</a:t>
            </a:r>
            <a:r>
              <a:rPr lang="fr-FR" sz="1800" i="1" u="sng" dirty="0">
                <a:effectLst/>
                <a:latin typeface="Times New Roman" panose="02020603050405020304" pitchFamily="18" charset="0"/>
                <a:ea typeface="Calibri" panose="020F0502020204030204" pitchFamily="34" charset="0"/>
              </a:rPr>
              <a:t> 61</a:t>
            </a:r>
          </a:p>
          <a:p>
            <a:endParaRPr lang="fr-FR" sz="1800" b="1" i="1" u="none" dirty="0">
              <a:effectLst/>
              <a:latin typeface="Times New Roman" panose="02020603050405020304" pitchFamily="18" charset="0"/>
              <a:ea typeface="Calibri" panose="020F0502020204030204" pitchFamily="34" charset="0"/>
            </a:endParaRPr>
          </a:p>
          <a:p>
            <a:r>
              <a:rPr lang="fr-FR" sz="1800" b="1" dirty="0">
                <a:effectLst/>
                <a:latin typeface="Times New Roman" panose="02020603050405020304" pitchFamily="18" charset="0"/>
                <a:ea typeface="Calibri" panose="020F0502020204030204" pitchFamily="34" charset="0"/>
              </a:rPr>
              <a:t>Livret n° 6, page 14</a:t>
            </a:r>
            <a:endParaRPr lang="fr-FR"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30</a:t>
            </a:fld>
            <a:endParaRPr lang="fr-FR"/>
          </a:p>
        </p:txBody>
      </p:sp>
    </p:spTree>
    <p:extLst>
      <p:ext uri="{BB962C8B-B14F-4D97-AF65-F5344CB8AC3E}">
        <p14:creationId xmlns:p14="http://schemas.microsoft.com/office/powerpoint/2010/main" val="559724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 </a:t>
            </a:r>
          </a:p>
          <a:p>
            <a:pPr marL="342900" indent="-342900">
              <a:buAutoNum type="alphaLcPeriod"/>
            </a:pPr>
            <a:r>
              <a:rPr lang="fr-FR" sz="1800" b="0" i="0" u="none" strike="noStrike" baseline="0" dirty="0">
                <a:solidFill>
                  <a:srgbClr val="211D1E"/>
                </a:solidFill>
                <a:latin typeface="FSAlbert"/>
              </a:rPr>
              <a:t>Le grand parapluie noir sèche dans la cuisine. Tes baskets de sport sèchent dans la cuisine. L’imperméable de Julie sèche dans la cuisine.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Tu sors. Ma mère et moi sortons dans le jardin. Le chat de la voisine sort. </a:t>
            </a:r>
            <a:endParaRPr lang="fr-FR" sz="1800" b="1" i="0" u="none" strike="noStrike" baseline="0" dirty="0">
              <a:solidFill>
                <a:srgbClr val="00AEEF"/>
              </a:solidFill>
              <a:latin typeface="FSAlbert"/>
            </a:endParaRPr>
          </a:p>
          <a:p>
            <a:pPr marL="342900" indent="-342900">
              <a:buAutoNum type="alphaLcPeriod"/>
            </a:pPr>
            <a:r>
              <a:rPr lang="fr-FR" sz="1800" b="0" i="0" u="none" strike="noStrike" baseline="0" dirty="0">
                <a:solidFill>
                  <a:srgbClr val="211D1E"/>
                </a:solidFill>
                <a:latin typeface="FSAlbert"/>
              </a:rPr>
              <a:t>Le petit chien fuyait rapidement. La femme et l’homme fuyaient rapidement. Je fuyais. </a:t>
            </a:r>
          </a:p>
          <a:p>
            <a:pPr marL="342900" indent="-342900">
              <a:buAutoNum type="alphaLcPeriod"/>
            </a:pPr>
            <a:endParaRPr lang="fr-FR" sz="1800" b="0" i="0" u="none" strike="noStrike" baseline="0" dirty="0">
              <a:solidFill>
                <a:srgbClr val="211D1E"/>
              </a:solidFill>
              <a:latin typeface="FSAlbert"/>
            </a:endParaRPr>
          </a:p>
          <a:p>
            <a:pPr marL="0" indent="0">
              <a:buNone/>
            </a:pPr>
            <a:r>
              <a:rPr lang="fr-FR" sz="1800" b="0" i="1" u="none" strike="noStrike" baseline="0" dirty="0">
                <a:solidFill>
                  <a:srgbClr val="211D1E"/>
                </a:solidFill>
                <a:latin typeface="FSAlbert"/>
              </a:rPr>
              <a:t>Les élèves justifient le choix du verbe en s’appuyant sur la brique-sujet pour trouver la bonne marque de la personne. Si c’est un groupe du nom, ils doivent se demander s’il est singulier ou pluriel (singulier, marque de la personne 3, pluriel, marque de la personne 6). </a:t>
            </a:r>
          </a:p>
          <a:p>
            <a:pPr marL="0" indent="0">
              <a:buNone/>
            </a:pPr>
            <a:r>
              <a:rPr lang="fr-FR" sz="1800" b="0" i="1" u="none" strike="noStrike" baseline="0" dirty="0">
                <a:solidFill>
                  <a:srgbClr val="211D1E"/>
                </a:solidFill>
                <a:latin typeface="FSAlbert"/>
              </a:rPr>
              <a:t>Le traitement de </a:t>
            </a:r>
            <a:r>
              <a:rPr lang="fr-FR" sz="1800" b="1" i="0" u="none" strike="noStrike" baseline="0" dirty="0">
                <a:solidFill>
                  <a:srgbClr val="211D1E"/>
                </a:solidFill>
                <a:latin typeface="FSAlbert"/>
              </a:rPr>
              <a:t>ma mère et moi </a:t>
            </a:r>
            <a:r>
              <a:rPr lang="fr-FR" sz="1800" b="0" i="1" u="none" strike="noStrike" baseline="0" dirty="0">
                <a:solidFill>
                  <a:srgbClr val="211D1E"/>
                </a:solidFill>
                <a:latin typeface="FSAlbert"/>
              </a:rPr>
              <a:t>peut être facilité par l’usage de l’une des affichettes introduites dans la leçon 18 </a:t>
            </a:r>
            <a:r>
              <a:rPr lang="fr-FR" sz="1800" b="0" i="0" u="none" strike="noStrike" baseline="0" dirty="0">
                <a:solidFill>
                  <a:srgbClr val="211D1E"/>
                </a:solidFill>
                <a:latin typeface="FSAlbert"/>
              </a:rPr>
              <a:t>Scénettes (1)</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31</a:t>
            </a:fld>
            <a:endParaRPr lang="fr-FR"/>
          </a:p>
        </p:txBody>
      </p:sp>
    </p:spTree>
    <p:extLst>
      <p:ext uri="{BB962C8B-B14F-4D97-AF65-F5344CB8AC3E}">
        <p14:creationId xmlns:p14="http://schemas.microsoft.com/office/powerpoint/2010/main" val="3385118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dirty="0"/>
              <a:t>Exercice 1 </a:t>
            </a:r>
          </a:p>
          <a:p>
            <a:pPr marL="342900" indent="-342900">
              <a:buAutoNum type="alphaLcPeriod"/>
            </a:pPr>
            <a:r>
              <a:rPr lang="fr-FR" sz="1200" b="0" i="0" u="none" strike="noStrike" baseline="0" dirty="0">
                <a:solidFill>
                  <a:srgbClr val="211D1E"/>
                </a:solidFill>
                <a:latin typeface="FSAlbert"/>
              </a:rPr>
              <a:t>Le grand parapluie noir sèche dans la cuisine. Tes baskets de sport sèchent dans la cuisine. L’imperméable de Julie sèche dans la cuisine.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Tu sors. Ma mère et moi sortons dans le jardin. Le chat de la voisine sort. </a:t>
            </a:r>
            <a:endParaRPr lang="fr-FR" sz="1200" b="1" i="0" u="none" strike="noStrike" baseline="0" dirty="0">
              <a:solidFill>
                <a:srgbClr val="00AEEF"/>
              </a:solidFill>
              <a:latin typeface="FSAlbert"/>
            </a:endParaRPr>
          </a:p>
          <a:p>
            <a:pPr marL="342900" indent="-342900">
              <a:buAutoNum type="alphaLcPeriod"/>
            </a:pPr>
            <a:r>
              <a:rPr lang="fr-FR" sz="1200" b="0" i="0" u="none" strike="noStrike" baseline="0" dirty="0">
                <a:solidFill>
                  <a:srgbClr val="211D1E"/>
                </a:solidFill>
                <a:latin typeface="FSAlbert"/>
              </a:rPr>
              <a:t>Le petit chien fuyait rapidement. La femme et l’homme fuyaient rapidement. Je fuyais. </a:t>
            </a:r>
          </a:p>
          <a:p>
            <a:pPr marL="342900" indent="-342900">
              <a:buAutoNum type="alphaLcPeriod"/>
            </a:pPr>
            <a:endParaRPr lang="fr-FR" sz="1200" b="0" i="0" u="none" strike="noStrike" baseline="0" dirty="0">
              <a:solidFill>
                <a:srgbClr val="211D1E"/>
              </a:solidFill>
              <a:latin typeface="FSAlbert"/>
            </a:endParaRPr>
          </a:p>
          <a:p>
            <a:pPr marL="0" indent="0">
              <a:buNone/>
            </a:pPr>
            <a:r>
              <a:rPr lang="fr-FR" sz="1200" b="0" i="1" u="none" strike="noStrike" baseline="0" dirty="0">
                <a:solidFill>
                  <a:srgbClr val="211D1E"/>
                </a:solidFill>
                <a:latin typeface="FSAlbert"/>
              </a:rPr>
              <a:t>Les élèves justifient le choix du verbe en s’appuyant sur la brique-sujet pour trouver la bonne marque de la personne. Si c’est un groupe du nom, ils doivent se demander s’il est singulier ou pluriel (singulier, marque de la personne 3, pluriel, marque de la personne 6). </a:t>
            </a:r>
          </a:p>
          <a:p>
            <a:pPr marL="0" indent="0">
              <a:buNone/>
            </a:pPr>
            <a:r>
              <a:rPr lang="fr-FR" sz="1200" b="0" i="1" u="none" strike="noStrike" baseline="0" dirty="0">
                <a:solidFill>
                  <a:srgbClr val="211D1E"/>
                </a:solidFill>
                <a:latin typeface="FSAlbert"/>
              </a:rPr>
              <a:t>Le traitement de </a:t>
            </a:r>
            <a:r>
              <a:rPr lang="fr-FR" sz="1200" b="1" i="0" u="none" strike="noStrike" baseline="0" dirty="0">
                <a:solidFill>
                  <a:srgbClr val="211D1E"/>
                </a:solidFill>
                <a:latin typeface="FSAlbert"/>
              </a:rPr>
              <a:t>ma mère et moi </a:t>
            </a:r>
            <a:r>
              <a:rPr lang="fr-FR" sz="1200" b="0" i="1" u="none" strike="noStrike" baseline="0" dirty="0">
                <a:solidFill>
                  <a:srgbClr val="211D1E"/>
                </a:solidFill>
                <a:latin typeface="FSAlbert"/>
              </a:rPr>
              <a:t>peut être facilité par l’usage de l’une des affichettes introduites dans la leçon 18 </a:t>
            </a:r>
            <a:r>
              <a:rPr lang="fr-FR" sz="1200" b="0" i="0" u="none" strike="noStrike" baseline="0" dirty="0">
                <a:solidFill>
                  <a:srgbClr val="211D1E"/>
                </a:solidFill>
                <a:latin typeface="FSAlbert"/>
              </a:rPr>
              <a:t>Scénettes (1)</a:t>
            </a:r>
            <a:r>
              <a:rPr lang="fr-FR" sz="1200" b="0" i="1" u="none" strike="noStrike" baseline="0" dirty="0">
                <a:solidFill>
                  <a:srgbClr val="211D1E"/>
                </a:solidFill>
                <a:latin typeface="FSAlbert"/>
              </a:rPr>
              <a:t>. </a:t>
            </a:r>
            <a:endParaRPr lang="fr-FR" b="1" dirty="0"/>
          </a:p>
          <a:p>
            <a:endParaRPr lang="fr-FR" i="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32</a:t>
            </a:fld>
            <a:endParaRPr lang="fr-FR"/>
          </a:p>
        </p:txBody>
      </p:sp>
    </p:spTree>
    <p:extLst>
      <p:ext uri="{BB962C8B-B14F-4D97-AF65-F5344CB8AC3E}">
        <p14:creationId xmlns:p14="http://schemas.microsoft.com/office/powerpoint/2010/main" val="102475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2 :</a:t>
            </a:r>
          </a:p>
          <a:p>
            <a:r>
              <a:rPr lang="fr-FR" sz="1800" b="0" i="0" u="none" strike="noStrike" baseline="0" dirty="0">
                <a:solidFill>
                  <a:srgbClr val="211D1E"/>
                </a:solidFill>
                <a:latin typeface="FSAlbert"/>
              </a:rPr>
              <a:t>Tu arrives. / Raminagrobis arrive. / Elle arrive.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Certains élèves peuvent proposer </a:t>
            </a:r>
            <a:r>
              <a:rPr lang="fr-FR" sz="1800" b="0" i="0" u="none" strike="noStrike" baseline="0" dirty="0">
                <a:solidFill>
                  <a:srgbClr val="211D1E"/>
                </a:solidFill>
                <a:latin typeface="FSAlbert"/>
              </a:rPr>
              <a:t>*</a:t>
            </a:r>
            <a:r>
              <a:rPr lang="fr-FR" sz="1800" b="1" i="0" u="none" strike="noStrike" baseline="0" dirty="0">
                <a:solidFill>
                  <a:srgbClr val="211D1E"/>
                </a:solidFill>
                <a:latin typeface="FSAlbert"/>
              </a:rPr>
              <a:t>Les enfants arrives</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Revenir alors sur la distinction nom/verbe et la confusion entre marque du pluriel et marque de la personne. </a:t>
            </a:r>
          </a:p>
          <a:p>
            <a:r>
              <a:rPr lang="fr-FR" sz="1800" b="0" i="1" u="none" strike="noStrike" baseline="0" dirty="0">
                <a:solidFill>
                  <a:srgbClr val="211D1E"/>
                </a:solidFill>
                <a:latin typeface="FSAlbert"/>
              </a:rPr>
              <a:t>Pour mémoire, Raminagrobis est un chat dans l’œuvre de Jean de La Fontaine</a:t>
            </a:r>
            <a:r>
              <a:rPr lang="fr-FR" sz="1800" b="0" i="0" u="none" strike="noStrike" baseline="0" dirty="0">
                <a:solidFill>
                  <a:srgbClr val="211D1E"/>
                </a:solidFill>
                <a:latin typeface="FSAlbert"/>
              </a:rPr>
              <a:t>. </a:t>
            </a:r>
            <a:endParaRPr lang="fr-FR" b="1" dirty="0"/>
          </a:p>
          <a:p>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33</a:t>
            </a:fld>
            <a:endParaRPr lang="fr-FR"/>
          </a:p>
        </p:txBody>
      </p:sp>
    </p:spTree>
    <p:extLst>
      <p:ext uri="{BB962C8B-B14F-4D97-AF65-F5344CB8AC3E}">
        <p14:creationId xmlns:p14="http://schemas.microsoft.com/office/powerpoint/2010/main" val="2155872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i="0" dirty="0"/>
              <a:t>Exercice 2 : </a:t>
            </a:r>
          </a:p>
          <a:p>
            <a:r>
              <a:rPr lang="fr-FR" sz="1200" b="0" i="0" u="none" strike="noStrike" baseline="0" dirty="0">
                <a:solidFill>
                  <a:srgbClr val="211D1E"/>
                </a:solidFill>
                <a:latin typeface="FSAlbert"/>
              </a:rPr>
              <a:t>Tu arrives. / Raminagrobis arrive. / Elle arrive.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Certains élèves peuvent proposer </a:t>
            </a:r>
            <a:r>
              <a:rPr lang="fr-FR" sz="1200" b="0" i="0" u="none" strike="noStrike" baseline="0" dirty="0">
                <a:solidFill>
                  <a:srgbClr val="211D1E"/>
                </a:solidFill>
                <a:latin typeface="FSAlbert"/>
              </a:rPr>
              <a:t>*</a:t>
            </a:r>
            <a:r>
              <a:rPr lang="fr-FR" sz="1200" b="1" i="0" u="none" strike="noStrike" baseline="0" dirty="0">
                <a:solidFill>
                  <a:srgbClr val="211D1E"/>
                </a:solidFill>
                <a:latin typeface="FSAlbert"/>
              </a:rPr>
              <a:t>Les enfants arrives</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Revenir alors sur la distinction nom/verbe et la confusion entre marque du pluriel et marque de la personne. </a:t>
            </a:r>
          </a:p>
          <a:p>
            <a:r>
              <a:rPr lang="fr-FR" sz="1200" b="0" i="1" u="none" strike="noStrike" baseline="0">
                <a:solidFill>
                  <a:srgbClr val="211D1E"/>
                </a:solidFill>
                <a:latin typeface="FSAlbert"/>
              </a:rPr>
              <a:t>Pour </a:t>
            </a:r>
            <a:r>
              <a:rPr lang="fr-FR" sz="1200" b="0" i="1" u="none" strike="noStrike" baseline="0" dirty="0">
                <a:solidFill>
                  <a:srgbClr val="211D1E"/>
                </a:solidFill>
                <a:latin typeface="FSAlbert"/>
              </a:rPr>
              <a:t>mémoire, Raminagrobis est un chat dans l’œuvre de Jean de La Fontaine</a:t>
            </a:r>
            <a:r>
              <a:rPr lang="fr-FR" sz="1200" b="0" i="0" u="none" strike="noStrike" baseline="0" dirty="0">
                <a:solidFill>
                  <a:srgbClr val="211D1E"/>
                </a:solidFill>
                <a:latin typeface="FSAlbert"/>
              </a:rPr>
              <a:t>. </a:t>
            </a:r>
            <a:endParaRPr lang="fr-FR" b="1" dirty="0"/>
          </a:p>
          <a:p>
            <a:endParaRPr lang="fr-FR" b="1" i="0"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34</a:t>
            </a:fld>
            <a:endParaRPr lang="fr-FR"/>
          </a:p>
        </p:txBody>
      </p:sp>
    </p:spTree>
    <p:extLst>
      <p:ext uri="{BB962C8B-B14F-4D97-AF65-F5344CB8AC3E}">
        <p14:creationId xmlns:p14="http://schemas.microsoft.com/office/powerpoint/2010/main" val="83125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3 :</a:t>
            </a:r>
          </a:p>
          <a:p>
            <a:r>
              <a:rPr lang="fr-FR" sz="1800" b="0" i="0" u="none" strike="noStrike" baseline="0" dirty="0">
                <a:solidFill>
                  <a:srgbClr val="211D1E"/>
                </a:solidFill>
                <a:latin typeface="KTPDXN+ZapfDingbatsITC"/>
              </a:rPr>
              <a:t>➜ </a:t>
            </a:r>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L’oiseau sautait dans l’eau.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Aristobule a raison : on entend bien </a:t>
            </a:r>
            <a:r>
              <a:rPr lang="fr-FR" sz="1800" b="0" i="0" u="none" strike="noStrike" baseline="0" dirty="0">
                <a:solidFill>
                  <a:srgbClr val="211D1E"/>
                </a:solidFill>
                <a:latin typeface="FSAlbert"/>
              </a:rPr>
              <a:t>[ </a:t>
            </a:r>
            <a:r>
              <a:rPr lang="fr-FR" sz="1800" b="0" i="0" u="none" strike="noStrike" baseline="0" dirty="0">
                <a:solidFill>
                  <a:srgbClr val="211D1E"/>
                </a:solidFill>
                <a:latin typeface="Times New Roman" panose="02020603050405020304" pitchFamily="18" charset="0"/>
              </a:rPr>
              <a:t>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à la fin du verbe. </a:t>
            </a:r>
          </a:p>
          <a:p>
            <a:r>
              <a:rPr lang="fr-FR" sz="1800" b="0" i="1" u="none" strike="noStrike" baseline="0" dirty="0">
                <a:solidFill>
                  <a:srgbClr val="211D1E"/>
                </a:solidFill>
                <a:latin typeface="FSAlbert"/>
              </a:rPr>
              <a:t>Il a tort : il a mis la marque de l’infinitif </a:t>
            </a:r>
            <a:r>
              <a:rPr lang="fr-FR" sz="1800" b="1" i="0" u="none" strike="noStrike" baseline="0" dirty="0">
                <a:solidFill>
                  <a:srgbClr val="211D1E"/>
                </a:solidFill>
                <a:latin typeface="FSAlbert"/>
              </a:rPr>
              <a:t>-er </a:t>
            </a:r>
            <a:r>
              <a:rPr lang="fr-FR" sz="1800" b="0" i="1" u="none" strike="noStrike" baseline="0" dirty="0">
                <a:solidFill>
                  <a:srgbClr val="211D1E"/>
                </a:solidFill>
                <a:latin typeface="FSAlbert"/>
              </a:rPr>
              <a:t>alors que le verbe est conjugué à la personne 3. La seule forme que l’on connait et où l’on entend </a:t>
            </a:r>
            <a:r>
              <a:rPr lang="fr-FR" sz="1800" b="0" i="0" u="none" strike="noStrike" baseline="0" dirty="0">
                <a:solidFill>
                  <a:srgbClr val="211D1E"/>
                </a:solidFill>
                <a:latin typeface="FSAlbert"/>
              </a:rPr>
              <a:t>[</a:t>
            </a:r>
            <a:r>
              <a:rPr lang="fr-FR" sz="1800" b="0" i="0" u="none" strike="noStrike" baseline="0" dirty="0">
                <a:solidFill>
                  <a:srgbClr val="211D1E"/>
                </a:solidFill>
                <a:latin typeface="Times New Roman" panose="02020603050405020304" pitchFamily="18" charset="0"/>
              </a:rPr>
              <a:t>e</a:t>
            </a:r>
            <a:r>
              <a:rPr lang="fr-FR" sz="1800" b="0" i="0" u="none" strike="noStrike" baseline="0" dirty="0">
                <a:solidFill>
                  <a:srgbClr val="211D1E"/>
                </a:solidFill>
                <a:latin typeface="FSAlbert"/>
              </a:rPr>
              <a:t>] </a:t>
            </a:r>
            <a:r>
              <a:rPr lang="fr-FR" sz="1800" b="0" i="1" u="none" strike="noStrike" baseline="0" dirty="0">
                <a:solidFill>
                  <a:srgbClr val="211D1E"/>
                </a:solidFill>
                <a:latin typeface="FSAlbert"/>
              </a:rPr>
              <a:t>à la fin du verbe, c’est l’imparfait. On écrit alors </a:t>
            </a:r>
            <a:r>
              <a:rPr lang="fr-FR" sz="1800" b="1" i="0" u="none" strike="noStrike" baseline="0" dirty="0">
                <a:solidFill>
                  <a:srgbClr val="211D1E"/>
                </a:solidFill>
                <a:latin typeface="FSAlbert"/>
              </a:rPr>
              <a:t>sautait</a:t>
            </a:r>
            <a:r>
              <a:rPr lang="fr-FR" sz="1800" b="0" i="1" u="none" strike="noStrike" baseline="0" dirty="0">
                <a:solidFill>
                  <a:srgbClr val="211D1E"/>
                </a:solidFill>
                <a:latin typeface="FSAlbert"/>
              </a:rPr>
              <a:t>. Ce n’est pas le passé composé car il faudrait alors deux mots (</a:t>
            </a:r>
            <a:r>
              <a:rPr lang="fr-FR" sz="1800" b="1" i="0" u="none" strike="noStrike" baseline="0" dirty="0">
                <a:solidFill>
                  <a:srgbClr val="211D1E"/>
                </a:solidFill>
                <a:latin typeface="FSAlbert"/>
              </a:rPr>
              <a:t>a sauté</a:t>
            </a:r>
            <a:r>
              <a:rPr lang="fr-FR" sz="1800" b="0" i="1" u="none" strike="noStrike" baseline="0" dirty="0">
                <a:solidFill>
                  <a:srgbClr val="211D1E"/>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35</a:t>
            </a:fld>
            <a:endParaRPr lang="fr-FR"/>
          </a:p>
        </p:txBody>
      </p:sp>
    </p:spTree>
    <p:extLst>
      <p:ext uri="{BB962C8B-B14F-4D97-AF65-F5344CB8AC3E}">
        <p14:creationId xmlns:p14="http://schemas.microsoft.com/office/powerpoint/2010/main" val="4125304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avec le mémo)</a:t>
            </a:r>
          </a:p>
          <a:p>
            <a:r>
              <a:rPr lang="fr-FR" b="1" i="0" dirty="0"/>
              <a:t>Exercice 3 : </a:t>
            </a:r>
          </a:p>
          <a:p>
            <a:r>
              <a:rPr lang="fr-FR" sz="1200" b="0" i="0" u="none" strike="noStrike" baseline="0" dirty="0">
                <a:solidFill>
                  <a:srgbClr val="211D1E"/>
                </a:solidFill>
                <a:latin typeface="KTPDXN+ZapfDingbatsITC"/>
              </a:rPr>
              <a:t>➜ </a:t>
            </a:r>
            <a:r>
              <a:rPr lang="fr-FR" sz="1200" b="0" i="0" u="none" strike="noStrike" baseline="0" dirty="0">
                <a:solidFill>
                  <a:srgbClr val="211D1E"/>
                </a:solidFill>
                <a:latin typeface="FSAlbert"/>
              </a:rPr>
              <a:t>Non </a:t>
            </a:r>
          </a:p>
          <a:p>
            <a:r>
              <a:rPr lang="fr-FR" sz="1200" b="0" i="0" u="none" strike="noStrike" baseline="0" dirty="0">
                <a:solidFill>
                  <a:srgbClr val="211D1E"/>
                </a:solidFill>
                <a:latin typeface="FSAlbert"/>
              </a:rPr>
              <a:t>➜ L’oiseau sautait dans l’eau. </a:t>
            </a:r>
          </a:p>
          <a:p>
            <a:endParaRPr lang="fr-FR" sz="1200" b="0" i="0" u="none" strike="noStrike" baseline="0" dirty="0">
              <a:solidFill>
                <a:srgbClr val="211D1E"/>
              </a:solidFill>
              <a:latin typeface="FSAlbert"/>
            </a:endParaRPr>
          </a:p>
          <a:p>
            <a:r>
              <a:rPr lang="fr-FR" sz="1200" b="0" i="1" u="none" strike="noStrike" baseline="0" dirty="0">
                <a:solidFill>
                  <a:srgbClr val="211D1E"/>
                </a:solidFill>
                <a:latin typeface="FSAlbert"/>
              </a:rPr>
              <a:t>Aristobule a raison : on entend bien </a:t>
            </a:r>
            <a:r>
              <a:rPr lang="fr-FR" sz="1200" b="0" i="0" u="none" strike="noStrike" baseline="0" dirty="0">
                <a:solidFill>
                  <a:srgbClr val="211D1E"/>
                </a:solidFill>
                <a:latin typeface="FSAlbert"/>
              </a:rPr>
              <a:t>[ </a:t>
            </a:r>
            <a:r>
              <a:rPr lang="fr-FR" sz="1200" b="0" i="0" u="none" strike="noStrike" baseline="0" dirty="0">
                <a:solidFill>
                  <a:srgbClr val="211D1E"/>
                </a:solidFill>
                <a:latin typeface="Times New Roman" panose="02020603050405020304" pitchFamily="18" charset="0"/>
              </a:rPr>
              <a:t>e</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à la fin du verbe. </a:t>
            </a:r>
          </a:p>
          <a:p>
            <a:r>
              <a:rPr lang="fr-FR" sz="1200" b="0" i="1" u="none" strike="noStrike" baseline="0" dirty="0">
                <a:solidFill>
                  <a:srgbClr val="211D1E"/>
                </a:solidFill>
                <a:latin typeface="FSAlbert"/>
              </a:rPr>
              <a:t>Il a tort : il a mis la marque de l’infinitif </a:t>
            </a:r>
            <a:r>
              <a:rPr lang="fr-FR" sz="1200" b="1" i="0" u="none" strike="noStrike" baseline="0" dirty="0">
                <a:solidFill>
                  <a:srgbClr val="211D1E"/>
                </a:solidFill>
                <a:latin typeface="FSAlbert"/>
              </a:rPr>
              <a:t>-er </a:t>
            </a:r>
            <a:r>
              <a:rPr lang="fr-FR" sz="1200" b="0" i="1" u="none" strike="noStrike" baseline="0" dirty="0">
                <a:solidFill>
                  <a:srgbClr val="211D1E"/>
                </a:solidFill>
                <a:latin typeface="FSAlbert"/>
              </a:rPr>
              <a:t>alors que le verbe est conjugué à la personne 3. La seule forme que l’on connait et où l’on entend </a:t>
            </a:r>
            <a:r>
              <a:rPr lang="fr-FR" sz="1200" b="0" i="0" u="none" strike="noStrike" baseline="0" dirty="0">
                <a:solidFill>
                  <a:srgbClr val="211D1E"/>
                </a:solidFill>
                <a:latin typeface="FSAlbert"/>
              </a:rPr>
              <a:t>[</a:t>
            </a:r>
            <a:r>
              <a:rPr lang="fr-FR" sz="1200" b="0" i="0" u="none" strike="noStrike" baseline="0" dirty="0">
                <a:solidFill>
                  <a:srgbClr val="211D1E"/>
                </a:solidFill>
                <a:latin typeface="Times New Roman" panose="02020603050405020304" pitchFamily="18" charset="0"/>
              </a:rPr>
              <a:t>e</a:t>
            </a:r>
            <a:r>
              <a:rPr lang="fr-FR" sz="1200" b="0" i="0" u="none" strike="noStrike" baseline="0" dirty="0">
                <a:solidFill>
                  <a:srgbClr val="211D1E"/>
                </a:solidFill>
                <a:latin typeface="FSAlbert"/>
              </a:rPr>
              <a:t>] </a:t>
            </a:r>
            <a:r>
              <a:rPr lang="fr-FR" sz="1200" b="0" i="1" u="none" strike="noStrike" baseline="0" dirty="0">
                <a:solidFill>
                  <a:srgbClr val="211D1E"/>
                </a:solidFill>
                <a:latin typeface="FSAlbert"/>
              </a:rPr>
              <a:t>à la fin du verbe, c’est l’imparfait. On écrit alors </a:t>
            </a:r>
            <a:r>
              <a:rPr lang="fr-FR" sz="1200" b="1" i="0" u="none" strike="noStrike" baseline="0" dirty="0">
                <a:solidFill>
                  <a:srgbClr val="211D1E"/>
                </a:solidFill>
                <a:latin typeface="FSAlbert"/>
              </a:rPr>
              <a:t>sautait</a:t>
            </a:r>
            <a:r>
              <a:rPr lang="fr-FR" sz="1200" b="0" i="1" u="none" strike="noStrike" baseline="0" dirty="0">
                <a:solidFill>
                  <a:srgbClr val="211D1E"/>
                </a:solidFill>
                <a:latin typeface="FSAlbert"/>
              </a:rPr>
              <a:t>. </a:t>
            </a:r>
            <a:r>
              <a:rPr lang="fr-FR" sz="1200" b="0" i="1" u="none" strike="noStrike" baseline="0">
                <a:solidFill>
                  <a:srgbClr val="211D1E"/>
                </a:solidFill>
                <a:latin typeface="FSAlbert"/>
              </a:rPr>
              <a:t>Ce n’est pas le passé composé car il faudrait alors deux mots (</a:t>
            </a:r>
            <a:r>
              <a:rPr lang="fr-FR" sz="1200" b="1" i="0" u="none" strike="noStrike" baseline="0">
                <a:solidFill>
                  <a:srgbClr val="211D1E"/>
                </a:solidFill>
                <a:latin typeface="FSAlbert"/>
              </a:rPr>
              <a:t>a sauté</a:t>
            </a:r>
            <a:r>
              <a:rPr lang="fr-FR" sz="1200" b="0" i="1" u="none" strike="noStrike" baseline="0">
                <a:solidFill>
                  <a:srgbClr val="211D1E"/>
                </a:solidFill>
                <a:latin typeface="FSAlbert"/>
              </a:rPr>
              <a:t>). </a:t>
            </a:r>
            <a:endParaRPr lang="fr-FR" b="1"/>
          </a:p>
          <a:p>
            <a:endParaRPr lang="fr-FR" b="1" i="0"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36</a:t>
            </a:fld>
            <a:endParaRPr lang="fr-FR"/>
          </a:p>
        </p:txBody>
      </p:sp>
    </p:spTree>
    <p:extLst>
      <p:ext uri="{BB962C8B-B14F-4D97-AF65-F5344CB8AC3E}">
        <p14:creationId xmlns:p14="http://schemas.microsoft.com/office/powerpoint/2010/main" val="119195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Observation. </a:t>
            </a:r>
            <a:r>
              <a:rPr lang="fr-FR" b="1" i="0" dirty="0"/>
              <a:t>Découper une phrase en 2 briques</a:t>
            </a:r>
          </a:p>
          <a:p>
            <a:endParaRPr lang="fr-FR" b="1" i="0" dirty="0"/>
          </a:p>
          <a:p>
            <a:r>
              <a:rPr lang="fr-FR" sz="1800" b="0" i="0" u="none" strike="noStrike" baseline="0" dirty="0">
                <a:solidFill>
                  <a:srgbClr val="00AEEF"/>
                </a:solidFill>
                <a:latin typeface="FSAlbert"/>
              </a:rPr>
              <a:t>« Comment est-ce qu’on peut les couper en deux briques, une brique-sujet qui dit </a:t>
            </a:r>
            <a:r>
              <a:rPr lang="fr-FR" sz="1800" b="0" i="1" u="none" strike="noStrike" baseline="0" dirty="0">
                <a:solidFill>
                  <a:srgbClr val="00AEEF"/>
                </a:solidFill>
                <a:latin typeface="FSAlbert"/>
              </a:rPr>
              <a:t>de qui ou de quoi on parle </a:t>
            </a:r>
            <a:r>
              <a:rPr lang="fr-FR" sz="1800" b="0" i="0" u="none" strike="noStrike" baseline="0" dirty="0">
                <a:solidFill>
                  <a:srgbClr val="00AEEF"/>
                </a:solidFill>
                <a:latin typeface="FSAlbert"/>
              </a:rPr>
              <a:t>et une brique du verbe qui dit </a:t>
            </a:r>
            <a:r>
              <a:rPr lang="fr-FR" sz="1800" b="0" i="1" u="none" strike="noStrike" baseline="0" dirty="0">
                <a:solidFill>
                  <a:srgbClr val="00AEEF"/>
                </a:solidFill>
                <a:latin typeface="FSAlbert"/>
              </a:rPr>
              <a:t>ce qui se passe </a:t>
            </a:r>
            <a:r>
              <a:rPr lang="fr-FR" sz="1800" b="0" i="0" u="none" strike="noStrike" baseline="0" dirty="0">
                <a:solidFill>
                  <a:srgbClr val="00AEEF"/>
                </a:solidFill>
                <a:latin typeface="FSAlbert"/>
              </a:rPr>
              <a:t>? »</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4</a:t>
            </a:fld>
            <a:endParaRPr lang="fr-FR"/>
          </a:p>
        </p:txBody>
      </p:sp>
    </p:spTree>
    <p:extLst>
      <p:ext uri="{BB962C8B-B14F-4D97-AF65-F5344CB8AC3E}">
        <p14:creationId xmlns:p14="http://schemas.microsoft.com/office/powerpoint/2010/main" val="2526457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AEEF"/>
                </a:solidFill>
                <a:latin typeface="FSAlbert"/>
              </a:rPr>
              <a:t>Réponse attendue.</a:t>
            </a:r>
            <a:endParaRPr lang="fr-FR" b="1"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5</a:t>
            </a:fld>
            <a:endParaRPr lang="fr-FR"/>
          </a:p>
        </p:txBody>
      </p:sp>
    </p:spTree>
    <p:extLst>
      <p:ext uri="{BB962C8B-B14F-4D97-AF65-F5344CB8AC3E}">
        <p14:creationId xmlns:p14="http://schemas.microsoft.com/office/powerpoint/2010/main" val="83125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3 :</a:t>
            </a:r>
            <a:r>
              <a:rPr lang="fr-FR" b="1" i="1" dirty="0"/>
              <a:t> Construire le corpus. </a:t>
            </a:r>
            <a:r>
              <a:rPr lang="fr-FR" b="1" i="0" dirty="0"/>
              <a:t>Comprendre comment on joue avec les tirettes</a:t>
            </a:r>
          </a:p>
          <a:p>
            <a:endParaRPr lang="fr-FR" b="1" i="0" dirty="0"/>
          </a:p>
          <a:p>
            <a:r>
              <a:rPr lang="fr-FR" sz="1200" b="1" i="1" u="none" strike="noStrike" baseline="0" dirty="0">
                <a:solidFill>
                  <a:srgbClr val="211D1E"/>
                </a:solidFill>
                <a:latin typeface="FSAlbert"/>
              </a:rPr>
              <a:t>/!\ RAPPEL </a:t>
            </a:r>
            <a:r>
              <a:rPr lang="fr-FR" sz="1200" b="0" i="1" u="none" strike="noStrike" baseline="0" dirty="0">
                <a:solidFill>
                  <a:srgbClr val="211D1E"/>
                </a:solidFill>
                <a:latin typeface="FSAlbert"/>
              </a:rPr>
              <a:t>: La construction des tirettes est à réaliser avec le </a:t>
            </a:r>
            <a:r>
              <a:rPr lang="fr-FR" sz="1200" b="1" i="1" u="none" strike="noStrike" baseline="0" dirty="0">
                <a:solidFill>
                  <a:srgbClr val="211D1E"/>
                </a:solidFill>
                <a:latin typeface="FSAlbert"/>
              </a:rPr>
              <a:t>matériel</a:t>
            </a:r>
            <a:r>
              <a:rPr lang="fr-FR" sz="1200" b="0" i="1" u="none" strike="noStrike" baseline="0" dirty="0">
                <a:solidFill>
                  <a:srgbClr val="211D1E"/>
                </a:solidFill>
                <a:latin typeface="FSAlbert"/>
              </a:rPr>
              <a:t> conseillé plus haut. </a:t>
            </a:r>
            <a:br>
              <a:rPr lang="fr-FR" sz="1200" b="0" i="1" u="none" strike="noStrike" baseline="0" dirty="0">
                <a:solidFill>
                  <a:srgbClr val="211D1E"/>
                </a:solidFill>
                <a:latin typeface="FSAlbert"/>
              </a:rPr>
            </a:br>
            <a:r>
              <a:rPr lang="fr-FR" sz="1200" b="0" i="1" u="none" strike="noStrike" baseline="0" dirty="0">
                <a:solidFill>
                  <a:srgbClr val="211D1E"/>
                </a:solidFill>
                <a:latin typeface="FSAlbert"/>
              </a:rPr>
              <a:t>Vous pouvez travailler sur les diapositives suivantes, mais nous vous recommandons fortement d’utiliser le dispositif physique des tirettes pour que les élèves manipulent.</a:t>
            </a:r>
          </a:p>
          <a:p>
            <a:endParaRPr lang="fr-FR" b="1" i="0" dirty="0"/>
          </a:p>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Inventez d’autres briques-sujets qu’on pourrait mettre à la place de </a:t>
            </a:r>
            <a:r>
              <a:rPr lang="fr-FR" sz="1800" b="0" i="1" u="none" strike="noStrike" baseline="0" dirty="0">
                <a:solidFill>
                  <a:srgbClr val="00AEEF"/>
                </a:solidFill>
                <a:latin typeface="FSAlbert"/>
              </a:rPr>
              <a:t>Ma sœur </a:t>
            </a:r>
            <a:r>
              <a:rPr lang="fr-FR" sz="1800" b="0" i="0" u="none" strike="noStrike" baseline="0" dirty="0">
                <a:solidFill>
                  <a:srgbClr val="00AEEF"/>
                </a:solidFill>
                <a:latin typeface="FSAlbert"/>
              </a:rPr>
              <a:t>ou </a:t>
            </a:r>
            <a:r>
              <a:rPr lang="fr-FR" sz="1800" b="0" i="1" u="none" strike="noStrike" baseline="0" dirty="0">
                <a:solidFill>
                  <a:srgbClr val="00AEEF"/>
                </a:solidFill>
                <a:latin typeface="FSAlbert"/>
              </a:rPr>
              <a:t>Mes sœurs. </a:t>
            </a:r>
            <a:r>
              <a:rPr lang="fr-FR" sz="1800" b="0" i="0" u="none" strike="noStrike" baseline="0" dirty="0">
                <a:solidFill>
                  <a:srgbClr val="00AEEF"/>
                </a:solidFill>
                <a:latin typeface="FSAlbert"/>
              </a:rPr>
              <a:t>» </a:t>
            </a:r>
          </a:p>
          <a:p>
            <a:r>
              <a:rPr lang="fr-FR" b="1" dirty="0"/>
              <a:t>Écrire</a:t>
            </a:r>
            <a:r>
              <a:rPr lang="fr-FR" b="0" dirty="0"/>
              <a:t> les propositions en vert sur le tableau. </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6</a:t>
            </a:fld>
            <a:endParaRPr lang="fr-FR"/>
          </a:p>
        </p:txBody>
      </p:sp>
    </p:spTree>
    <p:extLst>
      <p:ext uri="{BB962C8B-B14F-4D97-AF65-F5344CB8AC3E}">
        <p14:creationId xmlns:p14="http://schemas.microsoft.com/office/powerpoint/2010/main" val="200639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Afficher </a:t>
            </a:r>
            <a:r>
              <a:rPr lang="fr-FR" sz="1800" b="0" i="0" u="none" strike="noStrike" baseline="0" dirty="0">
                <a:solidFill>
                  <a:srgbClr val="211D1E"/>
                </a:solidFill>
                <a:latin typeface="FSAlbert"/>
              </a:rPr>
              <a:t>la tirette du verbe, préparée à l’avance en rouge sur une affiche différente, ainsi qu’une autre affiche, elle aussi préparée à l’avance, portant uniquement le complément du verbe [en rouge aussi : il appartient à la brique du verbe] :</a:t>
            </a:r>
          </a:p>
          <a:p>
            <a:endParaRPr lang="fr-FR" sz="1800" b="0" i="0" u="none" strike="noStrike" baseline="0" dirty="0">
              <a:solidFill>
                <a:srgbClr val="00AEEF"/>
              </a:solidFill>
              <a:latin typeface="FSAlbert"/>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L’affiche que j’ai faite maintenant, c’est une tirette. On va l’appeler comme ça parce qu’on peut tirer dessus pour la faire bouger. » </a:t>
            </a:r>
          </a:p>
          <a:p>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7</a:t>
            </a:fld>
            <a:endParaRPr lang="fr-FR"/>
          </a:p>
        </p:txBody>
      </p:sp>
    </p:spTree>
    <p:extLst>
      <p:ext uri="{BB962C8B-B14F-4D97-AF65-F5344CB8AC3E}">
        <p14:creationId xmlns:p14="http://schemas.microsoft.com/office/powerpoint/2010/main" val="39656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Qu’est-ce qu’il y a d’écrit sur la première tirette écrite en rouge ? Et sur l’autre affiche ? »</a:t>
            </a:r>
          </a:p>
          <a:p>
            <a:r>
              <a:rPr lang="fr-FR" sz="1800" b="1" i="0" u="sng" strike="noStrike" baseline="0" dirty="0">
                <a:solidFill>
                  <a:srgbClr val="68BD44"/>
                </a:solidFill>
                <a:latin typeface="FSAlbert"/>
              </a:rPr>
              <a:t>Réponse attendue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Sur la tirette écrite en rouge, il y a les différentes formes du verbe </a:t>
            </a:r>
            <a:r>
              <a:rPr lang="fr-FR" sz="1800" b="0" i="1" u="none" strike="noStrike" baseline="0" dirty="0">
                <a:solidFill>
                  <a:srgbClr val="211D1E"/>
                </a:solidFill>
                <a:latin typeface="FSAlbert"/>
              </a:rPr>
              <a:t>finir</a:t>
            </a:r>
            <a:r>
              <a:rPr lang="fr-FR" sz="1800" b="0" i="0" u="none" strike="noStrike" baseline="0" dirty="0">
                <a:solidFill>
                  <a:srgbClr val="211D1E"/>
                </a:solidFill>
                <a:latin typeface="FSAlbert"/>
              </a:rPr>
              <a:t>. Sur l’affiche avec le groupe du nom seul, il y a juste </a:t>
            </a:r>
            <a:r>
              <a:rPr lang="fr-FR" sz="1800" b="0" i="1" u="none" strike="noStrike" baseline="0" dirty="0">
                <a:solidFill>
                  <a:srgbClr val="211D1E"/>
                </a:solidFill>
                <a:latin typeface="FSAlbert"/>
              </a:rPr>
              <a:t>l’exercice </a:t>
            </a:r>
            <a:r>
              <a:rPr lang="fr-FR" sz="1800" b="0" i="0" u="none" strike="noStrike" baseline="0" dirty="0">
                <a:solidFill>
                  <a:srgbClr val="211D1E"/>
                </a:solidFill>
                <a:latin typeface="FSAlbert"/>
              </a:rPr>
              <a:t>: une seule forme. </a:t>
            </a:r>
            <a:endParaRPr lang="fr-FR" dirty="0"/>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8</a:t>
            </a:fld>
            <a:endParaRPr lang="fr-FR"/>
          </a:p>
        </p:txBody>
      </p:sp>
    </p:spTree>
    <p:extLst>
      <p:ext uri="{BB962C8B-B14F-4D97-AF65-F5344CB8AC3E}">
        <p14:creationId xmlns:p14="http://schemas.microsoft.com/office/powerpoint/2010/main" val="261637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Demander </a:t>
            </a:r>
            <a:r>
              <a:rPr lang="fr-FR" sz="1800" b="0" i="0" u="none" strike="noStrike" baseline="0" dirty="0">
                <a:solidFill>
                  <a:srgbClr val="211D1E"/>
                </a:solidFill>
                <a:latin typeface="FSAlbert"/>
              </a:rPr>
              <a:t>à un élève de venir manipuler la tirette de la brique-sujet pour qu’apparaisse dans la fenêtre une phrase grammaticale correcte, où le verbe s’accorde bien avec la brique-sujet. </a:t>
            </a:r>
          </a:p>
          <a:p>
            <a:endParaRPr lang="fr-FR" sz="1800" b="0" i="0" u="none" strike="noStrike" baseline="0" dirty="0">
              <a:solidFill>
                <a:srgbClr val="211D1E"/>
              </a:solidFill>
              <a:latin typeface="FSAlbert"/>
            </a:endParaRPr>
          </a:p>
          <a:p>
            <a:pPr marL="0" indent="0">
              <a:buFont typeface="Wingdings" panose="05000000000000000000"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211D1E"/>
                </a:solidFill>
                <a:latin typeface="FSAlbert"/>
              </a:rPr>
              <a:t>Replacer </a:t>
            </a:r>
            <a:r>
              <a:rPr lang="fr-FR" sz="1800" b="0" i="0" u="none" strike="noStrike" baseline="0" dirty="0">
                <a:solidFill>
                  <a:srgbClr val="211D1E"/>
                </a:solidFill>
                <a:latin typeface="FSAlbert"/>
              </a:rPr>
              <a:t>la tirette de la brique-sujet comme elle était et demander à un autre élève de venir manipuler la tirette de la brique du verbe pour qu’apparaisse dans la fenêtre une phrase grammaticale.</a:t>
            </a:r>
          </a:p>
        </p:txBody>
      </p:sp>
      <p:sp>
        <p:nvSpPr>
          <p:cNvPr id="4" name="Espace réservé du numéro de diapositive 3"/>
          <p:cNvSpPr>
            <a:spLocks noGrp="1"/>
          </p:cNvSpPr>
          <p:nvPr>
            <p:ph type="sldNum" sz="quarter" idx="5"/>
          </p:nvPr>
        </p:nvSpPr>
        <p:spPr/>
        <p:txBody>
          <a:bodyPr/>
          <a:lstStyle/>
          <a:p>
            <a:fld id="{DEA72110-D937-4DB7-B567-7170B9D5C45E}" type="slidenum">
              <a:rPr lang="fr-FR" smtClean="0"/>
              <a:t>9</a:t>
            </a:fld>
            <a:endParaRPr lang="fr-FR"/>
          </a:p>
        </p:txBody>
      </p:sp>
    </p:spTree>
    <p:extLst>
      <p:ext uri="{BB962C8B-B14F-4D97-AF65-F5344CB8AC3E}">
        <p14:creationId xmlns:p14="http://schemas.microsoft.com/office/powerpoint/2010/main" val="1314380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1477A89-44DE-F626-E347-614587460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15010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8BDE1-3E24-47AF-9E46-A4AAA4B7BF94}"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102220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88BDE1-3E24-47AF-9E46-A4AAA4B7BF94}"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181318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88BDE1-3E24-47AF-9E46-A4AAA4B7BF94}"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3863850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288BDE1-3E24-47AF-9E46-A4AAA4B7BF94}"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30095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288BDE1-3E24-47AF-9E46-A4AAA4B7BF94}"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26014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80FC749-E044-E0C4-1F42-8756B9E10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 name="Image 2">
            <a:extLst>
              <a:ext uri="{FF2B5EF4-FFF2-40B4-BE49-F238E27FC236}">
                <a16:creationId xmlns:a16="http://schemas.microsoft.com/office/drawing/2014/main" id="{A65B4686-EF7E-95BA-7AC2-25728AE7757C}"/>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181661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EF792EF-6981-10F4-48D1-E4B646BC01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68879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288BDE1-3E24-47AF-9E46-A4AAA4B7BF94}"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399772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288BDE1-3E24-47AF-9E46-A4AAA4B7BF94}"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127490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88BDE1-3E24-47AF-9E46-A4AAA4B7BF94}"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339043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288BDE1-3E24-47AF-9E46-A4AAA4B7BF94}"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6429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88BDE1-3E24-47AF-9E46-A4AAA4B7BF94}"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142695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288BDE1-3E24-47AF-9E46-A4AAA4B7BF94}"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0208CE9-6E22-4AB9-8B19-0AA160AB539B}" type="slidenum">
              <a:rPr lang="fr-FR" smtClean="0"/>
              <a:t>‹N°›</a:t>
            </a:fld>
            <a:endParaRPr lang="fr-FR"/>
          </a:p>
        </p:txBody>
      </p:sp>
    </p:spTree>
    <p:extLst>
      <p:ext uri="{BB962C8B-B14F-4D97-AF65-F5344CB8AC3E}">
        <p14:creationId xmlns:p14="http://schemas.microsoft.com/office/powerpoint/2010/main" val="264146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8BDE1-3E24-47AF-9E46-A4AAA4B7BF94}"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08CE9-6E22-4AB9-8B19-0AA160AB539B}" type="slidenum">
              <a:rPr lang="fr-FR" smtClean="0"/>
              <a:t>‹N°›</a:t>
            </a:fld>
            <a:endParaRPr lang="fr-FR"/>
          </a:p>
        </p:txBody>
      </p:sp>
    </p:spTree>
    <p:extLst>
      <p:ext uri="{BB962C8B-B14F-4D97-AF65-F5344CB8AC3E}">
        <p14:creationId xmlns:p14="http://schemas.microsoft.com/office/powerpoint/2010/main" val="35204774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2D38B133-4B68-03E7-E2B2-01B469972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99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4580F6-A82B-4D3A-D3C8-A064C0CFAFED}"/>
              </a:ext>
            </a:extLst>
          </p:cNvPr>
          <p:cNvPicPr>
            <a:picLocks noChangeAspect="1"/>
          </p:cNvPicPr>
          <p:nvPr/>
        </p:nvPicPr>
        <p:blipFill>
          <a:blip r:embed="rId3"/>
          <a:stretch>
            <a:fillRect/>
          </a:stretch>
        </p:blipFill>
        <p:spPr>
          <a:xfrm>
            <a:off x="667835" y="1116247"/>
            <a:ext cx="2895851" cy="3767655"/>
          </a:xfrm>
          <a:prstGeom prst="rect">
            <a:avLst/>
          </a:prstGeom>
        </p:spPr>
      </p:pic>
      <p:pic>
        <p:nvPicPr>
          <p:cNvPr id="9" name="Image 8">
            <a:extLst>
              <a:ext uri="{FF2B5EF4-FFF2-40B4-BE49-F238E27FC236}">
                <a16:creationId xmlns:a16="http://schemas.microsoft.com/office/drawing/2014/main" id="{BC68BE9A-E54D-EBCD-33F1-4CFB95F85744}"/>
              </a:ext>
            </a:extLst>
          </p:cNvPr>
          <p:cNvPicPr>
            <a:picLocks noChangeAspect="1"/>
          </p:cNvPicPr>
          <p:nvPr/>
        </p:nvPicPr>
        <p:blipFill>
          <a:blip r:embed="rId4"/>
          <a:stretch>
            <a:fillRect/>
          </a:stretch>
        </p:blipFill>
        <p:spPr>
          <a:xfrm>
            <a:off x="3805160" y="2085330"/>
            <a:ext cx="2145978" cy="3346994"/>
          </a:xfrm>
          <a:prstGeom prst="rect">
            <a:avLst/>
          </a:prstGeom>
        </p:spPr>
      </p:pic>
      <p:pic>
        <p:nvPicPr>
          <p:cNvPr id="11" name="Image 10">
            <a:extLst>
              <a:ext uri="{FF2B5EF4-FFF2-40B4-BE49-F238E27FC236}">
                <a16:creationId xmlns:a16="http://schemas.microsoft.com/office/drawing/2014/main" id="{8CFC2349-1D85-1E91-F305-9AA60E77E02A}"/>
              </a:ext>
            </a:extLst>
          </p:cNvPr>
          <p:cNvPicPr>
            <a:picLocks noChangeAspect="1"/>
          </p:cNvPicPr>
          <p:nvPr/>
        </p:nvPicPr>
        <p:blipFill>
          <a:blip r:embed="rId5"/>
          <a:stretch>
            <a:fillRect/>
          </a:stretch>
        </p:blipFill>
        <p:spPr>
          <a:xfrm>
            <a:off x="6384148" y="3098078"/>
            <a:ext cx="1713124" cy="755970"/>
          </a:xfrm>
          <a:prstGeom prst="rect">
            <a:avLst/>
          </a:prstGeom>
        </p:spPr>
      </p:pic>
      <p:pic>
        <p:nvPicPr>
          <p:cNvPr id="13" name="Image 12">
            <a:extLst>
              <a:ext uri="{FF2B5EF4-FFF2-40B4-BE49-F238E27FC236}">
                <a16:creationId xmlns:a16="http://schemas.microsoft.com/office/drawing/2014/main" id="{97E260A1-402E-21CA-00AC-C96EFD8E6380}"/>
              </a:ext>
            </a:extLst>
          </p:cNvPr>
          <p:cNvPicPr>
            <a:picLocks noChangeAspect="1"/>
          </p:cNvPicPr>
          <p:nvPr/>
        </p:nvPicPr>
        <p:blipFill>
          <a:blip r:embed="rId6"/>
          <a:stretch>
            <a:fillRect/>
          </a:stretch>
        </p:blipFill>
        <p:spPr>
          <a:xfrm>
            <a:off x="426360" y="3151970"/>
            <a:ext cx="8291279" cy="597460"/>
          </a:xfrm>
          <a:prstGeom prst="rect">
            <a:avLst/>
          </a:prstGeom>
        </p:spPr>
      </p:pic>
    </p:spTree>
    <p:extLst>
      <p:ext uri="{BB962C8B-B14F-4D97-AF65-F5344CB8AC3E}">
        <p14:creationId xmlns:p14="http://schemas.microsoft.com/office/powerpoint/2010/main" val="336155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B2EB4CE-91D0-49C8-EB15-B830AA84558A}"/>
              </a:ext>
            </a:extLst>
          </p:cNvPr>
          <p:cNvPicPr>
            <a:picLocks noChangeAspect="1"/>
          </p:cNvPicPr>
          <p:nvPr/>
        </p:nvPicPr>
        <p:blipFill>
          <a:blip r:embed="rId3"/>
          <a:stretch>
            <a:fillRect/>
          </a:stretch>
        </p:blipFill>
        <p:spPr>
          <a:xfrm>
            <a:off x="1100027" y="5422533"/>
            <a:ext cx="6943946" cy="597460"/>
          </a:xfrm>
          <a:prstGeom prst="rect">
            <a:avLst/>
          </a:prstGeom>
        </p:spPr>
      </p:pic>
      <p:pic>
        <p:nvPicPr>
          <p:cNvPr id="8" name="Image 7">
            <a:extLst>
              <a:ext uri="{FF2B5EF4-FFF2-40B4-BE49-F238E27FC236}">
                <a16:creationId xmlns:a16="http://schemas.microsoft.com/office/drawing/2014/main" id="{35C6E43E-D74B-96FC-632C-49228C3F3D71}"/>
              </a:ext>
            </a:extLst>
          </p:cNvPr>
          <p:cNvPicPr>
            <a:picLocks noChangeAspect="1"/>
          </p:cNvPicPr>
          <p:nvPr/>
        </p:nvPicPr>
        <p:blipFill>
          <a:blip r:embed="rId4"/>
          <a:stretch>
            <a:fillRect/>
          </a:stretch>
        </p:blipFill>
        <p:spPr>
          <a:xfrm>
            <a:off x="1737337" y="1963643"/>
            <a:ext cx="2334970" cy="3060457"/>
          </a:xfrm>
          <a:prstGeom prst="rect">
            <a:avLst/>
          </a:prstGeom>
        </p:spPr>
      </p:pic>
      <p:pic>
        <p:nvPicPr>
          <p:cNvPr id="10" name="Image 9">
            <a:extLst>
              <a:ext uri="{FF2B5EF4-FFF2-40B4-BE49-F238E27FC236}">
                <a16:creationId xmlns:a16="http://schemas.microsoft.com/office/drawing/2014/main" id="{A33880EF-89AB-3368-AE9B-9CC6B5F03350}"/>
              </a:ext>
            </a:extLst>
          </p:cNvPr>
          <p:cNvPicPr>
            <a:picLocks noChangeAspect="1"/>
          </p:cNvPicPr>
          <p:nvPr/>
        </p:nvPicPr>
        <p:blipFill>
          <a:blip r:embed="rId5"/>
          <a:stretch>
            <a:fillRect/>
          </a:stretch>
        </p:blipFill>
        <p:spPr>
          <a:xfrm>
            <a:off x="5260685" y="1963643"/>
            <a:ext cx="2145978" cy="3036071"/>
          </a:xfrm>
          <a:prstGeom prst="rect">
            <a:avLst/>
          </a:prstGeom>
        </p:spPr>
      </p:pic>
    </p:spTree>
    <p:extLst>
      <p:ext uri="{BB962C8B-B14F-4D97-AF65-F5344CB8AC3E}">
        <p14:creationId xmlns:p14="http://schemas.microsoft.com/office/powerpoint/2010/main" val="67644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21A3D0C-6DF5-4C07-EB28-24F3F28D5B47}"/>
              </a:ext>
            </a:extLst>
          </p:cNvPr>
          <p:cNvPicPr>
            <a:picLocks noChangeAspect="1"/>
          </p:cNvPicPr>
          <p:nvPr/>
        </p:nvPicPr>
        <p:blipFill>
          <a:blip r:embed="rId3"/>
          <a:stretch>
            <a:fillRect/>
          </a:stretch>
        </p:blipFill>
        <p:spPr>
          <a:xfrm>
            <a:off x="1901280" y="1295215"/>
            <a:ext cx="2024047" cy="4267570"/>
          </a:xfrm>
          <a:prstGeom prst="rect">
            <a:avLst/>
          </a:prstGeom>
        </p:spPr>
      </p:pic>
      <p:pic>
        <p:nvPicPr>
          <p:cNvPr id="8" name="Image 7">
            <a:extLst>
              <a:ext uri="{FF2B5EF4-FFF2-40B4-BE49-F238E27FC236}">
                <a16:creationId xmlns:a16="http://schemas.microsoft.com/office/drawing/2014/main" id="{125CDCA4-46EA-61D0-CB8D-96E80DDC15E7}"/>
              </a:ext>
            </a:extLst>
          </p:cNvPr>
          <p:cNvPicPr>
            <a:picLocks noChangeAspect="1"/>
          </p:cNvPicPr>
          <p:nvPr/>
        </p:nvPicPr>
        <p:blipFill>
          <a:blip r:embed="rId4"/>
          <a:stretch>
            <a:fillRect/>
          </a:stretch>
        </p:blipFill>
        <p:spPr>
          <a:xfrm>
            <a:off x="5218675" y="1810371"/>
            <a:ext cx="2145978" cy="3237257"/>
          </a:xfrm>
          <a:prstGeom prst="rect">
            <a:avLst/>
          </a:prstGeom>
        </p:spPr>
      </p:pic>
      <p:pic>
        <p:nvPicPr>
          <p:cNvPr id="10" name="Image 9">
            <a:extLst>
              <a:ext uri="{FF2B5EF4-FFF2-40B4-BE49-F238E27FC236}">
                <a16:creationId xmlns:a16="http://schemas.microsoft.com/office/drawing/2014/main" id="{D123AA83-ADEE-9081-A5A3-F33F20D250EA}"/>
              </a:ext>
            </a:extLst>
          </p:cNvPr>
          <p:cNvPicPr>
            <a:picLocks noChangeAspect="1"/>
          </p:cNvPicPr>
          <p:nvPr/>
        </p:nvPicPr>
        <p:blipFill>
          <a:blip r:embed="rId5"/>
          <a:stretch>
            <a:fillRect/>
          </a:stretch>
        </p:blipFill>
        <p:spPr>
          <a:xfrm>
            <a:off x="1100027" y="5723158"/>
            <a:ext cx="6943946" cy="597460"/>
          </a:xfrm>
          <a:prstGeom prst="rect">
            <a:avLst/>
          </a:prstGeom>
        </p:spPr>
      </p:pic>
    </p:spTree>
    <p:extLst>
      <p:ext uri="{BB962C8B-B14F-4D97-AF65-F5344CB8AC3E}">
        <p14:creationId xmlns:p14="http://schemas.microsoft.com/office/powerpoint/2010/main" val="130307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AFF7D2A-0765-4F39-4B09-D2E12EC2607E}"/>
              </a:ext>
            </a:extLst>
          </p:cNvPr>
          <p:cNvPicPr>
            <a:picLocks noChangeAspect="1"/>
          </p:cNvPicPr>
          <p:nvPr/>
        </p:nvPicPr>
        <p:blipFill>
          <a:blip r:embed="rId3"/>
          <a:stretch>
            <a:fillRect/>
          </a:stretch>
        </p:blipFill>
        <p:spPr>
          <a:xfrm>
            <a:off x="834828" y="5547793"/>
            <a:ext cx="7474344" cy="597460"/>
          </a:xfrm>
          <a:prstGeom prst="rect">
            <a:avLst/>
          </a:prstGeom>
        </p:spPr>
      </p:pic>
      <p:pic>
        <p:nvPicPr>
          <p:cNvPr id="8" name="Image 7">
            <a:extLst>
              <a:ext uri="{FF2B5EF4-FFF2-40B4-BE49-F238E27FC236}">
                <a16:creationId xmlns:a16="http://schemas.microsoft.com/office/drawing/2014/main" id="{2ACF49A1-1D95-F858-2EEE-19D134B2B029}"/>
              </a:ext>
            </a:extLst>
          </p:cNvPr>
          <p:cNvPicPr>
            <a:picLocks noChangeAspect="1"/>
          </p:cNvPicPr>
          <p:nvPr/>
        </p:nvPicPr>
        <p:blipFill>
          <a:blip r:embed="rId4"/>
          <a:stretch>
            <a:fillRect/>
          </a:stretch>
        </p:blipFill>
        <p:spPr>
          <a:xfrm>
            <a:off x="1602550" y="1914275"/>
            <a:ext cx="2322777" cy="3237257"/>
          </a:xfrm>
          <a:prstGeom prst="rect">
            <a:avLst/>
          </a:prstGeom>
        </p:spPr>
      </p:pic>
      <p:pic>
        <p:nvPicPr>
          <p:cNvPr id="10" name="Image 9">
            <a:extLst>
              <a:ext uri="{FF2B5EF4-FFF2-40B4-BE49-F238E27FC236}">
                <a16:creationId xmlns:a16="http://schemas.microsoft.com/office/drawing/2014/main" id="{335D5D21-3F57-A514-8895-B779C6D34A14}"/>
              </a:ext>
            </a:extLst>
          </p:cNvPr>
          <p:cNvPicPr>
            <a:picLocks noChangeAspect="1"/>
          </p:cNvPicPr>
          <p:nvPr/>
        </p:nvPicPr>
        <p:blipFill>
          <a:blip r:embed="rId5"/>
          <a:stretch>
            <a:fillRect/>
          </a:stretch>
        </p:blipFill>
        <p:spPr>
          <a:xfrm>
            <a:off x="5395472" y="1914275"/>
            <a:ext cx="2145978" cy="3237257"/>
          </a:xfrm>
          <a:prstGeom prst="rect">
            <a:avLst/>
          </a:prstGeom>
        </p:spPr>
      </p:pic>
    </p:spTree>
    <p:extLst>
      <p:ext uri="{BB962C8B-B14F-4D97-AF65-F5344CB8AC3E}">
        <p14:creationId xmlns:p14="http://schemas.microsoft.com/office/powerpoint/2010/main" val="24620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1C369EF-E934-D1E7-95C9-747C529E34AC}"/>
              </a:ext>
            </a:extLst>
          </p:cNvPr>
          <p:cNvPicPr>
            <a:picLocks noChangeAspect="1"/>
          </p:cNvPicPr>
          <p:nvPr/>
        </p:nvPicPr>
        <p:blipFill>
          <a:blip r:embed="rId3"/>
          <a:stretch>
            <a:fillRect/>
          </a:stretch>
        </p:blipFill>
        <p:spPr>
          <a:xfrm>
            <a:off x="1362772" y="1975241"/>
            <a:ext cx="2334970" cy="3176291"/>
          </a:xfrm>
          <a:prstGeom prst="rect">
            <a:avLst/>
          </a:prstGeom>
        </p:spPr>
      </p:pic>
      <p:pic>
        <p:nvPicPr>
          <p:cNvPr id="8" name="Image 7">
            <a:extLst>
              <a:ext uri="{FF2B5EF4-FFF2-40B4-BE49-F238E27FC236}">
                <a16:creationId xmlns:a16="http://schemas.microsoft.com/office/drawing/2014/main" id="{B7B1DF5E-F0E5-0556-74BE-FC97703977E5}"/>
              </a:ext>
            </a:extLst>
          </p:cNvPr>
          <p:cNvPicPr>
            <a:picLocks noChangeAspect="1"/>
          </p:cNvPicPr>
          <p:nvPr/>
        </p:nvPicPr>
        <p:blipFill>
          <a:blip r:embed="rId4"/>
          <a:stretch>
            <a:fillRect/>
          </a:stretch>
        </p:blipFill>
        <p:spPr>
          <a:xfrm>
            <a:off x="5446260" y="1914275"/>
            <a:ext cx="2145978" cy="3237257"/>
          </a:xfrm>
          <a:prstGeom prst="rect">
            <a:avLst/>
          </a:prstGeom>
        </p:spPr>
      </p:pic>
      <p:pic>
        <p:nvPicPr>
          <p:cNvPr id="10" name="Image 9">
            <a:extLst>
              <a:ext uri="{FF2B5EF4-FFF2-40B4-BE49-F238E27FC236}">
                <a16:creationId xmlns:a16="http://schemas.microsoft.com/office/drawing/2014/main" id="{4CE3653C-E5A1-E662-E36A-CA76CD15E0FE}"/>
              </a:ext>
            </a:extLst>
          </p:cNvPr>
          <p:cNvPicPr>
            <a:picLocks noChangeAspect="1"/>
          </p:cNvPicPr>
          <p:nvPr/>
        </p:nvPicPr>
        <p:blipFill>
          <a:blip r:embed="rId5"/>
          <a:stretch>
            <a:fillRect/>
          </a:stretch>
        </p:blipFill>
        <p:spPr>
          <a:xfrm>
            <a:off x="834828" y="5522741"/>
            <a:ext cx="7474344" cy="597460"/>
          </a:xfrm>
          <a:prstGeom prst="rect">
            <a:avLst/>
          </a:prstGeom>
        </p:spPr>
      </p:pic>
    </p:spTree>
    <p:extLst>
      <p:ext uri="{BB962C8B-B14F-4D97-AF65-F5344CB8AC3E}">
        <p14:creationId xmlns:p14="http://schemas.microsoft.com/office/powerpoint/2010/main" val="424060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746B7829-BD7C-33F6-EA14-950A4BA29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866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CBD5EE9C-97E3-6482-B917-54D619232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9759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B9E97BA9-6444-1188-9F38-D48E441ED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516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Site web&#10;&#10;Description générée automatiquement">
            <a:extLst>
              <a:ext uri="{FF2B5EF4-FFF2-40B4-BE49-F238E27FC236}">
                <a16:creationId xmlns:a16="http://schemas.microsoft.com/office/drawing/2014/main" id="{3715407B-BA35-D103-E2A5-D67900536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6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Page web&#10;&#10;Description générée automatiquement">
            <a:extLst>
              <a:ext uri="{FF2B5EF4-FFF2-40B4-BE49-F238E27FC236}">
                <a16:creationId xmlns:a16="http://schemas.microsoft.com/office/drawing/2014/main" id="{D354EB92-4BD1-1109-6C9D-CA08C725B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183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F3DF07BC-8300-5C77-35C2-8C075D20F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3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10;&#10;Description générée automatiquement">
            <a:extLst>
              <a:ext uri="{FF2B5EF4-FFF2-40B4-BE49-F238E27FC236}">
                <a16:creationId xmlns:a16="http://schemas.microsoft.com/office/drawing/2014/main" id="{980D19E5-4276-F5CB-61E7-0AD5C1824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1753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logiciel&#10;&#10;Description générée automatiquement">
            <a:extLst>
              <a:ext uri="{FF2B5EF4-FFF2-40B4-BE49-F238E27FC236}">
                <a16:creationId xmlns:a16="http://schemas.microsoft.com/office/drawing/2014/main" id="{B041C1C0-773D-57ED-FC4A-1A899DD3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01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logiciel&#10;&#10;Description générée automatiquement">
            <a:extLst>
              <a:ext uri="{FF2B5EF4-FFF2-40B4-BE49-F238E27FC236}">
                <a16:creationId xmlns:a16="http://schemas.microsoft.com/office/drawing/2014/main" id="{DAA64836-02DE-A578-0F1E-60867501C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666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3E238589-AF97-8009-1B64-BED024A14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4529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47653B8F-7C8E-0639-343A-F3A3732B0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64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BBB4299E-FE9C-8D54-4C74-C1D1AC703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944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3E3EAD8C-5E1D-F6E3-4E78-E89CB0797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766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 Visage humain&#10;&#10;Description générée automatiquement">
            <a:extLst>
              <a:ext uri="{FF2B5EF4-FFF2-40B4-BE49-F238E27FC236}">
                <a16:creationId xmlns:a16="http://schemas.microsoft.com/office/drawing/2014/main" id="{C62D2671-9D30-BE75-954E-46FA0188B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553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29F69BB1-0BAF-AA42-945D-5C273A1F1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542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Description générée automatiquement">
            <a:extLst>
              <a:ext uri="{FF2B5EF4-FFF2-40B4-BE49-F238E27FC236}">
                <a16:creationId xmlns:a16="http://schemas.microsoft.com/office/drawing/2014/main" id="{99BCAD05-0081-E9C5-D12B-8272CD7F7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008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173455D4-B98F-9996-985C-1C9118307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51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10;&#10;Description générée automatiquement">
            <a:extLst>
              <a:ext uri="{FF2B5EF4-FFF2-40B4-BE49-F238E27FC236}">
                <a16:creationId xmlns:a16="http://schemas.microsoft.com/office/drawing/2014/main" id="{AE23C183-C86C-45C6-241B-883556E0A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1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BF192BDB-E66F-23C0-FBAB-5980565D3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1718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nombre&#10;&#10;Description générée automatiquement">
            <a:extLst>
              <a:ext uri="{FF2B5EF4-FFF2-40B4-BE49-F238E27FC236}">
                <a16:creationId xmlns:a16="http://schemas.microsoft.com/office/drawing/2014/main" id="{1CEAC53A-7E3E-0765-04FF-2C54F00B1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386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6E6F6BBB-A233-4501-719B-92D8B56C4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270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age web&#10;&#10;Description générée automatiquement">
            <a:extLst>
              <a:ext uri="{FF2B5EF4-FFF2-40B4-BE49-F238E27FC236}">
                <a16:creationId xmlns:a16="http://schemas.microsoft.com/office/drawing/2014/main" id="{30DC8DDA-B98A-DEE5-28D7-961E081D8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13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E84EDDC1-CE2E-5612-1E57-3C9E3D9DC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13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1171845B-B57E-8CC8-18A6-86304C11E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643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0706756F-D8CF-13CC-1454-B2C2139B7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323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DDE2785-41D4-7CF4-0E31-34CB58C2F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875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conception&#10;&#10;Description générée automatiquement">
            <a:extLst>
              <a:ext uri="{FF2B5EF4-FFF2-40B4-BE49-F238E27FC236}">
                <a16:creationId xmlns:a16="http://schemas.microsoft.com/office/drawing/2014/main" id="{C4CA5276-85F8-2B4F-3DCE-FD9CC135D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279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032139-64DA-4AA9-8F21-C18586ED11FE}"/>
              </a:ext>
            </a:extLst>
          </p:cNvPr>
          <p:cNvPicPr>
            <a:picLocks noChangeAspect="1"/>
          </p:cNvPicPr>
          <p:nvPr/>
        </p:nvPicPr>
        <p:blipFill>
          <a:blip r:embed="rId3"/>
          <a:stretch>
            <a:fillRect/>
          </a:stretch>
        </p:blipFill>
        <p:spPr>
          <a:xfrm>
            <a:off x="643214" y="1862192"/>
            <a:ext cx="2347163" cy="3133616"/>
          </a:xfrm>
          <a:prstGeom prst="rect">
            <a:avLst/>
          </a:prstGeom>
        </p:spPr>
      </p:pic>
      <p:pic>
        <p:nvPicPr>
          <p:cNvPr id="8" name="Image 7">
            <a:extLst>
              <a:ext uri="{FF2B5EF4-FFF2-40B4-BE49-F238E27FC236}">
                <a16:creationId xmlns:a16="http://schemas.microsoft.com/office/drawing/2014/main" id="{2AA31DF8-73E4-0F7D-03E9-B7CFAF8C31E9}"/>
              </a:ext>
            </a:extLst>
          </p:cNvPr>
          <p:cNvPicPr>
            <a:picLocks noChangeAspect="1"/>
          </p:cNvPicPr>
          <p:nvPr/>
        </p:nvPicPr>
        <p:blipFill>
          <a:blip r:embed="rId4"/>
          <a:stretch>
            <a:fillRect/>
          </a:stretch>
        </p:blipFill>
        <p:spPr>
          <a:xfrm>
            <a:off x="3499011" y="1824416"/>
            <a:ext cx="2145978" cy="3340898"/>
          </a:xfrm>
          <a:prstGeom prst="rect">
            <a:avLst/>
          </a:prstGeom>
        </p:spPr>
      </p:pic>
      <p:pic>
        <p:nvPicPr>
          <p:cNvPr id="10" name="Image 9">
            <a:extLst>
              <a:ext uri="{FF2B5EF4-FFF2-40B4-BE49-F238E27FC236}">
                <a16:creationId xmlns:a16="http://schemas.microsoft.com/office/drawing/2014/main" id="{EB615B47-55D6-B917-0F5B-EE9BD44BF49A}"/>
              </a:ext>
            </a:extLst>
          </p:cNvPr>
          <p:cNvPicPr>
            <a:picLocks noChangeAspect="1"/>
          </p:cNvPicPr>
          <p:nvPr/>
        </p:nvPicPr>
        <p:blipFill>
          <a:blip r:embed="rId5"/>
          <a:stretch>
            <a:fillRect/>
          </a:stretch>
        </p:blipFill>
        <p:spPr>
          <a:xfrm>
            <a:off x="6191723" y="3204376"/>
            <a:ext cx="1719221" cy="749873"/>
          </a:xfrm>
          <a:prstGeom prst="rect">
            <a:avLst/>
          </a:prstGeom>
        </p:spPr>
      </p:pic>
    </p:spTree>
    <p:extLst>
      <p:ext uri="{BB962C8B-B14F-4D97-AF65-F5344CB8AC3E}">
        <p14:creationId xmlns:p14="http://schemas.microsoft.com/office/powerpoint/2010/main" val="192984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C40E8B-1FE8-5012-9EF9-DAAD20582C98}"/>
              </a:ext>
            </a:extLst>
          </p:cNvPr>
          <p:cNvPicPr>
            <a:picLocks noChangeAspect="1"/>
          </p:cNvPicPr>
          <p:nvPr/>
        </p:nvPicPr>
        <p:blipFill>
          <a:blip r:embed="rId3"/>
          <a:stretch>
            <a:fillRect/>
          </a:stretch>
        </p:blipFill>
        <p:spPr>
          <a:xfrm>
            <a:off x="6679588" y="1593154"/>
            <a:ext cx="1719221" cy="749873"/>
          </a:xfrm>
          <a:prstGeom prst="rect">
            <a:avLst/>
          </a:prstGeom>
        </p:spPr>
      </p:pic>
      <p:pic>
        <p:nvPicPr>
          <p:cNvPr id="11" name="Image 10">
            <a:extLst>
              <a:ext uri="{FF2B5EF4-FFF2-40B4-BE49-F238E27FC236}">
                <a16:creationId xmlns:a16="http://schemas.microsoft.com/office/drawing/2014/main" id="{045A012D-0089-9C67-112F-7ED010FAAE37}"/>
              </a:ext>
            </a:extLst>
          </p:cNvPr>
          <p:cNvPicPr>
            <a:picLocks noChangeAspect="1"/>
          </p:cNvPicPr>
          <p:nvPr/>
        </p:nvPicPr>
        <p:blipFill>
          <a:blip r:embed="rId4"/>
          <a:stretch>
            <a:fillRect/>
          </a:stretch>
        </p:blipFill>
        <p:spPr>
          <a:xfrm>
            <a:off x="3969880" y="1542123"/>
            <a:ext cx="2145978" cy="3340898"/>
          </a:xfrm>
          <a:prstGeom prst="rect">
            <a:avLst/>
          </a:prstGeom>
        </p:spPr>
      </p:pic>
      <p:pic>
        <p:nvPicPr>
          <p:cNvPr id="13" name="Image 12">
            <a:extLst>
              <a:ext uri="{FF2B5EF4-FFF2-40B4-BE49-F238E27FC236}">
                <a16:creationId xmlns:a16="http://schemas.microsoft.com/office/drawing/2014/main" id="{6705DD85-CD7E-567E-D6F0-C0D6A3DE9D67}"/>
              </a:ext>
            </a:extLst>
          </p:cNvPr>
          <p:cNvPicPr>
            <a:picLocks noChangeAspect="1"/>
          </p:cNvPicPr>
          <p:nvPr/>
        </p:nvPicPr>
        <p:blipFill>
          <a:blip r:embed="rId5"/>
          <a:stretch>
            <a:fillRect/>
          </a:stretch>
        </p:blipFill>
        <p:spPr>
          <a:xfrm>
            <a:off x="615179" y="1542123"/>
            <a:ext cx="2895851" cy="3773751"/>
          </a:xfrm>
          <a:prstGeom prst="rect">
            <a:avLst/>
          </a:prstGeom>
        </p:spPr>
      </p:pic>
      <p:pic>
        <p:nvPicPr>
          <p:cNvPr id="3" name="Image 2">
            <a:extLst>
              <a:ext uri="{FF2B5EF4-FFF2-40B4-BE49-F238E27FC236}">
                <a16:creationId xmlns:a16="http://schemas.microsoft.com/office/drawing/2014/main" id="{E9532D95-E600-4463-F039-1C53A9174A7B}"/>
              </a:ext>
            </a:extLst>
          </p:cNvPr>
          <p:cNvPicPr>
            <a:picLocks noChangeAspect="1"/>
          </p:cNvPicPr>
          <p:nvPr/>
        </p:nvPicPr>
        <p:blipFill>
          <a:blip r:embed="rId6"/>
          <a:stretch>
            <a:fillRect/>
          </a:stretch>
        </p:blipFill>
        <p:spPr>
          <a:xfrm>
            <a:off x="423312" y="1593154"/>
            <a:ext cx="8297375" cy="597460"/>
          </a:xfrm>
          <a:prstGeom prst="rect">
            <a:avLst/>
          </a:prstGeom>
        </p:spPr>
      </p:pic>
    </p:spTree>
    <p:extLst>
      <p:ext uri="{BB962C8B-B14F-4D97-AF65-F5344CB8AC3E}">
        <p14:creationId xmlns:p14="http://schemas.microsoft.com/office/powerpoint/2010/main" val="120543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CF4EDF7-5AD9-031B-58A2-0AB75F78AAE0}"/>
              </a:ext>
            </a:extLst>
          </p:cNvPr>
          <p:cNvPicPr>
            <a:picLocks noChangeAspect="1"/>
          </p:cNvPicPr>
          <p:nvPr/>
        </p:nvPicPr>
        <p:blipFill>
          <a:blip r:embed="rId3"/>
          <a:stretch>
            <a:fillRect/>
          </a:stretch>
        </p:blipFill>
        <p:spPr>
          <a:xfrm>
            <a:off x="541475" y="1908427"/>
            <a:ext cx="2901948" cy="3767655"/>
          </a:xfrm>
          <a:prstGeom prst="rect">
            <a:avLst/>
          </a:prstGeom>
        </p:spPr>
      </p:pic>
      <p:pic>
        <p:nvPicPr>
          <p:cNvPr id="9" name="Image 8">
            <a:extLst>
              <a:ext uri="{FF2B5EF4-FFF2-40B4-BE49-F238E27FC236}">
                <a16:creationId xmlns:a16="http://schemas.microsoft.com/office/drawing/2014/main" id="{234E2773-8174-AF12-243A-9E044A2218AA}"/>
              </a:ext>
            </a:extLst>
          </p:cNvPr>
          <p:cNvPicPr>
            <a:picLocks noChangeAspect="1"/>
          </p:cNvPicPr>
          <p:nvPr/>
        </p:nvPicPr>
        <p:blipFill>
          <a:blip r:embed="rId4"/>
          <a:stretch>
            <a:fillRect/>
          </a:stretch>
        </p:blipFill>
        <p:spPr>
          <a:xfrm>
            <a:off x="3690371" y="201075"/>
            <a:ext cx="2145978" cy="3340898"/>
          </a:xfrm>
          <a:prstGeom prst="rect">
            <a:avLst/>
          </a:prstGeom>
        </p:spPr>
      </p:pic>
      <p:pic>
        <p:nvPicPr>
          <p:cNvPr id="11" name="Image 10">
            <a:extLst>
              <a:ext uri="{FF2B5EF4-FFF2-40B4-BE49-F238E27FC236}">
                <a16:creationId xmlns:a16="http://schemas.microsoft.com/office/drawing/2014/main" id="{5C9326CA-BA81-A12C-958B-C18281DBD097}"/>
              </a:ext>
            </a:extLst>
          </p:cNvPr>
          <p:cNvPicPr>
            <a:picLocks noChangeAspect="1"/>
          </p:cNvPicPr>
          <p:nvPr/>
        </p:nvPicPr>
        <p:blipFill>
          <a:blip r:embed="rId5"/>
          <a:stretch>
            <a:fillRect/>
          </a:stretch>
        </p:blipFill>
        <p:spPr>
          <a:xfrm>
            <a:off x="6332027" y="2792100"/>
            <a:ext cx="1719221" cy="749873"/>
          </a:xfrm>
          <a:prstGeom prst="rect">
            <a:avLst/>
          </a:prstGeom>
        </p:spPr>
      </p:pic>
      <p:pic>
        <p:nvPicPr>
          <p:cNvPr id="13" name="Image 12">
            <a:extLst>
              <a:ext uri="{FF2B5EF4-FFF2-40B4-BE49-F238E27FC236}">
                <a16:creationId xmlns:a16="http://schemas.microsoft.com/office/drawing/2014/main" id="{B774969F-F069-9697-27F7-CFD39C249168}"/>
              </a:ext>
            </a:extLst>
          </p:cNvPr>
          <p:cNvPicPr>
            <a:picLocks noChangeAspect="1"/>
          </p:cNvPicPr>
          <p:nvPr/>
        </p:nvPicPr>
        <p:blipFill>
          <a:blip r:embed="rId6"/>
          <a:stretch>
            <a:fillRect/>
          </a:stretch>
        </p:blipFill>
        <p:spPr>
          <a:xfrm>
            <a:off x="426360" y="2831540"/>
            <a:ext cx="8291279" cy="597460"/>
          </a:xfrm>
          <a:prstGeom prst="rect">
            <a:avLst/>
          </a:prstGeom>
        </p:spPr>
      </p:pic>
    </p:spTree>
    <p:extLst>
      <p:ext uri="{BB962C8B-B14F-4D97-AF65-F5344CB8AC3E}">
        <p14:creationId xmlns:p14="http://schemas.microsoft.com/office/powerpoint/2010/main" val="30375729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C0067-C76E-4B28-A49A-190CF6CF9C3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85c0154b-c1f1-454a-9cce-58d1a683144e"/>
    <ds:schemaRef ds:uri="78930844-7ca7-4771-ad53-9658c2095a47"/>
    <ds:schemaRef ds:uri="http://www.w3.org/XML/1998/namespace"/>
    <ds:schemaRef ds:uri="http://purl.org/dc/dcmitype/"/>
  </ds:schemaRefs>
</ds:datastoreItem>
</file>

<file path=customXml/itemProps2.xml><?xml version="1.0" encoding="utf-8"?>
<ds:datastoreItem xmlns:ds="http://schemas.openxmlformats.org/officeDocument/2006/customXml" ds:itemID="{8AFCA8E4-CC03-477E-B4C2-5DDFBDDD4D10}"/>
</file>

<file path=customXml/itemProps3.xml><?xml version="1.0" encoding="utf-8"?>
<ds:datastoreItem xmlns:ds="http://schemas.openxmlformats.org/officeDocument/2006/customXml" ds:itemID="{1A237BFF-6627-40CB-92E4-B08D596534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383</TotalTime>
  <Words>2346</Words>
  <Application>Microsoft Office PowerPoint</Application>
  <PresentationFormat>Affichage à l'écran (4:3)</PresentationFormat>
  <Paragraphs>210</Paragraphs>
  <Slides>36</Slides>
  <Notes>36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36</vt:i4>
      </vt:variant>
    </vt:vector>
  </HeadingPairs>
  <TitlesOfParts>
    <vt:vector size="45" baseType="lpstr">
      <vt:lpstr>Arial</vt:lpstr>
      <vt:lpstr>Calibri</vt:lpstr>
      <vt:lpstr>Calibri Light</vt:lpstr>
      <vt:lpstr>FSAlbert</vt:lpstr>
      <vt:lpstr>Helvetica</vt:lpstr>
      <vt:lpstr>KTPDXN+ZapfDingbatsITC</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2023-02-17T16:55:56Z</dcterms:created>
  <dcterms:modified xsi:type="dcterms:W3CDTF">2023-09-15T14:05:44Z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192200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