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7" r:id="rId5"/>
    <p:sldId id="258" r:id="rId6"/>
    <p:sldId id="259" r:id="rId7"/>
    <p:sldId id="261" r:id="rId8"/>
    <p:sldId id="262" r:id="rId9"/>
    <p:sldId id="263" r:id="rId10"/>
    <p:sldId id="264" r:id="rId11"/>
    <p:sldId id="265" r:id="rId12"/>
    <p:sldId id="267" r:id="rId13"/>
    <p:sldId id="266" r:id="rId14"/>
    <p:sldId id="269" r:id="rId15"/>
    <p:sldId id="270" r:id="rId16"/>
    <p:sldId id="271" r:id="rId17"/>
    <p:sldId id="272" r:id="rId18"/>
    <p:sldId id="273" r:id="rId19"/>
    <p:sldId id="274" r:id="rId20"/>
    <p:sldId id="275" r:id="rId21"/>
    <p:sldId id="277"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5F3"/>
    <a:srgbClr val="E5E8F5"/>
    <a:srgbClr val="2C4EA2"/>
    <a:srgbClr val="B2B6DC"/>
    <a:srgbClr val="A6ABD6"/>
    <a:srgbClr val="D4D7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FF897E-E741-4EB7-AF88-5A8D8E25923B}" v="1" dt="2023-09-15T14:14:51.812"/>
    <p1510:client id="{E8728E3B-9BF3-4C2F-B735-16D44F2EFE49}" v="20" dt="2023-09-14T15:39:34.37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0740" autoAdjust="0"/>
  </p:normalViewPr>
  <p:slideViewPr>
    <p:cSldViewPr snapToGrid="0">
      <p:cViewPr varScale="1">
        <p:scale>
          <a:sx n="77" d="100"/>
          <a:sy n="77"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UBERT CLAIRE" userId="463e7911-c62c-4422-9308-3a4a3529b03e" providerId="ADAL" clId="{43FF897E-E741-4EB7-AF88-5A8D8E25923B}"/>
    <pc:docChg chg="modSld">
      <pc:chgData name="CORNUBERT CLAIRE" userId="463e7911-c62c-4422-9308-3a4a3529b03e" providerId="ADAL" clId="{43FF897E-E741-4EB7-AF88-5A8D8E25923B}" dt="2023-09-15T14:14:58.799" v="21" actId="20577"/>
      <pc:docMkLst>
        <pc:docMk/>
      </pc:docMkLst>
      <pc:sldChg chg="modNotesTx">
        <pc:chgData name="CORNUBERT CLAIRE" userId="463e7911-c62c-4422-9308-3a4a3529b03e" providerId="ADAL" clId="{43FF897E-E741-4EB7-AF88-5A8D8E25923B}" dt="2023-09-15T14:09:26.807" v="4" actId="20577"/>
        <pc:sldMkLst>
          <pc:docMk/>
          <pc:sldMk cId="1956001320" sldId="257"/>
        </pc:sldMkLst>
      </pc:sldChg>
      <pc:sldChg chg="modNotesTx">
        <pc:chgData name="CORNUBERT CLAIRE" userId="463e7911-c62c-4422-9308-3a4a3529b03e" providerId="ADAL" clId="{43FF897E-E741-4EB7-AF88-5A8D8E25923B}" dt="2023-09-15T14:09:32.537" v="5" actId="20577"/>
        <pc:sldMkLst>
          <pc:docMk/>
          <pc:sldMk cId="3888282490" sldId="258"/>
        </pc:sldMkLst>
      </pc:sldChg>
      <pc:sldChg chg="modNotesTx">
        <pc:chgData name="CORNUBERT CLAIRE" userId="463e7911-c62c-4422-9308-3a4a3529b03e" providerId="ADAL" clId="{43FF897E-E741-4EB7-AF88-5A8D8E25923B}" dt="2023-09-15T14:09:45.944" v="7" actId="20577"/>
        <pc:sldMkLst>
          <pc:docMk/>
          <pc:sldMk cId="3552024398" sldId="261"/>
        </pc:sldMkLst>
      </pc:sldChg>
      <pc:sldChg chg="modNotesTx">
        <pc:chgData name="CORNUBERT CLAIRE" userId="463e7911-c62c-4422-9308-3a4a3529b03e" providerId="ADAL" clId="{43FF897E-E741-4EB7-AF88-5A8D8E25923B}" dt="2023-09-15T14:10:50.502" v="11" actId="20577"/>
        <pc:sldMkLst>
          <pc:docMk/>
          <pc:sldMk cId="621368213" sldId="264"/>
        </pc:sldMkLst>
      </pc:sldChg>
      <pc:sldChg chg="modNotesTx">
        <pc:chgData name="CORNUBERT CLAIRE" userId="463e7911-c62c-4422-9308-3a4a3529b03e" providerId="ADAL" clId="{43FF897E-E741-4EB7-AF88-5A8D8E25923B}" dt="2023-09-15T14:11:06.188" v="13" actId="20577"/>
        <pc:sldMkLst>
          <pc:docMk/>
          <pc:sldMk cId="4180838698" sldId="266"/>
        </pc:sldMkLst>
      </pc:sldChg>
      <pc:sldChg chg="modNotesTx">
        <pc:chgData name="CORNUBERT CLAIRE" userId="463e7911-c62c-4422-9308-3a4a3529b03e" providerId="ADAL" clId="{43FF897E-E741-4EB7-AF88-5A8D8E25923B}" dt="2023-09-15T14:12:05.439" v="14" actId="20577"/>
        <pc:sldMkLst>
          <pc:docMk/>
          <pc:sldMk cId="6669873" sldId="271"/>
        </pc:sldMkLst>
      </pc:sldChg>
      <pc:sldChg chg="modNotesTx">
        <pc:chgData name="CORNUBERT CLAIRE" userId="463e7911-c62c-4422-9308-3a4a3529b03e" providerId="ADAL" clId="{43FF897E-E741-4EB7-AF88-5A8D8E25923B}" dt="2023-09-15T14:12:39.132" v="15" actId="113"/>
        <pc:sldMkLst>
          <pc:docMk/>
          <pc:sldMk cId="3331396030" sldId="277"/>
        </pc:sldMkLst>
      </pc:sldChg>
      <pc:sldChg chg="modNotesTx">
        <pc:chgData name="CORNUBERT CLAIRE" userId="463e7911-c62c-4422-9308-3a4a3529b03e" providerId="ADAL" clId="{43FF897E-E741-4EB7-AF88-5A8D8E25923B}" dt="2023-09-15T14:14:58.799" v="21" actId="20577"/>
        <pc:sldMkLst>
          <pc:docMk/>
          <pc:sldMk cId="274196833" sldId="279"/>
        </pc:sldMkLst>
      </pc:sldChg>
    </pc:docChg>
  </pc:docChgLst>
  <pc:docChgLst>
    <pc:chgData name="BELLEMIN SANDRA" userId="5fe4e071-d3f4-40df-970f-ee8fcf898346" providerId="ADAL" clId="{E8728E3B-9BF3-4C2F-B735-16D44F2EFE49}"/>
    <pc:docChg chg="custSel modSld">
      <pc:chgData name="BELLEMIN SANDRA" userId="5fe4e071-d3f4-40df-970f-ee8fcf898346" providerId="ADAL" clId="{E8728E3B-9BF3-4C2F-B735-16D44F2EFE49}" dt="2023-09-14T15:39:34.371" v="43"/>
      <pc:docMkLst>
        <pc:docMk/>
      </pc:docMkLst>
      <pc:sldChg chg="addSp delSp modSp mod modClrScheme chgLayout">
        <pc:chgData name="BELLEMIN SANDRA" userId="5fe4e071-d3f4-40df-970f-ee8fcf898346" providerId="ADAL" clId="{E8728E3B-9BF3-4C2F-B735-16D44F2EFE49}" dt="2023-09-14T15:37:51.252" v="2"/>
        <pc:sldMkLst>
          <pc:docMk/>
          <pc:sldMk cId="1956001320" sldId="257"/>
        </pc:sldMkLst>
        <pc:spChg chg="del">
          <ac:chgData name="BELLEMIN SANDRA" userId="5fe4e071-d3f4-40df-970f-ee8fcf898346" providerId="ADAL" clId="{E8728E3B-9BF3-4C2F-B735-16D44F2EFE49}" dt="2023-09-14T15:37:50.255" v="1" actId="478"/>
          <ac:spMkLst>
            <pc:docMk/>
            <pc:sldMk cId="1956001320" sldId="257"/>
            <ac:spMk id="2" creationId="{9E421F76-BE12-7CBF-E8CA-F692C7F685E3}"/>
          </ac:spMkLst>
        </pc:spChg>
        <pc:spChg chg="del">
          <ac:chgData name="BELLEMIN SANDRA" userId="5fe4e071-d3f4-40df-970f-ee8fcf898346" providerId="ADAL" clId="{E8728E3B-9BF3-4C2F-B735-16D44F2EFE49}" dt="2023-09-14T15:37:50.255" v="1" actId="478"/>
          <ac:spMkLst>
            <pc:docMk/>
            <pc:sldMk cId="1956001320" sldId="257"/>
            <ac:spMk id="3" creationId="{28E74CB7-4158-C152-3491-C585C2CE5C2A}"/>
          </ac:spMkLst>
        </pc:spChg>
        <pc:picChg chg="add mod">
          <ac:chgData name="BELLEMIN SANDRA" userId="5fe4e071-d3f4-40df-970f-ee8fcf898346" providerId="ADAL" clId="{E8728E3B-9BF3-4C2F-B735-16D44F2EFE49}" dt="2023-09-14T15:37:51.252" v="2"/>
          <ac:picMkLst>
            <pc:docMk/>
            <pc:sldMk cId="1956001320" sldId="257"/>
            <ac:picMk id="5" creationId="{A7B0D50B-6218-8D6E-B9EA-F1AEC2EB1439}"/>
          </ac:picMkLst>
        </pc:picChg>
      </pc:sldChg>
      <pc:sldChg chg="addSp delSp modSp mod modClrScheme chgLayout">
        <pc:chgData name="BELLEMIN SANDRA" userId="5fe4e071-d3f4-40df-970f-ee8fcf898346" providerId="ADAL" clId="{E8728E3B-9BF3-4C2F-B735-16D44F2EFE49}" dt="2023-09-14T15:37:53.415" v="4"/>
        <pc:sldMkLst>
          <pc:docMk/>
          <pc:sldMk cId="3888282490" sldId="258"/>
        </pc:sldMkLst>
        <pc:picChg chg="del">
          <ac:chgData name="BELLEMIN SANDRA" userId="5fe4e071-d3f4-40df-970f-ee8fcf898346" providerId="ADAL" clId="{E8728E3B-9BF3-4C2F-B735-16D44F2EFE49}" dt="2023-09-14T15:37:52.478" v="3" actId="478"/>
          <ac:picMkLst>
            <pc:docMk/>
            <pc:sldMk cId="3888282490" sldId="258"/>
            <ac:picMk id="3" creationId="{D6BB1CEA-6B3E-0573-79FC-AA51CFC30CDB}"/>
          </ac:picMkLst>
        </pc:picChg>
        <pc:picChg chg="add mod">
          <ac:chgData name="BELLEMIN SANDRA" userId="5fe4e071-d3f4-40df-970f-ee8fcf898346" providerId="ADAL" clId="{E8728E3B-9BF3-4C2F-B735-16D44F2EFE49}" dt="2023-09-14T15:37:53.415" v="4"/>
          <ac:picMkLst>
            <pc:docMk/>
            <pc:sldMk cId="3888282490" sldId="258"/>
            <ac:picMk id="4" creationId="{839723E0-B582-EA1B-A04B-ED802C28AF77}"/>
          </ac:picMkLst>
        </pc:picChg>
      </pc:sldChg>
      <pc:sldChg chg="addSp delSp modSp mod modClrScheme chgLayout">
        <pc:chgData name="BELLEMIN SANDRA" userId="5fe4e071-d3f4-40df-970f-ee8fcf898346" providerId="ADAL" clId="{E8728E3B-9BF3-4C2F-B735-16D44F2EFE49}" dt="2023-09-14T15:38:04.688" v="7"/>
        <pc:sldMkLst>
          <pc:docMk/>
          <pc:sldMk cId="3312729079" sldId="259"/>
        </pc:sldMkLst>
        <pc:graphicFrameChg chg="del">
          <ac:chgData name="BELLEMIN SANDRA" userId="5fe4e071-d3f4-40df-970f-ee8fcf898346" providerId="ADAL" clId="{E8728E3B-9BF3-4C2F-B735-16D44F2EFE49}" dt="2023-09-14T15:38:03.376" v="6" actId="478"/>
          <ac:graphicFrameMkLst>
            <pc:docMk/>
            <pc:sldMk cId="3312729079" sldId="259"/>
            <ac:graphicFrameMk id="4" creationId="{45824254-BD7F-277F-2D7E-99C9E365680B}"/>
          </ac:graphicFrameMkLst>
        </pc:graphicFrameChg>
        <pc:graphicFrameChg chg="del">
          <ac:chgData name="BELLEMIN SANDRA" userId="5fe4e071-d3f4-40df-970f-ee8fcf898346" providerId="ADAL" clId="{E8728E3B-9BF3-4C2F-B735-16D44F2EFE49}" dt="2023-09-14T15:37:57.056" v="5" actId="478"/>
          <ac:graphicFrameMkLst>
            <pc:docMk/>
            <pc:sldMk cId="3312729079" sldId="259"/>
            <ac:graphicFrameMk id="5" creationId="{8651F67A-4449-BF71-35FC-1DC2688470F5}"/>
          </ac:graphicFrameMkLst>
        </pc:graphicFrameChg>
        <pc:graphicFrameChg chg="del">
          <ac:chgData name="BELLEMIN SANDRA" userId="5fe4e071-d3f4-40df-970f-ee8fcf898346" providerId="ADAL" clId="{E8728E3B-9BF3-4C2F-B735-16D44F2EFE49}" dt="2023-09-14T15:37:57.056" v="5" actId="478"/>
          <ac:graphicFrameMkLst>
            <pc:docMk/>
            <pc:sldMk cId="3312729079" sldId="259"/>
            <ac:graphicFrameMk id="6" creationId="{C80BE91C-B7C1-101C-1E17-0E11CE4F2E93}"/>
          </ac:graphicFrameMkLst>
        </pc:graphicFrameChg>
        <pc:graphicFrameChg chg="del">
          <ac:chgData name="BELLEMIN SANDRA" userId="5fe4e071-d3f4-40df-970f-ee8fcf898346" providerId="ADAL" clId="{E8728E3B-9BF3-4C2F-B735-16D44F2EFE49}" dt="2023-09-14T15:38:03.376" v="6" actId="478"/>
          <ac:graphicFrameMkLst>
            <pc:docMk/>
            <pc:sldMk cId="3312729079" sldId="259"/>
            <ac:graphicFrameMk id="7" creationId="{BEBC113E-FFA4-22A3-E909-A1D4F9F2ABCA}"/>
          </ac:graphicFrameMkLst>
        </pc:graphicFrameChg>
        <pc:graphicFrameChg chg="del">
          <ac:chgData name="BELLEMIN SANDRA" userId="5fe4e071-d3f4-40df-970f-ee8fcf898346" providerId="ADAL" clId="{E8728E3B-9BF3-4C2F-B735-16D44F2EFE49}" dt="2023-09-14T15:38:03.376" v="6" actId="478"/>
          <ac:graphicFrameMkLst>
            <pc:docMk/>
            <pc:sldMk cId="3312729079" sldId="259"/>
            <ac:graphicFrameMk id="8" creationId="{7039977E-E6DF-5EB3-AB35-2A7E7A7C9DDB}"/>
          </ac:graphicFrameMkLst>
        </pc:graphicFrameChg>
        <pc:graphicFrameChg chg="del">
          <ac:chgData name="BELLEMIN SANDRA" userId="5fe4e071-d3f4-40df-970f-ee8fcf898346" providerId="ADAL" clId="{E8728E3B-9BF3-4C2F-B735-16D44F2EFE49}" dt="2023-09-14T15:37:57.056" v="5" actId="478"/>
          <ac:graphicFrameMkLst>
            <pc:docMk/>
            <pc:sldMk cId="3312729079" sldId="259"/>
            <ac:graphicFrameMk id="9" creationId="{72DA9549-978C-D2CC-01F8-3D0AA7A4256B}"/>
          </ac:graphicFrameMkLst>
        </pc:graphicFrameChg>
        <pc:graphicFrameChg chg="del">
          <ac:chgData name="BELLEMIN SANDRA" userId="5fe4e071-d3f4-40df-970f-ee8fcf898346" providerId="ADAL" clId="{E8728E3B-9BF3-4C2F-B735-16D44F2EFE49}" dt="2023-09-14T15:38:03.376" v="6" actId="478"/>
          <ac:graphicFrameMkLst>
            <pc:docMk/>
            <pc:sldMk cId="3312729079" sldId="259"/>
            <ac:graphicFrameMk id="10" creationId="{6174EB39-01C5-FCC1-7BB6-889FF02F80A1}"/>
          </ac:graphicFrameMkLst>
        </pc:graphicFrameChg>
        <pc:graphicFrameChg chg="del">
          <ac:chgData name="BELLEMIN SANDRA" userId="5fe4e071-d3f4-40df-970f-ee8fcf898346" providerId="ADAL" clId="{E8728E3B-9BF3-4C2F-B735-16D44F2EFE49}" dt="2023-09-14T15:38:03.376" v="6" actId="478"/>
          <ac:graphicFrameMkLst>
            <pc:docMk/>
            <pc:sldMk cId="3312729079" sldId="259"/>
            <ac:graphicFrameMk id="11" creationId="{925B0963-BC6E-F55A-3730-E1E7A322E296}"/>
          </ac:graphicFrameMkLst>
        </pc:graphicFrameChg>
        <pc:graphicFrameChg chg="del">
          <ac:chgData name="BELLEMIN SANDRA" userId="5fe4e071-d3f4-40df-970f-ee8fcf898346" providerId="ADAL" clId="{E8728E3B-9BF3-4C2F-B735-16D44F2EFE49}" dt="2023-09-14T15:37:57.056" v="5" actId="478"/>
          <ac:graphicFrameMkLst>
            <pc:docMk/>
            <pc:sldMk cId="3312729079" sldId="259"/>
            <ac:graphicFrameMk id="12" creationId="{3A1B7AE0-3259-3F55-5035-3CB69B09AD89}"/>
          </ac:graphicFrameMkLst>
        </pc:graphicFrameChg>
        <pc:graphicFrameChg chg="del">
          <ac:chgData name="BELLEMIN SANDRA" userId="5fe4e071-d3f4-40df-970f-ee8fcf898346" providerId="ADAL" clId="{E8728E3B-9BF3-4C2F-B735-16D44F2EFE49}" dt="2023-09-14T15:37:57.056" v="5" actId="478"/>
          <ac:graphicFrameMkLst>
            <pc:docMk/>
            <pc:sldMk cId="3312729079" sldId="259"/>
            <ac:graphicFrameMk id="13" creationId="{6EE52D83-E066-D812-AC81-93886C06F6AB}"/>
          </ac:graphicFrameMkLst>
        </pc:graphicFrameChg>
        <pc:graphicFrameChg chg="del">
          <ac:chgData name="BELLEMIN SANDRA" userId="5fe4e071-d3f4-40df-970f-ee8fcf898346" providerId="ADAL" clId="{E8728E3B-9BF3-4C2F-B735-16D44F2EFE49}" dt="2023-09-14T15:38:03.376" v="6" actId="478"/>
          <ac:graphicFrameMkLst>
            <pc:docMk/>
            <pc:sldMk cId="3312729079" sldId="259"/>
            <ac:graphicFrameMk id="14" creationId="{3912F889-8BD5-DEBC-E846-D6DABD15B241}"/>
          </ac:graphicFrameMkLst>
        </pc:graphicFrameChg>
        <pc:graphicFrameChg chg="del">
          <ac:chgData name="BELLEMIN SANDRA" userId="5fe4e071-d3f4-40df-970f-ee8fcf898346" providerId="ADAL" clId="{E8728E3B-9BF3-4C2F-B735-16D44F2EFE49}" dt="2023-09-14T15:38:03.376" v="6" actId="478"/>
          <ac:graphicFrameMkLst>
            <pc:docMk/>
            <pc:sldMk cId="3312729079" sldId="259"/>
            <ac:graphicFrameMk id="15" creationId="{FFCED3EC-1631-0D7D-457C-736C5CC6090E}"/>
          </ac:graphicFrameMkLst>
        </pc:graphicFrameChg>
        <pc:graphicFrameChg chg="del">
          <ac:chgData name="BELLEMIN SANDRA" userId="5fe4e071-d3f4-40df-970f-ee8fcf898346" providerId="ADAL" clId="{E8728E3B-9BF3-4C2F-B735-16D44F2EFE49}" dt="2023-09-14T15:37:57.056" v="5" actId="478"/>
          <ac:graphicFrameMkLst>
            <pc:docMk/>
            <pc:sldMk cId="3312729079" sldId="259"/>
            <ac:graphicFrameMk id="16" creationId="{EC7C9C9B-2FBE-0672-44B6-E29588F43E9E}"/>
          </ac:graphicFrameMkLst>
        </pc:graphicFrameChg>
        <pc:graphicFrameChg chg="del">
          <ac:chgData name="BELLEMIN SANDRA" userId="5fe4e071-d3f4-40df-970f-ee8fcf898346" providerId="ADAL" clId="{E8728E3B-9BF3-4C2F-B735-16D44F2EFE49}" dt="2023-09-14T15:37:57.056" v="5" actId="478"/>
          <ac:graphicFrameMkLst>
            <pc:docMk/>
            <pc:sldMk cId="3312729079" sldId="259"/>
            <ac:graphicFrameMk id="17" creationId="{269B6359-4A7F-EAC3-14AA-3475937A8B8A}"/>
          </ac:graphicFrameMkLst>
        </pc:graphicFrameChg>
        <pc:graphicFrameChg chg="del">
          <ac:chgData name="BELLEMIN SANDRA" userId="5fe4e071-d3f4-40df-970f-ee8fcf898346" providerId="ADAL" clId="{E8728E3B-9BF3-4C2F-B735-16D44F2EFE49}" dt="2023-09-14T15:38:03.376" v="6" actId="478"/>
          <ac:graphicFrameMkLst>
            <pc:docMk/>
            <pc:sldMk cId="3312729079" sldId="259"/>
            <ac:graphicFrameMk id="18" creationId="{D8FF8478-8C1E-EB3E-C19E-EDEF65D44B24}"/>
          </ac:graphicFrameMkLst>
        </pc:graphicFrameChg>
        <pc:graphicFrameChg chg="del">
          <ac:chgData name="BELLEMIN SANDRA" userId="5fe4e071-d3f4-40df-970f-ee8fcf898346" providerId="ADAL" clId="{E8728E3B-9BF3-4C2F-B735-16D44F2EFE49}" dt="2023-09-14T15:38:03.376" v="6" actId="478"/>
          <ac:graphicFrameMkLst>
            <pc:docMk/>
            <pc:sldMk cId="3312729079" sldId="259"/>
            <ac:graphicFrameMk id="19" creationId="{9F460A8F-A1CD-5802-5F58-C478DDBFB392}"/>
          </ac:graphicFrameMkLst>
        </pc:graphicFrameChg>
        <pc:graphicFrameChg chg="del">
          <ac:chgData name="BELLEMIN SANDRA" userId="5fe4e071-d3f4-40df-970f-ee8fcf898346" providerId="ADAL" clId="{E8728E3B-9BF3-4C2F-B735-16D44F2EFE49}" dt="2023-09-14T15:37:57.056" v="5" actId="478"/>
          <ac:graphicFrameMkLst>
            <pc:docMk/>
            <pc:sldMk cId="3312729079" sldId="259"/>
            <ac:graphicFrameMk id="20" creationId="{1E324340-884A-43A8-6314-A3C87FE3584F}"/>
          </ac:graphicFrameMkLst>
        </pc:graphicFrameChg>
        <pc:picChg chg="add mod">
          <ac:chgData name="BELLEMIN SANDRA" userId="5fe4e071-d3f4-40df-970f-ee8fcf898346" providerId="ADAL" clId="{E8728E3B-9BF3-4C2F-B735-16D44F2EFE49}" dt="2023-09-14T15:38:04.688" v="7"/>
          <ac:picMkLst>
            <pc:docMk/>
            <pc:sldMk cId="3312729079" sldId="259"/>
            <ac:picMk id="3" creationId="{57F52178-79EA-7A38-6F99-AD3723716E98}"/>
          </ac:picMkLst>
        </pc:picChg>
      </pc:sldChg>
      <pc:sldChg chg="addSp delSp modSp mod modClrScheme chgLayout">
        <pc:chgData name="BELLEMIN SANDRA" userId="5fe4e071-d3f4-40df-970f-ee8fcf898346" providerId="ADAL" clId="{E8728E3B-9BF3-4C2F-B735-16D44F2EFE49}" dt="2023-09-14T15:38:12.307" v="10"/>
        <pc:sldMkLst>
          <pc:docMk/>
          <pc:sldMk cId="3552024398" sldId="261"/>
        </pc:sldMkLst>
        <pc:graphicFrameChg chg="del">
          <ac:chgData name="BELLEMIN SANDRA" userId="5fe4e071-d3f4-40df-970f-ee8fcf898346" providerId="ADAL" clId="{E8728E3B-9BF3-4C2F-B735-16D44F2EFE49}" dt="2023-09-14T15:38:08.200" v="8" actId="478"/>
          <ac:graphicFrameMkLst>
            <pc:docMk/>
            <pc:sldMk cId="3552024398" sldId="261"/>
            <ac:graphicFrameMk id="2" creationId="{E0E1F605-B6B9-0720-A8DD-9AB3FA5501C7}"/>
          </ac:graphicFrameMkLst>
        </pc:graphicFrameChg>
        <pc:graphicFrameChg chg="del">
          <ac:chgData name="BELLEMIN SANDRA" userId="5fe4e071-d3f4-40df-970f-ee8fcf898346" providerId="ADAL" clId="{E8728E3B-9BF3-4C2F-B735-16D44F2EFE49}" dt="2023-09-14T15:38:08.200" v="8" actId="478"/>
          <ac:graphicFrameMkLst>
            <pc:docMk/>
            <pc:sldMk cId="3552024398" sldId="261"/>
            <ac:graphicFrameMk id="3" creationId="{D147E9BD-F0CC-E3CC-2CFE-5B3B17DC49BE}"/>
          </ac:graphicFrameMkLst>
        </pc:graphicFrameChg>
        <pc:graphicFrameChg chg="del">
          <ac:chgData name="BELLEMIN SANDRA" userId="5fe4e071-d3f4-40df-970f-ee8fcf898346" providerId="ADAL" clId="{E8728E3B-9BF3-4C2F-B735-16D44F2EFE49}" dt="2023-09-14T15:38:08.200" v="8" actId="478"/>
          <ac:graphicFrameMkLst>
            <pc:docMk/>
            <pc:sldMk cId="3552024398" sldId="261"/>
            <ac:graphicFrameMk id="4" creationId="{ED493DB5-A581-926C-0829-9970170954C1}"/>
          </ac:graphicFrameMkLst>
        </pc:graphicFrameChg>
        <pc:graphicFrameChg chg="del">
          <ac:chgData name="BELLEMIN SANDRA" userId="5fe4e071-d3f4-40df-970f-ee8fcf898346" providerId="ADAL" clId="{E8728E3B-9BF3-4C2F-B735-16D44F2EFE49}" dt="2023-09-14T15:38:08.200" v="8" actId="478"/>
          <ac:graphicFrameMkLst>
            <pc:docMk/>
            <pc:sldMk cId="3552024398" sldId="261"/>
            <ac:graphicFrameMk id="5" creationId="{41375C93-0285-643D-EBFB-941169AC86F0}"/>
          </ac:graphicFrameMkLst>
        </pc:graphicFrameChg>
        <pc:graphicFrameChg chg="del">
          <ac:chgData name="BELLEMIN SANDRA" userId="5fe4e071-d3f4-40df-970f-ee8fcf898346" providerId="ADAL" clId="{E8728E3B-9BF3-4C2F-B735-16D44F2EFE49}" dt="2023-09-14T15:38:11.183" v="9" actId="478"/>
          <ac:graphicFrameMkLst>
            <pc:docMk/>
            <pc:sldMk cId="3552024398" sldId="261"/>
            <ac:graphicFrameMk id="6" creationId="{4D4FB630-B10B-BEEF-BB78-0B09710DEB10}"/>
          </ac:graphicFrameMkLst>
        </pc:graphicFrameChg>
        <pc:graphicFrameChg chg="del">
          <ac:chgData name="BELLEMIN SANDRA" userId="5fe4e071-d3f4-40df-970f-ee8fcf898346" providerId="ADAL" clId="{E8728E3B-9BF3-4C2F-B735-16D44F2EFE49}" dt="2023-09-14T15:38:11.183" v="9" actId="478"/>
          <ac:graphicFrameMkLst>
            <pc:docMk/>
            <pc:sldMk cId="3552024398" sldId="261"/>
            <ac:graphicFrameMk id="7" creationId="{58C48EE7-3A4B-DA60-B7D4-477D04E46880}"/>
          </ac:graphicFrameMkLst>
        </pc:graphicFrameChg>
        <pc:graphicFrameChg chg="del">
          <ac:chgData name="BELLEMIN SANDRA" userId="5fe4e071-d3f4-40df-970f-ee8fcf898346" providerId="ADAL" clId="{E8728E3B-9BF3-4C2F-B735-16D44F2EFE49}" dt="2023-09-14T15:38:11.183" v="9" actId="478"/>
          <ac:graphicFrameMkLst>
            <pc:docMk/>
            <pc:sldMk cId="3552024398" sldId="261"/>
            <ac:graphicFrameMk id="8" creationId="{9C61ECA4-E26D-7956-D5DB-CE7B423B8C6A}"/>
          </ac:graphicFrameMkLst>
        </pc:graphicFrameChg>
        <pc:graphicFrameChg chg="del">
          <ac:chgData name="BELLEMIN SANDRA" userId="5fe4e071-d3f4-40df-970f-ee8fcf898346" providerId="ADAL" clId="{E8728E3B-9BF3-4C2F-B735-16D44F2EFE49}" dt="2023-09-14T15:38:08.200" v="8" actId="478"/>
          <ac:graphicFrameMkLst>
            <pc:docMk/>
            <pc:sldMk cId="3552024398" sldId="261"/>
            <ac:graphicFrameMk id="9" creationId="{7E94094F-6C68-809F-9A79-64FEB9714228}"/>
          </ac:graphicFrameMkLst>
        </pc:graphicFrameChg>
        <pc:picChg chg="add mod">
          <ac:chgData name="BELLEMIN SANDRA" userId="5fe4e071-d3f4-40df-970f-ee8fcf898346" providerId="ADAL" clId="{E8728E3B-9BF3-4C2F-B735-16D44F2EFE49}" dt="2023-09-14T15:38:12.307" v="10"/>
          <ac:picMkLst>
            <pc:docMk/>
            <pc:sldMk cId="3552024398" sldId="261"/>
            <ac:picMk id="11" creationId="{6BBF7DEF-DC5C-7527-07A6-48A382312A53}"/>
          </ac:picMkLst>
        </pc:picChg>
        <pc:picChg chg="del">
          <ac:chgData name="BELLEMIN SANDRA" userId="5fe4e071-d3f4-40df-970f-ee8fcf898346" providerId="ADAL" clId="{E8728E3B-9BF3-4C2F-B735-16D44F2EFE49}" dt="2023-09-14T15:38:08.200" v="8" actId="478"/>
          <ac:picMkLst>
            <pc:docMk/>
            <pc:sldMk cId="3552024398" sldId="261"/>
            <ac:picMk id="12" creationId="{F295E216-C58D-6FB9-957F-2D0F9A89D320}"/>
          </ac:picMkLst>
        </pc:picChg>
      </pc:sldChg>
      <pc:sldChg chg="addSp delSp modSp mod modClrScheme chgLayout">
        <pc:chgData name="BELLEMIN SANDRA" userId="5fe4e071-d3f4-40df-970f-ee8fcf898346" providerId="ADAL" clId="{E8728E3B-9BF3-4C2F-B735-16D44F2EFE49}" dt="2023-09-14T15:38:20.612" v="13"/>
        <pc:sldMkLst>
          <pc:docMk/>
          <pc:sldMk cId="3667126919" sldId="262"/>
        </pc:sldMkLst>
        <pc:graphicFrameChg chg="del">
          <ac:chgData name="BELLEMIN SANDRA" userId="5fe4e071-d3f4-40df-970f-ee8fcf898346" providerId="ADAL" clId="{E8728E3B-9BF3-4C2F-B735-16D44F2EFE49}" dt="2023-09-14T15:38:17.607" v="11" actId="478"/>
          <ac:graphicFrameMkLst>
            <pc:docMk/>
            <pc:sldMk cId="3667126919" sldId="262"/>
            <ac:graphicFrameMk id="2" creationId="{E0E1F605-B6B9-0720-A8DD-9AB3FA5501C7}"/>
          </ac:graphicFrameMkLst>
        </pc:graphicFrameChg>
        <pc:graphicFrameChg chg="del">
          <ac:chgData name="BELLEMIN SANDRA" userId="5fe4e071-d3f4-40df-970f-ee8fcf898346" providerId="ADAL" clId="{E8728E3B-9BF3-4C2F-B735-16D44F2EFE49}" dt="2023-09-14T15:38:17.607" v="11" actId="478"/>
          <ac:graphicFrameMkLst>
            <pc:docMk/>
            <pc:sldMk cId="3667126919" sldId="262"/>
            <ac:graphicFrameMk id="3" creationId="{D147E9BD-F0CC-E3CC-2CFE-5B3B17DC49BE}"/>
          </ac:graphicFrameMkLst>
        </pc:graphicFrameChg>
        <pc:graphicFrameChg chg="del">
          <ac:chgData name="BELLEMIN SANDRA" userId="5fe4e071-d3f4-40df-970f-ee8fcf898346" providerId="ADAL" clId="{E8728E3B-9BF3-4C2F-B735-16D44F2EFE49}" dt="2023-09-14T15:38:17.607" v="11" actId="478"/>
          <ac:graphicFrameMkLst>
            <pc:docMk/>
            <pc:sldMk cId="3667126919" sldId="262"/>
            <ac:graphicFrameMk id="4" creationId="{ED493DB5-A581-926C-0829-9970170954C1}"/>
          </ac:graphicFrameMkLst>
        </pc:graphicFrameChg>
        <pc:graphicFrameChg chg="del">
          <ac:chgData name="BELLEMIN SANDRA" userId="5fe4e071-d3f4-40df-970f-ee8fcf898346" providerId="ADAL" clId="{E8728E3B-9BF3-4C2F-B735-16D44F2EFE49}" dt="2023-09-14T15:38:17.607" v="11" actId="478"/>
          <ac:graphicFrameMkLst>
            <pc:docMk/>
            <pc:sldMk cId="3667126919" sldId="262"/>
            <ac:graphicFrameMk id="5" creationId="{41375C93-0285-643D-EBFB-941169AC86F0}"/>
          </ac:graphicFrameMkLst>
        </pc:graphicFrameChg>
        <pc:graphicFrameChg chg="del">
          <ac:chgData name="BELLEMIN SANDRA" userId="5fe4e071-d3f4-40df-970f-ee8fcf898346" providerId="ADAL" clId="{E8728E3B-9BF3-4C2F-B735-16D44F2EFE49}" dt="2023-09-14T15:38:17.607" v="11" actId="478"/>
          <ac:graphicFrameMkLst>
            <pc:docMk/>
            <pc:sldMk cId="3667126919" sldId="262"/>
            <ac:graphicFrameMk id="6" creationId="{4D4FB630-B10B-BEEF-BB78-0B09710DEB10}"/>
          </ac:graphicFrameMkLst>
        </pc:graphicFrameChg>
        <pc:graphicFrameChg chg="del">
          <ac:chgData name="BELLEMIN SANDRA" userId="5fe4e071-d3f4-40df-970f-ee8fcf898346" providerId="ADAL" clId="{E8728E3B-9BF3-4C2F-B735-16D44F2EFE49}" dt="2023-09-14T15:38:17.607" v="11" actId="478"/>
          <ac:graphicFrameMkLst>
            <pc:docMk/>
            <pc:sldMk cId="3667126919" sldId="262"/>
            <ac:graphicFrameMk id="7" creationId="{58C48EE7-3A4B-DA60-B7D4-477D04E46880}"/>
          </ac:graphicFrameMkLst>
        </pc:graphicFrameChg>
        <pc:graphicFrameChg chg="del">
          <ac:chgData name="BELLEMIN SANDRA" userId="5fe4e071-d3f4-40df-970f-ee8fcf898346" providerId="ADAL" clId="{E8728E3B-9BF3-4C2F-B735-16D44F2EFE49}" dt="2023-09-14T15:38:17.607" v="11" actId="478"/>
          <ac:graphicFrameMkLst>
            <pc:docMk/>
            <pc:sldMk cId="3667126919" sldId="262"/>
            <ac:graphicFrameMk id="8" creationId="{9C61ECA4-E26D-7956-D5DB-CE7B423B8C6A}"/>
          </ac:graphicFrameMkLst>
        </pc:graphicFrameChg>
        <pc:graphicFrameChg chg="del">
          <ac:chgData name="BELLEMIN SANDRA" userId="5fe4e071-d3f4-40df-970f-ee8fcf898346" providerId="ADAL" clId="{E8728E3B-9BF3-4C2F-B735-16D44F2EFE49}" dt="2023-09-14T15:38:19.448" v="12" actId="478"/>
          <ac:graphicFrameMkLst>
            <pc:docMk/>
            <pc:sldMk cId="3667126919" sldId="262"/>
            <ac:graphicFrameMk id="9" creationId="{7E94094F-6C68-809F-9A79-64FEB9714228}"/>
          </ac:graphicFrameMkLst>
        </pc:graphicFrameChg>
        <pc:graphicFrameChg chg="del">
          <ac:chgData name="BELLEMIN SANDRA" userId="5fe4e071-d3f4-40df-970f-ee8fcf898346" providerId="ADAL" clId="{E8728E3B-9BF3-4C2F-B735-16D44F2EFE49}" dt="2023-09-14T15:38:17.607" v="11" actId="478"/>
          <ac:graphicFrameMkLst>
            <pc:docMk/>
            <pc:sldMk cId="3667126919" sldId="262"/>
            <ac:graphicFrameMk id="10" creationId="{6FFE8801-68F9-0F57-81B1-AB307A386652}"/>
          </ac:graphicFrameMkLst>
        </pc:graphicFrameChg>
        <pc:graphicFrameChg chg="del">
          <ac:chgData name="BELLEMIN SANDRA" userId="5fe4e071-d3f4-40df-970f-ee8fcf898346" providerId="ADAL" clId="{E8728E3B-9BF3-4C2F-B735-16D44F2EFE49}" dt="2023-09-14T15:38:17.607" v="11" actId="478"/>
          <ac:graphicFrameMkLst>
            <pc:docMk/>
            <pc:sldMk cId="3667126919" sldId="262"/>
            <ac:graphicFrameMk id="11" creationId="{84AC1C2B-08FC-60B8-8C0E-AA56E06D1250}"/>
          </ac:graphicFrameMkLst>
        </pc:graphicFrameChg>
        <pc:graphicFrameChg chg="del">
          <ac:chgData name="BELLEMIN SANDRA" userId="5fe4e071-d3f4-40df-970f-ee8fcf898346" providerId="ADAL" clId="{E8728E3B-9BF3-4C2F-B735-16D44F2EFE49}" dt="2023-09-14T15:38:17.607" v="11" actId="478"/>
          <ac:graphicFrameMkLst>
            <pc:docMk/>
            <pc:sldMk cId="3667126919" sldId="262"/>
            <ac:graphicFrameMk id="12" creationId="{B3345F71-1615-361E-4B40-C8E2C15EF25B}"/>
          </ac:graphicFrameMkLst>
        </pc:graphicFrameChg>
        <pc:graphicFrameChg chg="del">
          <ac:chgData name="BELLEMIN SANDRA" userId="5fe4e071-d3f4-40df-970f-ee8fcf898346" providerId="ADAL" clId="{E8728E3B-9BF3-4C2F-B735-16D44F2EFE49}" dt="2023-09-14T15:38:17.607" v="11" actId="478"/>
          <ac:graphicFrameMkLst>
            <pc:docMk/>
            <pc:sldMk cId="3667126919" sldId="262"/>
            <ac:graphicFrameMk id="13" creationId="{29B76BB9-4449-94B6-4394-8D053FEC814D}"/>
          </ac:graphicFrameMkLst>
        </pc:graphicFrameChg>
        <pc:picChg chg="add mod">
          <ac:chgData name="BELLEMIN SANDRA" userId="5fe4e071-d3f4-40df-970f-ee8fcf898346" providerId="ADAL" clId="{E8728E3B-9BF3-4C2F-B735-16D44F2EFE49}" dt="2023-09-14T15:38:20.612" v="13"/>
          <ac:picMkLst>
            <pc:docMk/>
            <pc:sldMk cId="3667126919" sldId="262"/>
            <ac:picMk id="15" creationId="{6A946AB1-02E2-A484-A0AC-DE3671D72A20}"/>
          </ac:picMkLst>
        </pc:picChg>
      </pc:sldChg>
      <pc:sldChg chg="addSp delSp modSp mod modClrScheme chgLayout">
        <pc:chgData name="BELLEMIN SANDRA" userId="5fe4e071-d3f4-40df-970f-ee8fcf898346" providerId="ADAL" clId="{E8728E3B-9BF3-4C2F-B735-16D44F2EFE49}" dt="2023-09-14T15:38:26.080" v="15"/>
        <pc:sldMkLst>
          <pc:docMk/>
          <pc:sldMk cId="1883589015" sldId="263"/>
        </pc:sldMkLst>
        <pc:spChg chg="del">
          <ac:chgData name="BELLEMIN SANDRA" userId="5fe4e071-d3f4-40df-970f-ee8fcf898346" providerId="ADAL" clId="{E8728E3B-9BF3-4C2F-B735-16D44F2EFE49}" dt="2023-09-14T15:38:24.801" v="14" actId="478"/>
          <ac:spMkLst>
            <pc:docMk/>
            <pc:sldMk cId="1883589015" sldId="263"/>
            <ac:spMk id="4" creationId="{7FEA6262-1A94-C229-DD61-C225168DA451}"/>
          </ac:spMkLst>
        </pc:spChg>
        <pc:spChg chg="del">
          <ac:chgData name="BELLEMIN SANDRA" userId="5fe4e071-d3f4-40df-970f-ee8fcf898346" providerId="ADAL" clId="{E8728E3B-9BF3-4C2F-B735-16D44F2EFE49}" dt="2023-09-14T15:38:24.801" v="14" actId="478"/>
          <ac:spMkLst>
            <pc:docMk/>
            <pc:sldMk cId="1883589015" sldId="263"/>
            <ac:spMk id="5" creationId="{BE4EE416-1E9C-DB76-03B5-74A383577D7D}"/>
          </ac:spMkLst>
        </pc:spChg>
        <pc:spChg chg="del">
          <ac:chgData name="BELLEMIN SANDRA" userId="5fe4e071-d3f4-40df-970f-ee8fcf898346" providerId="ADAL" clId="{E8728E3B-9BF3-4C2F-B735-16D44F2EFE49}" dt="2023-09-14T15:38:24.801" v="14" actId="478"/>
          <ac:spMkLst>
            <pc:docMk/>
            <pc:sldMk cId="1883589015" sldId="263"/>
            <ac:spMk id="6" creationId="{7D7B1D63-3256-5AE4-F685-CF4A4D3C8BBB}"/>
          </ac:spMkLst>
        </pc:spChg>
        <pc:spChg chg="del">
          <ac:chgData name="BELLEMIN SANDRA" userId="5fe4e071-d3f4-40df-970f-ee8fcf898346" providerId="ADAL" clId="{E8728E3B-9BF3-4C2F-B735-16D44F2EFE49}" dt="2023-09-14T15:38:24.801" v="14" actId="478"/>
          <ac:spMkLst>
            <pc:docMk/>
            <pc:sldMk cId="1883589015" sldId="263"/>
            <ac:spMk id="7" creationId="{C89CF432-B549-32DE-9909-9A2DB50EB456}"/>
          </ac:spMkLst>
        </pc:spChg>
        <pc:spChg chg="del">
          <ac:chgData name="BELLEMIN SANDRA" userId="5fe4e071-d3f4-40df-970f-ee8fcf898346" providerId="ADAL" clId="{E8728E3B-9BF3-4C2F-B735-16D44F2EFE49}" dt="2023-09-14T15:38:24.801" v="14" actId="478"/>
          <ac:spMkLst>
            <pc:docMk/>
            <pc:sldMk cId="1883589015" sldId="263"/>
            <ac:spMk id="8" creationId="{0DCCCF9B-1730-5DE3-CC32-B278AB6D7261}"/>
          </ac:spMkLst>
        </pc:spChg>
        <pc:spChg chg="del">
          <ac:chgData name="BELLEMIN SANDRA" userId="5fe4e071-d3f4-40df-970f-ee8fcf898346" providerId="ADAL" clId="{E8728E3B-9BF3-4C2F-B735-16D44F2EFE49}" dt="2023-09-14T15:38:24.801" v="14" actId="478"/>
          <ac:spMkLst>
            <pc:docMk/>
            <pc:sldMk cId="1883589015" sldId="263"/>
            <ac:spMk id="9" creationId="{ADB770BB-DF4D-9348-9DBA-FF712DEBB6BD}"/>
          </ac:spMkLst>
        </pc:spChg>
        <pc:spChg chg="del">
          <ac:chgData name="BELLEMIN SANDRA" userId="5fe4e071-d3f4-40df-970f-ee8fcf898346" providerId="ADAL" clId="{E8728E3B-9BF3-4C2F-B735-16D44F2EFE49}" dt="2023-09-14T15:38:24.801" v="14" actId="478"/>
          <ac:spMkLst>
            <pc:docMk/>
            <pc:sldMk cId="1883589015" sldId="263"/>
            <ac:spMk id="12" creationId="{32B863C9-8AFB-E898-DD8F-D884F537DAD3}"/>
          </ac:spMkLst>
        </pc:spChg>
        <pc:graphicFrameChg chg="del">
          <ac:chgData name="BELLEMIN SANDRA" userId="5fe4e071-d3f4-40df-970f-ee8fcf898346" providerId="ADAL" clId="{E8728E3B-9BF3-4C2F-B735-16D44F2EFE49}" dt="2023-09-14T15:38:24.801" v="14" actId="478"/>
          <ac:graphicFrameMkLst>
            <pc:docMk/>
            <pc:sldMk cId="1883589015" sldId="263"/>
            <ac:graphicFrameMk id="13" creationId="{E70E223E-D16C-D347-142F-D9678952A673}"/>
          </ac:graphicFrameMkLst>
        </pc:graphicFrameChg>
        <pc:graphicFrameChg chg="del">
          <ac:chgData name="BELLEMIN SANDRA" userId="5fe4e071-d3f4-40df-970f-ee8fcf898346" providerId="ADAL" clId="{E8728E3B-9BF3-4C2F-B735-16D44F2EFE49}" dt="2023-09-14T15:38:24.801" v="14" actId="478"/>
          <ac:graphicFrameMkLst>
            <pc:docMk/>
            <pc:sldMk cId="1883589015" sldId="263"/>
            <ac:graphicFrameMk id="14" creationId="{1F12B390-F9E8-44BE-0F0F-95A2A0CB4014}"/>
          </ac:graphicFrameMkLst>
        </pc:graphicFrameChg>
        <pc:graphicFrameChg chg="del">
          <ac:chgData name="BELLEMIN SANDRA" userId="5fe4e071-d3f4-40df-970f-ee8fcf898346" providerId="ADAL" clId="{E8728E3B-9BF3-4C2F-B735-16D44F2EFE49}" dt="2023-09-14T15:38:24.801" v="14" actId="478"/>
          <ac:graphicFrameMkLst>
            <pc:docMk/>
            <pc:sldMk cId="1883589015" sldId="263"/>
            <ac:graphicFrameMk id="15" creationId="{0CA18162-C9B7-1E20-8BC4-E3ED1A508455}"/>
          </ac:graphicFrameMkLst>
        </pc:graphicFrameChg>
        <pc:graphicFrameChg chg="del">
          <ac:chgData name="BELLEMIN SANDRA" userId="5fe4e071-d3f4-40df-970f-ee8fcf898346" providerId="ADAL" clId="{E8728E3B-9BF3-4C2F-B735-16D44F2EFE49}" dt="2023-09-14T15:38:24.801" v="14" actId="478"/>
          <ac:graphicFrameMkLst>
            <pc:docMk/>
            <pc:sldMk cId="1883589015" sldId="263"/>
            <ac:graphicFrameMk id="16" creationId="{D402070A-10DB-2F49-42C8-34D38E3A82BC}"/>
          </ac:graphicFrameMkLst>
        </pc:graphicFrameChg>
        <pc:graphicFrameChg chg="del">
          <ac:chgData name="BELLEMIN SANDRA" userId="5fe4e071-d3f4-40df-970f-ee8fcf898346" providerId="ADAL" clId="{E8728E3B-9BF3-4C2F-B735-16D44F2EFE49}" dt="2023-09-14T15:38:24.801" v="14" actId="478"/>
          <ac:graphicFrameMkLst>
            <pc:docMk/>
            <pc:sldMk cId="1883589015" sldId="263"/>
            <ac:graphicFrameMk id="17" creationId="{6128182B-82AB-CE5D-9014-8D98880E7BD7}"/>
          </ac:graphicFrameMkLst>
        </pc:graphicFrameChg>
        <pc:graphicFrameChg chg="del">
          <ac:chgData name="BELLEMIN SANDRA" userId="5fe4e071-d3f4-40df-970f-ee8fcf898346" providerId="ADAL" clId="{E8728E3B-9BF3-4C2F-B735-16D44F2EFE49}" dt="2023-09-14T15:38:24.801" v="14" actId="478"/>
          <ac:graphicFrameMkLst>
            <pc:docMk/>
            <pc:sldMk cId="1883589015" sldId="263"/>
            <ac:graphicFrameMk id="18" creationId="{9AA948B6-B8BB-9D8B-3D40-3E6EAD78EB82}"/>
          </ac:graphicFrameMkLst>
        </pc:graphicFrameChg>
        <pc:graphicFrameChg chg="del">
          <ac:chgData name="BELLEMIN SANDRA" userId="5fe4e071-d3f4-40df-970f-ee8fcf898346" providerId="ADAL" clId="{E8728E3B-9BF3-4C2F-B735-16D44F2EFE49}" dt="2023-09-14T15:38:24.801" v="14" actId="478"/>
          <ac:graphicFrameMkLst>
            <pc:docMk/>
            <pc:sldMk cId="1883589015" sldId="263"/>
            <ac:graphicFrameMk id="19" creationId="{A603CF80-55FA-5ABB-FB4A-BB76F87FC214}"/>
          </ac:graphicFrameMkLst>
        </pc:graphicFrameChg>
        <pc:graphicFrameChg chg="del">
          <ac:chgData name="BELLEMIN SANDRA" userId="5fe4e071-d3f4-40df-970f-ee8fcf898346" providerId="ADAL" clId="{E8728E3B-9BF3-4C2F-B735-16D44F2EFE49}" dt="2023-09-14T15:38:24.801" v="14" actId="478"/>
          <ac:graphicFrameMkLst>
            <pc:docMk/>
            <pc:sldMk cId="1883589015" sldId="263"/>
            <ac:graphicFrameMk id="20" creationId="{BA22D285-9969-949D-6A19-8B11E9216126}"/>
          </ac:graphicFrameMkLst>
        </pc:graphicFrameChg>
        <pc:picChg chg="del">
          <ac:chgData name="BELLEMIN SANDRA" userId="5fe4e071-d3f4-40df-970f-ee8fcf898346" providerId="ADAL" clId="{E8728E3B-9BF3-4C2F-B735-16D44F2EFE49}" dt="2023-09-14T15:38:24.801" v="14" actId="478"/>
          <ac:picMkLst>
            <pc:docMk/>
            <pc:sldMk cId="1883589015" sldId="263"/>
            <ac:picMk id="3" creationId="{C0A0A6AD-DE07-1DB7-44FC-BEA823B790D6}"/>
          </ac:picMkLst>
        </pc:picChg>
        <pc:picChg chg="add mod">
          <ac:chgData name="BELLEMIN SANDRA" userId="5fe4e071-d3f4-40df-970f-ee8fcf898346" providerId="ADAL" clId="{E8728E3B-9BF3-4C2F-B735-16D44F2EFE49}" dt="2023-09-14T15:38:26.080" v="15"/>
          <ac:picMkLst>
            <pc:docMk/>
            <pc:sldMk cId="1883589015" sldId="263"/>
            <ac:picMk id="10" creationId="{066FAE05-5EA3-AC64-E109-A4FA046B15CE}"/>
          </ac:picMkLst>
        </pc:picChg>
      </pc:sldChg>
      <pc:sldChg chg="addSp delSp modSp mod modClrScheme chgLayout">
        <pc:chgData name="BELLEMIN SANDRA" userId="5fe4e071-d3f4-40df-970f-ee8fcf898346" providerId="ADAL" clId="{E8728E3B-9BF3-4C2F-B735-16D44F2EFE49}" dt="2023-09-14T15:38:31.302" v="17"/>
        <pc:sldMkLst>
          <pc:docMk/>
          <pc:sldMk cId="621368213" sldId="264"/>
        </pc:sldMkLst>
        <pc:graphicFrameChg chg="del">
          <ac:chgData name="BELLEMIN SANDRA" userId="5fe4e071-d3f4-40df-970f-ee8fcf898346" providerId="ADAL" clId="{E8728E3B-9BF3-4C2F-B735-16D44F2EFE49}" dt="2023-09-14T15:38:30.248" v="16" actId="478"/>
          <ac:graphicFrameMkLst>
            <pc:docMk/>
            <pc:sldMk cId="621368213" sldId="264"/>
            <ac:graphicFrameMk id="2" creationId="{4F42A72D-640E-2518-FB7B-603A3E831525}"/>
          </ac:graphicFrameMkLst>
        </pc:graphicFrameChg>
        <pc:graphicFrameChg chg="del">
          <ac:chgData name="BELLEMIN SANDRA" userId="5fe4e071-d3f4-40df-970f-ee8fcf898346" providerId="ADAL" clId="{E8728E3B-9BF3-4C2F-B735-16D44F2EFE49}" dt="2023-09-14T15:38:30.248" v="16" actId="478"/>
          <ac:graphicFrameMkLst>
            <pc:docMk/>
            <pc:sldMk cId="621368213" sldId="264"/>
            <ac:graphicFrameMk id="3" creationId="{2E3EB4F8-CAF9-365F-252A-51602413E805}"/>
          </ac:graphicFrameMkLst>
        </pc:graphicFrameChg>
        <pc:graphicFrameChg chg="del">
          <ac:chgData name="BELLEMIN SANDRA" userId="5fe4e071-d3f4-40df-970f-ee8fcf898346" providerId="ADAL" clId="{E8728E3B-9BF3-4C2F-B735-16D44F2EFE49}" dt="2023-09-14T15:38:30.248" v="16" actId="478"/>
          <ac:graphicFrameMkLst>
            <pc:docMk/>
            <pc:sldMk cId="621368213" sldId="264"/>
            <ac:graphicFrameMk id="4" creationId="{40211226-82A3-3E0C-9554-4ECCB676E2D7}"/>
          </ac:graphicFrameMkLst>
        </pc:graphicFrameChg>
        <pc:graphicFrameChg chg="del">
          <ac:chgData name="BELLEMIN SANDRA" userId="5fe4e071-d3f4-40df-970f-ee8fcf898346" providerId="ADAL" clId="{E8728E3B-9BF3-4C2F-B735-16D44F2EFE49}" dt="2023-09-14T15:38:30.248" v="16" actId="478"/>
          <ac:graphicFrameMkLst>
            <pc:docMk/>
            <pc:sldMk cId="621368213" sldId="264"/>
            <ac:graphicFrameMk id="5" creationId="{7BF2436E-7DFA-8246-701D-2AC341EB0542}"/>
          </ac:graphicFrameMkLst>
        </pc:graphicFrameChg>
        <pc:graphicFrameChg chg="del">
          <ac:chgData name="BELLEMIN SANDRA" userId="5fe4e071-d3f4-40df-970f-ee8fcf898346" providerId="ADAL" clId="{E8728E3B-9BF3-4C2F-B735-16D44F2EFE49}" dt="2023-09-14T15:38:30.248" v="16" actId="478"/>
          <ac:graphicFrameMkLst>
            <pc:docMk/>
            <pc:sldMk cId="621368213" sldId="264"/>
            <ac:graphicFrameMk id="6" creationId="{6AB59DCC-E737-15A3-9F68-677997F3C566}"/>
          </ac:graphicFrameMkLst>
        </pc:graphicFrameChg>
        <pc:picChg chg="add mod">
          <ac:chgData name="BELLEMIN SANDRA" userId="5fe4e071-d3f4-40df-970f-ee8fcf898346" providerId="ADAL" clId="{E8728E3B-9BF3-4C2F-B735-16D44F2EFE49}" dt="2023-09-14T15:38:31.302" v="17"/>
          <ac:picMkLst>
            <pc:docMk/>
            <pc:sldMk cId="621368213" sldId="264"/>
            <ac:picMk id="8" creationId="{9A96A004-A301-F686-48E4-DB8AA8195F33}"/>
          </ac:picMkLst>
        </pc:picChg>
      </pc:sldChg>
      <pc:sldChg chg="addSp delSp modSp mod modClrScheme chgLayout">
        <pc:chgData name="BELLEMIN SANDRA" userId="5fe4e071-d3f4-40df-970f-ee8fcf898346" providerId="ADAL" clId="{E8728E3B-9BF3-4C2F-B735-16D44F2EFE49}" dt="2023-09-14T15:38:37.750" v="19"/>
        <pc:sldMkLst>
          <pc:docMk/>
          <pc:sldMk cId="115106715" sldId="265"/>
        </pc:sldMkLst>
        <pc:graphicFrameChg chg="del">
          <ac:chgData name="BELLEMIN SANDRA" userId="5fe4e071-d3f4-40df-970f-ee8fcf898346" providerId="ADAL" clId="{E8728E3B-9BF3-4C2F-B735-16D44F2EFE49}" dt="2023-09-14T15:38:35.783" v="18" actId="478"/>
          <ac:graphicFrameMkLst>
            <pc:docMk/>
            <pc:sldMk cId="115106715" sldId="265"/>
            <ac:graphicFrameMk id="2" creationId="{354AD4B7-67CB-E2D3-ABF9-CEBE861ABA0C}"/>
          </ac:graphicFrameMkLst>
        </pc:graphicFrameChg>
        <pc:graphicFrameChg chg="del">
          <ac:chgData name="BELLEMIN SANDRA" userId="5fe4e071-d3f4-40df-970f-ee8fcf898346" providerId="ADAL" clId="{E8728E3B-9BF3-4C2F-B735-16D44F2EFE49}" dt="2023-09-14T15:38:35.783" v="18" actId="478"/>
          <ac:graphicFrameMkLst>
            <pc:docMk/>
            <pc:sldMk cId="115106715" sldId="265"/>
            <ac:graphicFrameMk id="3" creationId="{2D244E5F-E6EC-FC60-347B-26EEAD09F046}"/>
          </ac:graphicFrameMkLst>
        </pc:graphicFrameChg>
        <pc:graphicFrameChg chg="del">
          <ac:chgData name="BELLEMIN SANDRA" userId="5fe4e071-d3f4-40df-970f-ee8fcf898346" providerId="ADAL" clId="{E8728E3B-9BF3-4C2F-B735-16D44F2EFE49}" dt="2023-09-14T15:38:35.783" v="18" actId="478"/>
          <ac:graphicFrameMkLst>
            <pc:docMk/>
            <pc:sldMk cId="115106715" sldId="265"/>
            <ac:graphicFrameMk id="4" creationId="{16DEF997-9F81-0B99-5306-70D8AD0E56C8}"/>
          </ac:graphicFrameMkLst>
        </pc:graphicFrameChg>
        <pc:graphicFrameChg chg="del">
          <ac:chgData name="BELLEMIN SANDRA" userId="5fe4e071-d3f4-40df-970f-ee8fcf898346" providerId="ADAL" clId="{E8728E3B-9BF3-4C2F-B735-16D44F2EFE49}" dt="2023-09-14T15:38:35.783" v="18" actId="478"/>
          <ac:graphicFrameMkLst>
            <pc:docMk/>
            <pc:sldMk cId="115106715" sldId="265"/>
            <ac:graphicFrameMk id="5" creationId="{3E548B01-555B-1F25-813A-39CB88003BA1}"/>
          </ac:graphicFrameMkLst>
        </pc:graphicFrameChg>
        <pc:graphicFrameChg chg="del">
          <ac:chgData name="BELLEMIN SANDRA" userId="5fe4e071-d3f4-40df-970f-ee8fcf898346" providerId="ADAL" clId="{E8728E3B-9BF3-4C2F-B735-16D44F2EFE49}" dt="2023-09-14T15:38:35.783" v="18" actId="478"/>
          <ac:graphicFrameMkLst>
            <pc:docMk/>
            <pc:sldMk cId="115106715" sldId="265"/>
            <ac:graphicFrameMk id="6" creationId="{30623C4E-810E-8F7D-F4AA-FFBD8D31CD50}"/>
          </ac:graphicFrameMkLst>
        </pc:graphicFrameChg>
        <pc:graphicFrameChg chg="del">
          <ac:chgData name="BELLEMIN SANDRA" userId="5fe4e071-d3f4-40df-970f-ee8fcf898346" providerId="ADAL" clId="{E8728E3B-9BF3-4C2F-B735-16D44F2EFE49}" dt="2023-09-14T15:38:35.783" v="18" actId="478"/>
          <ac:graphicFrameMkLst>
            <pc:docMk/>
            <pc:sldMk cId="115106715" sldId="265"/>
            <ac:graphicFrameMk id="7" creationId="{39F5AF6A-04B1-3F14-2571-3978E0AF46E5}"/>
          </ac:graphicFrameMkLst>
        </pc:graphicFrameChg>
        <pc:graphicFrameChg chg="del">
          <ac:chgData name="BELLEMIN SANDRA" userId="5fe4e071-d3f4-40df-970f-ee8fcf898346" providerId="ADAL" clId="{E8728E3B-9BF3-4C2F-B735-16D44F2EFE49}" dt="2023-09-14T15:38:35.783" v="18" actId="478"/>
          <ac:graphicFrameMkLst>
            <pc:docMk/>
            <pc:sldMk cId="115106715" sldId="265"/>
            <ac:graphicFrameMk id="8" creationId="{FFE2B28C-3336-A185-0EA5-143FC8916C85}"/>
          </ac:graphicFrameMkLst>
        </pc:graphicFrameChg>
        <pc:picChg chg="add mod">
          <ac:chgData name="BELLEMIN SANDRA" userId="5fe4e071-d3f4-40df-970f-ee8fcf898346" providerId="ADAL" clId="{E8728E3B-9BF3-4C2F-B735-16D44F2EFE49}" dt="2023-09-14T15:38:37.750" v="19"/>
          <ac:picMkLst>
            <pc:docMk/>
            <pc:sldMk cId="115106715" sldId="265"/>
            <ac:picMk id="10" creationId="{775A2451-537F-0273-EDBF-6B9E0A0B6413}"/>
          </ac:picMkLst>
        </pc:picChg>
      </pc:sldChg>
      <pc:sldChg chg="addSp delSp modSp mod modClrScheme chgLayout">
        <pc:chgData name="BELLEMIN SANDRA" userId="5fe4e071-d3f4-40df-970f-ee8fcf898346" providerId="ADAL" clId="{E8728E3B-9BF3-4C2F-B735-16D44F2EFE49}" dt="2023-09-14T15:38:48.081" v="23"/>
        <pc:sldMkLst>
          <pc:docMk/>
          <pc:sldMk cId="4180838698" sldId="266"/>
        </pc:sldMkLst>
        <pc:picChg chg="del">
          <ac:chgData name="BELLEMIN SANDRA" userId="5fe4e071-d3f4-40df-970f-ee8fcf898346" providerId="ADAL" clId="{E8728E3B-9BF3-4C2F-B735-16D44F2EFE49}" dt="2023-09-14T15:38:46.623" v="22" actId="478"/>
          <ac:picMkLst>
            <pc:docMk/>
            <pc:sldMk cId="4180838698" sldId="266"/>
            <ac:picMk id="3" creationId="{DE3D4262-A1CF-8F25-E286-55556C3816CE}"/>
          </ac:picMkLst>
        </pc:picChg>
        <pc:picChg chg="add mod">
          <ac:chgData name="BELLEMIN SANDRA" userId="5fe4e071-d3f4-40df-970f-ee8fcf898346" providerId="ADAL" clId="{E8728E3B-9BF3-4C2F-B735-16D44F2EFE49}" dt="2023-09-14T15:38:48.081" v="23"/>
          <ac:picMkLst>
            <pc:docMk/>
            <pc:sldMk cId="4180838698" sldId="266"/>
            <ac:picMk id="4" creationId="{A756F876-F2FD-374F-3A0E-83B2E5562A87}"/>
          </ac:picMkLst>
        </pc:picChg>
        <pc:picChg chg="del">
          <ac:chgData name="BELLEMIN SANDRA" userId="5fe4e071-d3f4-40df-970f-ee8fcf898346" providerId="ADAL" clId="{E8728E3B-9BF3-4C2F-B735-16D44F2EFE49}" dt="2023-09-14T15:38:46.623" v="22" actId="478"/>
          <ac:picMkLst>
            <pc:docMk/>
            <pc:sldMk cId="4180838698" sldId="266"/>
            <ac:picMk id="5" creationId="{7C1AA584-77CB-2220-CCD1-FEFD73AE2AE6}"/>
          </ac:picMkLst>
        </pc:picChg>
        <pc:picChg chg="del">
          <ac:chgData name="BELLEMIN SANDRA" userId="5fe4e071-d3f4-40df-970f-ee8fcf898346" providerId="ADAL" clId="{E8728E3B-9BF3-4C2F-B735-16D44F2EFE49}" dt="2023-09-14T15:38:46.623" v="22" actId="478"/>
          <ac:picMkLst>
            <pc:docMk/>
            <pc:sldMk cId="4180838698" sldId="266"/>
            <ac:picMk id="7" creationId="{488B006E-DA02-B14A-1E5A-B23CCF6F2C73}"/>
          </ac:picMkLst>
        </pc:picChg>
      </pc:sldChg>
      <pc:sldChg chg="addSp delSp modSp mod modClrScheme chgLayout">
        <pc:chgData name="BELLEMIN SANDRA" userId="5fe4e071-d3f4-40df-970f-ee8fcf898346" providerId="ADAL" clId="{E8728E3B-9BF3-4C2F-B735-16D44F2EFE49}" dt="2023-09-14T15:38:43.535" v="21"/>
        <pc:sldMkLst>
          <pc:docMk/>
          <pc:sldMk cId="1663929292" sldId="267"/>
        </pc:sldMkLst>
        <pc:spChg chg="del">
          <ac:chgData name="BELLEMIN SANDRA" userId="5fe4e071-d3f4-40df-970f-ee8fcf898346" providerId="ADAL" clId="{E8728E3B-9BF3-4C2F-B735-16D44F2EFE49}" dt="2023-09-14T15:38:42.346" v="20" actId="478"/>
          <ac:spMkLst>
            <pc:docMk/>
            <pc:sldMk cId="1663929292" sldId="267"/>
            <ac:spMk id="4" creationId="{7FEA6262-1A94-C229-DD61-C225168DA451}"/>
          </ac:spMkLst>
        </pc:spChg>
        <pc:spChg chg="del">
          <ac:chgData name="BELLEMIN SANDRA" userId="5fe4e071-d3f4-40df-970f-ee8fcf898346" providerId="ADAL" clId="{E8728E3B-9BF3-4C2F-B735-16D44F2EFE49}" dt="2023-09-14T15:38:42.346" v="20" actId="478"/>
          <ac:spMkLst>
            <pc:docMk/>
            <pc:sldMk cId="1663929292" sldId="267"/>
            <ac:spMk id="5" creationId="{BE4EE416-1E9C-DB76-03B5-74A383577D7D}"/>
          </ac:spMkLst>
        </pc:spChg>
        <pc:spChg chg="del">
          <ac:chgData name="BELLEMIN SANDRA" userId="5fe4e071-d3f4-40df-970f-ee8fcf898346" providerId="ADAL" clId="{E8728E3B-9BF3-4C2F-B735-16D44F2EFE49}" dt="2023-09-14T15:38:42.346" v="20" actId="478"/>
          <ac:spMkLst>
            <pc:docMk/>
            <pc:sldMk cId="1663929292" sldId="267"/>
            <ac:spMk id="6" creationId="{7D7B1D63-3256-5AE4-F685-CF4A4D3C8BBB}"/>
          </ac:spMkLst>
        </pc:spChg>
        <pc:spChg chg="del">
          <ac:chgData name="BELLEMIN SANDRA" userId="5fe4e071-d3f4-40df-970f-ee8fcf898346" providerId="ADAL" clId="{E8728E3B-9BF3-4C2F-B735-16D44F2EFE49}" dt="2023-09-14T15:38:42.346" v="20" actId="478"/>
          <ac:spMkLst>
            <pc:docMk/>
            <pc:sldMk cId="1663929292" sldId="267"/>
            <ac:spMk id="7" creationId="{C89CF432-B549-32DE-9909-9A2DB50EB456}"/>
          </ac:spMkLst>
        </pc:spChg>
        <pc:spChg chg="del">
          <ac:chgData name="BELLEMIN SANDRA" userId="5fe4e071-d3f4-40df-970f-ee8fcf898346" providerId="ADAL" clId="{E8728E3B-9BF3-4C2F-B735-16D44F2EFE49}" dt="2023-09-14T15:38:42.346" v="20" actId="478"/>
          <ac:spMkLst>
            <pc:docMk/>
            <pc:sldMk cId="1663929292" sldId="267"/>
            <ac:spMk id="8" creationId="{0DCCCF9B-1730-5DE3-CC32-B278AB6D7261}"/>
          </ac:spMkLst>
        </pc:spChg>
        <pc:spChg chg="del">
          <ac:chgData name="BELLEMIN SANDRA" userId="5fe4e071-d3f4-40df-970f-ee8fcf898346" providerId="ADAL" clId="{E8728E3B-9BF3-4C2F-B735-16D44F2EFE49}" dt="2023-09-14T15:38:42.346" v="20" actId="478"/>
          <ac:spMkLst>
            <pc:docMk/>
            <pc:sldMk cId="1663929292" sldId="267"/>
            <ac:spMk id="9" creationId="{ADB770BB-DF4D-9348-9DBA-FF712DEBB6BD}"/>
          </ac:spMkLst>
        </pc:spChg>
        <pc:spChg chg="del">
          <ac:chgData name="BELLEMIN SANDRA" userId="5fe4e071-d3f4-40df-970f-ee8fcf898346" providerId="ADAL" clId="{E8728E3B-9BF3-4C2F-B735-16D44F2EFE49}" dt="2023-09-14T15:38:42.346" v="20" actId="478"/>
          <ac:spMkLst>
            <pc:docMk/>
            <pc:sldMk cId="1663929292" sldId="267"/>
            <ac:spMk id="12" creationId="{32B863C9-8AFB-E898-DD8F-D884F537DAD3}"/>
          </ac:spMkLst>
        </pc:spChg>
        <pc:graphicFrameChg chg="del">
          <ac:chgData name="BELLEMIN SANDRA" userId="5fe4e071-d3f4-40df-970f-ee8fcf898346" providerId="ADAL" clId="{E8728E3B-9BF3-4C2F-B735-16D44F2EFE49}" dt="2023-09-14T15:38:42.346" v="20" actId="478"/>
          <ac:graphicFrameMkLst>
            <pc:docMk/>
            <pc:sldMk cId="1663929292" sldId="267"/>
            <ac:graphicFrameMk id="2" creationId="{9036A939-A18B-D0C4-D56C-150B4E5F4F63}"/>
          </ac:graphicFrameMkLst>
        </pc:graphicFrameChg>
        <pc:graphicFrameChg chg="del">
          <ac:chgData name="BELLEMIN SANDRA" userId="5fe4e071-d3f4-40df-970f-ee8fcf898346" providerId="ADAL" clId="{E8728E3B-9BF3-4C2F-B735-16D44F2EFE49}" dt="2023-09-14T15:38:42.346" v="20" actId="478"/>
          <ac:graphicFrameMkLst>
            <pc:docMk/>
            <pc:sldMk cId="1663929292" sldId="267"/>
            <ac:graphicFrameMk id="10" creationId="{7483D518-986C-A8CD-9776-8F0D0D52DC4C}"/>
          </ac:graphicFrameMkLst>
        </pc:graphicFrameChg>
        <pc:graphicFrameChg chg="del">
          <ac:chgData name="BELLEMIN SANDRA" userId="5fe4e071-d3f4-40df-970f-ee8fcf898346" providerId="ADAL" clId="{E8728E3B-9BF3-4C2F-B735-16D44F2EFE49}" dt="2023-09-14T15:38:42.346" v="20" actId="478"/>
          <ac:graphicFrameMkLst>
            <pc:docMk/>
            <pc:sldMk cId="1663929292" sldId="267"/>
            <ac:graphicFrameMk id="11" creationId="{9B3C78B2-176F-140B-512C-E17862C7CDE6}"/>
          </ac:graphicFrameMkLst>
        </pc:graphicFrameChg>
        <pc:graphicFrameChg chg="del">
          <ac:chgData name="BELLEMIN SANDRA" userId="5fe4e071-d3f4-40df-970f-ee8fcf898346" providerId="ADAL" clId="{E8728E3B-9BF3-4C2F-B735-16D44F2EFE49}" dt="2023-09-14T15:38:42.346" v="20" actId="478"/>
          <ac:graphicFrameMkLst>
            <pc:docMk/>
            <pc:sldMk cId="1663929292" sldId="267"/>
            <ac:graphicFrameMk id="13" creationId="{E70E223E-D16C-D347-142F-D9678952A673}"/>
          </ac:graphicFrameMkLst>
        </pc:graphicFrameChg>
        <pc:graphicFrameChg chg="del">
          <ac:chgData name="BELLEMIN SANDRA" userId="5fe4e071-d3f4-40df-970f-ee8fcf898346" providerId="ADAL" clId="{E8728E3B-9BF3-4C2F-B735-16D44F2EFE49}" dt="2023-09-14T15:38:42.346" v="20" actId="478"/>
          <ac:graphicFrameMkLst>
            <pc:docMk/>
            <pc:sldMk cId="1663929292" sldId="267"/>
            <ac:graphicFrameMk id="14" creationId="{1F12B390-F9E8-44BE-0F0F-95A2A0CB4014}"/>
          </ac:graphicFrameMkLst>
        </pc:graphicFrameChg>
        <pc:graphicFrameChg chg="del">
          <ac:chgData name="BELLEMIN SANDRA" userId="5fe4e071-d3f4-40df-970f-ee8fcf898346" providerId="ADAL" clId="{E8728E3B-9BF3-4C2F-B735-16D44F2EFE49}" dt="2023-09-14T15:38:42.346" v="20" actId="478"/>
          <ac:graphicFrameMkLst>
            <pc:docMk/>
            <pc:sldMk cId="1663929292" sldId="267"/>
            <ac:graphicFrameMk id="15" creationId="{0CA18162-C9B7-1E20-8BC4-E3ED1A508455}"/>
          </ac:graphicFrameMkLst>
        </pc:graphicFrameChg>
        <pc:graphicFrameChg chg="del">
          <ac:chgData name="BELLEMIN SANDRA" userId="5fe4e071-d3f4-40df-970f-ee8fcf898346" providerId="ADAL" clId="{E8728E3B-9BF3-4C2F-B735-16D44F2EFE49}" dt="2023-09-14T15:38:42.346" v="20" actId="478"/>
          <ac:graphicFrameMkLst>
            <pc:docMk/>
            <pc:sldMk cId="1663929292" sldId="267"/>
            <ac:graphicFrameMk id="16" creationId="{D402070A-10DB-2F49-42C8-34D38E3A82BC}"/>
          </ac:graphicFrameMkLst>
        </pc:graphicFrameChg>
        <pc:graphicFrameChg chg="del">
          <ac:chgData name="BELLEMIN SANDRA" userId="5fe4e071-d3f4-40df-970f-ee8fcf898346" providerId="ADAL" clId="{E8728E3B-9BF3-4C2F-B735-16D44F2EFE49}" dt="2023-09-14T15:38:42.346" v="20" actId="478"/>
          <ac:graphicFrameMkLst>
            <pc:docMk/>
            <pc:sldMk cId="1663929292" sldId="267"/>
            <ac:graphicFrameMk id="17" creationId="{6128182B-82AB-CE5D-9014-8D98880E7BD7}"/>
          </ac:graphicFrameMkLst>
        </pc:graphicFrameChg>
        <pc:graphicFrameChg chg="del">
          <ac:chgData name="BELLEMIN SANDRA" userId="5fe4e071-d3f4-40df-970f-ee8fcf898346" providerId="ADAL" clId="{E8728E3B-9BF3-4C2F-B735-16D44F2EFE49}" dt="2023-09-14T15:38:42.346" v="20" actId="478"/>
          <ac:graphicFrameMkLst>
            <pc:docMk/>
            <pc:sldMk cId="1663929292" sldId="267"/>
            <ac:graphicFrameMk id="18" creationId="{9AA948B6-B8BB-9D8B-3D40-3E6EAD78EB82}"/>
          </ac:graphicFrameMkLst>
        </pc:graphicFrameChg>
        <pc:graphicFrameChg chg="del">
          <ac:chgData name="BELLEMIN SANDRA" userId="5fe4e071-d3f4-40df-970f-ee8fcf898346" providerId="ADAL" clId="{E8728E3B-9BF3-4C2F-B735-16D44F2EFE49}" dt="2023-09-14T15:38:42.346" v="20" actId="478"/>
          <ac:graphicFrameMkLst>
            <pc:docMk/>
            <pc:sldMk cId="1663929292" sldId="267"/>
            <ac:graphicFrameMk id="19" creationId="{A603CF80-55FA-5ABB-FB4A-BB76F87FC214}"/>
          </ac:graphicFrameMkLst>
        </pc:graphicFrameChg>
        <pc:graphicFrameChg chg="del">
          <ac:chgData name="BELLEMIN SANDRA" userId="5fe4e071-d3f4-40df-970f-ee8fcf898346" providerId="ADAL" clId="{E8728E3B-9BF3-4C2F-B735-16D44F2EFE49}" dt="2023-09-14T15:38:42.346" v="20" actId="478"/>
          <ac:graphicFrameMkLst>
            <pc:docMk/>
            <pc:sldMk cId="1663929292" sldId="267"/>
            <ac:graphicFrameMk id="20" creationId="{BA22D285-9969-949D-6A19-8B11E9216126}"/>
          </ac:graphicFrameMkLst>
        </pc:graphicFrameChg>
        <pc:graphicFrameChg chg="del">
          <ac:chgData name="BELLEMIN SANDRA" userId="5fe4e071-d3f4-40df-970f-ee8fcf898346" providerId="ADAL" clId="{E8728E3B-9BF3-4C2F-B735-16D44F2EFE49}" dt="2023-09-14T15:38:42.346" v="20" actId="478"/>
          <ac:graphicFrameMkLst>
            <pc:docMk/>
            <pc:sldMk cId="1663929292" sldId="267"/>
            <ac:graphicFrameMk id="21" creationId="{8DC32DD0-AE09-0CEE-F366-305077E0BFE2}"/>
          </ac:graphicFrameMkLst>
        </pc:graphicFrameChg>
        <pc:graphicFrameChg chg="del">
          <ac:chgData name="BELLEMIN SANDRA" userId="5fe4e071-d3f4-40df-970f-ee8fcf898346" providerId="ADAL" clId="{E8728E3B-9BF3-4C2F-B735-16D44F2EFE49}" dt="2023-09-14T15:38:42.346" v="20" actId="478"/>
          <ac:graphicFrameMkLst>
            <pc:docMk/>
            <pc:sldMk cId="1663929292" sldId="267"/>
            <ac:graphicFrameMk id="22" creationId="{4C78705C-EC6A-B9E5-9E9B-C554DAE6DBBC}"/>
          </ac:graphicFrameMkLst>
        </pc:graphicFrameChg>
        <pc:picChg chg="del">
          <ac:chgData name="BELLEMIN SANDRA" userId="5fe4e071-d3f4-40df-970f-ee8fcf898346" providerId="ADAL" clId="{E8728E3B-9BF3-4C2F-B735-16D44F2EFE49}" dt="2023-09-14T15:38:42.346" v="20" actId="478"/>
          <ac:picMkLst>
            <pc:docMk/>
            <pc:sldMk cId="1663929292" sldId="267"/>
            <ac:picMk id="3" creationId="{C0A0A6AD-DE07-1DB7-44FC-BEA823B790D6}"/>
          </ac:picMkLst>
        </pc:picChg>
        <pc:picChg chg="add mod">
          <ac:chgData name="BELLEMIN SANDRA" userId="5fe4e071-d3f4-40df-970f-ee8fcf898346" providerId="ADAL" clId="{E8728E3B-9BF3-4C2F-B735-16D44F2EFE49}" dt="2023-09-14T15:38:43.535" v="21"/>
          <ac:picMkLst>
            <pc:docMk/>
            <pc:sldMk cId="1663929292" sldId="267"/>
            <ac:picMk id="24" creationId="{AD15B947-8BB8-56BE-3B64-B26A5F54433D}"/>
          </ac:picMkLst>
        </pc:picChg>
      </pc:sldChg>
      <pc:sldChg chg="addSp delSp modSp mod modClrScheme chgLayout">
        <pc:chgData name="BELLEMIN SANDRA" userId="5fe4e071-d3f4-40df-970f-ee8fcf898346" providerId="ADAL" clId="{E8728E3B-9BF3-4C2F-B735-16D44F2EFE49}" dt="2023-09-14T15:38:51.510" v="25"/>
        <pc:sldMkLst>
          <pc:docMk/>
          <pc:sldMk cId="4288224687" sldId="269"/>
        </pc:sldMkLst>
        <pc:picChg chg="del">
          <ac:chgData name="BELLEMIN SANDRA" userId="5fe4e071-d3f4-40df-970f-ee8fcf898346" providerId="ADAL" clId="{E8728E3B-9BF3-4C2F-B735-16D44F2EFE49}" dt="2023-09-14T15:38:50.567" v="24" actId="478"/>
          <ac:picMkLst>
            <pc:docMk/>
            <pc:sldMk cId="4288224687" sldId="269"/>
            <ac:picMk id="3" creationId="{DE3D4262-A1CF-8F25-E286-55556C3816CE}"/>
          </ac:picMkLst>
        </pc:picChg>
        <pc:picChg chg="add mod">
          <ac:chgData name="BELLEMIN SANDRA" userId="5fe4e071-d3f4-40df-970f-ee8fcf898346" providerId="ADAL" clId="{E8728E3B-9BF3-4C2F-B735-16D44F2EFE49}" dt="2023-09-14T15:38:51.510" v="25"/>
          <ac:picMkLst>
            <pc:docMk/>
            <pc:sldMk cId="4288224687" sldId="269"/>
            <ac:picMk id="4" creationId="{7A2A8E66-490F-B8A5-0ACC-E0AC2788586E}"/>
          </ac:picMkLst>
        </pc:picChg>
        <pc:picChg chg="del">
          <ac:chgData name="BELLEMIN SANDRA" userId="5fe4e071-d3f4-40df-970f-ee8fcf898346" providerId="ADAL" clId="{E8728E3B-9BF3-4C2F-B735-16D44F2EFE49}" dt="2023-09-14T15:38:50.567" v="24" actId="478"/>
          <ac:picMkLst>
            <pc:docMk/>
            <pc:sldMk cId="4288224687" sldId="269"/>
            <ac:picMk id="5" creationId="{7C1AA584-77CB-2220-CCD1-FEFD73AE2AE6}"/>
          </ac:picMkLst>
        </pc:picChg>
        <pc:picChg chg="del">
          <ac:chgData name="BELLEMIN SANDRA" userId="5fe4e071-d3f4-40df-970f-ee8fcf898346" providerId="ADAL" clId="{E8728E3B-9BF3-4C2F-B735-16D44F2EFE49}" dt="2023-09-14T15:38:50.567" v="24" actId="478"/>
          <ac:picMkLst>
            <pc:docMk/>
            <pc:sldMk cId="4288224687" sldId="269"/>
            <ac:picMk id="7" creationId="{488B006E-DA02-B14A-1E5A-B23CCF6F2C73}"/>
          </ac:picMkLst>
        </pc:picChg>
      </pc:sldChg>
      <pc:sldChg chg="addSp delSp modSp mod modClrScheme chgLayout">
        <pc:chgData name="BELLEMIN SANDRA" userId="5fe4e071-d3f4-40df-970f-ee8fcf898346" providerId="ADAL" clId="{E8728E3B-9BF3-4C2F-B735-16D44F2EFE49}" dt="2023-09-14T15:38:56.308" v="27"/>
        <pc:sldMkLst>
          <pc:docMk/>
          <pc:sldMk cId="3273055855" sldId="270"/>
        </pc:sldMkLst>
        <pc:spChg chg="del">
          <ac:chgData name="BELLEMIN SANDRA" userId="5fe4e071-d3f4-40df-970f-ee8fcf898346" providerId="ADAL" clId="{E8728E3B-9BF3-4C2F-B735-16D44F2EFE49}" dt="2023-09-14T15:38:55.265" v="26" actId="478"/>
          <ac:spMkLst>
            <pc:docMk/>
            <pc:sldMk cId="3273055855" sldId="270"/>
            <ac:spMk id="4" creationId="{7FEA6262-1A94-C229-DD61-C225168DA451}"/>
          </ac:spMkLst>
        </pc:spChg>
        <pc:spChg chg="del">
          <ac:chgData name="BELLEMIN SANDRA" userId="5fe4e071-d3f4-40df-970f-ee8fcf898346" providerId="ADAL" clId="{E8728E3B-9BF3-4C2F-B735-16D44F2EFE49}" dt="2023-09-14T15:38:55.265" v="26" actId="478"/>
          <ac:spMkLst>
            <pc:docMk/>
            <pc:sldMk cId="3273055855" sldId="270"/>
            <ac:spMk id="5" creationId="{BE4EE416-1E9C-DB76-03B5-74A383577D7D}"/>
          </ac:spMkLst>
        </pc:spChg>
        <pc:spChg chg="del">
          <ac:chgData name="BELLEMIN SANDRA" userId="5fe4e071-d3f4-40df-970f-ee8fcf898346" providerId="ADAL" clId="{E8728E3B-9BF3-4C2F-B735-16D44F2EFE49}" dt="2023-09-14T15:38:55.265" v="26" actId="478"/>
          <ac:spMkLst>
            <pc:docMk/>
            <pc:sldMk cId="3273055855" sldId="270"/>
            <ac:spMk id="6" creationId="{7D7B1D63-3256-5AE4-F685-CF4A4D3C8BBB}"/>
          </ac:spMkLst>
        </pc:spChg>
        <pc:spChg chg="del">
          <ac:chgData name="BELLEMIN SANDRA" userId="5fe4e071-d3f4-40df-970f-ee8fcf898346" providerId="ADAL" clId="{E8728E3B-9BF3-4C2F-B735-16D44F2EFE49}" dt="2023-09-14T15:38:55.265" v="26" actId="478"/>
          <ac:spMkLst>
            <pc:docMk/>
            <pc:sldMk cId="3273055855" sldId="270"/>
            <ac:spMk id="7" creationId="{C89CF432-B549-32DE-9909-9A2DB50EB456}"/>
          </ac:spMkLst>
        </pc:spChg>
        <pc:spChg chg="del">
          <ac:chgData name="BELLEMIN SANDRA" userId="5fe4e071-d3f4-40df-970f-ee8fcf898346" providerId="ADAL" clId="{E8728E3B-9BF3-4C2F-B735-16D44F2EFE49}" dt="2023-09-14T15:38:55.265" v="26" actId="478"/>
          <ac:spMkLst>
            <pc:docMk/>
            <pc:sldMk cId="3273055855" sldId="270"/>
            <ac:spMk id="8" creationId="{0DCCCF9B-1730-5DE3-CC32-B278AB6D7261}"/>
          </ac:spMkLst>
        </pc:spChg>
        <pc:spChg chg="del">
          <ac:chgData name="BELLEMIN SANDRA" userId="5fe4e071-d3f4-40df-970f-ee8fcf898346" providerId="ADAL" clId="{E8728E3B-9BF3-4C2F-B735-16D44F2EFE49}" dt="2023-09-14T15:38:55.265" v="26" actId="478"/>
          <ac:spMkLst>
            <pc:docMk/>
            <pc:sldMk cId="3273055855" sldId="270"/>
            <ac:spMk id="9" creationId="{ADB770BB-DF4D-9348-9DBA-FF712DEBB6BD}"/>
          </ac:spMkLst>
        </pc:spChg>
        <pc:graphicFrameChg chg="del">
          <ac:chgData name="BELLEMIN SANDRA" userId="5fe4e071-d3f4-40df-970f-ee8fcf898346" providerId="ADAL" clId="{E8728E3B-9BF3-4C2F-B735-16D44F2EFE49}" dt="2023-09-14T15:38:55.265" v="26" actId="478"/>
          <ac:graphicFrameMkLst>
            <pc:docMk/>
            <pc:sldMk cId="3273055855" sldId="270"/>
            <ac:graphicFrameMk id="2" creationId="{9036A939-A18B-D0C4-D56C-150B4E5F4F63}"/>
          </ac:graphicFrameMkLst>
        </pc:graphicFrameChg>
        <pc:graphicFrameChg chg="del">
          <ac:chgData name="BELLEMIN SANDRA" userId="5fe4e071-d3f4-40df-970f-ee8fcf898346" providerId="ADAL" clId="{E8728E3B-9BF3-4C2F-B735-16D44F2EFE49}" dt="2023-09-14T15:38:55.265" v="26" actId="478"/>
          <ac:graphicFrameMkLst>
            <pc:docMk/>
            <pc:sldMk cId="3273055855" sldId="270"/>
            <ac:graphicFrameMk id="10" creationId="{7483D518-986C-A8CD-9776-8F0D0D52DC4C}"/>
          </ac:graphicFrameMkLst>
        </pc:graphicFrameChg>
        <pc:graphicFrameChg chg="del">
          <ac:chgData name="BELLEMIN SANDRA" userId="5fe4e071-d3f4-40df-970f-ee8fcf898346" providerId="ADAL" clId="{E8728E3B-9BF3-4C2F-B735-16D44F2EFE49}" dt="2023-09-14T15:38:55.265" v="26" actId="478"/>
          <ac:graphicFrameMkLst>
            <pc:docMk/>
            <pc:sldMk cId="3273055855" sldId="270"/>
            <ac:graphicFrameMk id="11" creationId="{9B3C78B2-176F-140B-512C-E17862C7CDE6}"/>
          </ac:graphicFrameMkLst>
        </pc:graphicFrameChg>
        <pc:graphicFrameChg chg="del">
          <ac:chgData name="BELLEMIN SANDRA" userId="5fe4e071-d3f4-40df-970f-ee8fcf898346" providerId="ADAL" clId="{E8728E3B-9BF3-4C2F-B735-16D44F2EFE49}" dt="2023-09-14T15:38:55.265" v="26" actId="478"/>
          <ac:graphicFrameMkLst>
            <pc:docMk/>
            <pc:sldMk cId="3273055855" sldId="270"/>
            <ac:graphicFrameMk id="13" creationId="{E70E223E-D16C-D347-142F-D9678952A673}"/>
          </ac:graphicFrameMkLst>
        </pc:graphicFrameChg>
        <pc:graphicFrameChg chg="del">
          <ac:chgData name="BELLEMIN SANDRA" userId="5fe4e071-d3f4-40df-970f-ee8fcf898346" providerId="ADAL" clId="{E8728E3B-9BF3-4C2F-B735-16D44F2EFE49}" dt="2023-09-14T15:38:55.265" v="26" actId="478"/>
          <ac:graphicFrameMkLst>
            <pc:docMk/>
            <pc:sldMk cId="3273055855" sldId="270"/>
            <ac:graphicFrameMk id="14" creationId="{1F12B390-F9E8-44BE-0F0F-95A2A0CB4014}"/>
          </ac:graphicFrameMkLst>
        </pc:graphicFrameChg>
        <pc:graphicFrameChg chg="del">
          <ac:chgData name="BELLEMIN SANDRA" userId="5fe4e071-d3f4-40df-970f-ee8fcf898346" providerId="ADAL" clId="{E8728E3B-9BF3-4C2F-B735-16D44F2EFE49}" dt="2023-09-14T15:38:55.265" v="26" actId="478"/>
          <ac:graphicFrameMkLst>
            <pc:docMk/>
            <pc:sldMk cId="3273055855" sldId="270"/>
            <ac:graphicFrameMk id="15" creationId="{0CA18162-C9B7-1E20-8BC4-E3ED1A508455}"/>
          </ac:graphicFrameMkLst>
        </pc:graphicFrameChg>
        <pc:graphicFrameChg chg="del">
          <ac:chgData name="BELLEMIN SANDRA" userId="5fe4e071-d3f4-40df-970f-ee8fcf898346" providerId="ADAL" clId="{E8728E3B-9BF3-4C2F-B735-16D44F2EFE49}" dt="2023-09-14T15:38:55.265" v="26" actId="478"/>
          <ac:graphicFrameMkLst>
            <pc:docMk/>
            <pc:sldMk cId="3273055855" sldId="270"/>
            <ac:graphicFrameMk id="16" creationId="{D402070A-10DB-2F49-42C8-34D38E3A82BC}"/>
          </ac:graphicFrameMkLst>
        </pc:graphicFrameChg>
        <pc:graphicFrameChg chg="del">
          <ac:chgData name="BELLEMIN SANDRA" userId="5fe4e071-d3f4-40df-970f-ee8fcf898346" providerId="ADAL" clId="{E8728E3B-9BF3-4C2F-B735-16D44F2EFE49}" dt="2023-09-14T15:38:55.265" v="26" actId="478"/>
          <ac:graphicFrameMkLst>
            <pc:docMk/>
            <pc:sldMk cId="3273055855" sldId="270"/>
            <ac:graphicFrameMk id="17" creationId="{6128182B-82AB-CE5D-9014-8D98880E7BD7}"/>
          </ac:graphicFrameMkLst>
        </pc:graphicFrameChg>
        <pc:graphicFrameChg chg="del">
          <ac:chgData name="BELLEMIN SANDRA" userId="5fe4e071-d3f4-40df-970f-ee8fcf898346" providerId="ADAL" clId="{E8728E3B-9BF3-4C2F-B735-16D44F2EFE49}" dt="2023-09-14T15:38:55.265" v="26" actId="478"/>
          <ac:graphicFrameMkLst>
            <pc:docMk/>
            <pc:sldMk cId="3273055855" sldId="270"/>
            <ac:graphicFrameMk id="18" creationId="{9AA948B6-B8BB-9D8B-3D40-3E6EAD78EB82}"/>
          </ac:graphicFrameMkLst>
        </pc:graphicFrameChg>
        <pc:graphicFrameChg chg="del">
          <ac:chgData name="BELLEMIN SANDRA" userId="5fe4e071-d3f4-40df-970f-ee8fcf898346" providerId="ADAL" clId="{E8728E3B-9BF3-4C2F-B735-16D44F2EFE49}" dt="2023-09-14T15:38:55.265" v="26" actId="478"/>
          <ac:graphicFrameMkLst>
            <pc:docMk/>
            <pc:sldMk cId="3273055855" sldId="270"/>
            <ac:graphicFrameMk id="19" creationId="{A603CF80-55FA-5ABB-FB4A-BB76F87FC214}"/>
          </ac:graphicFrameMkLst>
        </pc:graphicFrameChg>
        <pc:graphicFrameChg chg="del">
          <ac:chgData name="BELLEMIN SANDRA" userId="5fe4e071-d3f4-40df-970f-ee8fcf898346" providerId="ADAL" clId="{E8728E3B-9BF3-4C2F-B735-16D44F2EFE49}" dt="2023-09-14T15:38:55.265" v="26" actId="478"/>
          <ac:graphicFrameMkLst>
            <pc:docMk/>
            <pc:sldMk cId="3273055855" sldId="270"/>
            <ac:graphicFrameMk id="20" creationId="{BA22D285-9969-949D-6A19-8B11E9216126}"/>
          </ac:graphicFrameMkLst>
        </pc:graphicFrameChg>
        <pc:graphicFrameChg chg="del">
          <ac:chgData name="BELLEMIN SANDRA" userId="5fe4e071-d3f4-40df-970f-ee8fcf898346" providerId="ADAL" clId="{E8728E3B-9BF3-4C2F-B735-16D44F2EFE49}" dt="2023-09-14T15:38:55.265" v="26" actId="478"/>
          <ac:graphicFrameMkLst>
            <pc:docMk/>
            <pc:sldMk cId="3273055855" sldId="270"/>
            <ac:graphicFrameMk id="21" creationId="{8DC32DD0-AE09-0CEE-F366-305077E0BFE2}"/>
          </ac:graphicFrameMkLst>
        </pc:graphicFrameChg>
        <pc:graphicFrameChg chg="del">
          <ac:chgData name="BELLEMIN SANDRA" userId="5fe4e071-d3f4-40df-970f-ee8fcf898346" providerId="ADAL" clId="{E8728E3B-9BF3-4C2F-B735-16D44F2EFE49}" dt="2023-09-14T15:38:55.265" v="26" actId="478"/>
          <ac:graphicFrameMkLst>
            <pc:docMk/>
            <pc:sldMk cId="3273055855" sldId="270"/>
            <ac:graphicFrameMk id="22" creationId="{4C78705C-EC6A-B9E5-9E9B-C554DAE6DBBC}"/>
          </ac:graphicFrameMkLst>
        </pc:graphicFrameChg>
        <pc:graphicFrameChg chg="del">
          <ac:chgData name="BELLEMIN SANDRA" userId="5fe4e071-d3f4-40df-970f-ee8fcf898346" providerId="ADAL" clId="{E8728E3B-9BF3-4C2F-B735-16D44F2EFE49}" dt="2023-09-14T15:38:55.265" v="26" actId="478"/>
          <ac:graphicFrameMkLst>
            <pc:docMk/>
            <pc:sldMk cId="3273055855" sldId="270"/>
            <ac:graphicFrameMk id="23" creationId="{80B9F66E-7149-6FA1-D226-8389B262C458}"/>
          </ac:graphicFrameMkLst>
        </pc:graphicFrameChg>
        <pc:picChg chg="del">
          <ac:chgData name="BELLEMIN SANDRA" userId="5fe4e071-d3f4-40df-970f-ee8fcf898346" providerId="ADAL" clId="{E8728E3B-9BF3-4C2F-B735-16D44F2EFE49}" dt="2023-09-14T15:38:55.265" v="26" actId="478"/>
          <ac:picMkLst>
            <pc:docMk/>
            <pc:sldMk cId="3273055855" sldId="270"/>
            <ac:picMk id="3" creationId="{C0A0A6AD-DE07-1DB7-44FC-BEA823B790D6}"/>
          </ac:picMkLst>
        </pc:picChg>
        <pc:picChg chg="add mod">
          <ac:chgData name="BELLEMIN SANDRA" userId="5fe4e071-d3f4-40df-970f-ee8fcf898346" providerId="ADAL" clId="{E8728E3B-9BF3-4C2F-B735-16D44F2EFE49}" dt="2023-09-14T15:38:56.308" v="27"/>
          <ac:picMkLst>
            <pc:docMk/>
            <pc:sldMk cId="3273055855" sldId="270"/>
            <ac:picMk id="25" creationId="{5553F28A-8D00-3208-C946-5990A7B40BBD}"/>
          </ac:picMkLst>
        </pc:picChg>
      </pc:sldChg>
      <pc:sldChg chg="addSp delSp modSp mod modClrScheme chgLayout">
        <pc:chgData name="BELLEMIN SANDRA" userId="5fe4e071-d3f4-40df-970f-ee8fcf898346" providerId="ADAL" clId="{E8728E3B-9BF3-4C2F-B735-16D44F2EFE49}" dt="2023-09-14T15:39:00.476" v="29"/>
        <pc:sldMkLst>
          <pc:docMk/>
          <pc:sldMk cId="6669873" sldId="271"/>
        </pc:sldMkLst>
        <pc:spChg chg="del">
          <ac:chgData name="BELLEMIN SANDRA" userId="5fe4e071-d3f4-40df-970f-ee8fcf898346" providerId="ADAL" clId="{E8728E3B-9BF3-4C2F-B735-16D44F2EFE49}" dt="2023-09-14T15:38:59.343" v="28" actId="478"/>
          <ac:spMkLst>
            <pc:docMk/>
            <pc:sldMk cId="6669873" sldId="271"/>
            <ac:spMk id="3" creationId="{23891776-3A41-D59E-2253-49BBEB1C22C1}"/>
          </ac:spMkLst>
        </pc:spChg>
        <pc:picChg chg="del">
          <ac:chgData name="BELLEMIN SANDRA" userId="5fe4e071-d3f4-40df-970f-ee8fcf898346" providerId="ADAL" clId="{E8728E3B-9BF3-4C2F-B735-16D44F2EFE49}" dt="2023-09-14T15:38:59.343" v="28" actId="478"/>
          <ac:picMkLst>
            <pc:docMk/>
            <pc:sldMk cId="6669873" sldId="271"/>
            <ac:picMk id="2" creationId="{ABD4429E-563B-86D2-1369-3B3957CA6DBB}"/>
          </ac:picMkLst>
        </pc:picChg>
        <pc:picChg chg="add mod">
          <ac:chgData name="BELLEMIN SANDRA" userId="5fe4e071-d3f4-40df-970f-ee8fcf898346" providerId="ADAL" clId="{E8728E3B-9BF3-4C2F-B735-16D44F2EFE49}" dt="2023-09-14T15:39:00.476" v="29"/>
          <ac:picMkLst>
            <pc:docMk/>
            <pc:sldMk cId="6669873" sldId="271"/>
            <ac:picMk id="5" creationId="{99EE4571-BB06-EEFF-7774-2A7A0D3D0816}"/>
          </ac:picMkLst>
        </pc:picChg>
      </pc:sldChg>
      <pc:sldChg chg="addSp delSp modSp mod modClrScheme chgLayout">
        <pc:chgData name="BELLEMIN SANDRA" userId="5fe4e071-d3f4-40df-970f-ee8fcf898346" providerId="ADAL" clId="{E8728E3B-9BF3-4C2F-B735-16D44F2EFE49}" dt="2023-09-14T15:39:06.294" v="31"/>
        <pc:sldMkLst>
          <pc:docMk/>
          <pc:sldMk cId="3726831294" sldId="272"/>
        </pc:sldMkLst>
        <pc:spChg chg="del">
          <ac:chgData name="BELLEMIN SANDRA" userId="5fe4e071-d3f4-40df-970f-ee8fcf898346" providerId="ADAL" clId="{E8728E3B-9BF3-4C2F-B735-16D44F2EFE49}" dt="2023-09-14T15:39:04.247" v="30" actId="478"/>
          <ac:spMkLst>
            <pc:docMk/>
            <pc:sldMk cId="3726831294" sldId="272"/>
            <ac:spMk id="3" creationId="{23891776-3A41-D59E-2253-49BBEB1C22C1}"/>
          </ac:spMkLst>
        </pc:spChg>
        <pc:picChg chg="del">
          <ac:chgData name="BELLEMIN SANDRA" userId="5fe4e071-d3f4-40df-970f-ee8fcf898346" providerId="ADAL" clId="{E8728E3B-9BF3-4C2F-B735-16D44F2EFE49}" dt="2023-09-14T15:39:04.247" v="30" actId="478"/>
          <ac:picMkLst>
            <pc:docMk/>
            <pc:sldMk cId="3726831294" sldId="272"/>
            <ac:picMk id="2" creationId="{ABD4429E-563B-86D2-1369-3B3957CA6DBB}"/>
          </ac:picMkLst>
        </pc:picChg>
        <pc:picChg chg="add mod">
          <ac:chgData name="BELLEMIN SANDRA" userId="5fe4e071-d3f4-40df-970f-ee8fcf898346" providerId="ADAL" clId="{E8728E3B-9BF3-4C2F-B735-16D44F2EFE49}" dt="2023-09-14T15:39:06.294" v="31"/>
          <ac:picMkLst>
            <pc:docMk/>
            <pc:sldMk cId="3726831294" sldId="272"/>
            <ac:picMk id="5" creationId="{3896F4E3-2554-AC98-696B-0975B1AF1F51}"/>
          </ac:picMkLst>
        </pc:picChg>
      </pc:sldChg>
      <pc:sldChg chg="addSp delSp modSp mod modClrScheme chgLayout">
        <pc:chgData name="BELLEMIN SANDRA" userId="5fe4e071-d3f4-40df-970f-ee8fcf898346" providerId="ADAL" clId="{E8728E3B-9BF3-4C2F-B735-16D44F2EFE49}" dt="2023-09-14T15:39:09.936" v="33"/>
        <pc:sldMkLst>
          <pc:docMk/>
          <pc:sldMk cId="1623262067" sldId="273"/>
        </pc:sldMkLst>
        <pc:graphicFrameChg chg="del">
          <ac:chgData name="BELLEMIN SANDRA" userId="5fe4e071-d3f4-40df-970f-ee8fcf898346" providerId="ADAL" clId="{E8728E3B-9BF3-4C2F-B735-16D44F2EFE49}" dt="2023-09-14T15:39:08.873" v="32" actId="478"/>
          <ac:graphicFrameMkLst>
            <pc:docMk/>
            <pc:sldMk cId="1623262067" sldId="273"/>
            <ac:graphicFrameMk id="2" creationId="{80C2FD3E-F09D-595D-B20D-3086AA4AFE80}"/>
          </ac:graphicFrameMkLst>
        </pc:graphicFrameChg>
        <pc:picChg chg="add mod">
          <ac:chgData name="BELLEMIN SANDRA" userId="5fe4e071-d3f4-40df-970f-ee8fcf898346" providerId="ADAL" clId="{E8728E3B-9BF3-4C2F-B735-16D44F2EFE49}" dt="2023-09-14T15:39:09.936" v="33"/>
          <ac:picMkLst>
            <pc:docMk/>
            <pc:sldMk cId="1623262067" sldId="273"/>
            <ac:picMk id="4" creationId="{4C47771E-9E2E-3413-3203-6C4C06ACEF6F}"/>
          </ac:picMkLst>
        </pc:picChg>
      </pc:sldChg>
      <pc:sldChg chg="addSp delSp modSp mod modClrScheme chgLayout">
        <pc:chgData name="BELLEMIN SANDRA" userId="5fe4e071-d3f4-40df-970f-ee8fcf898346" providerId="ADAL" clId="{E8728E3B-9BF3-4C2F-B735-16D44F2EFE49}" dt="2023-09-14T15:39:16.098" v="35"/>
        <pc:sldMkLst>
          <pc:docMk/>
          <pc:sldMk cId="1198888826" sldId="274"/>
        </pc:sldMkLst>
        <pc:spChg chg="del">
          <ac:chgData name="BELLEMIN SANDRA" userId="5fe4e071-d3f4-40df-970f-ee8fcf898346" providerId="ADAL" clId="{E8728E3B-9BF3-4C2F-B735-16D44F2EFE49}" dt="2023-09-14T15:39:14.691" v="34" actId="478"/>
          <ac:spMkLst>
            <pc:docMk/>
            <pc:sldMk cId="1198888826" sldId="274"/>
            <ac:spMk id="4" creationId="{7FEA6262-1A94-C229-DD61-C225168DA451}"/>
          </ac:spMkLst>
        </pc:spChg>
        <pc:spChg chg="del">
          <ac:chgData name="BELLEMIN SANDRA" userId="5fe4e071-d3f4-40df-970f-ee8fcf898346" providerId="ADAL" clId="{E8728E3B-9BF3-4C2F-B735-16D44F2EFE49}" dt="2023-09-14T15:39:14.691" v="34" actId="478"/>
          <ac:spMkLst>
            <pc:docMk/>
            <pc:sldMk cId="1198888826" sldId="274"/>
            <ac:spMk id="6" creationId="{7D7B1D63-3256-5AE4-F685-CF4A4D3C8BBB}"/>
          </ac:spMkLst>
        </pc:spChg>
        <pc:spChg chg="del">
          <ac:chgData name="BELLEMIN SANDRA" userId="5fe4e071-d3f4-40df-970f-ee8fcf898346" providerId="ADAL" clId="{E8728E3B-9BF3-4C2F-B735-16D44F2EFE49}" dt="2023-09-14T15:39:14.691" v="34" actId="478"/>
          <ac:spMkLst>
            <pc:docMk/>
            <pc:sldMk cId="1198888826" sldId="274"/>
            <ac:spMk id="7" creationId="{C89CF432-B549-32DE-9909-9A2DB50EB456}"/>
          </ac:spMkLst>
        </pc:spChg>
        <pc:spChg chg="del">
          <ac:chgData name="BELLEMIN SANDRA" userId="5fe4e071-d3f4-40df-970f-ee8fcf898346" providerId="ADAL" clId="{E8728E3B-9BF3-4C2F-B735-16D44F2EFE49}" dt="2023-09-14T15:39:14.691" v="34" actId="478"/>
          <ac:spMkLst>
            <pc:docMk/>
            <pc:sldMk cId="1198888826" sldId="274"/>
            <ac:spMk id="8" creationId="{0DCCCF9B-1730-5DE3-CC32-B278AB6D7261}"/>
          </ac:spMkLst>
        </pc:spChg>
        <pc:spChg chg="del">
          <ac:chgData name="BELLEMIN SANDRA" userId="5fe4e071-d3f4-40df-970f-ee8fcf898346" providerId="ADAL" clId="{E8728E3B-9BF3-4C2F-B735-16D44F2EFE49}" dt="2023-09-14T15:39:14.691" v="34" actId="478"/>
          <ac:spMkLst>
            <pc:docMk/>
            <pc:sldMk cId="1198888826" sldId="274"/>
            <ac:spMk id="9" creationId="{ADB770BB-DF4D-9348-9DBA-FF712DEBB6BD}"/>
          </ac:spMkLst>
        </pc:spChg>
        <pc:graphicFrameChg chg="del">
          <ac:chgData name="BELLEMIN SANDRA" userId="5fe4e071-d3f4-40df-970f-ee8fcf898346" providerId="ADAL" clId="{E8728E3B-9BF3-4C2F-B735-16D44F2EFE49}" dt="2023-09-14T15:39:14.691" v="34" actId="478"/>
          <ac:graphicFrameMkLst>
            <pc:docMk/>
            <pc:sldMk cId="1198888826" sldId="274"/>
            <ac:graphicFrameMk id="2" creationId="{9036A939-A18B-D0C4-D56C-150B4E5F4F63}"/>
          </ac:graphicFrameMkLst>
        </pc:graphicFrameChg>
        <pc:graphicFrameChg chg="del">
          <ac:chgData name="BELLEMIN SANDRA" userId="5fe4e071-d3f4-40df-970f-ee8fcf898346" providerId="ADAL" clId="{E8728E3B-9BF3-4C2F-B735-16D44F2EFE49}" dt="2023-09-14T15:39:14.691" v="34" actId="478"/>
          <ac:graphicFrameMkLst>
            <pc:docMk/>
            <pc:sldMk cId="1198888826" sldId="274"/>
            <ac:graphicFrameMk id="10" creationId="{7483D518-986C-A8CD-9776-8F0D0D52DC4C}"/>
          </ac:graphicFrameMkLst>
        </pc:graphicFrameChg>
        <pc:graphicFrameChg chg="del">
          <ac:chgData name="BELLEMIN SANDRA" userId="5fe4e071-d3f4-40df-970f-ee8fcf898346" providerId="ADAL" clId="{E8728E3B-9BF3-4C2F-B735-16D44F2EFE49}" dt="2023-09-14T15:39:14.691" v="34" actId="478"/>
          <ac:graphicFrameMkLst>
            <pc:docMk/>
            <pc:sldMk cId="1198888826" sldId="274"/>
            <ac:graphicFrameMk id="11" creationId="{9B3C78B2-176F-140B-512C-E17862C7CDE6}"/>
          </ac:graphicFrameMkLst>
        </pc:graphicFrameChg>
        <pc:graphicFrameChg chg="del">
          <ac:chgData name="BELLEMIN SANDRA" userId="5fe4e071-d3f4-40df-970f-ee8fcf898346" providerId="ADAL" clId="{E8728E3B-9BF3-4C2F-B735-16D44F2EFE49}" dt="2023-09-14T15:39:14.691" v="34" actId="478"/>
          <ac:graphicFrameMkLst>
            <pc:docMk/>
            <pc:sldMk cId="1198888826" sldId="274"/>
            <ac:graphicFrameMk id="13" creationId="{E70E223E-D16C-D347-142F-D9678952A673}"/>
          </ac:graphicFrameMkLst>
        </pc:graphicFrameChg>
        <pc:graphicFrameChg chg="del">
          <ac:chgData name="BELLEMIN SANDRA" userId="5fe4e071-d3f4-40df-970f-ee8fcf898346" providerId="ADAL" clId="{E8728E3B-9BF3-4C2F-B735-16D44F2EFE49}" dt="2023-09-14T15:39:14.691" v="34" actId="478"/>
          <ac:graphicFrameMkLst>
            <pc:docMk/>
            <pc:sldMk cId="1198888826" sldId="274"/>
            <ac:graphicFrameMk id="14" creationId="{1F12B390-F9E8-44BE-0F0F-95A2A0CB4014}"/>
          </ac:graphicFrameMkLst>
        </pc:graphicFrameChg>
        <pc:graphicFrameChg chg="del">
          <ac:chgData name="BELLEMIN SANDRA" userId="5fe4e071-d3f4-40df-970f-ee8fcf898346" providerId="ADAL" clId="{E8728E3B-9BF3-4C2F-B735-16D44F2EFE49}" dt="2023-09-14T15:39:14.691" v="34" actId="478"/>
          <ac:graphicFrameMkLst>
            <pc:docMk/>
            <pc:sldMk cId="1198888826" sldId="274"/>
            <ac:graphicFrameMk id="15" creationId="{0CA18162-C9B7-1E20-8BC4-E3ED1A508455}"/>
          </ac:graphicFrameMkLst>
        </pc:graphicFrameChg>
        <pc:graphicFrameChg chg="del">
          <ac:chgData name="BELLEMIN SANDRA" userId="5fe4e071-d3f4-40df-970f-ee8fcf898346" providerId="ADAL" clId="{E8728E3B-9BF3-4C2F-B735-16D44F2EFE49}" dt="2023-09-14T15:39:14.691" v="34" actId="478"/>
          <ac:graphicFrameMkLst>
            <pc:docMk/>
            <pc:sldMk cId="1198888826" sldId="274"/>
            <ac:graphicFrameMk id="16" creationId="{D402070A-10DB-2F49-42C8-34D38E3A82BC}"/>
          </ac:graphicFrameMkLst>
        </pc:graphicFrameChg>
        <pc:graphicFrameChg chg="del">
          <ac:chgData name="BELLEMIN SANDRA" userId="5fe4e071-d3f4-40df-970f-ee8fcf898346" providerId="ADAL" clId="{E8728E3B-9BF3-4C2F-B735-16D44F2EFE49}" dt="2023-09-14T15:39:14.691" v="34" actId="478"/>
          <ac:graphicFrameMkLst>
            <pc:docMk/>
            <pc:sldMk cId="1198888826" sldId="274"/>
            <ac:graphicFrameMk id="17" creationId="{6128182B-82AB-CE5D-9014-8D98880E7BD7}"/>
          </ac:graphicFrameMkLst>
        </pc:graphicFrameChg>
        <pc:graphicFrameChg chg="del">
          <ac:chgData name="BELLEMIN SANDRA" userId="5fe4e071-d3f4-40df-970f-ee8fcf898346" providerId="ADAL" clId="{E8728E3B-9BF3-4C2F-B735-16D44F2EFE49}" dt="2023-09-14T15:39:14.691" v="34" actId="478"/>
          <ac:graphicFrameMkLst>
            <pc:docMk/>
            <pc:sldMk cId="1198888826" sldId="274"/>
            <ac:graphicFrameMk id="18" creationId="{9AA948B6-B8BB-9D8B-3D40-3E6EAD78EB82}"/>
          </ac:graphicFrameMkLst>
        </pc:graphicFrameChg>
        <pc:graphicFrameChg chg="del">
          <ac:chgData name="BELLEMIN SANDRA" userId="5fe4e071-d3f4-40df-970f-ee8fcf898346" providerId="ADAL" clId="{E8728E3B-9BF3-4C2F-B735-16D44F2EFE49}" dt="2023-09-14T15:39:14.691" v="34" actId="478"/>
          <ac:graphicFrameMkLst>
            <pc:docMk/>
            <pc:sldMk cId="1198888826" sldId="274"/>
            <ac:graphicFrameMk id="19" creationId="{A603CF80-55FA-5ABB-FB4A-BB76F87FC214}"/>
          </ac:graphicFrameMkLst>
        </pc:graphicFrameChg>
        <pc:graphicFrameChg chg="del">
          <ac:chgData name="BELLEMIN SANDRA" userId="5fe4e071-d3f4-40df-970f-ee8fcf898346" providerId="ADAL" clId="{E8728E3B-9BF3-4C2F-B735-16D44F2EFE49}" dt="2023-09-14T15:39:14.691" v="34" actId="478"/>
          <ac:graphicFrameMkLst>
            <pc:docMk/>
            <pc:sldMk cId="1198888826" sldId="274"/>
            <ac:graphicFrameMk id="20" creationId="{BA22D285-9969-949D-6A19-8B11E9216126}"/>
          </ac:graphicFrameMkLst>
        </pc:graphicFrameChg>
        <pc:graphicFrameChg chg="del">
          <ac:chgData name="BELLEMIN SANDRA" userId="5fe4e071-d3f4-40df-970f-ee8fcf898346" providerId="ADAL" clId="{E8728E3B-9BF3-4C2F-B735-16D44F2EFE49}" dt="2023-09-14T15:39:14.691" v="34" actId="478"/>
          <ac:graphicFrameMkLst>
            <pc:docMk/>
            <pc:sldMk cId="1198888826" sldId="274"/>
            <ac:graphicFrameMk id="21" creationId="{8DC32DD0-AE09-0CEE-F366-305077E0BFE2}"/>
          </ac:graphicFrameMkLst>
        </pc:graphicFrameChg>
        <pc:graphicFrameChg chg="del">
          <ac:chgData name="BELLEMIN SANDRA" userId="5fe4e071-d3f4-40df-970f-ee8fcf898346" providerId="ADAL" clId="{E8728E3B-9BF3-4C2F-B735-16D44F2EFE49}" dt="2023-09-14T15:39:14.691" v="34" actId="478"/>
          <ac:graphicFrameMkLst>
            <pc:docMk/>
            <pc:sldMk cId="1198888826" sldId="274"/>
            <ac:graphicFrameMk id="22" creationId="{4C78705C-EC6A-B9E5-9E9B-C554DAE6DBBC}"/>
          </ac:graphicFrameMkLst>
        </pc:graphicFrameChg>
        <pc:graphicFrameChg chg="del">
          <ac:chgData name="BELLEMIN SANDRA" userId="5fe4e071-d3f4-40df-970f-ee8fcf898346" providerId="ADAL" clId="{E8728E3B-9BF3-4C2F-B735-16D44F2EFE49}" dt="2023-09-14T15:39:14.691" v="34" actId="478"/>
          <ac:graphicFrameMkLst>
            <pc:docMk/>
            <pc:sldMk cId="1198888826" sldId="274"/>
            <ac:graphicFrameMk id="23" creationId="{80B9F66E-7149-6FA1-D226-8389B262C458}"/>
          </ac:graphicFrameMkLst>
        </pc:graphicFrameChg>
        <pc:picChg chg="del">
          <ac:chgData name="BELLEMIN SANDRA" userId="5fe4e071-d3f4-40df-970f-ee8fcf898346" providerId="ADAL" clId="{E8728E3B-9BF3-4C2F-B735-16D44F2EFE49}" dt="2023-09-14T15:39:14.691" v="34" actId="478"/>
          <ac:picMkLst>
            <pc:docMk/>
            <pc:sldMk cId="1198888826" sldId="274"/>
            <ac:picMk id="3" creationId="{C0A0A6AD-DE07-1DB7-44FC-BEA823B790D6}"/>
          </ac:picMkLst>
        </pc:picChg>
        <pc:picChg chg="add mod">
          <ac:chgData name="BELLEMIN SANDRA" userId="5fe4e071-d3f4-40df-970f-ee8fcf898346" providerId="ADAL" clId="{E8728E3B-9BF3-4C2F-B735-16D44F2EFE49}" dt="2023-09-14T15:39:16.098" v="35"/>
          <ac:picMkLst>
            <pc:docMk/>
            <pc:sldMk cId="1198888826" sldId="274"/>
            <ac:picMk id="12" creationId="{944C170B-B504-A81F-378E-AC30356E100A}"/>
          </ac:picMkLst>
        </pc:picChg>
      </pc:sldChg>
      <pc:sldChg chg="addSp delSp modSp mod modClrScheme chgLayout">
        <pc:chgData name="BELLEMIN SANDRA" userId="5fe4e071-d3f4-40df-970f-ee8fcf898346" providerId="ADAL" clId="{E8728E3B-9BF3-4C2F-B735-16D44F2EFE49}" dt="2023-09-14T15:39:21.029" v="37"/>
        <pc:sldMkLst>
          <pc:docMk/>
          <pc:sldMk cId="1838832185" sldId="275"/>
        </pc:sldMkLst>
        <pc:picChg chg="del">
          <ac:chgData name="BELLEMIN SANDRA" userId="5fe4e071-d3f4-40df-970f-ee8fcf898346" providerId="ADAL" clId="{E8728E3B-9BF3-4C2F-B735-16D44F2EFE49}" dt="2023-09-14T15:39:17.871" v="36" actId="478"/>
          <ac:picMkLst>
            <pc:docMk/>
            <pc:sldMk cId="1838832185" sldId="275"/>
            <ac:picMk id="3" creationId="{AF656878-A67B-9644-EBFC-8E9FE08BEAE8}"/>
          </ac:picMkLst>
        </pc:picChg>
        <pc:picChg chg="add mod">
          <ac:chgData name="BELLEMIN SANDRA" userId="5fe4e071-d3f4-40df-970f-ee8fcf898346" providerId="ADAL" clId="{E8728E3B-9BF3-4C2F-B735-16D44F2EFE49}" dt="2023-09-14T15:39:21.029" v="37"/>
          <ac:picMkLst>
            <pc:docMk/>
            <pc:sldMk cId="1838832185" sldId="275"/>
            <ac:picMk id="4" creationId="{DAE46E12-2D7A-E6DB-81FE-AB85F7899737}"/>
          </ac:picMkLst>
        </pc:picChg>
      </pc:sldChg>
      <pc:sldChg chg="addSp delSp modSp mod modClrScheme chgLayout">
        <pc:chgData name="BELLEMIN SANDRA" userId="5fe4e071-d3f4-40df-970f-ee8fcf898346" providerId="ADAL" clId="{E8728E3B-9BF3-4C2F-B735-16D44F2EFE49}" dt="2023-09-14T15:39:25.256" v="39"/>
        <pc:sldMkLst>
          <pc:docMk/>
          <pc:sldMk cId="3331396030" sldId="277"/>
        </pc:sldMkLst>
        <pc:spChg chg="del">
          <ac:chgData name="BELLEMIN SANDRA" userId="5fe4e071-d3f4-40df-970f-ee8fcf898346" providerId="ADAL" clId="{E8728E3B-9BF3-4C2F-B735-16D44F2EFE49}" dt="2023-09-14T15:39:23.791" v="38" actId="478"/>
          <ac:spMkLst>
            <pc:docMk/>
            <pc:sldMk cId="3331396030" sldId="277"/>
            <ac:spMk id="3" creationId="{951B1855-50A0-412C-60B3-36F7D47CD1C8}"/>
          </ac:spMkLst>
        </pc:spChg>
        <pc:picChg chg="del">
          <ac:chgData name="BELLEMIN SANDRA" userId="5fe4e071-d3f4-40df-970f-ee8fcf898346" providerId="ADAL" clId="{E8728E3B-9BF3-4C2F-B735-16D44F2EFE49}" dt="2023-09-14T15:39:23.791" v="38" actId="478"/>
          <ac:picMkLst>
            <pc:docMk/>
            <pc:sldMk cId="3331396030" sldId="277"/>
            <ac:picMk id="2" creationId="{F558B4FD-BBA9-32AE-7F82-D1FBB636E696}"/>
          </ac:picMkLst>
        </pc:picChg>
        <pc:picChg chg="add mod">
          <ac:chgData name="BELLEMIN SANDRA" userId="5fe4e071-d3f4-40df-970f-ee8fcf898346" providerId="ADAL" clId="{E8728E3B-9BF3-4C2F-B735-16D44F2EFE49}" dt="2023-09-14T15:39:25.256" v="39"/>
          <ac:picMkLst>
            <pc:docMk/>
            <pc:sldMk cId="3331396030" sldId="277"/>
            <ac:picMk id="5" creationId="{8F3DDDC1-5301-A0CD-B9AF-BC6481C29A51}"/>
          </ac:picMkLst>
        </pc:picChg>
      </pc:sldChg>
      <pc:sldChg chg="addSp delSp modSp mod modClrScheme chgLayout">
        <pc:chgData name="BELLEMIN SANDRA" userId="5fe4e071-d3f4-40df-970f-ee8fcf898346" providerId="ADAL" clId="{E8728E3B-9BF3-4C2F-B735-16D44F2EFE49}" dt="2023-09-14T15:39:29.945" v="41"/>
        <pc:sldMkLst>
          <pc:docMk/>
          <pc:sldMk cId="1428374879" sldId="278"/>
        </pc:sldMkLst>
        <pc:spChg chg="del">
          <ac:chgData name="BELLEMIN SANDRA" userId="5fe4e071-d3f4-40df-970f-ee8fcf898346" providerId="ADAL" clId="{E8728E3B-9BF3-4C2F-B735-16D44F2EFE49}" dt="2023-09-14T15:39:28.760" v="40" actId="478"/>
          <ac:spMkLst>
            <pc:docMk/>
            <pc:sldMk cId="1428374879" sldId="278"/>
            <ac:spMk id="8" creationId="{4F983526-3B32-6A16-FBFE-2665265C79E5}"/>
          </ac:spMkLst>
        </pc:spChg>
        <pc:picChg chg="del">
          <ac:chgData name="BELLEMIN SANDRA" userId="5fe4e071-d3f4-40df-970f-ee8fcf898346" providerId="ADAL" clId="{E8728E3B-9BF3-4C2F-B735-16D44F2EFE49}" dt="2023-09-14T15:39:28.760" v="40" actId="478"/>
          <ac:picMkLst>
            <pc:docMk/>
            <pc:sldMk cId="1428374879" sldId="278"/>
            <ac:picMk id="3" creationId="{88C65EC9-E180-FD5D-7B6F-4EE4947E9436}"/>
          </ac:picMkLst>
        </pc:picChg>
        <pc:picChg chg="add mod">
          <ac:chgData name="BELLEMIN SANDRA" userId="5fe4e071-d3f4-40df-970f-ee8fcf898346" providerId="ADAL" clId="{E8728E3B-9BF3-4C2F-B735-16D44F2EFE49}" dt="2023-09-14T15:39:29.945" v="41"/>
          <ac:picMkLst>
            <pc:docMk/>
            <pc:sldMk cId="1428374879" sldId="278"/>
            <ac:picMk id="4" creationId="{53BAD365-D52C-B52F-F046-5721C3E42F76}"/>
          </ac:picMkLst>
        </pc:picChg>
        <pc:picChg chg="del">
          <ac:chgData name="BELLEMIN SANDRA" userId="5fe4e071-d3f4-40df-970f-ee8fcf898346" providerId="ADAL" clId="{E8728E3B-9BF3-4C2F-B735-16D44F2EFE49}" dt="2023-09-14T15:39:28.760" v="40" actId="478"/>
          <ac:picMkLst>
            <pc:docMk/>
            <pc:sldMk cId="1428374879" sldId="278"/>
            <ac:picMk id="5" creationId="{10F263F5-AFE2-04BA-617F-2EBB2F6C2CD1}"/>
          </ac:picMkLst>
        </pc:picChg>
        <pc:picChg chg="del">
          <ac:chgData name="BELLEMIN SANDRA" userId="5fe4e071-d3f4-40df-970f-ee8fcf898346" providerId="ADAL" clId="{E8728E3B-9BF3-4C2F-B735-16D44F2EFE49}" dt="2023-09-14T15:39:28.760" v="40" actId="478"/>
          <ac:picMkLst>
            <pc:docMk/>
            <pc:sldMk cId="1428374879" sldId="278"/>
            <ac:picMk id="7" creationId="{BE594260-46F5-B954-EA4B-E93A65441F85}"/>
          </ac:picMkLst>
        </pc:picChg>
        <pc:picChg chg="del">
          <ac:chgData name="BELLEMIN SANDRA" userId="5fe4e071-d3f4-40df-970f-ee8fcf898346" providerId="ADAL" clId="{E8728E3B-9BF3-4C2F-B735-16D44F2EFE49}" dt="2023-09-14T15:39:28.760" v="40" actId="478"/>
          <ac:picMkLst>
            <pc:docMk/>
            <pc:sldMk cId="1428374879" sldId="278"/>
            <ac:picMk id="9" creationId="{F40F52E6-2377-8B94-28E6-D105C4512BD8}"/>
          </ac:picMkLst>
        </pc:picChg>
        <pc:picChg chg="del">
          <ac:chgData name="BELLEMIN SANDRA" userId="5fe4e071-d3f4-40df-970f-ee8fcf898346" providerId="ADAL" clId="{E8728E3B-9BF3-4C2F-B735-16D44F2EFE49}" dt="2023-09-14T15:39:28.760" v="40" actId="478"/>
          <ac:picMkLst>
            <pc:docMk/>
            <pc:sldMk cId="1428374879" sldId="278"/>
            <ac:picMk id="10" creationId="{8FF75E43-7F24-E9C7-DCD3-88107E0AE3B2}"/>
          </ac:picMkLst>
        </pc:picChg>
      </pc:sldChg>
      <pc:sldChg chg="addSp delSp modSp mod modClrScheme chgLayout">
        <pc:chgData name="BELLEMIN SANDRA" userId="5fe4e071-d3f4-40df-970f-ee8fcf898346" providerId="ADAL" clId="{E8728E3B-9BF3-4C2F-B735-16D44F2EFE49}" dt="2023-09-14T15:39:34.371" v="43"/>
        <pc:sldMkLst>
          <pc:docMk/>
          <pc:sldMk cId="274196833" sldId="279"/>
        </pc:sldMkLst>
        <pc:spChg chg="del">
          <ac:chgData name="BELLEMIN SANDRA" userId="5fe4e071-d3f4-40df-970f-ee8fcf898346" providerId="ADAL" clId="{E8728E3B-9BF3-4C2F-B735-16D44F2EFE49}" dt="2023-09-14T15:39:33.040" v="42" actId="478"/>
          <ac:spMkLst>
            <pc:docMk/>
            <pc:sldMk cId="274196833" sldId="279"/>
            <ac:spMk id="9" creationId="{5047D3AE-4887-FB11-E27D-4ECF5087278F}"/>
          </ac:spMkLst>
        </pc:spChg>
        <pc:spChg chg="del">
          <ac:chgData name="BELLEMIN SANDRA" userId="5fe4e071-d3f4-40df-970f-ee8fcf898346" providerId="ADAL" clId="{E8728E3B-9BF3-4C2F-B735-16D44F2EFE49}" dt="2023-09-14T15:39:33.040" v="42" actId="478"/>
          <ac:spMkLst>
            <pc:docMk/>
            <pc:sldMk cId="274196833" sldId="279"/>
            <ac:spMk id="15" creationId="{50602360-8B53-E518-0DBB-EEB3D1171152}"/>
          </ac:spMkLst>
        </pc:spChg>
        <pc:grpChg chg="del">
          <ac:chgData name="BELLEMIN SANDRA" userId="5fe4e071-d3f4-40df-970f-ee8fcf898346" providerId="ADAL" clId="{E8728E3B-9BF3-4C2F-B735-16D44F2EFE49}" dt="2023-09-14T15:39:33.040" v="42" actId="478"/>
          <ac:grpSpMkLst>
            <pc:docMk/>
            <pc:sldMk cId="274196833" sldId="279"/>
            <ac:grpSpMk id="3" creationId="{E6247BBC-9D4D-4B45-C6C0-F63FF13D4089}"/>
          </ac:grpSpMkLst>
        </pc:grpChg>
        <pc:picChg chg="del">
          <ac:chgData name="BELLEMIN SANDRA" userId="5fe4e071-d3f4-40df-970f-ee8fcf898346" providerId="ADAL" clId="{E8728E3B-9BF3-4C2F-B735-16D44F2EFE49}" dt="2023-09-14T15:39:33.040" v="42" actId="478"/>
          <ac:picMkLst>
            <pc:docMk/>
            <pc:sldMk cId="274196833" sldId="279"/>
            <ac:picMk id="6" creationId="{96C6FBA5-C7E0-795C-A29E-ABA57AC25B4F}"/>
          </ac:picMkLst>
        </pc:picChg>
        <pc:picChg chg="del">
          <ac:chgData name="BELLEMIN SANDRA" userId="5fe4e071-d3f4-40df-970f-ee8fcf898346" providerId="ADAL" clId="{E8728E3B-9BF3-4C2F-B735-16D44F2EFE49}" dt="2023-09-14T15:39:33.040" v="42" actId="478"/>
          <ac:picMkLst>
            <pc:docMk/>
            <pc:sldMk cId="274196833" sldId="279"/>
            <ac:picMk id="18" creationId="{99741AD2-1438-CBB6-D318-60C1AA757F3A}"/>
          </ac:picMkLst>
        </pc:picChg>
        <pc:picChg chg="add mod">
          <ac:chgData name="BELLEMIN SANDRA" userId="5fe4e071-d3f4-40df-970f-ee8fcf898346" providerId="ADAL" clId="{E8728E3B-9BF3-4C2F-B735-16D44F2EFE49}" dt="2023-09-14T15:39:34.371" v="43"/>
          <ac:picMkLst>
            <pc:docMk/>
            <pc:sldMk cId="274196833" sldId="279"/>
            <ac:picMk id="20" creationId="{7F8B5580-E01B-265A-7DB7-43ABD7BE2A7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B1DC-B4B0-42CF-8266-D4305044ECAB}" type="datetimeFigureOut">
              <a:rPr lang="fr-FR" smtClean="0"/>
              <a:t>15/09/2023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6DD31-661D-4E9A-A433-BCC98D69F28A}" type="slidenum">
              <a:rPr lang="fr-FR" smtClean="0"/>
              <a:t>‹N°›</a:t>
            </a:fld>
            <a:endParaRPr lang="fr-FR"/>
          </a:p>
        </p:txBody>
      </p:sp>
    </p:spTree>
    <p:extLst>
      <p:ext uri="{BB962C8B-B14F-4D97-AF65-F5344CB8AC3E}">
        <p14:creationId xmlns:p14="http://schemas.microsoft.com/office/powerpoint/2010/main" val="416844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0" dirty="0"/>
              <a:t>JE RETIENS LES MOTS DE LA GRAMMAIRE – </a:t>
            </a:r>
            <a:r>
              <a:rPr lang="fr-FR" b="0" i="1" dirty="0"/>
              <a:t>Les différents domaines</a:t>
            </a:r>
          </a:p>
          <a:p>
            <a:endParaRPr lang="fr-FR" b="0" i="0" dirty="0"/>
          </a:p>
          <a:p>
            <a:r>
              <a:rPr lang="fr-FR" b="1" i="0" dirty="0"/>
              <a:t>Leçon 40 : L’arbre de la grammaire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endParaRPr lang="fr-FR" b="1" i="1" dirty="0"/>
          </a:p>
        </p:txBody>
      </p:sp>
      <p:sp>
        <p:nvSpPr>
          <p:cNvPr id="4" name="Espace réservé du numéro de diapositive 3"/>
          <p:cNvSpPr>
            <a:spLocks noGrp="1"/>
          </p:cNvSpPr>
          <p:nvPr>
            <p:ph type="sldNum" sz="quarter" idx="5"/>
          </p:nvPr>
        </p:nvSpPr>
        <p:spPr/>
        <p:txBody>
          <a:bodyPr/>
          <a:lstStyle/>
          <a:p>
            <a:fld id="{3906DD31-661D-4E9A-A433-BCC98D69F28A}" type="slidenum">
              <a:rPr lang="fr-FR" smtClean="0"/>
              <a:t>1</a:t>
            </a:fld>
            <a:endParaRPr lang="fr-FR"/>
          </a:p>
        </p:txBody>
      </p:sp>
    </p:spTree>
    <p:extLst>
      <p:ext uri="{BB962C8B-B14F-4D97-AF65-F5344CB8AC3E}">
        <p14:creationId xmlns:p14="http://schemas.microsoft.com/office/powerpoint/2010/main" val="3934405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3 : </a:t>
            </a:r>
            <a:r>
              <a:rPr lang="fr-FR" b="1" i="1" dirty="0"/>
              <a:t>Identification.</a:t>
            </a:r>
            <a:r>
              <a:rPr lang="fr-FR" b="1" i="0" dirty="0"/>
              <a:t> Identifier les différentes façons de réfléchir en grammaire</a:t>
            </a:r>
          </a:p>
          <a:p>
            <a:endParaRPr lang="fr-FR" b="1" i="0" dirty="0"/>
          </a:p>
          <a:p>
            <a:pPr marL="285750" indent="-285750">
              <a:buFont typeface="Wingdings" panose="05000000000000000000" pitchFamily="2" charset="2"/>
              <a:buChar char="Ø"/>
            </a:pPr>
            <a:r>
              <a:rPr lang="fr-FR" sz="1800" b="0" i="0" u="none" strike="noStrike" baseline="0" dirty="0">
                <a:solidFill>
                  <a:srgbClr val="00AEEF"/>
                </a:solidFill>
                <a:latin typeface="FSAlbert"/>
              </a:rPr>
              <a:t>« Il y a quelques mots dont il faut encore parler. En voici trois : classement, variation, "les bons copains". » </a:t>
            </a:r>
          </a:p>
          <a:p>
            <a:endParaRPr lang="fr-FR" sz="1800" b="0" i="0" u="none" strike="noStrike" baseline="0" dirty="0">
              <a:solidFill>
                <a:srgbClr val="00AEEF"/>
              </a:solidFill>
              <a:latin typeface="FSAlbert"/>
            </a:endParaRPr>
          </a:p>
          <a:p>
            <a:pPr marL="285750" indent="-285750">
              <a:buFont typeface="Wingdings" panose="05000000000000000000" pitchFamily="2" charset="2"/>
              <a:buChar char="Ø"/>
            </a:pPr>
            <a:r>
              <a:rPr lang="fr-FR" sz="1800" b="0" i="0" u="none" strike="noStrike" baseline="0" dirty="0">
                <a:solidFill>
                  <a:srgbClr val="00AEEF"/>
                </a:solidFill>
                <a:latin typeface="FSAlbert"/>
              </a:rPr>
              <a:t>« Est-ce qu’il vous arrive de classer, de mettre ensemble des choses qui se ressemblent, des choses en dehors de la grammaire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Quand on range les cahiers, quand on fait des mathématiques… On classe souvent des choses. </a:t>
            </a:r>
            <a:endParaRPr lang="fr-FR" sz="1800" b="1" dirty="0"/>
          </a:p>
          <a:p>
            <a:endParaRPr lang="fr-FR" sz="1800" b="0" i="0" u="none" strike="noStrike" baseline="0" dirty="0">
              <a:solidFill>
                <a:srgbClr val="00AEEF"/>
              </a:solidFill>
              <a:latin typeface="FSAlbert"/>
            </a:endParaRPr>
          </a:p>
          <a:p>
            <a:endParaRPr lang="fr-FR" b="1" dirty="0"/>
          </a:p>
        </p:txBody>
      </p:sp>
      <p:sp>
        <p:nvSpPr>
          <p:cNvPr id="4" name="Espace réservé du numéro de diapositive 3"/>
          <p:cNvSpPr>
            <a:spLocks noGrp="1"/>
          </p:cNvSpPr>
          <p:nvPr>
            <p:ph type="sldNum" sz="quarter" idx="5"/>
          </p:nvPr>
        </p:nvSpPr>
        <p:spPr/>
        <p:txBody>
          <a:bodyPr/>
          <a:lstStyle/>
          <a:p>
            <a:fld id="{3906DD31-661D-4E9A-A433-BCC98D69F28A}" type="slidenum">
              <a:rPr lang="fr-FR" smtClean="0"/>
              <a:t>10</a:t>
            </a:fld>
            <a:endParaRPr lang="fr-FR"/>
          </a:p>
        </p:txBody>
      </p:sp>
    </p:spTree>
    <p:extLst>
      <p:ext uri="{BB962C8B-B14F-4D97-AF65-F5344CB8AC3E}">
        <p14:creationId xmlns:p14="http://schemas.microsoft.com/office/powerpoint/2010/main" val="128630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Mettre ensemble des choses qui se ressemblent (</a:t>
            </a:r>
            <a:r>
              <a:rPr lang="fr-FR" sz="1800" b="0" i="1" u="none" strike="noStrike" baseline="0" dirty="0">
                <a:solidFill>
                  <a:srgbClr val="00AEEF"/>
                </a:solidFill>
                <a:latin typeface="FSAlbert"/>
              </a:rPr>
              <a:t>classer</a:t>
            </a:r>
            <a:r>
              <a:rPr lang="fr-FR" sz="1800" b="0" i="0" u="none" strike="noStrike" baseline="0" dirty="0">
                <a:solidFill>
                  <a:srgbClr val="00AEEF"/>
                </a:solidFill>
                <a:latin typeface="FSAlbert"/>
              </a:rPr>
              <a:t>), mettre par deux des choses qui vont ensemble (</a:t>
            </a:r>
            <a:r>
              <a:rPr lang="fr-FR" sz="1800" b="0" i="1" u="none" strike="noStrike" baseline="0" dirty="0">
                <a:solidFill>
                  <a:srgbClr val="00AEEF"/>
                </a:solidFill>
                <a:latin typeface="FSAlbert"/>
              </a:rPr>
              <a:t>"les bons copains"</a:t>
            </a:r>
            <a:r>
              <a:rPr lang="fr-FR" sz="1800" b="0" i="0" u="none" strike="noStrike" baseline="0" dirty="0">
                <a:solidFill>
                  <a:srgbClr val="00AEEF"/>
                </a:solidFill>
                <a:latin typeface="FSAlbert"/>
              </a:rPr>
              <a:t>) ou chercher les différentes formes que peut avoir une chose (</a:t>
            </a:r>
            <a:r>
              <a:rPr lang="fr-FR" sz="1800" b="0" i="1" u="none" strike="noStrike" baseline="0" dirty="0">
                <a:solidFill>
                  <a:srgbClr val="00AEEF"/>
                </a:solidFill>
                <a:latin typeface="FSAlbert"/>
              </a:rPr>
              <a:t>variation</a:t>
            </a:r>
            <a:r>
              <a:rPr lang="fr-FR" sz="1800" b="0" i="0" u="none" strike="noStrike" baseline="0" dirty="0">
                <a:solidFill>
                  <a:srgbClr val="00AEEF"/>
                </a:solidFill>
                <a:latin typeface="FSAlbert"/>
              </a:rPr>
              <a:t>), ce n’est pas uniquement en grammaire. </a:t>
            </a:r>
          </a:p>
          <a:p>
            <a:r>
              <a:rPr lang="fr-FR" sz="1800" b="0" i="0" u="none" strike="noStrike" baseline="0" dirty="0">
                <a:solidFill>
                  <a:srgbClr val="00AEEF"/>
                </a:solidFill>
                <a:latin typeface="FSAlbert"/>
              </a:rPr>
              <a:t>On fait ça aussi en mathématiques, et dans d’autres matières, en musique, en sciences, etc. Ce sont des façons de réfléchir qui ne sont pas propres à la grammaire, mais qu’on utilise beaucoup en grammaire. </a:t>
            </a:r>
          </a:p>
          <a:p>
            <a:r>
              <a:rPr lang="fr-FR" sz="1800" b="0" i="0" u="none" strike="noStrike" baseline="0" dirty="0">
                <a:solidFill>
                  <a:srgbClr val="00AEEF"/>
                </a:solidFill>
                <a:latin typeface="FSAlbert"/>
              </a:rPr>
              <a:t>Je vous propose de ne pas les mettre dans l’arbre, mais dans un petit buisson à côté. Et ce buisson, il sert en grammaire, mais aussi dans d’autres activités de la classe. » </a:t>
            </a:r>
          </a:p>
        </p:txBody>
      </p:sp>
      <p:sp>
        <p:nvSpPr>
          <p:cNvPr id="4" name="Espace réservé du numéro de diapositive 3"/>
          <p:cNvSpPr>
            <a:spLocks noGrp="1"/>
          </p:cNvSpPr>
          <p:nvPr>
            <p:ph type="sldNum" sz="quarter" idx="5"/>
          </p:nvPr>
        </p:nvSpPr>
        <p:spPr/>
        <p:txBody>
          <a:bodyPr/>
          <a:lstStyle/>
          <a:p>
            <a:fld id="{3906DD31-661D-4E9A-A433-BCC98D69F28A}" type="slidenum">
              <a:rPr lang="fr-FR" smtClean="0"/>
              <a:t>11</a:t>
            </a:fld>
            <a:endParaRPr lang="fr-FR"/>
          </a:p>
        </p:txBody>
      </p:sp>
    </p:spTree>
    <p:extLst>
      <p:ext uri="{BB962C8B-B14F-4D97-AF65-F5344CB8AC3E}">
        <p14:creationId xmlns:p14="http://schemas.microsoft.com/office/powerpoint/2010/main" val="3987570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Placement dans l’arbre.</a:t>
            </a:r>
          </a:p>
          <a:p>
            <a:endParaRPr lang="fr-FR" dirty="0"/>
          </a:p>
        </p:txBody>
      </p:sp>
      <p:sp>
        <p:nvSpPr>
          <p:cNvPr id="4" name="Espace réservé du numéro de diapositive 3"/>
          <p:cNvSpPr>
            <a:spLocks noGrp="1"/>
          </p:cNvSpPr>
          <p:nvPr>
            <p:ph type="sldNum" sz="quarter" idx="5"/>
          </p:nvPr>
        </p:nvSpPr>
        <p:spPr/>
        <p:txBody>
          <a:bodyPr/>
          <a:lstStyle/>
          <a:p>
            <a:fld id="{3906DD31-661D-4E9A-A433-BCC98D69F28A}" type="slidenum">
              <a:rPr lang="fr-FR" smtClean="0"/>
              <a:t>12</a:t>
            </a:fld>
            <a:endParaRPr lang="fr-FR"/>
          </a:p>
        </p:txBody>
      </p:sp>
    </p:spTree>
    <p:extLst>
      <p:ext uri="{BB962C8B-B14F-4D97-AF65-F5344CB8AC3E}">
        <p14:creationId xmlns:p14="http://schemas.microsoft.com/office/powerpoint/2010/main" val="959732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4 : </a:t>
            </a:r>
            <a:r>
              <a:rPr lang="fr-FR" b="1" i="1" dirty="0"/>
              <a:t>Analyse d’erreurs. </a:t>
            </a:r>
            <a:r>
              <a:rPr lang="fr-FR" b="1" i="0" dirty="0"/>
              <a:t>Identifier les accords comme relations entre les mots </a:t>
            </a:r>
          </a:p>
          <a:p>
            <a:endParaRPr lang="fr-FR" b="1" i="0" dirty="0"/>
          </a:p>
          <a:p>
            <a:pPr marL="285750" indent="-285750">
              <a:buFont typeface="Wingdings" panose="05000000000000000000" pitchFamily="2" charset="2"/>
              <a:buChar char="Ø"/>
            </a:pPr>
            <a:r>
              <a:rPr lang="fr-FR" sz="1800" b="0" i="0" u="none" strike="noStrike" baseline="0" dirty="0">
                <a:solidFill>
                  <a:srgbClr val="00AEEF"/>
                </a:solidFill>
                <a:latin typeface="FSAlbert"/>
              </a:rPr>
              <a:t>« Est-ce que vous vous souvenez ? Qu’est-ce qui ne va pas dans ce groupe de mots ? » </a:t>
            </a:r>
          </a:p>
          <a:p>
            <a:r>
              <a:rPr lang="fr-FR" sz="1800" b="1" i="0" u="sng" strike="noStrike" baseline="0" dirty="0">
                <a:solidFill>
                  <a:srgbClr val="68BD44"/>
                </a:solidFill>
                <a:latin typeface="FSAlbert"/>
              </a:rPr>
              <a:t>Réponse attendue</a:t>
            </a:r>
            <a:r>
              <a:rPr lang="fr-FR" sz="1800" b="1" i="0" u="none" strike="noStrike" baseline="0" dirty="0">
                <a:solidFill>
                  <a:srgbClr val="68BD44"/>
                </a:solidFill>
                <a:latin typeface="FSAlbert"/>
              </a:rPr>
              <a:t> : </a:t>
            </a:r>
          </a:p>
          <a:p>
            <a:r>
              <a:rPr lang="fr-FR" sz="1800" b="0" i="0" u="none" strike="noStrike" baseline="0" dirty="0">
                <a:solidFill>
                  <a:srgbClr val="211D1E"/>
                </a:solidFill>
                <a:latin typeface="FSAlbert"/>
              </a:rPr>
              <a:t>Il faut que l’adjectif soit accordé au féminin parce que </a:t>
            </a:r>
            <a:r>
              <a:rPr lang="fr-FR" sz="1800" b="0" i="1" u="none" strike="noStrike" baseline="0" dirty="0">
                <a:solidFill>
                  <a:srgbClr val="211D1E"/>
                </a:solidFill>
                <a:latin typeface="FSAlbert"/>
              </a:rPr>
              <a:t>baleine </a:t>
            </a:r>
            <a:r>
              <a:rPr lang="fr-FR" sz="1800" b="0" i="0" u="none" strike="noStrike" baseline="0" dirty="0">
                <a:solidFill>
                  <a:srgbClr val="211D1E"/>
                </a:solidFill>
                <a:latin typeface="FSAlbert"/>
              </a:rPr>
              <a:t>est un mot féminin et que c’est le mot donneur. </a:t>
            </a:r>
            <a:endParaRPr lang="fr-FR" b="1" dirty="0"/>
          </a:p>
        </p:txBody>
      </p:sp>
      <p:sp>
        <p:nvSpPr>
          <p:cNvPr id="4" name="Espace réservé du numéro de diapositive 3"/>
          <p:cNvSpPr>
            <a:spLocks noGrp="1"/>
          </p:cNvSpPr>
          <p:nvPr>
            <p:ph type="sldNum" sz="quarter" idx="5"/>
          </p:nvPr>
        </p:nvSpPr>
        <p:spPr/>
        <p:txBody>
          <a:bodyPr/>
          <a:lstStyle/>
          <a:p>
            <a:fld id="{3906DD31-661D-4E9A-A433-BCC98D69F28A}" type="slidenum">
              <a:rPr lang="fr-FR" smtClean="0"/>
              <a:t>13</a:t>
            </a:fld>
            <a:endParaRPr lang="fr-FR"/>
          </a:p>
        </p:txBody>
      </p:sp>
    </p:spTree>
    <p:extLst>
      <p:ext uri="{BB962C8B-B14F-4D97-AF65-F5344CB8AC3E}">
        <p14:creationId xmlns:p14="http://schemas.microsoft.com/office/powerpoint/2010/main" val="2333723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Wingdings" panose="05000000000000000000" pitchFamily="2" charset="2"/>
              <a:buChar char="Ø"/>
            </a:pPr>
            <a:r>
              <a:rPr lang="fr-FR" sz="1800" b="0" i="0" u="none" strike="noStrike" baseline="0" dirty="0">
                <a:solidFill>
                  <a:srgbClr val="00AEEF"/>
                </a:solidFill>
                <a:latin typeface="FSAlbert"/>
              </a:rPr>
              <a:t>« Et dans celle-ci, qu’est-ce qui ne va pas ? » </a:t>
            </a:r>
          </a:p>
          <a:p>
            <a:r>
              <a:rPr lang="fr-FR" sz="1800" b="1" i="0" u="sng" strike="noStrike" baseline="0" dirty="0">
                <a:solidFill>
                  <a:srgbClr val="68BD44"/>
                </a:solidFill>
                <a:latin typeface="FSAlbert"/>
              </a:rPr>
              <a:t>Réponse attendue</a:t>
            </a:r>
            <a:r>
              <a:rPr lang="fr-FR" sz="1800" b="1" i="0" u="none" strike="noStrike" baseline="0" dirty="0">
                <a:solidFill>
                  <a:srgbClr val="68BD44"/>
                </a:solidFill>
                <a:latin typeface="FSAlbert"/>
              </a:rPr>
              <a:t> : </a:t>
            </a:r>
          </a:p>
          <a:p>
            <a:r>
              <a:rPr lang="fr-FR" sz="1800" b="0" i="0" u="none" strike="noStrike" baseline="0" dirty="0">
                <a:solidFill>
                  <a:srgbClr val="211D1E"/>
                </a:solidFill>
                <a:latin typeface="FSAlbert"/>
              </a:rPr>
              <a:t>Il faut que le verbe soit accordé à la personne 3, parce que la brique-sujet (</a:t>
            </a:r>
            <a:r>
              <a:rPr lang="fr-FR" sz="1800" b="0" i="1" u="none" strike="noStrike" baseline="0" dirty="0">
                <a:solidFill>
                  <a:srgbClr val="211D1E"/>
                </a:solidFill>
                <a:latin typeface="FSAlbert"/>
              </a:rPr>
              <a:t>La girafe</a:t>
            </a:r>
            <a:r>
              <a:rPr lang="fr-FR" sz="1800" b="0" i="0" u="none" strike="noStrike" baseline="0" dirty="0">
                <a:solidFill>
                  <a:srgbClr val="211D1E"/>
                </a:solidFill>
                <a:latin typeface="FSAlbert"/>
              </a:rPr>
              <a:t>) est un groupe du nom au singulier. </a:t>
            </a:r>
            <a:endParaRPr lang="fr-FR" b="1" dirty="0"/>
          </a:p>
        </p:txBody>
      </p:sp>
      <p:sp>
        <p:nvSpPr>
          <p:cNvPr id="4" name="Espace réservé du numéro de diapositive 3"/>
          <p:cNvSpPr>
            <a:spLocks noGrp="1"/>
          </p:cNvSpPr>
          <p:nvPr>
            <p:ph type="sldNum" sz="quarter" idx="5"/>
          </p:nvPr>
        </p:nvSpPr>
        <p:spPr/>
        <p:txBody>
          <a:bodyPr/>
          <a:lstStyle/>
          <a:p>
            <a:fld id="{3906DD31-661D-4E9A-A433-BCC98D69F28A}" type="slidenum">
              <a:rPr lang="fr-FR" smtClean="0"/>
              <a:t>14</a:t>
            </a:fld>
            <a:endParaRPr lang="fr-FR"/>
          </a:p>
        </p:txBody>
      </p:sp>
    </p:spTree>
    <p:extLst>
      <p:ext uri="{BB962C8B-B14F-4D97-AF65-F5344CB8AC3E}">
        <p14:creationId xmlns:p14="http://schemas.microsoft.com/office/powerpoint/2010/main" val="127232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Les accords, on les rencontre quand on s’occupe du groupe du nom et aussi quand on s’occupe de la phrase et du verbe : on accorde le déterminant et l’adjectif avec le nom et on accorde le verbe avec le sujet. </a:t>
            </a:r>
          </a:p>
          <a:p>
            <a:r>
              <a:rPr lang="fr-FR" sz="1800" b="0" i="0" u="none" strike="noStrike" baseline="0" dirty="0">
                <a:solidFill>
                  <a:srgbClr val="00AEEF"/>
                </a:solidFill>
                <a:latin typeface="FSAlbert"/>
              </a:rPr>
              <a:t>On ne peut pas mettre ce mot dans une seule branche. Je vous propose de l’attacher à un oiseau qui peut voler de branche en branche. » </a:t>
            </a:r>
            <a:endParaRPr lang="fr-FR" dirty="0"/>
          </a:p>
        </p:txBody>
      </p:sp>
      <p:sp>
        <p:nvSpPr>
          <p:cNvPr id="4" name="Espace réservé du numéro de diapositive 3"/>
          <p:cNvSpPr>
            <a:spLocks noGrp="1"/>
          </p:cNvSpPr>
          <p:nvPr>
            <p:ph type="sldNum" sz="quarter" idx="5"/>
          </p:nvPr>
        </p:nvSpPr>
        <p:spPr/>
        <p:txBody>
          <a:bodyPr/>
          <a:lstStyle/>
          <a:p>
            <a:fld id="{3906DD31-661D-4E9A-A433-BCC98D69F28A}" type="slidenum">
              <a:rPr lang="fr-FR" smtClean="0"/>
              <a:t>15</a:t>
            </a:fld>
            <a:endParaRPr lang="fr-FR"/>
          </a:p>
        </p:txBody>
      </p:sp>
    </p:spTree>
    <p:extLst>
      <p:ext uri="{BB962C8B-B14F-4D97-AF65-F5344CB8AC3E}">
        <p14:creationId xmlns:p14="http://schemas.microsoft.com/office/powerpoint/2010/main" val="537020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Placement dans l’arbre.</a:t>
            </a:r>
          </a:p>
          <a:p>
            <a:endParaRPr lang="fr-FR" dirty="0"/>
          </a:p>
        </p:txBody>
      </p:sp>
      <p:sp>
        <p:nvSpPr>
          <p:cNvPr id="4" name="Espace réservé du numéro de diapositive 3"/>
          <p:cNvSpPr>
            <a:spLocks noGrp="1"/>
          </p:cNvSpPr>
          <p:nvPr>
            <p:ph type="sldNum" sz="quarter" idx="5"/>
          </p:nvPr>
        </p:nvSpPr>
        <p:spPr/>
        <p:txBody>
          <a:bodyPr/>
          <a:lstStyle/>
          <a:p>
            <a:fld id="{3906DD31-661D-4E9A-A433-BCC98D69F28A}" type="slidenum">
              <a:rPr lang="fr-FR" smtClean="0"/>
              <a:t>16</a:t>
            </a:fld>
            <a:endParaRPr lang="fr-FR"/>
          </a:p>
        </p:txBody>
      </p:sp>
    </p:spTree>
    <p:extLst>
      <p:ext uri="{BB962C8B-B14F-4D97-AF65-F5344CB8AC3E}">
        <p14:creationId xmlns:p14="http://schemas.microsoft.com/office/powerpoint/2010/main" val="347243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anose="05000000000000000000" pitchFamily="2" charset="2"/>
              <a:buChar char="Ø"/>
            </a:pPr>
            <a:r>
              <a:rPr lang="fr-FR" dirty="0"/>
              <a:t>Dans la leçon </a:t>
            </a:r>
            <a:r>
              <a:rPr lang="fr-FR" b="1" i="1" dirty="0"/>
              <a:t>L’arbre de la grammaire</a:t>
            </a:r>
            <a:r>
              <a:rPr lang="fr-FR" b="0" i="0" dirty="0"/>
              <a:t>, qu’avons-nous appris ? </a:t>
            </a:r>
          </a:p>
          <a:p>
            <a:r>
              <a:rPr lang="fr-FR" b="1" i="0" u="sng" dirty="0"/>
              <a:t>Réponse attendue</a:t>
            </a:r>
            <a:r>
              <a:rPr lang="fr-FR" b="0" i="1" u="none" dirty="0"/>
              <a:t> (collectivement) </a:t>
            </a:r>
            <a:r>
              <a:rPr lang="fr-FR" b="0" i="0" u="none" dirty="0"/>
              <a:t>: On a </a:t>
            </a:r>
            <a:r>
              <a:rPr lang="fr-FR" sz="1800" b="0" i="0" u="none" strike="noStrike" baseline="0" dirty="0">
                <a:solidFill>
                  <a:srgbClr val="211D1E"/>
                </a:solidFill>
                <a:latin typeface="FSAlbert"/>
              </a:rPr>
              <a:t>retrouvé les différents mots qu’on utilise en grammaire. </a:t>
            </a:r>
          </a:p>
          <a:p>
            <a:pPr marL="285750" indent="-285750">
              <a:buFontTx/>
              <a:buChar char="-"/>
            </a:pPr>
            <a:r>
              <a:rPr lang="fr-FR" sz="1800" b="0" i="0" u="none" strike="noStrike" baseline="0" dirty="0">
                <a:solidFill>
                  <a:srgbClr val="211D1E"/>
                </a:solidFill>
                <a:latin typeface="FSAlbert"/>
              </a:rPr>
              <a:t>Il y a </a:t>
            </a:r>
            <a:r>
              <a:rPr lang="fr-FR" sz="1800" b="1" i="0" u="none" strike="noStrike" baseline="0" dirty="0">
                <a:solidFill>
                  <a:srgbClr val="211D1E"/>
                </a:solidFill>
                <a:latin typeface="FSAlbert"/>
              </a:rPr>
              <a:t>les mots pour dire avec quoi sont fabriquées les phrases </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nom</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déterminant</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adjectif</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verbe</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brique</a:t>
            </a:r>
            <a:r>
              <a:rPr lang="fr-FR" sz="1800" b="0" i="0" u="none" strike="noStrike" baseline="0" dirty="0">
                <a:solidFill>
                  <a:srgbClr val="211D1E"/>
                </a:solidFill>
                <a:latin typeface="FSAlbert"/>
              </a:rPr>
              <a:t>-</a:t>
            </a:r>
            <a:r>
              <a:rPr lang="fr-FR" sz="1800" b="0" i="1" u="none" strike="noStrike" baseline="0" dirty="0">
                <a:solidFill>
                  <a:srgbClr val="211D1E"/>
                </a:solidFill>
                <a:latin typeface="FSAlbert"/>
              </a:rPr>
              <a:t>sujet </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brique du verbe</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et pour dire comment peuvent changer ces éléments </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singulier </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pluriel</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conjugaison</a:t>
            </a:r>
            <a:r>
              <a:rPr lang="fr-FR" sz="1800" b="0" i="0" u="none" strike="noStrike" baseline="0" dirty="0">
                <a:solidFill>
                  <a:srgbClr val="211D1E"/>
                </a:solidFill>
                <a:latin typeface="FSAlbert"/>
              </a:rPr>
              <a:t>… Ces mots-là, on les retrouve dans les livrets. Les livrets, ils sont organisés un peu comme notre arbre de la grammaire, par domaine. </a:t>
            </a:r>
          </a:p>
          <a:p>
            <a:pPr marL="285750" indent="-285750">
              <a:buFontTx/>
              <a:buChar char="-"/>
            </a:pPr>
            <a:r>
              <a:rPr lang="fr-FR" sz="1800" b="0" i="0" u="none" strike="noStrike" baseline="0" dirty="0">
                <a:solidFill>
                  <a:srgbClr val="211D1E"/>
                </a:solidFill>
                <a:latin typeface="FSAlbert"/>
              </a:rPr>
              <a:t>Il y a </a:t>
            </a:r>
            <a:r>
              <a:rPr lang="fr-FR" sz="1800" b="1" i="0" u="none" strike="noStrike" baseline="0" dirty="0">
                <a:solidFill>
                  <a:srgbClr val="211D1E"/>
                </a:solidFill>
                <a:latin typeface="FSAlbert"/>
              </a:rPr>
              <a:t>le mot pour dire les relations entre les mots </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accord. </a:t>
            </a:r>
          </a:p>
          <a:p>
            <a:pPr marL="285750" indent="-285750">
              <a:buFontTx/>
              <a:buChar char="-"/>
            </a:pPr>
            <a:r>
              <a:rPr lang="fr-FR" sz="1800" b="0" i="0" u="none" strike="noStrike" baseline="0" dirty="0">
                <a:solidFill>
                  <a:srgbClr val="211D1E"/>
                </a:solidFill>
                <a:latin typeface="FSAlbert"/>
              </a:rPr>
              <a:t>Il y a </a:t>
            </a:r>
            <a:r>
              <a:rPr lang="fr-FR" sz="1800" b="1" i="0" u="none" strike="noStrike" baseline="0" dirty="0">
                <a:solidFill>
                  <a:srgbClr val="211D1E"/>
                </a:solidFill>
                <a:latin typeface="FSAlbert"/>
              </a:rPr>
              <a:t>les mots pour dire des façons de réfléchir </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classement</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variation</a:t>
            </a:r>
            <a:r>
              <a:rPr lang="fr-FR" sz="1800" b="0" i="0" u="none" strike="noStrike" baseline="0" dirty="0">
                <a:solidFill>
                  <a:srgbClr val="211D1E"/>
                </a:solidFill>
                <a:latin typeface="FSAlbert"/>
              </a:rPr>
              <a:t>, « </a:t>
            </a:r>
            <a:r>
              <a:rPr lang="fr-FR" sz="1800" b="0" i="1" u="none" strike="noStrike" baseline="0" dirty="0">
                <a:solidFill>
                  <a:srgbClr val="211D1E"/>
                </a:solidFill>
                <a:latin typeface="FSAlbert"/>
              </a:rPr>
              <a:t>les bons copains </a:t>
            </a:r>
            <a:r>
              <a:rPr lang="fr-FR" sz="1800" b="0" i="0" u="none" strike="noStrike" baseline="0" dirty="0">
                <a:solidFill>
                  <a:srgbClr val="211D1E"/>
                </a:solidFill>
                <a:latin typeface="FSAlbert"/>
              </a:rPr>
              <a:t>». </a:t>
            </a:r>
          </a:p>
          <a:p>
            <a:pPr marL="285750" indent="-285750">
              <a:buFontTx/>
              <a:buChar char="-"/>
            </a:pPr>
            <a:endParaRPr lang="fr-FR" sz="1800" b="0" i="0" u="none" strike="noStrike" baseline="0" dirty="0">
              <a:solidFill>
                <a:srgbClr val="211D1E"/>
              </a:solidFill>
              <a:latin typeface="FSAlber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b="0" i="0" u="none" strike="noStrike" baseline="0" dirty="0">
                <a:solidFill>
                  <a:srgbClr val="00AEEF"/>
                </a:solidFill>
                <a:latin typeface="FSAlbert"/>
              </a:rPr>
              <a:t>« Je vais garder l’affiche avec l’arbre, le buisson et l’oiseau. Elle nous resservira. » </a:t>
            </a:r>
            <a:endParaRPr lang="fr-FR" b="1" u="sng" dirty="0"/>
          </a:p>
          <a:p>
            <a:pPr marL="0" indent="0">
              <a:buFontTx/>
              <a:buNone/>
            </a:pPr>
            <a:endParaRPr lang="fr-FR" b="1" u="sng" dirty="0"/>
          </a:p>
        </p:txBody>
      </p:sp>
      <p:sp>
        <p:nvSpPr>
          <p:cNvPr id="4" name="Espace réservé du numéro de diapositive 3"/>
          <p:cNvSpPr>
            <a:spLocks noGrp="1"/>
          </p:cNvSpPr>
          <p:nvPr>
            <p:ph type="sldNum" sz="quarter" idx="5"/>
          </p:nvPr>
        </p:nvSpPr>
        <p:spPr/>
        <p:txBody>
          <a:bodyPr/>
          <a:lstStyle/>
          <a:p>
            <a:fld id="{3906DD31-661D-4E9A-A433-BCC98D69F28A}" type="slidenum">
              <a:rPr lang="fr-FR" smtClean="0"/>
              <a:t>17</a:t>
            </a:fld>
            <a:endParaRPr lang="fr-FR"/>
          </a:p>
        </p:txBody>
      </p:sp>
    </p:spTree>
    <p:extLst>
      <p:ext uri="{BB962C8B-B14F-4D97-AF65-F5344CB8AC3E}">
        <p14:creationId xmlns:p14="http://schemas.microsoft.com/office/powerpoint/2010/main" val="7414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latin typeface="+mn-lt"/>
              </a:rPr>
              <a:t>Activité d’entrainement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effectLst/>
                <a:latin typeface="+mn-lt"/>
                <a:ea typeface="Calibri" panose="020F0502020204030204" pitchFamily="34" charset="0"/>
                <a:cs typeface="Times New Roman" panose="02020603050405020304" pitchFamily="18" charset="0"/>
              </a:rPr>
              <a:t>Livret 8, page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effectLst/>
              <a:latin typeface="+mn-lt"/>
              <a:ea typeface="Calibri" panose="020F0502020204030204" pitchFamily="34" charset="0"/>
              <a:cs typeface="Times New Roman" panose="02020603050405020304" pitchFamily="18" charset="0"/>
            </a:endParaRPr>
          </a:p>
          <a:p>
            <a:r>
              <a:rPr lang="fr-FR" sz="1000" b="1" i="1" u="none" dirty="0">
                <a:solidFill>
                  <a:schemeClr val="tx1"/>
                </a:solidFill>
                <a:effectLst/>
                <a:latin typeface="+mn-lt"/>
                <a:ea typeface="Calibri" panose="020F0502020204030204" pitchFamily="34" charset="0"/>
              </a:rPr>
              <a:t>Connaissances </a:t>
            </a:r>
            <a:r>
              <a:rPr lang="fr-FR" sz="1000" b="1" i="1" u="none" dirty="0" err="1">
                <a:solidFill>
                  <a:schemeClr val="tx1"/>
                </a:solidFill>
                <a:effectLst/>
                <a:latin typeface="+mn-lt"/>
                <a:ea typeface="Calibri" panose="020F0502020204030204" pitchFamily="34" charset="0"/>
              </a:rPr>
              <a:t>rebrassées</a:t>
            </a:r>
            <a:r>
              <a:rPr lang="fr-FR" sz="1000" b="1" i="1" u="none" dirty="0">
                <a:solidFill>
                  <a:schemeClr val="tx1"/>
                </a:solidFill>
                <a:effectLst/>
                <a:latin typeface="+mn-lt"/>
                <a:ea typeface="Calibri" panose="020F0502020204030204" pitchFamily="34" charset="0"/>
              </a:rPr>
              <a:t> :</a:t>
            </a:r>
          </a:p>
          <a:p>
            <a:r>
              <a:rPr lang="fr-FR" sz="1200" cap="small" dirty="0">
                <a:effectLst/>
                <a:latin typeface="Times New Roman" panose="02020603050405020304" pitchFamily="18" charset="0"/>
                <a:ea typeface="Times New Roman" panose="02020603050405020304" pitchFamily="18" charset="0"/>
              </a:rPr>
              <a:t>Les mots de la grammaire (1)</a:t>
            </a:r>
            <a:endParaRPr lang="fr-FR" sz="12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906DD31-661D-4E9A-A433-BCC98D69F28A}" type="slidenum">
              <a:rPr lang="fr-FR" smtClean="0"/>
              <a:t>18</a:t>
            </a:fld>
            <a:endParaRPr lang="fr-FR"/>
          </a:p>
        </p:txBody>
      </p:sp>
    </p:spTree>
    <p:extLst>
      <p:ext uri="{BB962C8B-B14F-4D97-AF65-F5344CB8AC3E}">
        <p14:creationId xmlns:p14="http://schemas.microsoft.com/office/powerpoint/2010/main" val="611162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sng" strike="noStrike" baseline="0" dirty="0">
                <a:solidFill>
                  <a:srgbClr val="211D1E"/>
                </a:solidFill>
                <a:latin typeface="FSAlbert"/>
              </a:rPr>
              <a:t>Réponse attendue</a:t>
            </a:r>
            <a:r>
              <a:rPr lang="fr-FR" sz="1800" b="1" i="0" u="none" strike="noStrike" baseline="0" dirty="0">
                <a:solidFill>
                  <a:srgbClr val="211D1E"/>
                </a:solidFill>
                <a:latin typeface="FSAlbert"/>
              </a:rPr>
              <a:t> : </a:t>
            </a:r>
          </a:p>
          <a:p>
            <a:r>
              <a:rPr lang="fr-FR" sz="1800" b="1" i="0" u="none" strike="noStrike" baseline="0" dirty="0">
                <a:solidFill>
                  <a:srgbClr val="211D1E"/>
                </a:solidFill>
                <a:latin typeface="FSAlbert"/>
              </a:rPr>
              <a:t>Autour du nom : </a:t>
            </a:r>
            <a:r>
              <a:rPr lang="fr-FR" sz="1800" b="0" i="0" u="none" strike="noStrike" baseline="0" dirty="0">
                <a:solidFill>
                  <a:srgbClr val="211D1E"/>
                </a:solidFill>
                <a:latin typeface="FSAlbert"/>
              </a:rPr>
              <a:t>masculin / féminin, déterminant, adjectif, nom propre / nom commun, singulier / pluriel, pronom. </a:t>
            </a:r>
          </a:p>
          <a:p>
            <a:r>
              <a:rPr lang="fr-FR" sz="1800" b="1" i="0" u="none" strike="noStrike" baseline="0" dirty="0">
                <a:solidFill>
                  <a:srgbClr val="211D1E"/>
                </a:solidFill>
                <a:latin typeface="FSAlbert"/>
              </a:rPr>
              <a:t>Autour du verbe </a:t>
            </a:r>
            <a:r>
              <a:rPr lang="fr-FR" sz="1800" b="0" i="0" u="none" strike="noStrike" baseline="0" dirty="0">
                <a:solidFill>
                  <a:srgbClr val="211D1E"/>
                </a:solidFill>
                <a:latin typeface="FSAlbert"/>
              </a:rPr>
              <a:t>: conjugaison, radical / marque de la personne, personnes 1, 2, 3, 4, 5, 6. </a:t>
            </a:r>
          </a:p>
          <a:p>
            <a:r>
              <a:rPr lang="fr-FR" sz="1800" b="1" i="0" u="none" strike="noStrike" baseline="0" dirty="0">
                <a:solidFill>
                  <a:srgbClr val="211D1E"/>
                </a:solidFill>
                <a:latin typeface="FSAlbert"/>
              </a:rPr>
              <a:t>La phrase : </a:t>
            </a:r>
            <a:r>
              <a:rPr lang="fr-FR" sz="1800" b="0" i="0" u="none" strike="noStrike" baseline="0" dirty="0">
                <a:solidFill>
                  <a:srgbClr val="211D1E"/>
                </a:solidFill>
                <a:latin typeface="FSAlbert"/>
              </a:rPr>
              <a:t>brique-sujet / brique du verbe. </a:t>
            </a:r>
          </a:p>
          <a:p>
            <a:r>
              <a:rPr lang="fr-FR" sz="1800" b="1" i="0" u="none" strike="noStrike" baseline="0" dirty="0">
                <a:solidFill>
                  <a:srgbClr val="211D1E"/>
                </a:solidFill>
                <a:latin typeface="FSAlbert"/>
              </a:rPr>
              <a:t>Lettres et sons : </a:t>
            </a:r>
            <a:r>
              <a:rPr lang="fr-FR" sz="1800" b="0" i="0" u="none" strike="noStrike" baseline="0" dirty="0">
                <a:solidFill>
                  <a:srgbClr val="211D1E"/>
                </a:solidFill>
                <a:latin typeface="FSAlbert"/>
              </a:rPr>
              <a:t>cédille, accent grave / accent aigu. </a:t>
            </a:r>
          </a:p>
          <a:p>
            <a:r>
              <a:rPr lang="fr-FR" sz="1800" b="1" i="0" u="none" strike="noStrike" baseline="0" dirty="0">
                <a:solidFill>
                  <a:srgbClr val="211D1E"/>
                </a:solidFill>
                <a:latin typeface="FSAlbert"/>
              </a:rPr>
              <a:t>Accord : </a:t>
            </a:r>
            <a:r>
              <a:rPr lang="fr-FR" sz="1800" b="0" i="0" u="none" strike="noStrike" baseline="0" dirty="0">
                <a:solidFill>
                  <a:srgbClr val="211D1E"/>
                </a:solidFill>
                <a:latin typeface="FSAlbert"/>
              </a:rPr>
              <a:t>mot donneur / mot receveur. </a:t>
            </a:r>
            <a:endParaRPr lang="fr-FR" sz="1800" b="0" i="1" u="none" strike="noStrike" baseline="0" dirty="0">
              <a:solidFill>
                <a:srgbClr val="211D1E"/>
              </a:solidFill>
              <a:latin typeface="FSAlbert"/>
            </a:endParaRPr>
          </a:p>
          <a:p>
            <a:endParaRPr lang="fr-FR" sz="1800" b="0" i="1" u="none" strike="noStrike" baseline="0" dirty="0">
              <a:solidFill>
                <a:srgbClr val="211D1E"/>
              </a:solidFill>
              <a:latin typeface="FSAlbert"/>
            </a:endParaRPr>
          </a:p>
          <a:p>
            <a:r>
              <a:rPr lang="fr-FR" sz="1800" b="0" i="1" u="none" strike="noStrike" baseline="0" dirty="0">
                <a:solidFill>
                  <a:srgbClr val="211D1E"/>
                </a:solidFill>
                <a:latin typeface="FSAlbert"/>
              </a:rPr>
              <a:t>Il s’agit d’une simple reprise de l’activité permettant à l’élève de s’y confronter individuellement et de faire le point sur ce qu’il est capable de classer ou pas. La proposer une semaine après la leçon sans appui possible sur l’affiche produite collectivement. </a:t>
            </a:r>
          </a:p>
          <a:p>
            <a:endParaRPr lang="fr-FR" sz="1800" b="0" i="1" u="none" strike="noStrike" baseline="0" dirty="0">
              <a:solidFill>
                <a:srgbClr val="211D1E"/>
              </a:solidFill>
              <a:latin typeface="FSAlbert"/>
            </a:endParaRPr>
          </a:p>
          <a:p>
            <a:r>
              <a:rPr lang="fr-FR" sz="1800" b="0" i="1" u="none" strike="noStrike" baseline="0" dirty="0">
                <a:solidFill>
                  <a:srgbClr val="211D1E"/>
                </a:solidFill>
                <a:latin typeface="FSAlbert"/>
              </a:rPr>
              <a:t>Deux éléments ont été ajoutés par rapport à l’activité de la leçon : </a:t>
            </a:r>
            <a:r>
              <a:rPr lang="fr-FR" sz="1800" b="1" i="0" u="none" strike="noStrike" baseline="0" dirty="0">
                <a:solidFill>
                  <a:srgbClr val="211D1E"/>
                </a:solidFill>
                <a:latin typeface="FSAlbert"/>
              </a:rPr>
              <a:t>pronom </a:t>
            </a:r>
            <a:r>
              <a:rPr lang="fr-FR" sz="1800" b="0" i="1" u="none" strike="noStrike" baseline="0" dirty="0">
                <a:solidFill>
                  <a:srgbClr val="211D1E"/>
                </a:solidFill>
                <a:latin typeface="FSAlbert"/>
              </a:rPr>
              <a:t>et </a:t>
            </a:r>
            <a:r>
              <a:rPr lang="fr-FR" sz="1800" b="1" i="0" u="none" strike="noStrike" baseline="0" dirty="0">
                <a:solidFill>
                  <a:srgbClr val="211D1E"/>
                </a:solidFill>
                <a:latin typeface="FSAlbert"/>
              </a:rPr>
              <a:t>mot donneur / mot receveur</a:t>
            </a:r>
            <a:r>
              <a:rPr lang="fr-FR" sz="1800" b="0" i="0" u="none" strike="noStrike" baseline="0" dirty="0">
                <a:solidFill>
                  <a:srgbClr val="211D1E"/>
                </a:solidFill>
                <a:latin typeface="FSAlbert"/>
              </a:rPr>
              <a:t>. </a:t>
            </a:r>
            <a:endParaRPr lang="fr-FR" dirty="0"/>
          </a:p>
        </p:txBody>
      </p:sp>
      <p:sp>
        <p:nvSpPr>
          <p:cNvPr id="4" name="Espace réservé du numéro de diapositive 3"/>
          <p:cNvSpPr>
            <a:spLocks noGrp="1"/>
          </p:cNvSpPr>
          <p:nvPr>
            <p:ph type="sldNum" sz="quarter" idx="5"/>
          </p:nvPr>
        </p:nvSpPr>
        <p:spPr/>
        <p:txBody>
          <a:bodyPr/>
          <a:lstStyle/>
          <a:p>
            <a:fld id="{3906DD31-661D-4E9A-A433-BCC98D69F28A}" type="slidenum">
              <a:rPr lang="fr-FR" smtClean="0"/>
              <a:t>19</a:t>
            </a:fld>
            <a:endParaRPr lang="fr-FR"/>
          </a:p>
        </p:txBody>
      </p:sp>
    </p:spTree>
    <p:extLst>
      <p:ext uri="{BB962C8B-B14F-4D97-AF65-F5344CB8AC3E}">
        <p14:creationId xmlns:p14="http://schemas.microsoft.com/office/powerpoint/2010/main" val="2387434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1 : </a:t>
            </a:r>
            <a:r>
              <a:rPr lang="fr-FR" b="1" i="1" dirty="0"/>
              <a:t>Enrôlement</a:t>
            </a:r>
          </a:p>
          <a:p>
            <a:endParaRPr lang="fr-FR" b="1" dirty="0"/>
          </a:p>
          <a:p>
            <a:r>
              <a:rPr lang="fr-FR" sz="1800" b="0" i="0" u="none" strike="noStrike" baseline="0" dirty="0">
                <a:solidFill>
                  <a:srgbClr val="00AEEF"/>
                </a:solidFill>
                <a:latin typeface="FSAlbert"/>
              </a:rPr>
              <a:t>« Aujourd’hui, on va faire un travail particulier. On va revenir sur quelques mots qui permettent de parler de la grammaire qu’on a apprise. » </a:t>
            </a:r>
          </a:p>
          <a:p>
            <a:endParaRPr lang="fr-FR" b="1" dirty="0"/>
          </a:p>
        </p:txBody>
      </p:sp>
      <p:sp>
        <p:nvSpPr>
          <p:cNvPr id="4" name="Espace réservé du numéro de diapositive 3"/>
          <p:cNvSpPr>
            <a:spLocks noGrp="1"/>
          </p:cNvSpPr>
          <p:nvPr>
            <p:ph type="sldNum" sz="quarter" idx="5"/>
          </p:nvPr>
        </p:nvSpPr>
        <p:spPr/>
        <p:txBody>
          <a:bodyPr/>
          <a:lstStyle/>
          <a:p>
            <a:fld id="{3906DD31-661D-4E9A-A433-BCC98D69F28A}" type="slidenum">
              <a:rPr lang="fr-FR" smtClean="0"/>
              <a:t>2</a:t>
            </a:fld>
            <a:endParaRPr lang="fr-FR"/>
          </a:p>
        </p:txBody>
      </p:sp>
    </p:spTree>
    <p:extLst>
      <p:ext uri="{BB962C8B-B14F-4D97-AF65-F5344CB8AC3E}">
        <p14:creationId xmlns:p14="http://schemas.microsoft.com/office/powerpoint/2010/main" val="1077303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latin typeface="+mn-lt"/>
              </a:rPr>
              <a:t>Activité d’entrainement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effectLst/>
                <a:latin typeface="+mn-lt"/>
                <a:ea typeface="Calibri" panose="020F0502020204030204" pitchFamily="34" charset="0"/>
                <a:cs typeface="Times New Roman" panose="02020603050405020304" pitchFamily="18" charset="0"/>
              </a:rPr>
              <a:t>Livret 10, pages 1 et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effectLst/>
              <a:latin typeface="+mn-lt"/>
              <a:ea typeface="Calibri" panose="020F0502020204030204" pitchFamily="34" charset="0"/>
              <a:cs typeface="Times New Roman" panose="02020603050405020304" pitchFamily="18" charset="0"/>
            </a:endParaRPr>
          </a:p>
          <a:p>
            <a:r>
              <a:rPr lang="fr-FR" sz="1800" b="0" i="1" u="none" strike="noStrike" baseline="0" dirty="0">
                <a:solidFill>
                  <a:srgbClr val="211D1E"/>
                </a:solidFill>
                <a:latin typeface="FSAlbert"/>
              </a:rPr>
              <a:t>À l’issue de cette activité du livret 8, les élèves commencent à remplir </a:t>
            </a:r>
            <a:r>
              <a:rPr lang="fr-FR" sz="1800" b="1" i="1" u="none" strike="noStrike" baseline="0" dirty="0">
                <a:solidFill>
                  <a:srgbClr val="211D1E"/>
                </a:solidFill>
                <a:latin typeface="FSAlbert"/>
              </a:rPr>
              <a:t>l’arbre de la grammaire </a:t>
            </a:r>
            <a:r>
              <a:rPr lang="fr-FR" sz="1800" b="0" i="1" u="none" strike="noStrike" baseline="0" dirty="0">
                <a:solidFill>
                  <a:srgbClr val="211D1E"/>
                </a:solidFill>
                <a:latin typeface="FSAlbert"/>
              </a:rPr>
              <a:t>du </a:t>
            </a:r>
            <a:r>
              <a:rPr lang="fr-FR" sz="1800" b="1" i="1" u="none" strike="noStrike" baseline="0" dirty="0">
                <a:solidFill>
                  <a:srgbClr val="0065B3"/>
                </a:solidFill>
                <a:latin typeface="FSAlbert"/>
              </a:rPr>
              <a:t>livret n° 10</a:t>
            </a:r>
            <a:r>
              <a:rPr lang="fr-FR" sz="1800" b="1" i="1" u="none" strike="noStrike" baseline="0">
                <a:solidFill>
                  <a:srgbClr val="0065B3"/>
                </a:solidFill>
                <a:latin typeface="FSAlbert"/>
              </a:rPr>
              <a:t>, pages </a:t>
            </a:r>
            <a:r>
              <a:rPr lang="fr-FR" sz="1800" b="1" i="1" u="none" strike="noStrike" baseline="0" dirty="0">
                <a:solidFill>
                  <a:srgbClr val="0065B3"/>
                </a:solidFill>
                <a:latin typeface="FSAlbert"/>
              </a:rPr>
              <a:t>1 et 4</a:t>
            </a:r>
            <a:r>
              <a:rPr lang="fr-FR" sz="1800" b="0" i="1" u="none" strike="noStrike" baseline="0" dirty="0">
                <a:solidFill>
                  <a:srgbClr val="211D1E"/>
                </a:solidFill>
                <a:latin typeface="FSAlbert"/>
              </a:rPr>
              <a:t>. </a:t>
            </a:r>
          </a:p>
          <a:p>
            <a:endParaRPr lang="fr-FR" sz="1800" b="0" i="1" u="none" strike="noStrike" baseline="0" dirty="0">
              <a:solidFill>
                <a:srgbClr val="211D1E"/>
              </a:solidFill>
              <a:latin typeface="FSAlbert"/>
            </a:endParaRPr>
          </a:p>
          <a:p>
            <a:r>
              <a:rPr lang="fr-FR" sz="1800" b="0" i="1" u="none" strike="noStrike" baseline="0" dirty="0">
                <a:solidFill>
                  <a:srgbClr val="211D1E"/>
                </a:solidFill>
                <a:latin typeface="FSAlbert"/>
              </a:rPr>
              <a:t>Ils le complèteront après la leçon 66 </a:t>
            </a:r>
            <a:r>
              <a:rPr lang="fr-FR" sz="1800" b="0" i="0" u="none" strike="noStrike" baseline="0" dirty="0">
                <a:solidFill>
                  <a:srgbClr val="211D1E"/>
                </a:solidFill>
                <a:latin typeface="FSAlbert"/>
              </a:rPr>
              <a:t>Qu’est-ce que faire de la grammaire ? </a:t>
            </a:r>
            <a:endParaRPr lang="fr-FR" sz="1200" i="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906DD31-661D-4E9A-A433-BCC98D69F28A}" type="slidenum">
              <a:rPr lang="fr-FR" smtClean="0"/>
              <a:t>20</a:t>
            </a:fld>
            <a:endParaRPr lang="fr-FR"/>
          </a:p>
        </p:txBody>
      </p:sp>
    </p:spTree>
    <p:extLst>
      <p:ext uri="{BB962C8B-B14F-4D97-AF65-F5344CB8AC3E}">
        <p14:creationId xmlns:p14="http://schemas.microsoft.com/office/powerpoint/2010/main" val="132734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Wingdings" panose="05000000000000000000" pitchFamily="2" charset="2"/>
              <a:buChar char="Ø"/>
            </a:pPr>
            <a:r>
              <a:rPr lang="fr-FR" sz="1800" b="1" i="0" u="none" strike="noStrike" baseline="0" dirty="0">
                <a:solidFill>
                  <a:srgbClr val="00AEEF"/>
                </a:solidFill>
                <a:latin typeface="FSAlbert"/>
              </a:rPr>
              <a:t>Distribuer</a:t>
            </a:r>
            <a:r>
              <a:rPr lang="fr-FR" sz="1800" b="0" i="0" u="none" strike="noStrike" baseline="0" dirty="0">
                <a:solidFill>
                  <a:srgbClr val="00AEEF"/>
                </a:solidFill>
                <a:latin typeface="FSAlbert"/>
              </a:rPr>
              <a:t> les étiquettes-mots (cf. matériel).</a:t>
            </a:r>
            <a:br>
              <a:rPr lang="fr-FR" sz="1800" b="0" i="0" u="none" strike="noStrike" baseline="0" dirty="0">
                <a:solidFill>
                  <a:srgbClr val="00AEEF"/>
                </a:solidFill>
                <a:latin typeface="FSAlbert"/>
              </a:rPr>
            </a:br>
            <a:endParaRPr lang="fr-FR" sz="1800" b="0" i="0" u="none" strike="noStrike" baseline="0" dirty="0">
              <a:solidFill>
                <a:srgbClr val="00AEEF"/>
              </a:solidFill>
              <a:latin typeface="FSAlbert"/>
            </a:endParaRPr>
          </a:p>
          <a:p>
            <a:pPr marL="285750" indent="-285750">
              <a:buFont typeface="Wingdings" panose="05000000000000000000" pitchFamily="2" charset="2"/>
              <a:buChar char="Ø"/>
            </a:pPr>
            <a:r>
              <a:rPr lang="fr-FR" sz="1800" b="0" i="0" u="none" strike="noStrike" baseline="0" dirty="0">
                <a:solidFill>
                  <a:srgbClr val="00AEEF"/>
                </a:solidFill>
                <a:latin typeface="FSAlbert"/>
              </a:rPr>
              <a:t>« On a beaucoup travaillé, alors ça fait beaucoup de mots ! On ne va pas réfléchir à tous ces mots d’un coup. Je vous propose qu’on y réfléchisse petit à petit pour mieux comprendre ensemble ce que ces mots nous disent. »</a:t>
            </a:r>
          </a:p>
          <a:p>
            <a:endParaRPr lang="fr-FR" dirty="0"/>
          </a:p>
        </p:txBody>
      </p:sp>
      <p:sp>
        <p:nvSpPr>
          <p:cNvPr id="4" name="Espace réservé du numéro de diapositive 3"/>
          <p:cNvSpPr>
            <a:spLocks noGrp="1"/>
          </p:cNvSpPr>
          <p:nvPr>
            <p:ph type="sldNum" sz="quarter" idx="5"/>
          </p:nvPr>
        </p:nvSpPr>
        <p:spPr/>
        <p:txBody>
          <a:bodyPr/>
          <a:lstStyle/>
          <a:p>
            <a:fld id="{3906DD31-661D-4E9A-A433-BCC98D69F28A}" type="slidenum">
              <a:rPr lang="fr-FR" smtClean="0"/>
              <a:t>3</a:t>
            </a:fld>
            <a:endParaRPr lang="fr-FR"/>
          </a:p>
        </p:txBody>
      </p:sp>
    </p:spTree>
    <p:extLst>
      <p:ext uri="{BB962C8B-B14F-4D97-AF65-F5344CB8AC3E}">
        <p14:creationId xmlns:p14="http://schemas.microsoft.com/office/powerpoint/2010/main" val="1803038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PHASE 2 : </a:t>
            </a:r>
            <a:r>
              <a:rPr lang="fr-FR" sz="1800" b="1" i="1" dirty="0"/>
              <a:t>Classement. </a:t>
            </a:r>
            <a:r>
              <a:rPr lang="fr-FR" sz="1800" b="1" i="0" dirty="0"/>
              <a:t>Distinguer les différents domaines de la grammaire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u="none" strike="noStrike" baseline="0" dirty="0">
              <a:solidFill>
                <a:srgbClr val="00AEEF"/>
              </a:solidFill>
              <a:latin typeface="FSAlbert"/>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800" b="1" i="0" u="none" strike="noStrike" baseline="0" dirty="0">
                <a:solidFill>
                  <a:srgbClr val="00AEEF"/>
                </a:solidFill>
                <a:latin typeface="FSAlbert"/>
              </a:rPr>
              <a:t>Distribuer</a:t>
            </a:r>
            <a:r>
              <a:rPr lang="fr-FR" sz="1800" b="0" i="0" u="none" strike="noStrike" baseline="0" dirty="0">
                <a:solidFill>
                  <a:srgbClr val="00AEEF"/>
                </a:solidFill>
                <a:latin typeface="FSAlbert"/>
              </a:rPr>
              <a:t> les étiquettes-mots de la 1</a:t>
            </a:r>
            <a:r>
              <a:rPr lang="fr-FR" sz="1800" b="0" i="0" u="none" strike="noStrike" baseline="30000" dirty="0">
                <a:solidFill>
                  <a:srgbClr val="00AEEF"/>
                </a:solidFill>
                <a:latin typeface="FSAlbert"/>
              </a:rPr>
              <a:t>re</a:t>
            </a:r>
            <a:r>
              <a:rPr lang="fr-FR" sz="1800" b="0" i="0" u="none" strike="noStrike" baseline="0" dirty="0">
                <a:solidFill>
                  <a:srgbClr val="00AEEF"/>
                </a:solidFill>
                <a:latin typeface="FSAlbert"/>
              </a:rPr>
              <a:t> série (cf. </a:t>
            </a:r>
            <a:r>
              <a:rPr lang="fr-FR" sz="1800" b="0" i="1" u="none" strike="noStrike" baseline="0" dirty="0">
                <a:solidFill>
                  <a:srgbClr val="00AEEF"/>
                </a:solidFill>
                <a:latin typeface="FSAlbert"/>
              </a:rPr>
              <a:t>Fichier photocopiable</a:t>
            </a:r>
            <a:r>
              <a:rPr lang="fr-FR" sz="1800" b="0" i="0" u="none" strike="noStrike" baseline="0" dirty="0">
                <a:solidFill>
                  <a:srgbClr val="00AEEF"/>
                </a:solidFill>
                <a:latin typeface="FSAlbert"/>
              </a:rPr>
              <a:t>).</a:t>
            </a:r>
          </a:p>
          <a:p>
            <a:endParaRPr lang="fr-FR" sz="1800" b="0" i="0" u="none" strike="noStrike" baseline="0" dirty="0">
              <a:solidFill>
                <a:srgbClr val="00AEEF"/>
              </a:solidFill>
              <a:latin typeface="FSAlbert"/>
            </a:endParaRPr>
          </a:p>
          <a:p>
            <a:pPr marL="285750" indent="-285750">
              <a:buFont typeface="Wingdings" panose="05000000000000000000" pitchFamily="2" charset="2"/>
              <a:buChar char="Ø"/>
            </a:pPr>
            <a:r>
              <a:rPr lang="fr-FR" sz="1800" b="0" i="0" u="none" strike="noStrike" baseline="0" dirty="0">
                <a:solidFill>
                  <a:srgbClr val="00AEEF"/>
                </a:solidFill>
                <a:latin typeface="FSAlbert"/>
              </a:rPr>
              <a:t>« Regardez les mots et trouvez ceux qui vont ensemble. Proposez un classement. » </a:t>
            </a:r>
          </a:p>
          <a:p>
            <a:endParaRPr lang="fr-FR" dirty="0"/>
          </a:p>
          <a:p>
            <a:r>
              <a:rPr lang="fr-FR" i="1" dirty="0"/>
              <a:t>Après 10 min, passer à une mise en commun. </a:t>
            </a:r>
          </a:p>
        </p:txBody>
      </p:sp>
      <p:sp>
        <p:nvSpPr>
          <p:cNvPr id="4" name="Espace réservé du numéro de diapositive 3"/>
          <p:cNvSpPr>
            <a:spLocks noGrp="1"/>
          </p:cNvSpPr>
          <p:nvPr>
            <p:ph type="sldNum" sz="quarter" idx="5"/>
          </p:nvPr>
        </p:nvSpPr>
        <p:spPr/>
        <p:txBody>
          <a:bodyPr/>
          <a:lstStyle/>
          <a:p>
            <a:fld id="{3906DD31-661D-4E9A-A433-BCC98D69F28A}" type="slidenum">
              <a:rPr lang="fr-FR" smtClean="0"/>
              <a:t>4</a:t>
            </a:fld>
            <a:endParaRPr lang="fr-FR"/>
          </a:p>
        </p:txBody>
      </p:sp>
    </p:spTree>
    <p:extLst>
      <p:ext uri="{BB962C8B-B14F-4D97-AF65-F5344CB8AC3E}">
        <p14:creationId xmlns:p14="http://schemas.microsoft.com/office/powerpoint/2010/main" val="2677019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Correction</a:t>
            </a:r>
          </a:p>
        </p:txBody>
      </p:sp>
      <p:sp>
        <p:nvSpPr>
          <p:cNvPr id="4" name="Espace réservé du numéro de diapositive 3"/>
          <p:cNvSpPr>
            <a:spLocks noGrp="1"/>
          </p:cNvSpPr>
          <p:nvPr>
            <p:ph type="sldNum" sz="quarter" idx="5"/>
          </p:nvPr>
        </p:nvSpPr>
        <p:spPr/>
        <p:txBody>
          <a:bodyPr/>
          <a:lstStyle/>
          <a:p>
            <a:fld id="{3906DD31-661D-4E9A-A433-BCC98D69F28A}" type="slidenum">
              <a:rPr lang="fr-FR" smtClean="0"/>
              <a:t>5</a:t>
            </a:fld>
            <a:endParaRPr lang="fr-FR"/>
          </a:p>
        </p:txBody>
      </p:sp>
    </p:spTree>
    <p:extLst>
      <p:ext uri="{BB962C8B-B14F-4D97-AF65-F5344CB8AC3E}">
        <p14:creationId xmlns:p14="http://schemas.microsoft.com/office/powerpoint/2010/main" val="1286027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On va enrichir les groupes de mots. » </a:t>
            </a:r>
          </a:p>
          <a:p>
            <a:endParaRPr lang="fr-FR" dirty="0"/>
          </a:p>
        </p:txBody>
      </p:sp>
      <p:sp>
        <p:nvSpPr>
          <p:cNvPr id="4" name="Espace réservé du numéro de diapositive 3"/>
          <p:cNvSpPr>
            <a:spLocks noGrp="1"/>
          </p:cNvSpPr>
          <p:nvPr>
            <p:ph type="sldNum" sz="quarter" idx="5"/>
          </p:nvPr>
        </p:nvSpPr>
        <p:spPr/>
        <p:txBody>
          <a:bodyPr/>
          <a:lstStyle/>
          <a:p>
            <a:fld id="{3906DD31-661D-4E9A-A433-BCC98D69F28A}" type="slidenum">
              <a:rPr lang="fr-FR" smtClean="0"/>
              <a:t>6</a:t>
            </a:fld>
            <a:endParaRPr lang="fr-FR"/>
          </a:p>
        </p:txBody>
      </p:sp>
    </p:spTree>
    <p:extLst>
      <p:ext uri="{BB962C8B-B14F-4D97-AF65-F5344CB8AC3E}">
        <p14:creationId xmlns:p14="http://schemas.microsoft.com/office/powerpoint/2010/main" val="1653247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800" b="1" i="0" u="none" strike="noStrike" baseline="0" dirty="0">
                <a:solidFill>
                  <a:srgbClr val="00AEEF"/>
                </a:solidFill>
                <a:latin typeface="FSAlbert"/>
              </a:rPr>
              <a:t>Distribuer</a:t>
            </a:r>
            <a:r>
              <a:rPr lang="fr-FR" sz="1800" b="0" i="0" u="none" strike="noStrike" baseline="0" dirty="0">
                <a:solidFill>
                  <a:srgbClr val="00AEEF"/>
                </a:solidFill>
                <a:latin typeface="FSAlbert"/>
              </a:rPr>
              <a:t> les étiquettes-mots de la 2</a:t>
            </a:r>
            <a:r>
              <a:rPr lang="fr-FR" sz="1800" b="0" i="0" u="none" strike="noStrike" baseline="30000" dirty="0">
                <a:solidFill>
                  <a:srgbClr val="00AEEF"/>
                </a:solidFill>
                <a:latin typeface="FSAlbert"/>
              </a:rPr>
              <a:t>e</a:t>
            </a:r>
            <a:r>
              <a:rPr lang="fr-FR" sz="1800" b="0" i="0" u="none" strike="noStrike" baseline="0" dirty="0">
                <a:solidFill>
                  <a:srgbClr val="00AEEF"/>
                </a:solidFill>
                <a:latin typeface="FSAlbert"/>
              </a:rPr>
              <a:t> série (cf. </a:t>
            </a:r>
            <a:r>
              <a:rPr lang="fr-FR" sz="1800" b="0" i="1" u="none" strike="noStrike" baseline="0" dirty="0">
                <a:solidFill>
                  <a:srgbClr val="00AEEF"/>
                </a:solidFill>
                <a:latin typeface="FSAlbert"/>
              </a:rPr>
              <a:t>Fichier photocopiable</a:t>
            </a:r>
            <a:r>
              <a:rPr lang="fr-FR" sz="1800" b="0" i="0" u="none" strike="noStrike" baseline="0" dirty="0">
                <a:solidFill>
                  <a:srgbClr val="00AEEF"/>
                </a:solidFill>
                <a:latin typeface="FSAlbert"/>
              </a:rPr>
              <a:t>).</a:t>
            </a:r>
            <a:br>
              <a:rPr lang="fr-FR" sz="1800" b="0" i="0" u="none" strike="noStrike" baseline="0" dirty="0">
                <a:solidFill>
                  <a:srgbClr val="00AEEF"/>
                </a:solidFill>
                <a:latin typeface="FSAlbert"/>
              </a:rPr>
            </a:br>
            <a:endParaRPr lang="fr-FR" sz="1800" b="0" i="0" u="none" strike="noStrike" baseline="0" dirty="0">
              <a:solidFill>
                <a:srgbClr val="00AEEF"/>
              </a:solidFill>
              <a:latin typeface="FSAlbert"/>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800" b="0" i="0" u="none" strike="noStrike" baseline="0" dirty="0">
                <a:solidFill>
                  <a:srgbClr val="00AEEF"/>
                </a:solidFill>
                <a:latin typeface="FSAlbert"/>
              </a:rPr>
              <a:t>« Continuez le classement avec les nouvelles étiquettes. »</a:t>
            </a:r>
            <a:endParaRPr lang="fr-FR" dirty="0"/>
          </a:p>
        </p:txBody>
      </p:sp>
      <p:sp>
        <p:nvSpPr>
          <p:cNvPr id="4" name="Espace réservé du numéro de diapositive 3"/>
          <p:cNvSpPr>
            <a:spLocks noGrp="1"/>
          </p:cNvSpPr>
          <p:nvPr>
            <p:ph type="sldNum" sz="quarter" idx="5"/>
          </p:nvPr>
        </p:nvSpPr>
        <p:spPr/>
        <p:txBody>
          <a:bodyPr/>
          <a:lstStyle/>
          <a:p>
            <a:fld id="{3906DD31-661D-4E9A-A433-BCC98D69F28A}" type="slidenum">
              <a:rPr lang="fr-FR" smtClean="0"/>
              <a:t>7</a:t>
            </a:fld>
            <a:endParaRPr lang="fr-FR"/>
          </a:p>
        </p:txBody>
      </p:sp>
    </p:spTree>
    <p:extLst>
      <p:ext uri="{BB962C8B-B14F-4D97-AF65-F5344CB8AC3E}">
        <p14:creationId xmlns:p14="http://schemas.microsoft.com/office/powerpoint/2010/main" val="2050826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Correction</a:t>
            </a:r>
          </a:p>
        </p:txBody>
      </p:sp>
      <p:sp>
        <p:nvSpPr>
          <p:cNvPr id="4" name="Espace réservé du numéro de diapositive 3"/>
          <p:cNvSpPr>
            <a:spLocks noGrp="1"/>
          </p:cNvSpPr>
          <p:nvPr>
            <p:ph type="sldNum" sz="quarter" idx="5"/>
          </p:nvPr>
        </p:nvSpPr>
        <p:spPr/>
        <p:txBody>
          <a:bodyPr/>
          <a:lstStyle/>
          <a:p>
            <a:fld id="{3906DD31-661D-4E9A-A433-BCC98D69F28A}" type="slidenum">
              <a:rPr lang="fr-FR" smtClean="0"/>
              <a:t>8</a:t>
            </a:fld>
            <a:endParaRPr lang="fr-FR"/>
          </a:p>
        </p:txBody>
      </p:sp>
    </p:spTree>
    <p:extLst>
      <p:ext uri="{BB962C8B-B14F-4D97-AF65-F5344CB8AC3E}">
        <p14:creationId xmlns:p14="http://schemas.microsoft.com/office/powerpoint/2010/main" val="1105677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Placement dans l’arbre</a:t>
            </a:r>
          </a:p>
          <a:p>
            <a:endParaRPr lang="fr-FR" dirty="0"/>
          </a:p>
        </p:txBody>
      </p:sp>
      <p:sp>
        <p:nvSpPr>
          <p:cNvPr id="4" name="Espace réservé du numéro de diapositive 3"/>
          <p:cNvSpPr>
            <a:spLocks noGrp="1"/>
          </p:cNvSpPr>
          <p:nvPr>
            <p:ph type="sldNum" sz="quarter" idx="5"/>
          </p:nvPr>
        </p:nvSpPr>
        <p:spPr/>
        <p:txBody>
          <a:bodyPr/>
          <a:lstStyle/>
          <a:p>
            <a:fld id="{3906DD31-661D-4E9A-A433-BCC98D69F28A}" type="slidenum">
              <a:rPr lang="fr-FR" smtClean="0"/>
              <a:t>9</a:t>
            </a:fld>
            <a:endParaRPr lang="fr-FR"/>
          </a:p>
        </p:txBody>
      </p:sp>
    </p:spTree>
    <p:extLst>
      <p:ext uri="{BB962C8B-B14F-4D97-AF65-F5344CB8AC3E}">
        <p14:creationId xmlns:p14="http://schemas.microsoft.com/office/powerpoint/2010/main" val="2644212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74539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5E644-2521-4073-AA15-19618B9A0A57}" type="datetimeFigureOut">
              <a:rPr lang="fr-FR" smtClean="0"/>
              <a:t>15/09/2023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6125147-3EB9-4ED1-9C16-9B08A7865FF6}" type="slidenum">
              <a:rPr lang="fr-FR" smtClean="0"/>
              <a:t>‹N°›</a:t>
            </a:fld>
            <a:endParaRPr lang="fr-FR"/>
          </a:p>
        </p:txBody>
      </p:sp>
    </p:spTree>
    <p:extLst>
      <p:ext uri="{BB962C8B-B14F-4D97-AF65-F5344CB8AC3E}">
        <p14:creationId xmlns:p14="http://schemas.microsoft.com/office/powerpoint/2010/main" val="160891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BF5E644-2521-4073-AA15-19618B9A0A57}"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125147-3EB9-4ED1-9C16-9B08A7865FF6}" type="slidenum">
              <a:rPr lang="fr-FR" smtClean="0"/>
              <a:t>‹N°›</a:t>
            </a:fld>
            <a:endParaRPr lang="fr-FR"/>
          </a:p>
        </p:txBody>
      </p:sp>
    </p:spTree>
    <p:extLst>
      <p:ext uri="{BB962C8B-B14F-4D97-AF65-F5344CB8AC3E}">
        <p14:creationId xmlns:p14="http://schemas.microsoft.com/office/powerpoint/2010/main" val="1327916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BF5E644-2521-4073-AA15-19618B9A0A57}"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125147-3EB9-4ED1-9C16-9B08A7865FF6}" type="slidenum">
              <a:rPr lang="fr-FR" smtClean="0"/>
              <a:t>‹N°›</a:t>
            </a:fld>
            <a:endParaRPr lang="fr-FR"/>
          </a:p>
        </p:txBody>
      </p:sp>
    </p:spTree>
    <p:extLst>
      <p:ext uri="{BB962C8B-B14F-4D97-AF65-F5344CB8AC3E}">
        <p14:creationId xmlns:p14="http://schemas.microsoft.com/office/powerpoint/2010/main" val="905450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BF5E644-2521-4073-AA15-19618B9A0A57}"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125147-3EB9-4ED1-9C16-9B08A7865FF6}" type="slidenum">
              <a:rPr lang="fr-FR" smtClean="0"/>
              <a:t>‹N°›</a:t>
            </a:fld>
            <a:endParaRPr lang="fr-FR"/>
          </a:p>
        </p:txBody>
      </p:sp>
    </p:spTree>
    <p:extLst>
      <p:ext uri="{BB962C8B-B14F-4D97-AF65-F5344CB8AC3E}">
        <p14:creationId xmlns:p14="http://schemas.microsoft.com/office/powerpoint/2010/main" val="2413916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BF5E644-2521-4073-AA15-19618B9A0A57}"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125147-3EB9-4ED1-9C16-9B08A7865FF6}" type="slidenum">
              <a:rPr lang="fr-FR" smtClean="0"/>
              <a:t>‹N°›</a:t>
            </a:fld>
            <a:endParaRPr lang="fr-FR"/>
          </a:p>
        </p:txBody>
      </p:sp>
    </p:spTree>
    <p:extLst>
      <p:ext uri="{BB962C8B-B14F-4D97-AF65-F5344CB8AC3E}">
        <p14:creationId xmlns:p14="http://schemas.microsoft.com/office/powerpoint/2010/main" val="232412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719626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80574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BF5E644-2521-4073-AA15-19618B9A0A57}"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125147-3EB9-4ED1-9C16-9B08A7865FF6}" type="slidenum">
              <a:rPr lang="fr-FR" smtClean="0"/>
              <a:t>‹N°›</a:t>
            </a:fld>
            <a:endParaRPr lang="fr-FR"/>
          </a:p>
        </p:txBody>
      </p:sp>
    </p:spTree>
    <p:extLst>
      <p:ext uri="{BB962C8B-B14F-4D97-AF65-F5344CB8AC3E}">
        <p14:creationId xmlns:p14="http://schemas.microsoft.com/office/powerpoint/2010/main" val="90395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BF5E644-2521-4073-AA15-19618B9A0A57}"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125147-3EB9-4ED1-9C16-9B08A7865FF6}" type="slidenum">
              <a:rPr lang="fr-FR" smtClean="0"/>
              <a:t>‹N°›</a:t>
            </a:fld>
            <a:endParaRPr lang="fr-FR"/>
          </a:p>
        </p:txBody>
      </p:sp>
    </p:spTree>
    <p:extLst>
      <p:ext uri="{BB962C8B-B14F-4D97-AF65-F5344CB8AC3E}">
        <p14:creationId xmlns:p14="http://schemas.microsoft.com/office/powerpoint/2010/main" val="2279746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BF5E644-2521-4073-AA15-19618B9A0A57}"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125147-3EB9-4ED1-9C16-9B08A7865FF6}" type="slidenum">
              <a:rPr lang="fr-FR" smtClean="0"/>
              <a:t>‹N°›</a:t>
            </a:fld>
            <a:endParaRPr lang="fr-FR"/>
          </a:p>
        </p:txBody>
      </p:sp>
    </p:spTree>
    <p:extLst>
      <p:ext uri="{BB962C8B-B14F-4D97-AF65-F5344CB8AC3E}">
        <p14:creationId xmlns:p14="http://schemas.microsoft.com/office/powerpoint/2010/main" val="376537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BF5E644-2521-4073-AA15-19618B9A0A57}"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125147-3EB9-4ED1-9C16-9B08A7865FF6}" type="slidenum">
              <a:rPr lang="fr-FR" smtClean="0"/>
              <a:t>‹N°›</a:t>
            </a:fld>
            <a:endParaRPr lang="fr-FR"/>
          </a:p>
        </p:txBody>
      </p:sp>
    </p:spTree>
    <p:extLst>
      <p:ext uri="{BB962C8B-B14F-4D97-AF65-F5344CB8AC3E}">
        <p14:creationId xmlns:p14="http://schemas.microsoft.com/office/powerpoint/2010/main" val="115248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BF5E644-2521-4073-AA15-19618B9A0A57}" type="datetimeFigureOut">
              <a:rPr lang="fr-FR" smtClean="0"/>
              <a:t>15/09/2023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6125147-3EB9-4ED1-9C16-9B08A7865FF6}" type="slidenum">
              <a:rPr lang="fr-FR" smtClean="0"/>
              <a:t>‹N°›</a:t>
            </a:fld>
            <a:endParaRPr lang="fr-FR"/>
          </a:p>
        </p:txBody>
      </p:sp>
    </p:spTree>
    <p:extLst>
      <p:ext uri="{BB962C8B-B14F-4D97-AF65-F5344CB8AC3E}">
        <p14:creationId xmlns:p14="http://schemas.microsoft.com/office/powerpoint/2010/main" val="2747380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BF5E644-2521-4073-AA15-19618B9A0A57}" type="datetimeFigureOut">
              <a:rPr lang="fr-FR" smtClean="0"/>
              <a:t>15/09/2023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6125147-3EB9-4ED1-9C16-9B08A7865FF6}" type="slidenum">
              <a:rPr lang="fr-FR" smtClean="0"/>
              <a:t>‹N°›</a:t>
            </a:fld>
            <a:endParaRPr lang="fr-FR"/>
          </a:p>
        </p:txBody>
      </p:sp>
    </p:spTree>
    <p:extLst>
      <p:ext uri="{BB962C8B-B14F-4D97-AF65-F5344CB8AC3E}">
        <p14:creationId xmlns:p14="http://schemas.microsoft.com/office/powerpoint/2010/main" val="2368437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5E644-2521-4073-AA15-19618B9A0A57}" type="datetimeFigureOut">
              <a:rPr lang="fr-FR" smtClean="0"/>
              <a:t>15/09/2023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25147-3EB9-4ED1-9C16-9B08A7865FF6}" type="slidenum">
              <a:rPr lang="fr-FR" smtClean="0"/>
              <a:t>‹N°›</a:t>
            </a:fld>
            <a:endParaRPr lang="fr-FR"/>
          </a:p>
        </p:txBody>
      </p:sp>
    </p:spTree>
    <p:extLst>
      <p:ext uri="{BB962C8B-B14F-4D97-AF65-F5344CB8AC3E}">
        <p14:creationId xmlns:p14="http://schemas.microsoft.com/office/powerpoint/2010/main" val="83066087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personne&#10;&#10;Description générée automatiquement">
            <a:extLst>
              <a:ext uri="{FF2B5EF4-FFF2-40B4-BE49-F238E27FC236}">
                <a16:creationId xmlns:a16="http://schemas.microsoft.com/office/drawing/2014/main" id="{A7B0D50B-6218-8D6E-B9EA-F1AEC2EB1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6001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diagramme&#10;&#10;Description générée automatiquement">
            <a:extLst>
              <a:ext uri="{FF2B5EF4-FFF2-40B4-BE49-F238E27FC236}">
                <a16:creationId xmlns:a16="http://schemas.microsoft.com/office/drawing/2014/main" id="{A756F876-F2FD-374F-3A0E-83B2E5562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0838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diagramme&#10;&#10;Description générée automatiquement">
            <a:extLst>
              <a:ext uri="{FF2B5EF4-FFF2-40B4-BE49-F238E27FC236}">
                <a16:creationId xmlns:a16="http://schemas.microsoft.com/office/drawing/2014/main" id="{7A2A8E66-490F-B8A5-0ACC-E0AC27885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822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863C9-8AFB-E898-DD8F-D884F537DAD3}"/>
              </a:ext>
            </a:extLst>
          </p:cNvPr>
          <p:cNvSpPr/>
          <p:nvPr/>
        </p:nvSpPr>
        <p:spPr>
          <a:xfrm>
            <a:off x="5462337" y="276225"/>
            <a:ext cx="2905123" cy="1696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descr="Une image contenant texte, diagramme, carte&#10;&#10;Description générée automatiquement">
            <a:extLst>
              <a:ext uri="{FF2B5EF4-FFF2-40B4-BE49-F238E27FC236}">
                <a16:creationId xmlns:a16="http://schemas.microsoft.com/office/drawing/2014/main" id="{5553F28A-8D00-3208-C946-5990A7B40B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3055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insecte, invertébré&#10;&#10;Description générée automatiquement">
            <a:extLst>
              <a:ext uri="{FF2B5EF4-FFF2-40B4-BE49-F238E27FC236}">
                <a16:creationId xmlns:a16="http://schemas.microsoft.com/office/drawing/2014/main" id="{99EE4571-BB06-EEFF-7774-2A7A0D3D0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69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3896F4E3-2554-AC98-696B-0975B1AF1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6831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Rectangle, conception&#10;&#10;Description générée automatiquement">
            <a:extLst>
              <a:ext uri="{FF2B5EF4-FFF2-40B4-BE49-F238E27FC236}">
                <a16:creationId xmlns:a16="http://schemas.microsoft.com/office/drawing/2014/main" id="{4C47771E-9E2E-3413-3203-6C4C06ACE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3262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 diagramme, carte&#10;&#10;Description générée automatiquement">
            <a:extLst>
              <a:ext uri="{FF2B5EF4-FFF2-40B4-BE49-F238E27FC236}">
                <a16:creationId xmlns:a16="http://schemas.microsoft.com/office/drawing/2014/main" id="{944C170B-B504-A81F-378E-AC30356E1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8888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DAE46E12-2D7A-E6DB-81FE-AB85F7899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38832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graphisme, Visage humain&#10;&#10;Description générée automatiquement">
            <a:extLst>
              <a:ext uri="{FF2B5EF4-FFF2-40B4-BE49-F238E27FC236}">
                <a16:creationId xmlns:a16="http://schemas.microsoft.com/office/drawing/2014/main" id="{8F3DDDC1-5301-A0CD-B9AF-BC6481C29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139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rte, capture d’écran&#10;&#10;Description générée automatiquement">
            <a:extLst>
              <a:ext uri="{FF2B5EF4-FFF2-40B4-BE49-F238E27FC236}">
                <a16:creationId xmlns:a16="http://schemas.microsoft.com/office/drawing/2014/main" id="{53BAD365-D52C-B52F-F046-5721C3E42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8374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lipart, texte, illustration, capture d’écran&#10;&#10;Description générée automatiquement">
            <a:extLst>
              <a:ext uri="{FF2B5EF4-FFF2-40B4-BE49-F238E27FC236}">
                <a16:creationId xmlns:a16="http://schemas.microsoft.com/office/drawing/2014/main" id="{839723E0-B582-EA1B-A04B-ED802C28A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8282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descr="Une image contenant texte, capture d’écran, Visage humain, dessin humoristique&#10;&#10;Description générée automatiquement">
            <a:extLst>
              <a:ext uri="{FF2B5EF4-FFF2-40B4-BE49-F238E27FC236}">
                <a16:creationId xmlns:a16="http://schemas.microsoft.com/office/drawing/2014/main" id="{7F8B5580-E01B-265A-7DB7-43ABD7BE2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196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affichage&#10;&#10;Description générée automatiquement">
            <a:extLst>
              <a:ext uri="{FF2B5EF4-FFF2-40B4-BE49-F238E27FC236}">
                <a16:creationId xmlns:a16="http://schemas.microsoft.com/office/drawing/2014/main" id="{57F52178-79EA-7A38-6F99-AD3723716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12729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capture d’écran, affichage, Police&#10;&#10;Description générée automatiquement">
            <a:extLst>
              <a:ext uri="{FF2B5EF4-FFF2-40B4-BE49-F238E27FC236}">
                <a16:creationId xmlns:a16="http://schemas.microsoft.com/office/drawing/2014/main" id="{6BBF7DEF-DC5C-7527-07A6-48A382312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2024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Une image contenant texte, capture d’écran, affichage, Police&#10;&#10;Description générée automatiquement">
            <a:extLst>
              <a:ext uri="{FF2B5EF4-FFF2-40B4-BE49-F238E27FC236}">
                <a16:creationId xmlns:a16="http://schemas.microsoft.com/office/drawing/2014/main" id="{6A946AB1-02E2-A484-A0AC-DE3671D72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7126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diagramme, carte&#10;&#10;Description générée automatiquement">
            <a:extLst>
              <a:ext uri="{FF2B5EF4-FFF2-40B4-BE49-F238E27FC236}">
                <a16:creationId xmlns:a16="http://schemas.microsoft.com/office/drawing/2014/main" id="{066FAE05-5EA3-AC64-E109-A4FA046B1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3589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10;&#10;Description générée automatiquement">
            <a:extLst>
              <a:ext uri="{FF2B5EF4-FFF2-40B4-BE49-F238E27FC236}">
                <a16:creationId xmlns:a16="http://schemas.microsoft.com/office/drawing/2014/main" id="{9A96A004-A301-F686-48E4-DB8AA8195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2136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Police, ligne&#10;&#10;Description générée automatiquement">
            <a:extLst>
              <a:ext uri="{FF2B5EF4-FFF2-40B4-BE49-F238E27FC236}">
                <a16:creationId xmlns:a16="http://schemas.microsoft.com/office/drawing/2014/main" id="{775A2451-537F-0273-EDBF-6B9E0A0B6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5106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texte, diagramme, carte&#10;&#10;Description générée automatiquement">
            <a:extLst>
              <a:ext uri="{FF2B5EF4-FFF2-40B4-BE49-F238E27FC236}">
                <a16:creationId xmlns:a16="http://schemas.microsoft.com/office/drawing/2014/main" id="{AD15B947-8BB8-56BE-3B64-B26A5F544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392929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C42EE8-018F-4992-BF6B-C171FD5CB8DF}"/>
</file>

<file path=customXml/itemProps2.xml><?xml version="1.0" encoding="utf-8"?>
<ds:datastoreItem xmlns:ds="http://schemas.openxmlformats.org/officeDocument/2006/customXml" ds:itemID="{59F006F1-2D30-485D-BD03-A6801865B159}">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85c0154b-c1f1-454a-9cce-58d1a683144e"/>
    <ds:schemaRef ds:uri="78930844-7ca7-4771-ad53-9658c2095a47"/>
    <ds:schemaRef ds:uri="http://www.w3.org/XML/1998/namespace"/>
    <ds:schemaRef ds:uri="http://purl.org/dc/dcmitype/"/>
  </ds:schemaRefs>
</ds:datastoreItem>
</file>

<file path=customXml/itemProps3.xml><?xml version="1.0" encoding="utf-8"?>
<ds:datastoreItem xmlns:ds="http://schemas.openxmlformats.org/officeDocument/2006/customXml" ds:itemID="{CFAE4778-FD8C-426C-AFAB-10428B4BCF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161</TotalTime>
  <Words>1012</Words>
  <Application>Microsoft Office PowerPoint</Application>
  <PresentationFormat>Affichage à l'écran (4:3)</PresentationFormat>
  <Paragraphs>93</Paragraphs>
  <Slides>20</Slides>
  <Notes>20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20</vt:i4>
      </vt:variant>
    </vt:vector>
  </HeadingPairs>
  <TitlesOfParts>
    <vt:vector size="28" baseType="lpstr">
      <vt:lpstr>Arial</vt:lpstr>
      <vt:lpstr>Calibri</vt:lpstr>
      <vt:lpstr>Calibri Light</vt:lpstr>
      <vt:lpstr>FSAlbert</vt:lpstr>
      <vt:lpstr>Helvetica</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2</cp:revision>
  <dcterms:created xsi:type="dcterms:W3CDTF">2023-02-22T10:06:07Z</dcterms:created>
  <dcterms:modified xsi:type="dcterms:W3CDTF">2023-09-15T14:15:00Z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192300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