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7" r:id="rId5"/>
    <p:sldId id="259" r:id="rId6"/>
    <p:sldId id="260" r:id="rId7"/>
    <p:sldId id="261" r:id="rId8"/>
    <p:sldId id="262" r:id="rId9"/>
    <p:sldId id="263" r:id="rId10"/>
    <p:sldId id="264" r:id="rId11"/>
    <p:sldId id="265" r:id="rId12"/>
    <p:sldId id="266" r:id="rId13"/>
    <p:sldId id="267" r:id="rId14"/>
    <p:sldId id="293" r:id="rId15"/>
    <p:sldId id="269" r:id="rId16"/>
    <p:sldId id="270" r:id="rId17"/>
    <p:sldId id="272" r:id="rId18"/>
    <p:sldId id="273" r:id="rId19"/>
    <p:sldId id="274" r:id="rId20"/>
    <p:sldId id="275" r:id="rId21"/>
    <p:sldId id="276" r:id="rId22"/>
    <p:sldId id="277" r:id="rId23"/>
    <p:sldId id="279" r:id="rId24"/>
    <p:sldId id="280" r:id="rId25"/>
    <p:sldId id="281" r:id="rId26"/>
    <p:sldId id="258"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A1"/>
    <a:srgbClr val="D9D9D9"/>
    <a:srgbClr val="B7E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2825E-6557-4C81-83D7-5EA23BA45E0D}" v="36" dt="2023-09-20T15:39:38.5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94" autoAdjust="0"/>
    <p:restoredTop sz="61611" autoAdjust="0"/>
  </p:normalViewPr>
  <p:slideViewPr>
    <p:cSldViewPr snapToGrid="0">
      <p:cViewPr varScale="1">
        <p:scale>
          <a:sx n="71" d="100"/>
          <a:sy n="71" d="100"/>
        </p:scale>
        <p:origin x="420"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193FADF4-5859-4885-B8ED-6B479258A5CF}"/>
    <pc:docChg chg="undo custSel modSld">
      <pc:chgData name="CORNUBERT CLAIRE" userId="463e7911-c62c-4422-9308-3a4a3529b03e" providerId="ADAL" clId="{193FADF4-5859-4885-B8ED-6B479258A5CF}" dt="2023-09-21T11:00:31.802" v="24" actId="113"/>
      <pc:docMkLst>
        <pc:docMk/>
      </pc:docMkLst>
      <pc:sldChg chg="modNotesTx">
        <pc:chgData name="CORNUBERT CLAIRE" userId="463e7911-c62c-4422-9308-3a4a3529b03e" providerId="ADAL" clId="{193FADF4-5859-4885-B8ED-6B479258A5CF}" dt="2023-09-21T10:54:44.617" v="0" actId="114"/>
        <pc:sldMkLst>
          <pc:docMk/>
          <pc:sldMk cId="3419286063" sldId="257"/>
        </pc:sldMkLst>
      </pc:sldChg>
      <pc:sldChg chg="modNotesTx">
        <pc:chgData name="CORNUBERT CLAIRE" userId="463e7911-c62c-4422-9308-3a4a3529b03e" providerId="ADAL" clId="{193FADF4-5859-4885-B8ED-6B479258A5CF}" dt="2023-09-21T10:55:20.230" v="1" actId="113"/>
        <pc:sldMkLst>
          <pc:docMk/>
          <pc:sldMk cId="1252745685" sldId="263"/>
        </pc:sldMkLst>
      </pc:sldChg>
      <pc:sldChg chg="modNotesTx">
        <pc:chgData name="CORNUBERT CLAIRE" userId="463e7911-c62c-4422-9308-3a4a3529b03e" providerId="ADAL" clId="{193FADF4-5859-4885-B8ED-6B479258A5CF}" dt="2023-09-21T10:56:50.971" v="3"/>
        <pc:sldMkLst>
          <pc:docMk/>
          <pc:sldMk cId="3796858683" sldId="264"/>
        </pc:sldMkLst>
      </pc:sldChg>
      <pc:sldChg chg="modNotesTx">
        <pc:chgData name="CORNUBERT CLAIRE" userId="463e7911-c62c-4422-9308-3a4a3529b03e" providerId="ADAL" clId="{193FADF4-5859-4885-B8ED-6B479258A5CF}" dt="2023-09-21T10:57:30.748" v="9" actId="114"/>
        <pc:sldMkLst>
          <pc:docMk/>
          <pc:sldMk cId="2812899772" sldId="267"/>
        </pc:sldMkLst>
      </pc:sldChg>
      <pc:sldChg chg="modNotesTx">
        <pc:chgData name="CORNUBERT CLAIRE" userId="463e7911-c62c-4422-9308-3a4a3529b03e" providerId="ADAL" clId="{193FADF4-5859-4885-B8ED-6B479258A5CF}" dt="2023-09-21T10:59:23.211" v="16"/>
        <pc:sldMkLst>
          <pc:docMk/>
          <pc:sldMk cId="2138102506" sldId="270"/>
        </pc:sldMkLst>
      </pc:sldChg>
      <pc:sldChg chg="modNotesTx">
        <pc:chgData name="CORNUBERT CLAIRE" userId="463e7911-c62c-4422-9308-3a4a3529b03e" providerId="ADAL" clId="{193FADF4-5859-4885-B8ED-6B479258A5CF}" dt="2023-09-21T11:00:31.802" v="24" actId="113"/>
        <pc:sldMkLst>
          <pc:docMk/>
          <pc:sldMk cId="765076081" sldId="280"/>
        </pc:sldMkLst>
      </pc:sldChg>
      <pc:sldChg chg="modSp mod modNotesTx">
        <pc:chgData name="CORNUBERT CLAIRE" userId="463e7911-c62c-4422-9308-3a4a3529b03e" providerId="ADAL" clId="{193FADF4-5859-4885-B8ED-6B479258A5CF}" dt="2023-09-21T10:58:19.668" v="14" actId="1076"/>
        <pc:sldMkLst>
          <pc:docMk/>
          <pc:sldMk cId="3121838335" sldId="293"/>
        </pc:sldMkLst>
        <pc:picChg chg="mod">
          <ac:chgData name="CORNUBERT CLAIRE" userId="463e7911-c62c-4422-9308-3a4a3529b03e" providerId="ADAL" clId="{193FADF4-5859-4885-B8ED-6B479258A5CF}" dt="2023-09-21T10:58:15.774" v="12" actId="1076"/>
          <ac:picMkLst>
            <pc:docMk/>
            <pc:sldMk cId="3121838335" sldId="293"/>
            <ac:picMk id="82" creationId="{9BFCF4D8-05A2-F1B7-1B03-1A10BFB20880}"/>
          </ac:picMkLst>
        </pc:picChg>
        <pc:picChg chg="mod">
          <ac:chgData name="CORNUBERT CLAIRE" userId="463e7911-c62c-4422-9308-3a4a3529b03e" providerId="ADAL" clId="{193FADF4-5859-4885-B8ED-6B479258A5CF}" dt="2023-09-21T10:58:19.668" v="14" actId="1076"/>
          <ac:picMkLst>
            <pc:docMk/>
            <pc:sldMk cId="3121838335" sldId="293"/>
            <ac:picMk id="94" creationId="{39848740-30AF-8B46-ECDF-EB7335CD5B5E}"/>
          </ac:picMkLst>
        </pc:picChg>
      </pc:sldChg>
    </pc:docChg>
  </pc:docChgLst>
  <pc:docChgLst>
    <pc:chgData name="BELLEMIN SANDRA" userId="5fe4e071-d3f4-40df-970f-ee8fcf898346" providerId="ADAL" clId="{79C2825E-6557-4C81-83D7-5EA23BA45E0D}"/>
    <pc:docChg chg="custSel modSld">
      <pc:chgData name="BELLEMIN SANDRA" userId="5fe4e071-d3f4-40df-970f-ee8fcf898346" providerId="ADAL" clId="{79C2825E-6557-4C81-83D7-5EA23BA45E0D}" dt="2023-09-20T15:39:38.576" v="74"/>
      <pc:docMkLst>
        <pc:docMk/>
      </pc:docMkLst>
      <pc:sldChg chg="addSp delSp modSp mod modClrScheme chgLayout">
        <pc:chgData name="BELLEMIN SANDRA" userId="5fe4e071-d3f4-40df-970f-ee8fcf898346" providerId="ADAL" clId="{79C2825E-6557-4C81-83D7-5EA23BA45E0D}" dt="2023-09-20T15:16:25.458" v="3"/>
        <pc:sldMkLst>
          <pc:docMk/>
          <pc:sldMk cId="3419286063" sldId="257"/>
        </pc:sldMkLst>
        <pc:spChg chg="del">
          <ac:chgData name="BELLEMIN SANDRA" userId="5fe4e071-d3f4-40df-970f-ee8fcf898346" providerId="ADAL" clId="{79C2825E-6557-4C81-83D7-5EA23BA45E0D}" dt="2023-09-20T15:16:23.402" v="2" actId="478"/>
          <ac:spMkLst>
            <pc:docMk/>
            <pc:sldMk cId="3419286063" sldId="257"/>
            <ac:spMk id="3" creationId="{772678DA-F0FA-197C-EA34-C8D2D19C0C79}"/>
          </ac:spMkLst>
        </pc:spChg>
        <pc:spChg chg="del">
          <ac:chgData name="BELLEMIN SANDRA" userId="5fe4e071-d3f4-40df-970f-ee8fcf898346" providerId="ADAL" clId="{79C2825E-6557-4C81-83D7-5EA23BA45E0D}" dt="2023-09-20T15:16:23.402" v="2" actId="478"/>
          <ac:spMkLst>
            <pc:docMk/>
            <pc:sldMk cId="3419286063" sldId="257"/>
            <ac:spMk id="4" creationId="{C94343E3-77C2-6B2D-5D8D-B566940CEA1A}"/>
          </ac:spMkLst>
        </pc:spChg>
        <pc:picChg chg="add mod">
          <ac:chgData name="BELLEMIN SANDRA" userId="5fe4e071-d3f4-40df-970f-ee8fcf898346" providerId="ADAL" clId="{79C2825E-6557-4C81-83D7-5EA23BA45E0D}" dt="2023-09-20T15:16:25.458" v="3"/>
          <ac:picMkLst>
            <pc:docMk/>
            <pc:sldMk cId="3419286063" sldId="257"/>
            <ac:picMk id="5" creationId="{B70EFF5F-BEBD-E100-6D77-A61D896BD211}"/>
          </ac:picMkLst>
        </pc:picChg>
      </pc:sldChg>
      <pc:sldChg chg="addSp delSp modSp mod modClrScheme chgLayout">
        <pc:chgData name="BELLEMIN SANDRA" userId="5fe4e071-d3f4-40df-970f-ee8fcf898346" providerId="ADAL" clId="{79C2825E-6557-4C81-83D7-5EA23BA45E0D}" dt="2023-09-20T15:20:32.205" v="50"/>
        <pc:sldMkLst>
          <pc:docMk/>
          <pc:sldMk cId="2742261999" sldId="258"/>
        </pc:sldMkLst>
        <pc:spChg chg="del">
          <ac:chgData name="BELLEMIN SANDRA" userId="5fe4e071-d3f4-40df-970f-ee8fcf898346" providerId="ADAL" clId="{79C2825E-6557-4C81-83D7-5EA23BA45E0D}" dt="2023-09-20T15:20:30.793" v="49" actId="478"/>
          <ac:spMkLst>
            <pc:docMk/>
            <pc:sldMk cId="2742261999" sldId="258"/>
            <ac:spMk id="3" creationId="{E4461B68-D666-4C06-839D-587882EC5562}"/>
          </ac:spMkLst>
        </pc:spChg>
        <pc:picChg chg="del">
          <ac:chgData name="BELLEMIN SANDRA" userId="5fe4e071-d3f4-40df-970f-ee8fcf898346" providerId="ADAL" clId="{79C2825E-6557-4C81-83D7-5EA23BA45E0D}" dt="2023-09-20T15:20:30.793" v="49" actId="478"/>
          <ac:picMkLst>
            <pc:docMk/>
            <pc:sldMk cId="2742261999" sldId="258"/>
            <ac:picMk id="2" creationId="{9A1E491D-8B56-25C8-DDD7-A6723F9A5B6F}"/>
          </ac:picMkLst>
        </pc:picChg>
        <pc:picChg chg="add mod">
          <ac:chgData name="BELLEMIN SANDRA" userId="5fe4e071-d3f4-40df-970f-ee8fcf898346" providerId="ADAL" clId="{79C2825E-6557-4C81-83D7-5EA23BA45E0D}" dt="2023-09-20T15:20:32.205" v="50"/>
          <ac:picMkLst>
            <pc:docMk/>
            <pc:sldMk cId="2742261999" sldId="258"/>
            <ac:picMk id="5" creationId="{C5D2BD98-4962-582B-0803-7C7CD45AC4EF}"/>
          </ac:picMkLst>
        </pc:picChg>
      </pc:sldChg>
      <pc:sldChg chg="addSp delSp modSp mod modClrScheme chgLayout">
        <pc:chgData name="BELLEMIN SANDRA" userId="5fe4e071-d3f4-40df-970f-ee8fcf898346" providerId="ADAL" clId="{79C2825E-6557-4C81-83D7-5EA23BA45E0D}" dt="2023-09-20T15:16:28.859" v="5"/>
        <pc:sldMkLst>
          <pc:docMk/>
          <pc:sldMk cId="2008138453" sldId="259"/>
        </pc:sldMkLst>
        <pc:picChg chg="del">
          <ac:chgData name="BELLEMIN SANDRA" userId="5fe4e071-d3f4-40df-970f-ee8fcf898346" providerId="ADAL" clId="{79C2825E-6557-4C81-83D7-5EA23BA45E0D}" dt="2023-09-20T15:16:27.637" v="4" actId="478"/>
          <ac:picMkLst>
            <pc:docMk/>
            <pc:sldMk cId="2008138453" sldId="259"/>
            <ac:picMk id="3" creationId="{11974E21-C48E-DE66-EE3C-974F6DB6A065}"/>
          </ac:picMkLst>
        </pc:picChg>
        <pc:picChg chg="add mod">
          <ac:chgData name="BELLEMIN SANDRA" userId="5fe4e071-d3f4-40df-970f-ee8fcf898346" providerId="ADAL" clId="{79C2825E-6557-4C81-83D7-5EA23BA45E0D}" dt="2023-09-20T15:16:28.859" v="5"/>
          <ac:picMkLst>
            <pc:docMk/>
            <pc:sldMk cId="2008138453" sldId="259"/>
            <ac:picMk id="4" creationId="{7F7A1E12-20D5-D2AC-8FC3-C5D3FD908B71}"/>
          </ac:picMkLst>
        </pc:picChg>
      </pc:sldChg>
      <pc:sldChg chg="addSp delSp modSp mod modClrScheme chgLayout">
        <pc:chgData name="BELLEMIN SANDRA" userId="5fe4e071-d3f4-40df-970f-ee8fcf898346" providerId="ADAL" clId="{79C2825E-6557-4C81-83D7-5EA23BA45E0D}" dt="2023-09-20T15:16:46.234" v="7"/>
        <pc:sldMkLst>
          <pc:docMk/>
          <pc:sldMk cId="370612887" sldId="260"/>
        </pc:sldMkLst>
        <pc:picChg chg="del">
          <ac:chgData name="BELLEMIN SANDRA" userId="5fe4e071-d3f4-40df-970f-ee8fcf898346" providerId="ADAL" clId="{79C2825E-6557-4C81-83D7-5EA23BA45E0D}" dt="2023-09-20T15:16:44.952" v="6" actId="478"/>
          <ac:picMkLst>
            <pc:docMk/>
            <pc:sldMk cId="370612887" sldId="260"/>
            <ac:picMk id="3" creationId="{E816D57A-EB2E-FF97-0621-392DB43CE70D}"/>
          </ac:picMkLst>
        </pc:picChg>
        <pc:picChg chg="add mod">
          <ac:chgData name="BELLEMIN SANDRA" userId="5fe4e071-d3f4-40df-970f-ee8fcf898346" providerId="ADAL" clId="{79C2825E-6557-4C81-83D7-5EA23BA45E0D}" dt="2023-09-20T15:16:46.234" v="7"/>
          <ac:picMkLst>
            <pc:docMk/>
            <pc:sldMk cId="370612887" sldId="260"/>
            <ac:picMk id="4" creationId="{0CDC6CF1-26FF-2C21-C6A8-1F35CF65B10C}"/>
          </ac:picMkLst>
        </pc:picChg>
      </pc:sldChg>
      <pc:sldChg chg="addSp delSp modSp mod modClrScheme chgLayout">
        <pc:chgData name="BELLEMIN SANDRA" userId="5fe4e071-d3f4-40df-970f-ee8fcf898346" providerId="ADAL" clId="{79C2825E-6557-4C81-83D7-5EA23BA45E0D}" dt="2023-09-20T15:16:49.010" v="9"/>
        <pc:sldMkLst>
          <pc:docMk/>
          <pc:sldMk cId="3041337509" sldId="261"/>
        </pc:sldMkLst>
        <pc:picChg chg="del">
          <ac:chgData name="BELLEMIN SANDRA" userId="5fe4e071-d3f4-40df-970f-ee8fcf898346" providerId="ADAL" clId="{79C2825E-6557-4C81-83D7-5EA23BA45E0D}" dt="2023-09-20T15:16:47.678" v="8" actId="478"/>
          <ac:picMkLst>
            <pc:docMk/>
            <pc:sldMk cId="3041337509" sldId="261"/>
            <ac:picMk id="3" creationId="{E816D57A-EB2E-FF97-0621-392DB43CE70D}"/>
          </ac:picMkLst>
        </pc:picChg>
        <pc:picChg chg="add mod">
          <ac:chgData name="BELLEMIN SANDRA" userId="5fe4e071-d3f4-40df-970f-ee8fcf898346" providerId="ADAL" clId="{79C2825E-6557-4C81-83D7-5EA23BA45E0D}" dt="2023-09-20T15:16:49.010" v="9"/>
          <ac:picMkLst>
            <pc:docMk/>
            <pc:sldMk cId="3041337509" sldId="261"/>
            <ac:picMk id="4" creationId="{23CDB06A-89E2-5CA9-F36A-B647AC8E8399}"/>
          </ac:picMkLst>
        </pc:picChg>
      </pc:sldChg>
      <pc:sldChg chg="addSp delSp modSp mod modClrScheme chgLayout">
        <pc:chgData name="BELLEMIN SANDRA" userId="5fe4e071-d3f4-40df-970f-ee8fcf898346" providerId="ADAL" clId="{79C2825E-6557-4C81-83D7-5EA23BA45E0D}" dt="2023-09-20T15:16:52.976" v="11"/>
        <pc:sldMkLst>
          <pc:docMk/>
          <pc:sldMk cId="805331307" sldId="262"/>
        </pc:sldMkLst>
        <pc:spChg chg="del">
          <ac:chgData name="BELLEMIN SANDRA" userId="5fe4e071-d3f4-40df-970f-ee8fcf898346" providerId="ADAL" clId="{79C2825E-6557-4C81-83D7-5EA23BA45E0D}" dt="2023-09-20T15:16:51.730" v="10" actId="478"/>
          <ac:spMkLst>
            <pc:docMk/>
            <pc:sldMk cId="805331307" sldId="262"/>
            <ac:spMk id="2" creationId="{8F1F7F87-B1D4-2A17-3B42-21AADAA6A208}"/>
          </ac:spMkLst>
        </pc:spChg>
        <pc:picChg chg="add mod">
          <ac:chgData name="BELLEMIN SANDRA" userId="5fe4e071-d3f4-40df-970f-ee8fcf898346" providerId="ADAL" clId="{79C2825E-6557-4C81-83D7-5EA23BA45E0D}" dt="2023-09-20T15:16:52.976" v="11"/>
          <ac:picMkLst>
            <pc:docMk/>
            <pc:sldMk cId="805331307" sldId="262"/>
            <ac:picMk id="4" creationId="{B6B3D42A-599F-5028-C39C-74DEE4D71229}"/>
          </ac:picMkLst>
        </pc:picChg>
      </pc:sldChg>
      <pc:sldChg chg="addSp delSp modSp mod modClrScheme chgLayout">
        <pc:chgData name="BELLEMIN SANDRA" userId="5fe4e071-d3f4-40df-970f-ee8fcf898346" providerId="ADAL" clId="{79C2825E-6557-4C81-83D7-5EA23BA45E0D}" dt="2023-09-20T15:17:00.308" v="13"/>
        <pc:sldMkLst>
          <pc:docMk/>
          <pc:sldMk cId="1252745685" sldId="263"/>
        </pc:sldMkLst>
        <pc:spChg chg="del">
          <ac:chgData name="BELLEMIN SANDRA" userId="5fe4e071-d3f4-40df-970f-ee8fcf898346" providerId="ADAL" clId="{79C2825E-6557-4C81-83D7-5EA23BA45E0D}" dt="2023-09-20T15:16:58.725" v="12" actId="478"/>
          <ac:spMkLst>
            <pc:docMk/>
            <pc:sldMk cId="1252745685" sldId="263"/>
            <ac:spMk id="3" creationId="{1927FCD5-0DE8-2D78-F317-96AB6FEAB3B4}"/>
          </ac:spMkLst>
        </pc:spChg>
        <pc:picChg chg="add mod">
          <ac:chgData name="BELLEMIN SANDRA" userId="5fe4e071-d3f4-40df-970f-ee8fcf898346" providerId="ADAL" clId="{79C2825E-6557-4C81-83D7-5EA23BA45E0D}" dt="2023-09-20T15:17:00.308" v="13"/>
          <ac:picMkLst>
            <pc:docMk/>
            <pc:sldMk cId="1252745685" sldId="263"/>
            <ac:picMk id="4" creationId="{619ADFBE-2B6E-4D36-1BA9-5A8EE3E7F61F}"/>
          </ac:picMkLst>
        </pc:picChg>
      </pc:sldChg>
      <pc:sldChg chg="addSp delSp modSp mod modClrScheme chgLayout">
        <pc:chgData name="BELLEMIN SANDRA" userId="5fe4e071-d3f4-40df-970f-ee8fcf898346" providerId="ADAL" clId="{79C2825E-6557-4C81-83D7-5EA23BA45E0D}" dt="2023-09-20T15:17:03.794" v="15"/>
        <pc:sldMkLst>
          <pc:docMk/>
          <pc:sldMk cId="3796858683" sldId="264"/>
        </pc:sldMkLst>
        <pc:spChg chg="del">
          <ac:chgData name="BELLEMIN SANDRA" userId="5fe4e071-d3f4-40df-970f-ee8fcf898346" providerId="ADAL" clId="{79C2825E-6557-4C81-83D7-5EA23BA45E0D}" dt="2023-09-20T15:17:02.602" v="14" actId="478"/>
          <ac:spMkLst>
            <pc:docMk/>
            <pc:sldMk cId="3796858683" sldId="264"/>
            <ac:spMk id="2" creationId="{D0F2200A-2EA7-B4E4-E663-1093D73A2BD0}"/>
          </ac:spMkLst>
        </pc:spChg>
        <pc:picChg chg="add mod">
          <ac:chgData name="BELLEMIN SANDRA" userId="5fe4e071-d3f4-40df-970f-ee8fcf898346" providerId="ADAL" clId="{79C2825E-6557-4C81-83D7-5EA23BA45E0D}" dt="2023-09-20T15:17:03.794" v="15"/>
          <ac:picMkLst>
            <pc:docMk/>
            <pc:sldMk cId="3796858683" sldId="264"/>
            <ac:picMk id="4" creationId="{609EDE4D-8833-DCC2-D6D1-9EEB14DE076A}"/>
          </ac:picMkLst>
        </pc:picChg>
      </pc:sldChg>
      <pc:sldChg chg="addSp delSp modSp mod modClrScheme chgLayout">
        <pc:chgData name="BELLEMIN SANDRA" userId="5fe4e071-d3f4-40df-970f-ee8fcf898346" providerId="ADAL" clId="{79C2825E-6557-4C81-83D7-5EA23BA45E0D}" dt="2023-09-20T15:17:07.036" v="17"/>
        <pc:sldMkLst>
          <pc:docMk/>
          <pc:sldMk cId="2494148606" sldId="265"/>
        </pc:sldMkLst>
        <pc:spChg chg="del">
          <ac:chgData name="BELLEMIN SANDRA" userId="5fe4e071-d3f4-40df-970f-ee8fcf898346" providerId="ADAL" clId="{79C2825E-6557-4C81-83D7-5EA23BA45E0D}" dt="2023-09-20T15:17:05.912" v="16" actId="478"/>
          <ac:spMkLst>
            <pc:docMk/>
            <pc:sldMk cId="2494148606" sldId="265"/>
            <ac:spMk id="4" creationId="{32FF351D-9A0C-423C-6D23-71471EC8DB49}"/>
          </ac:spMkLst>
        </pc:spChg>
        <pc:picChg chg="add mod">
          <ac:chgData name="BELLEMIN SANDRA" userId="5fe4e071-d3f4-40df-970f-ee8fcf898346" providerId="ADAL" clId="{79C2825E-6557-4C81-83D7-5EA23BA45E0D}" dt="2023-09-20T15:17:07.036" v="17"/>
          <ac:picMkLst>
            <pc:docMk/>
            <pc:sldMk cId="2494148606" sldId="265"/>
            <ac:picMk id="3" creationId="{83DC00F3-13B2-3CEE-3215-CD14303216B8}"/>
          </ac:picMkLst>
        </pc:picChg>
      </pc:sldChg>
      <pc:sldChg chg="addSp delSp modSp mod modClrScheme chgLayout">
        <pc:chgData name="BELLEMIN SANDRA" userId="5fe4e071-d3f4-40df-970f-ee8fcf898346" providerId="ADAL" clId="{79C2825E-6557-4C81-83D7-5EA23BA45E0D}" dt="2023-09-20T15:17:11.335" v="19"/>
        <pc:sldMkLst>
          <pc:docMk/>
          <pc:sldMk cId="1624158591" sldId="266"/>
        </pc:sldMkLst>
        <pc:picChg chg="del">
          <ac:chgData name="BELLEMIN SANDRA" userId="5fe4e071-d3f4-40df-970f-ee8fcf898346" providerId="ADAL" clId="{79C2825E-6557-4C81-83D7-5EA23BA45E0D}" dt="2023-09-20T15:17:10.030" v="18" actId="478"/>
          <ac:picMkLst>
            <pc:docMk/>
            <pc:sldMk cId="1624158591" sldId="266"/>
            <ac:picMk id="3" creationId="{572FF3A5-E4B0-F513-60E0-928421D5D7EE}"/>
          </ac:picMkLst>
        </pc:picChg>
        <pc:picChg chg="add mod">
          <ac:chgData name="BELLEMIN SANDRA" userId="5fe4e071-d3f4-40df-970f-ee8fcf898346" providerId="ADAL" clId="{79C2825E-6557-4C81-83D7-5EA23BA45E0D}" dt="2023-09-20T15:17:11.335" v="19"/>
          <ac:picMkLst>
            <pc:docMk/>
            <pc:sldMk cId="1624158591" sldId="266"/>
            <ac:picMk id="4" creationId="{360A3C7F-8DB0-F1DC-BF38-7E29E2EE61C8}"/>
          </ac:picMkLst>
        </pc:picChg>
      </pc:sldChg>
      <pc:sldChg chg="addSp delSp modSp mod modClrScheme chgLayout">
        <pc:chgData name="BELLEMIN SANDRA" userId="5fe4e071-d3f4-40df-970f-ee8fcf898346" providerId="ADAL" clId="{79C2825E-6557-4C81-83D7-5EA23BA45E0D}" dt="2023-09-20T15:17:15.711" v="21"/>
        <pc:sldMkLst>
          <pc:docMk/>
          <pc:sldMk cId="2812899772" sldId="267"/>
        </pc:sldMkLst>
        <pc:spChg chg="del">
          <ac:chgData name="BELLEMIN SANDRA" userId="5fe4e071-d3f4-40df-970f-ee8fcf898346" providerId="ADAL" clId="{79C2825E-6557-4C81-83D7-5EA23BA45E0D}" dt="2023-09-20T15:17:14.423" v="20" actId="478"/>
          <ac:spMkLst>
            <pc:docMk/>
            <pc:sldMk cId="2812899772" sldId="267"/>
            <ac:spMk id="3" creationId="{5C452718-C0C8-09A4-BCF4-F8F2F540E9EA}"/>
          </ac:spMkLst>
        </pc:spChg>
        <pc:picChg chg="add mod">
          <ac:chgData name="BELLEMIN SANDRA" userId="5fe4e071-d3f4-40df-970f-ee8fcf898346" providerId="ADAL" clId="{79C2825E-6557-4C81-83D7-5EA23BA45E0D}" dt="2023-09-20T15:17:15.711" v="21"/>
          <ac:picMkLst>
            <pc:docMk/>
            <pc:sldMk cId="2812899772" sldId="267"/>
            <ac:picMk id="4" creationId="{7B21B25A-2711-BB07-1E25-C91B1E887B6D}"/>
          </ac:picMkLst>
        </pc:picChg>
      </pc:sldChg>
      <pc:sldChg chg="addSp delSp modSp mod modClrScheme chgLayout">
        <pc:chgData name="BELLEMIN SANDRA" userId="5fe4e071-d3f4-40df-970f-ee8fcf898346" providerId="ADAL" clId="{79C2825E-6557-4C81-83D7-5EA23BA45E0D}" dt="2023-09-20T15:19:26.125" v="28"/>
        <pc:sldMkLst>
          <pc:docMk/>
          <pc:sldMk cId="4129490798" sldId="269"/>
        </pc:sldMkLst>
        <pc:graphicFrameChg chg="del">
          <ac:chgData name="BELLEMIN SANDRA" userId="5fe4e071-d3f4-40df-970f-ee8fcf898346" providerId="ADAL" clId="{79C2825E-6557-4C81-83D7-5EA23BA45E0D}" dt="2023-09-20T15:19:24.609" v="27" actId="478"/>
          <ac:graphicFrameMkLst>
            <pc:docMk/>
            <pc:sldMk cId="4129490798" sldId="269"/>
            <ac:graphicFrameMk id="2" creationId="{789E0125-0758-7667-8C38-B7DD179BFABA}"/>
          </ac:graphicFrameMkLst>
        </pc:graphicFrameChg>
        <pc:picChg chg="add mod">
          <ac:chgData name="BELLEMIN SANDRA" userId="5fe4e071-d3f4-40df-970f-ee8fcf898346" providerId="ADAL" clId="{79C2825E-6557-4C81-83D7-5EA23BA45E0D}" dt="2023-09-20T15:19:26.125" v="28"/>
          <ac:picMkLst>
            <pc:docMk/>
            <pc:sldMk cId="4129490798" sldId="269"/>
            <ac:picMk id="4" creationId="{D40E9BCF-381B-D66F-334B-E7729EABF3B3}"/>
          </ac:picMkLst>
        </pc:picChg>
      </pc:sldChg>
      <pc:sldChg chg="addSp delSp modSp mod modClrScheme chgLayout">
        <pc:chgData name="BELLEMIN SANDRA" userId="5fe4e071-d3f4-40df-970f-ee8fcf898346" providerId="ADAL" clId="{79C2825E-6557-4C81-83D7-5EA23BA45E0D}" dt="2023-09-20T15:19:30.064" v="30"/>
        <pc:sldMkLst>
          <pc:docMk/>
          <pc:sldMk cId="2138102506" sldId="270"/>
        </pc:sldMkLst>
        <pc:picChg chg="del">
          <ac:chgData name="BELLEMIN SANDRA" userId="5fe4e071-d3f4-40df-970f-ee8fcf898346" providerId="ADAL" clId="{79C2825E-6557-4C81-83D7-5EA23BA45E0D}" dt="2023-09-20T15:19:28.695" v="29" actId="478"/>
          <ac:picMkLst>
            <pc:docMk/>
            <pc:sldMk cId="2138102506" sldId="270"/>
            <ac:picMk id="3" creationId="{82834496-A2B9-49C0-68F3-7AE729A0EBC7}"/>
          </ac:picMkLst>
        </pc:picChg>
        <pc:picChg chg="add mod">
          <ac:chgData name="BELLEMIN SANDRA" userId="5fe4e071-d3f4-40df-970f-ee8fcf898346" providerId="ADAL" clId="{79C2825E-6557-4C81-83D7-5EA23BA45E0D}" dt="2023-09-20T15:19:30.064" v="30"/>
          <ac:picMkLst>
            <pc:docMk/>
            <pc:sldMk cId="2138102506" sldId="270"/>
            <ac:picMk id="4" creationId="{3EA7D456-7717-C290-CCEB-E0A7FF5BDC0F}"/>
          </ac:picMkLst>
        </pc:picChg>
      </pc:sldChg>
      <pc:sldChg chg="addSp delSp modSp mod modClrScheme chgLayout">
        <pc:chgData name="BELLEMIN SANDRA" userId="5fe4e071-d3f4-40df-970f-ee8fcf898346" providerId="ADAL" clId="{79C2825E-6557-4C81-83D7-5EA23BA45E0D}" dt="2023-09-20T15:19:38.741" v="32"/>
        <pc:sldMkLst>
          <pc:docMk/>
          <pc:sldMk cId="1465136407" sldId="272"/>
        </pc:sldMkLst>
        <pc:graphicFrameChg chg="del">
          <ac:chgData name="BELLEMIN SANDRA" userId="5fe4e071-d3f4-40df-970f-ee8fcf898346" providerId="ADAL" clId="{79C2825E-6557-4C81-83D7-5EA23BA45E0D}" dt="2023-09-20T15:19:37.707" v="31" actId="478"/>
          <ac:graphicFrameMkLst>
            <pc:docMk/>
            <pc:sldMk cId="1465136407" sldId="272"/>
            <ac:graphicFrameMk id="2" creationId="{A2D057D9-660E-BC70-7146-5ABDC91D3EC0}"/>
          </ac:graphicFrameMkLst>
        </pc:graphicFrameChg>
        <pc:picChg chg="add mod">
          <ac:chgData name="BELLEMIN SANDRA" userId="5fe4e071-d3f4-40df-970f-ee8fcf898346" providerId="ADAL" clId="{79C2825E-6557-4C81-83D7-5EA23BA45E0D}" dt="2023-09-20T15:19:38.741" v="32"/>
          <ac:picMkLst>
            <pc:docMk/>
            <pc:sldMk cId="1465136407" sldId="272"/>
            <ac:picMk id="4" creationId="{E7075E26-ADCE-9198-FD0F-23E6A6486907}"/>
          </ac:picMkLst>
        </pc:picChg>
      </pc:sldChg>
      <pc:sldChg chg="addSp delSp modSp mod modClrScheme chgLayout">
        <pc:chgData name="BELLEMIN SANDRA" userId="5fe4e071-d3f4-40df-970f-ee8fcf898346" providerId="ADAL" clId="{79C2825E-6557-4C81-83D7-5EA23BA45E0D}" dt="2023-09-20T15:19:44.003" v="34"/>
        <pc:sldMkLst>
          <pc:docMk/>
          <pc:sldMk cId="3960115271" sldId="273"/>
        </pc:sldMkLst>
        <pc:graphicFrameChg chg="del">
          <ac:chgData name="BELLEMIN SANDRA" userId="5fe4e071-d3f4-40df-970f-ee8fcf898346" providerId="ADAL" clId="{79C2825E-6557-4C81-83D7-5EA23BA45E0D}" dt="2023-09-20T15:19:42.762" v="33" actId="478"/>
          <ac:graphicFrameMkLst>
            <pc:docMk/>
            <pc:sldMk cId="3960115271" sldId="273"/>
            <ac:graphicFrameMk id="2" creationId="{A2D057D9-660E-BC70-7146-5ABDC91D3EC0}"/>
          </ac:graphicFrameMkLst>
        </pc:graphicFrameChg>
        <pc:picChg chg="add mod">
          <ac:chgData name="BELLEMIN SANDRA" userId="5fe4e071-d3f4-40df-970f-ee8fcf898346" providerId="ADAL" clId="{79C2825E-6557-4C81-83D7-5EA23BA45E0D}" dt="2023-09-20T15:19:44.003" v="34"/>
          <ac:picMkLst>
            <pc:docMk/>
            <pc:sldMk cId="3960115271" sldId="273"/>
            <ac:picMk id="4" creationId="{2CF7946F-EC82-7CC0-F552-A040A4BB28C3}"/>
          </ac:picMkLst>
        </pc:picChg>
      </pc:sldChg>
      <pc:sldChg chg="addSp delSp modSp mod modClrScheme chgLayout">
        <pc:chgData name="BELLEMIN SANDRA" userId="5fe4e071-d3f4-40df-970f-ee8fcf898346" providerId="ADAL" clId="{79C2825E-6557-4C81-83D7-5EA23BA45E0D}" dt="2023-09-20T15:19:48.688" v="36"/>
        <pc:sldMkLst>
          <pc:docMk/>
          <pc:sldMk cId="1128014176" sldId="274"/>
        </pc:sldMkLst>
        <pc:graphicFrameChg chg="del">
          <ac:chgData name="BELLEMIN SANDRA" userId="5fe4e071-d3f4-40df-970f-ee8fcf898346" providerId="ADAL" clId="{79C2825E-6557-4C81-83D7-5EA23BA45E0D}" dt="2023-09-20T15:19:47.302" v="35" actId="478"/>
          <ac:graphicFrameMkLst>
            <pc:docMk/>
            <pc:sldMk cId="1128014176" sldId="274"/>
            <ac:graphicFrameMk id="2" creationId="{A2D057D9-660E-BC70-7146-5ABDC91D3EC0}"/>
          </ac:graphicFrameMkLst>
        </pc:graphicFrameChg>
        <pc:picChg chg="add mod">
          <ac:chgData name="BELLEMIN SANDRA" userId="5fe4e071-d3f4-40df-970f-ee8fcf898346" providerId="ADAL" clId="{79C2825E-6557-4C81-83D7-5EA23BA45E0D}" dt="2023-09-20T15:19:48.688" v="36"/>
          <ac:picMkLst>
            <pc:docMk/>
            <pc:sldMk cId="1128014176" sldId="274"/>
            <ac:picMk id="4" creationId="{C05C18AD-D0B9-19DA-C3B8-5BE564E63145}"/>
          </ac:picMkLst>
        </pc:picChg>
      </pc:sldChg>
      <pc:sldChg chg="addSp delSp modSp mod modClrScheme chgLayout">
        <pc:chgData name="BELLEMIN SANDRA" userId="5fe4e071-d3f4-40df-970f-ee8fcf898346" providerId="ADAL" clId="{79C2825E-6557-4C81-83D7-5EA23BA45E0D}" dt="2023-09-20T15:19:52.284" v="38"/>
        <pc:sldMkLst>
          <pc:docMk/>
          <pc:sldMk cId="1605831353" sldId="275"/>
        </pc:sldMkLst>
        <pc:graphicFrameChg chg="del">
          <ac:chgData name="BELLEMIN SANDRA" userId="5fe4e071-d3f4-40df-970f-ee8fcf898346" providerId="ADAL" clId="{79C2825E-6557-4C81-83D7-5EA23BA45E0D}" dt="2023-09-20T15:19:51.016" v="37" actId="478"/>
          <ac:graphicFrameMkLst>
            <pc:docMk/>
            <pc:sldMk cId="1605831353" sldId="275"/>
            <ac:graphicFrameMk id="2" creationId="{977F9C0D-32DA-83D3-E988-CFBD7470F2E0}"/>
          </ac:graphicFrameMkLst>
        </pc:graphicFrameChg>
        <pc:picChg chg="add mod">
          <ac:chgData name="BELLEMIN SANDRA" userId="5fe4e071-d3f4-40df-970f-ee8fcf898346" providerId="ADAL" clId="{79C2825E-6557-4C81-83D7-5EA23BA45E0D}" dt="2023-09-20T15:19:52.284" v="38"/>
          <ac:picMkLst>
            <pc:docMk/>
            <pc:sldMk cId="1605831353" sldId="275"/>
            <ac:picMk id="4" creationId="{04677DAF-69BB-E8E9-9924-540A501B7B5C}"/>
          </ac:picMkLst>
        </pc:picChg>
      </pc:sldChg>
      <pc:sldChg chg="addSp delSp modSp mod modClrScheme chgLayout">
        <pc:chgData name="BELLEMIN SANDRA" userId="5fe4e071-d3f4-40df-970f-ee8fcf898346" providerId="ADAL" clId="{79C2825E-6557-4C81-83D7-5EA23BA45E0D}" dt="2023-09-20T15:19:56.224" v="40"/>
        <pc:sldMkLst>
          <pc:docMk/>
          <pc:sldMk cId="234014913" sldId="276"/>
        </pc:sldMkLst>
        <pc:graphicFrameChg chg="del">
          <ac:chgData name="BELLEMIN SANDRA" userId="5fe4e071-d3f4-40df-970f-ee8fcf898346" providerId="ADAL" clId="{79C2825E-6557-4C81-83D7-5EA23BA45E0D}" dt="2023-09-20T15:19:54.883" v="39" actId="478"/>
          <ac:graphicFrameMkLst>
            <pc:docMk/>
            <pc:sldMk cId="234014913" sldId="276"/>
            <ac:graphicFrameMk id="2" creationId="{977F9C0D-32DA-83D3-E988-CFBD7470F2E0}"/>
          </ac:graphicFrameMkLst>
        </pc:graphicFrameChg>
        <pc:picChg chg="add mod">
          <ac:chgData name="BELLEMIN SANDRA" userId="5fe4e071-d3f4-40df-970f-ee8fcf898346" providerId="ADAL" clId="{79C2825E-6557-4C81-83D7-5EA23BA45E0D}" dt="2023-09-20T15:19:56.224" v="40"/>
          <ac:picMkLst>
            <pc:docMk/>
            <pc:sldMk cId="234014913" sldId="276"/>
            <ac:picMk id="4" creationId="{02ED8A10-C380-6A8C-46C2-ABA78DDA26A7}"/>
          </ac:picMkLst>
        </pc:picChg>
      </pc:sldChg>
      <pc:sldChg chg="addSp delSp modSp mod modClrScheme chgLayout">
        <pc:chgData name="BELLEMIN SANDRA" userId="5fe4e071-d3f4-40df-970f-ee8fcf898346" providerId="ADAL" clId="{79C2825E-6557-4C81-83D7-5EA23BA45E0D}" dt="2023-09-20T15:19:59.580" v="42"/>
        <pc:sldMkLst>
          <pc:docMk/>
          <pc:sldMk cId="3016665341" sldId="277"/>
        </pc:sldMkLst>
        <pc:picChg chg="del">
          <ac:chgData name="BELLEMIN SANDRA" userId="5fe4e071-d3f4-40df-970f-ee8fcf898346" providerId="ADAL" clId="{79C2825E-6557-4C81-83D7-5EA23BA45E0D}" dt="2023-09-20T15:19:58.375" v="41" actId="478"/>
          <ac:picMkLst>
            <pc:docMk/>
            <pc:sldMk cId="3016665341" sldId="277"/>
            <ac:picMk id="3" creationId="{546732FD-F840-D1DD-1468-B62F79F3CCF8}"/>
          </ac:picMkLst>
        </pc:picChg>
        <pc:picChg chg="add mod">
          <ac:chgData name="BELLEMIN SANDRA" userId="5fe4e071-d3f4-40df-970f-ee8fcf898346" providerId="ADAL" clId="{79C2825E-6557-4C81-83D7-5EA23BA45E0D}" dt="2023-09-20T15:19:59.580" v="42"/>
          <ac:picMkLst>
            <pc:docMk/>
            <pc:sldMk cId="3016665341" sldId="277"/>
            <ac:picMk id="4" creationId="{6A931559-D626-8B20-9488-491AA5F92D0B}"/>
          </ac:picMkLst>
        </pc:picChg>
      </pc:sldChg>
      <pc:sldChg chg="addSp delSp modSp mod modClrScheme chgLayout">
        <pc:chgData name="BELLEMIN SANDRA" userId="5fe4e071-d3f4-40df-970f-ee8fcf898346" providerId="ADAL" clId="{79C2825E-6557-4C81-83D7-5EA23BA45E0D}" dt="2023-09-20T15:20:08.845" v="44"/>
        <pc:sldMkLst>
          <pc:docMk/>
          <pc:sldMk cId="3307651433" sldId="279"/>
        </pc:sldMkLst>
        <pc:spChg chg="del">
          <ac:chgData name="BELLEMIN SANDRA" userId="5fe4e071-d3f4-40df-970f-ee8fcf898346" providerId="ADAL" clId="{79C2825E-6557-4C81-83D7-5EA23BA45E0D}" dt="2023-09-20T15:20:05.173" v="43" actId="478"/>
          <ac:spMkLst>
            <pc:docMk/>
            <pc:sldMk cId="3307651433" sldId="279"/>
            <ac:spMk id="2" creationId="{1389AAF3-64EE-9DC0-F6A5-E8F76B72649E}"/>
          </ac:spMkLst>
        </pc:spChg>
        <pc:spChg chg="del">
          <ac:chgData name="BELLEMIN SANDRA" userId="5fe4e071-d3f4-40df-970f-ee8fcf898346" providerId="ADAL" clId="{79C2825E-6557-4C81-83D7-5EA23BA45E0D}" dt="2023-09-20T15:20:05.173" v="43" actId="478"/>
          <ac:spMkLst>
            <pc:docMk/>
            <pc:sldMk cId="3307651433" sldId="279"/>
            <ac:spMk id="4" creationId="{2B7A1EA3-25C3-C1A9-0FB2-94750766FFC3}"/>
          </ac:spMkLst>
        </pc:spChg>
        <pc:graphicFrameChg chg="del">
          <ac:chgData name="BELLEMIN SANDRA" userId="5fe4e071-d3f4-40df-970f-ee8fcf898346" providerId="ADAL" clId="{79C2825E-6557-4C81-83D7-5EA23BA45E0D}" dt="2023-09-20T15:20:05.173" v="43" actId="478"/>
          <ac:graphicFrameMkLst>
            <pc:docMk/>
            <pc:sldMk cId="3307651433" sldId="279"/>
            <ac:graphicFrameMk id="3" creationId="{67E760D7-35D2-CE6A-8912-0EB1525E8B83}"/>
          </ac:graphicFrameMkLst>
        </pc:graphicFrameChg>
        <pc:picChg chg="add mod">
          <ac:chgData name="BELLEMIN SANDRA" userId="5fe4e071-d3f4-40df-970f-ee8fcf898346" providerId="ADAL" clId="{79C2825E-6557-4C81-83D7-5EA23BA45E0D}" dt="2023-09-20T15:20:08.845" v="44"/>
          <ac:picMkLst>
            <pc:docMk/>
            <pc:sldMk cId="3307651433" sldId="279"/>
            <ac:picMk id="6" creationId="{98BFCBBF-F36C-532A-882C-C61F4231A718}"/>
          </ac:picMkLst>
        </pc:picChg>
      </pc:sldChg>
      <pc:sldChg chg="addSp delSp modSp mod modClrScheme chgLayout">
        <pc:chgData name="BELLEMIN SANDRA" userId="5fe4e071-d3f4-40df-970f-ee8fcf898346" providerId="ADAL" clId="{79C2825E-6557-4C81-83D7-5EA23BA45E0D}" dt="2023-09-20T15:20:18.702" v="46"/>
        <pc:sldMkLst>
          <pc:docMk/>
          <pc:sldMk cId="765076081" sldId="280"/>
        </pc:sldMkLst>
        <pc:spChg chg="del">
          <ac:chgData name="BELLEMIN SANDRA" userId="5fe4e071-d3f4-40df-970f-ee8fcf898346" providerId="ADAL" clId="{79C2825E-6557-4C81-83D7-5EA23BA45E0D}" dt="2023-09-20T15:20:16.918" v="45" actId="478"/>
          <ac:spMkLst>
            <pc:docMk/>
            <pc:sldMk cId="765076081" sldId="280"/>
            <ac:spMk id="2" creationId="{1389AAF3-64EE-9DC0-F6A5-E8F76B72649E}"/>
          </ac:spMkLst>
        </pc:spChg>
        <pc:spChg chg="del">
          <ac:chgData name="BELLEMIN SANDRA" userId="5fe4e071-d3f4-40df-970f-ee8fcf898346" providerId="ADAL" clId="{79C2825E-6557-4C81-83D7-5EA23BA45E0D}" dt="2023-09-20T15:20:16.918" v="45" actId="478"/>
          <ac:spMkLst>
            <pc:docMk/>
            <pc:sldMk cId="765076081" sldId="280"/>
            <ac:spMk id="3" creationId="{DE5B0769-34EC-3C3E-2C46-3C0B8DDB4174}"/>
          </ac:spMkLst>
        </pc:spChg>
        <pc:picChg chg="del">
          <ac:chgData name="BELLEMIN SANDRA" userId="5fe4e071-d3f4-40df-970f-ee8fcf898346" providerId="ADAL" clId="{79C2825E-6557-4C81-83D7-5EA23BA45E0D}" dt="2023-09-20T15:20:16.918" v="45" actId="478"/>
          <ac:picMkLst>
            <pc:docMk/>
            <pc:sldMk cId="765076081" sldId="280"/>
            <ac:picMk id="5" creationId="{212B7EC2-270C-32E0-125C-51BD0E06EA0E}"/>
          </ac:picMkLst>
        </pc:picChg>
        <pc:picChg chg="add mod">
          <ac:chgData name="BELLEMIN SANDRA" userId="5fe4e071-d3f4-40df-970f-ee8fcf898346" providerId="ADAL" clId="{79C2825E-6557-4C81-83D7-5EA23BA45E0D}" dt="2023-09-20T15:20:18.702" v="46"/>
          <ac:picMkLst>
            <pc:docMk/>
            <pc:sldMk cId="765076081" sldId="280"/>
            <ac:picMk id="6" creationId="{27C237D8-7F8A-6D24-35F2-21DB6E4ED459}"/>
          </ac:picMkLst>
        </pc:picChg>
      </pc:sldChg>
      <pc:sldChg chg="addSp delSp modSp mod modClrScheme chgLayout">
        <pc:chgData name="BELLEMIN SANDRA" userId="5fe4e071-d3f4-40df-970f-ee8fcf898346" providerId="ADAL" clId="{79C2825E-6557-4C81-83D7-5EA23BA45E0D}" dt="2023-09-20T15:20:27.308" v="48"/>
        <pc:sldMkLst>
          <pc:docMk/>
          <pc:sldMk cId="638709401" sldId="281"/>
        </pc:sldMkLst>
        <pc:spChg chg="del">
          <ac:chgData name="BELLEMIN SANDRA" userId="5fe4e071-d3f4-40df-970f-ee8fcf898346" providerId="ADAL" clId="{79C2825E-6557-4C81-83D7-5EA23BA45E0D}" dt="2023-09-20T15:20:25.685" v="47" actId="478"/>
          <ac:spMkLst>
            <pc:docMk/>
            <pc:sldMk cId="638709401" sldId="281"/>
            <ac:spMk id="2" creationId="{521DA470-691A-C2B2-2292-45C2806C58B3}"/>
          </ac:spMkLst>
        </pc:spChg>
        <pc:spChg chg="del">
          <ac:chgData name="BELLEMIN SANDRA" userId="5fe4e071-d3f4-40df-970f-ee8fcf898346" providerId="ADAL" clId="{79C2825E-6557-4C81-83D7-5EA23BA45E0D}" dt="2023-09-20T15:20:25.685" v="47" actId="478"/>
          <ac:spMkLst>
            <pc:docMk/>
            <pc:sldMk cId="638709401" sldId="281"/>
            <ac:spMk id="3" creationId="{6EADA4F8-4660-B57F-7353-62C527FD852C}"/>
          </ac:spMkLst>
        </pc:spChg>
        <pc:picChg chg="del">
          <ac:chgData name="BELLEMIN SANDRA" userId="5fe4e071-d3f4-40df-970f-ee8fcf898346" providerId="ADAL" clId="{79C2825E-6557-4C81-83D7-5EA23BA45E0D}" dt="2023-09-20T15:20:25.685" v="47" actId="478"/>
          <ac:picMkLst>
            <pc:docMk/>
            <pc:sldMk cId="638709401" sldId="281"/>
            <ac:picMk id="5" creationId="{D5229D9C-3BA2-E76F-832C-926950A744DE}"/>
          </ac:picMkLst>
        </pc:picChg>
        <pc:picChg chg="add mod">
          <ac:chgData name="BELLEMIN SANDRA" userId="5fe4e071-d3f4-40df-970f-ee8fcf898346" providerId="ADAL" clId="{79C2825E-6557-4C81-83D7-5EA23BA45E0D}" dt="2023-09-20T15:20:27.308" v="48"/>
          <ac:picMkLst>
            <pc:docMk/>
            <pc:sldMk cId="638709401" sldId="281"/>
            <ac:picMk id="6" creationId="{2C42293C-84C8-1491-3385-E69147CDAC64}"/>
          </ac:picMkLst>
        </pc:picChg>
      </pc:sldChg>
      <pc:sldChg chg="addSp delSp modSp mod modClrScheme chgLayout">
        <pc:chgData name="BELLEMIN SANDRA" userId="5fe4e071-d3f4-40df-970f-ee8fcf898346" providerId="ADAL" clId="{79C2825E-6557-4C81-83D7-5EA23BA45E0D}" dt="2023-09-20T15:27:18.101" v="52"/>
        <pc:sldMkLst>
          <pc:docMk/>
          <pc:sldMk cId="49227389" sldId="282"/>
        </pc:sldMkLst>
        <pc:picChg chg="del">
          <ac:chgData name="BELLEMIN SANDRA" userId="5fe4e071-d3f4-40df-970f-ee8fcf898346" providerId="ADAL" clId="{79C2825E-6557-4C81-83D7-5EA23BA45E0D}" dt="2023-09-20T15:27:15.663" v="51" actId="478"/>
          <ac:picMkLst>
            <pc:docMk/>
            <pc:sldMk cId="49227389" sldId="282"/>
            <ac:picMk id="3" creationId="{A0C6AC1C-A20B-5276-412E-940812E7946B}"/>
          </ac:picMkLst>
        </pc:picChg>
        <pc:picChg chg="add mod">
          <ac:chgData name="BELLEMIN SANDRA" userId="5fe4e071-d3f4-40df-970f-ee8fcf898346" providerId="ADAL" clId="{79C2825E-6557-4C81-83D7-5EA23BA45E0D}" dt="2023-09-20T15:27:18.101" v="52"/>
          <ac:picMkLst>
            <pc:docMk/>
            <pc:sldMk cId="49227389" sldId="282"/>
            <ac:picMk id="4" creationId="{D0D4C108-0B0A-A73D-DE4A-25F78D3B32FE}"/>
          </ac:picMkLst>
        </pc:picChg>
        <pc:picChg chg="del">
          <ac:chgData name="BELLEMIN SANDRA" userId="5fe4e071-d3f4-40df-970f-ee8fcf898346" providerId="ADAL" clId="{79C2825E-6557-4C81-83D7-5EA23BA45E0D}" dt="2023-09-20T15:27:15.663" v="51" actId="478"/>
          <ac:picMkLst>
            <pc:docMk/>
            <pc:sldMk cId="49227389" sldId="282"/>
            <ac:picMk id="13" creationId="{A6BFE37D-1E78-C01B-EC6D-F4C0BDF41318}"/>
          </ac:picMkLst>
        </pc:picChg>
        <pc:picChg chg="del">
          <ac:chgData name="BELLEMIN SANDRA" userId="5fe4e071-d3f4-40df-970f-ee8fcf898346" providerId="ADAL" clId="{79C2825E-6557-4C81-83D7-5EA23BA45E0D}" dt="2023-09-20T15:27:15.663" v="51" actId="478"/>
          <ac:picMkLst>
            <pc:docMk/>
            <pc:sldMk cId="49227389" sldId="282"/>
            <ac:picMk id="14" creationId="{1B444620-CE99-B12E-D105-461C0D81A6D0}"/>
          </ac:picMkLst>
        </pc:picChg>
        <pc:picChg chg="del">
          <ac:chgData name="BELLEMIN SANDRA" userId="5fe4e071-d3f4-40df-970f-ee8fcf898346" providerId="ADAL" clId="{79C2825E-6557-4C81-83D7-5EA23BA45E0D}" dt="2023-09-20T15:27:15.663" v="51" actId="478"/>
          <ac:picMkLst>
            <pc:docMk/>
            <pc:sldMk cId="49227389" sldId="282"/>
            <ac:picMk id="15" creationId="{2FB2E09F-37C1-3263-EC25-658B06394828}"/>
          </ac:picMkLst>
        </pc:picChg>
      </pc:sldChg>
      <pc:sldChg chg="addSp delSp modSp mod modClrScheme chgLayout">
        <pc:chgData name="BELLEMIN SANDRA" userId="5fe4e071-d3f4-40df-970f-ee8fcf898346" providerId="ADAL" clId="{79C2825E-6557-4C81-83D7-5EA23BA45E0D}" dt="2023-09-20T15:27:25.544" v="54"/>
        <pc:sldMkLst>
          <pc:docMk/>
          <pc:sldMk cId="2360845437" sldId="283"/>
        </pc:sldMkLst>
        <pc:picChg chg="del">
          <ac:chgData name="BELLEMIN SANDRA" userId="5fe4e071-d3f4-40df-970f-ee8fcf898346" providerId="ADAL" clId="{79C2825E-6557-4C81-83D7-5EA23BA45E0D}" dt="2023-09-20T15:27:23.830" v="53" actId="478"/>
          <ac:picMkLst>
            <pc:docMk/>
            <pc:sldMk cId="2360845437" sldId="283"/>
            <ac:picMk id="2" creationId="{02CBF712-6737-D013-DEF4-B79427B0ADC3}"/>
          </ac:picMkLst>
        </pc:picChg>
        <pc:picChg chg="del">
          <ac:chgData name="BELLEMIN SANDRA" userId="5fe4e071-d3f4-40df-970f-ee8fcf898346" providerId="ADAL" clId="{79C2825E-6557-4C81-83D7-5EA23BA45E0D}" dt="2023-09-20T15:27:23.830" v="53" actId="478"/>
          <ac:picMkLst>
            <pc:docMk/>
            <pc:sldMk cId="2360845437" sldId="283"/>
            <ac:picMk id="3" creationId="{A0C6AC1C-A20B-5276-412E-940812E7946B}"/>
          </ac:picMkLst>
        </pc:picChg>
        <pc:picChg chg="del">
          <ac:chgData name="BELLEMIN SANDRA" userId="5fe4e071-d3f4-40df-970f-ee8fcf898346" providerId="ADAL" clId="{79C2825E-6557-4C81-83D7-5EA23BA45E0D}" dt="2023-09-20T15:27:23.830" v="53" actId="478"/>
          <ac:picMkLst>
            <pc:docMk/>
            <pc:sldMk cId="2360845437" sldId="283"/>
            <ac:picMk id="4" creationId="{00F43064-4D59-BEA6-CC0C-4B17B2411294}"/>
          </ac:picMkLst>
        </pc:picChg>
        <pc:picChg chg="del">
          <ac:chgData name="BELLEMIN SANDRA" userId="5fe4e071-d3f4-40df-970f-ee8fcf898346" providerId="ADAL" clId="{79C2825E-6557-4C81-83D7-5EA23BA45E0D}" dt="2023-09-20T15:27:23.830" v="53" actId="478"/>
          <ac:picMkLst>
            <pc:docMk/>
            <pc:sldMk cId="2360845437" sldId="283"/>
            <ac:picMk id="5" creationId="{439C652F-3F86-1063-FB93-76290C8046D5}"/>
          </ac:picMkLst>
        </pc:picChg>
        <pc:picChg chg="del">
          <ac:chgData name="BELLEMIN SANDRA" userId="5fe4e071-d3f4-40df-970f-ee8fcf898346" providerId="ADAL" clId="{79C2825E-6557-4C81-83D7-5EA23BA45E0D}" dt="2023-09-20T15:27:23.830" v="53" actId="478"/>
          <ac:picMkLst>
            <pc:docMk/>
            <pc:sldMk cId="2360845437" sldId="283"/>
            <ac:picMk id="7" creationId="{92774C13-02AB-E8D6-185C-F1831773A5DF}"/>
          </ac:picMkLst>
        </pc:picChg>
        <pc:picChg chg="add mod">
          <ac:chgData name="BELLEMIN SANDRA" userId="5fe4e071-d3f4-40df-970f-ee8fcf898346" providerId="ADAL" clId="{79C2825E-6557-4C81-83D7-5EA23BA45E0D}" dt="2023-09-20T15:27:25.544" v="54"/>
          <ac:picMkLst>
            <pc:docMk/>
            <pc:sldMk cId="2360845437" sldId="283"/>
            <ac:picMk id="8" creationId="{3C581C48-D354-6BF0-F310-CBA4113143C8}"/>
          </ac:picMkLst>
        </pc:picChg>
      </pc:sldChg>
      <pc:sldChg chg="addSp delSp modSp mod modClrScheme chgLayout">
        <pc:chgData name="BELLEMIN SANDRA" userId="5fe4e071-d3f4-40df-970f-ee8fcf898346" providerId="ADAL" clId="{79C2825E-6557-4C81-83D7-5EA23BA45E0D}" dt="2023-09-20T15:29:17.580" v="56"/>
        <pc:sldMkLst>
          <pc:docMk/>
          <pc:sldMk cId="2338224830" sldId="284"/>
        </pc:sldMkLst>
        <pc:picChg chg="del">
          <ac:chgData name="BELLEMIN SANDRA" userId="5fe4e071-d3f4-40df-970f-ee8fcf898346" providerId="ADAL" clId="{79C2825E-6557-4C81-83D7-5EA23BA45E0D}" dt="2023-09-20T15:29:13.419" v="55" actId="478"/>
          <ac:picMkLst>
            <pc:docMk/>
            <pc:sldMk cId="2338224830" sldId="284"/>
            <ac:picMk id="2" creationId="{7F02F089-3747-063E-10C7-0CF43ACAE045}"/>
          </ac:picMkLst>
        </pc:picChg>
        <pc:picChg chg="del">
          <ac:chgData name="BELLEMIN SANDRA" userId="5fe4e071-d3f4-40df-970f-ee8fcf898346" providerId="ADAL" clId="{79C2825E-6557-4C81-83D7-5EA23BA45E0D}" dt="2023-09-20T15:29:13.419" v="55" actId="478"/>
          <ac:picMkLst>
            <pc:docMk/>
            <pc:sldMk cId="2338224830" sldId="284"/>
            <ac:picMk id="3" creationId="{A0C6AC1C-A20B-5276-412E-940812E7946B}"/>
          </ac:picMkLst>
        </pc:picChg>
        <pc:picChg chg="del">
          <ac:chgData name="BELLEMIN SANDRA" userId="5fe4e071-d3f4-40df-970f-ee8fcf898346" providerId="ADAL" clId="{79C2825E-6557-4C81-83D7-5EA23BA45E0D}" dt="2023-09-20T15:29:13.419" v="55" actId="478"/>
          <ac:picMkLst>
            <pc:docMk/>
            <pc:sldMk cId="2338224830" sldId="284"/>
            <ac:picMk id="5" creationId="{42CF0707-A260-807D-2EE3-91CD88603880}"/>
          </ac:picMkLst>
        </pc:picChg>
        <pc:picChg chg="add mod">
          <ac:chgData name="BELLEMIN SANDRA" userId="5fe4e071-d3f4-40df-970f-ee8fcf898346" providerId="ADAL" clId="{79C2825E-6557-4C81-83D7-5EA23BA45E0D}" dt="2023-09-20T15:29:17.580" v="56"/>
          <ac:picMkLst>
            <pc:docMk/>
            <pc:sldMk cId="2338224830" sldId="284"/>
            <ac:picMk id="6" creationId="{15C9CF17-71A0-7245-E568-218110775845}"/>
          </ac:picMkLst>
        </pc:picChg>
        <pc:picChg chg="del">
          <ac:chgData name="BELLEMIN SANDRA" userId="5fe4e071-d3f4-40df-970f-ee8fcf898346" providerId="ADAL" clId="{79C2825E-6557-4C81-83D7-5EA23BA45E0D}" dt="2023-09-20T15:29:13.419" v="55" actId="478"/>
          <ac:picMkLst>
            <pc:docMk/>
            <pc:sldMk cId="2338224830" sldId="284"/>
            <ac:picMk id="9" creationId="{79311B3A-F374-6A4A-5411-4C3C5441D179}"/>
          </ac:picMkLst>
        </pc:picChg>
      </pc:sldChg>
      <pc:sldChg chg="addSp delSp modSp mod modClrScheme chgLayout">
        <pc:chgData name="BELLEMIN SANDRA" userId="5fe4e071-d3f4-40df-970f-ee8fcf898346" providerId="ADAL" clId="{79C2825E-6557-4C81-83D7-5EA23BA45E0D}" dt="2023-09-20T15:38:55.545" v="58"/>
        <pc:sldMkLst>
          <pc:docMk/>
          <pc:sldMk cId="1197061157" sldId="285"/>
        </pc:sldMkLst>
        <pc:picChg chg="del">
          <ac:chgData name="BELLEMIN SANDRA" userId="5fe4e071-d3f4-40df-970f-ee8fcf898346" providerId="ADAL" clId="{79C2825E-6557-4C81-83D7-5EA23BA45E0D}" dt="2023-09-20T15:38:54.109" v="57" actId="478"/>
          <ac:picMkLst>
            <pc:docMk/>
            <pc:sldMk cId="1197061157" sldId="285"/>
            <ac:picMk id="2" creationId="{8EC44B93-2CF8-5088-F8A5-021352695447}"/>
          </ac:picMkLst>
        </pc:picChg>
        <pc:picChg chg="del">
          <ac:chgData name="BELLEMIN SANDRA" userId="5fe4e071-d3f4-40df-970f-ee8fcf898346" providerId="ADAL" clId="{79C2825E-6557-4C81-83D7-5EA23BA45E0D}" dt="2023-09-20T15:38:54.109" v="57" actId="478"/>
          <ac:picMkLst>
            <pc:docMk/>
            <pc:sldMk cId="1197061157" sldId="285"/>
            <ac:picMk id="3" creationId="{A0C6AC1C-A20B-5276-412E-940812E7946B}"/>
          </ac:picMkLst>
        </pc:picChg>
        <pc:picChg chg="del">
          <ac:chgData name="BELLEMIN SANDRA" userId="5fe4e071-d3f4-40df-970f-ee8fcf898346" providerId="ADAL" clId="{79C2825E-6557-4C81-83D7-5EA23BA45E0D}" dt="2023-09-20T15:38:54.109" v="57" actId="478"/>
          <ac:picMkLst>
            <pc:docMk/>
            <pc:sldMk cId="1197061157" sldId="285"/>
            <ac:picMk id="4" creationId="{68359B93-31E5-9CA4-7953-1602CF91E686}"/>
          </ac:picMkLst>
        </pc:picChg>
        <pc:picChg chg="del">
          <ac:chgData name="BELLEMIN SANDRA" userId="5fe4e071-d3f4-40df-970f-ee8fcf898346" providerId="ADAL" clId="{79C2825E-6557-4C81-83D7-5EA23BA45E0D}" dt="2023-09-20T15:38:54.109" v="57" actId="478"/>
          <ac:picMkLst>
            <pc:docMk/>
            <pc:sldMk cId="1197061157" sldId="285"/>
            <ac:picMk id="5" creationId="{95B29709-D131-6FD1-6372-FEE979CA4CA1}"/>
          </ac:picMkLst>
        </pc:picChg>
        <pc:picChg chg="del">
          <ac:chgData name="BELLEMIN SANDRA" userId="5fe4e071-d3f4-40df-970f-ee8fcf898346" providerId="ADAL" clId="{79C2825E-6557-4C81-83D7-5EA23BA45E0D}" dt="2023-09-20T15:38:54.109" v="57" actId="478"/>
          <ac:picMkLst>
            <pc:docMk/>
            <pc:sldMk cId="1197061157" sldId="285"/>
            <ac:picMk id="6" creationId="{629CA598-400D-1D32-DD95-DF6601404B32}"/>
          </ac:picMkLst>
        </pc:picChg>
        <pc:picChg chg="add mod">
          <ac:chgData name="BELLEMIN SANDRA" userId="5fe4e071-d3f4-40df-970f-ee8fcf898346" providerId="ADAL" clId="{79C2825E-6557-4C81-83D7-5EA23BA45E0D}" dt="2023-09-20T15:38:55.545" v="58"/>
          <ac:picMkLst>
            <pc:docMk/>
            <pc:sldMk cId="1197061157" sldId="285"/>
            <ac:picMk id="8" creationId="{DC572D61-1319-E2D3-6B9D-E1144906B888}"/>
          </ac:picMkLst>
        </pc:picChg>
      </pc:sldChg>
      <pc:sldChg chg="addSp delSp modSp mod modClrScheme chgLayout">
        <pc:chgData name="BELLEMIN SANDRA" userId="5fe4e071-d3f4-40df-970f-ee8fcf898346" providerId="ADAL" clId="{79C2825E-6557-4C81-83D7-5EA23BA45E0D}" dt="2023-09-20T15:39:00.982" v="61"/>
        <pc:sldMkLst>
          <pc:docMk/>
          <pc:sldMk cId="487373262" sldId="286"/>
        </pc:sldMkLst>
        <pc:picChg chg="del mod">
          <ac:chgData name="BELLEMIN SANDRA" userId="5fe4e071-d3f4-40df-970f-ee8fcf898346" providerId="ADAL" clId="{79C2825E-6557-4C81-83D7-5EA23BA45E0D}" dt="2023-09-20T15:38:59.757" v="60" actId="478"/>
          <ac:picMkLst>
            <pc:docMk/>
            <pc:sldMk cId="487373262" sldId="286"/>
            <ac:picMk id="3" creationId="{A0C6AC1C-A20B-5276-412E-940812E7946B}"/>
          </ac:picMkLst>
        </pc:picChg>
        <pc:picChg chg="del mod">
          <ac:chgData name="BELLEMIN SANDRA" userId="5fe4e071-d3f4-40df-970f-ee8fcf898346" providerId="ADAL" clId="{79C2825E-6557-4C81-83D7-5EA23BA45E0D}" dt="2023-09-20T15:38:59.757" v="60" actId="478"/>
          <ac:picMkLst>
            <pc:docMk/>
            <pc:sldMk cId="487373262" sldId="286"/>
            <ac:picMk id="4" creationId="{F6A64DF0-8E6F-3086-6466-0890656468AC}"/>
          </ac:picMkLst>
        </pc:picChg>
        <pc:picChg chg="add mod">
          <ac:chgData name="BELLEMIN SANDRA" userId="5fe4e071-d3f4-40df-970f-ee8fcf898346" providerId="ADAL" clId="{79C2825E-6557-4C81-83D7-5EA23BA45E0D}" dt="2023-09-20T15:39:00.982" v="61"/>
          <ac:picMkLst>
            <pc:docMk/>
            <pc:sldMk cId="487373262" sldId="286"/>
            <ac:picMk id="5" creationId="{982D73B7-61E8-F8AA-36B2-A25DCED1CA2C}"/>
          </ac:picMkLst>
        </pc:picChg>
        <pc:picChg chg="del mod">
          <ac:chgData name="BELLEMIN SANDRA" userId="5fe4e071-d3f4-40df-970f-ee8fcf898346" providerId="ADAL" clId="{79C2825E-6557-4C81-83D7-5EA23BA45E0D}" dt="2023-09-20T15:38:59.757" v="60" actId="478"/>
          <ac:picMkLst>
            <pc:docMk/>
            <pc:sldMk cId="487373262" sldId="286"/>
            <ac:picMk id="6" creationId="{AB0E169C-17D6-4EE4-3A2E-CBD0834DA186}"/>
          </ac:picMkLst>
        </pc:picChg>
        <pc:picChg chg="del mod">
          <ac:chgData name="BELLEMIN SANDRA" userId="5fe4e071-d3f4-40df-970f-ee8fcf898346" providerId="ADAL" clId="{79C2825E-6557-4C81-83D7-5EA23BA45E0D}" dt="2023-09-20T15:38:59.757" v="60" actId="478"/>
          <ac:picMkLst>
            <pc:docMk/>
            <pc:sldMk cId="487373262" sldId="286"/>
            <ac:picMk id="8" creationId="{72EF20BE-4966-2AC9-DA64-E12F40A36F76}"/>
          </ac:picMkLst>
        </pc:picChg>
      </pc:sldChg>
      <pc:sldChg chg="addSp delSp modSp mod modClrScheme chgLayout">
        <pc:chgData name="BELLEMIN SANDRA" userId="5fe4e071-d3f4-40df-970f-ee8fcf898346" providerId="ADAL" clId="{79C2825E-6557-4C81-83D7-5EA23BA45E0D}" dt="2023-09-20T15:39:14.408" v="63"/>
        <pc:sldMkLst>
          <pc:docMk/>
          <pc:sldMk cId="489840232" sldId="287"/>
        </pc:sldMkLst>
        <pc:picChg chg="del">
          <ac:chgData name="BELLEMIN SANDRA" userId="5fe4e071-d3f4-40df-970f-ee8fcf898346" providerId="ADAL" clId="{79C2825E-6557-4C81-83D7-5EA23BA45E0D}" dt="2023-09-20T15:39:12.472" v="62" actId="478"/>
          <ac:picMkLst>
            <pc:docMk/>
            <pc:sldMk cId="489840232" sldId="287"/>
            <ac:picMk id="2" creationId="{BD6C739C-0615-6743-72B4-A3474D280FB2}"/>
          </ac:picMkLst>
        </pc:picChg>
        <pc:picChg chg="del">
          <ac:chgData name="BELLEMIN SANDRA" userId="5fe4e071-d3f4-40df-970f-ee8fcf898346" providerId="ADAL" clId="{79C2825E-6557-4C81-83D7-5EA23BA45E0D}" dt="2023-09-20T15:39:12.472" v="62" actId="478"/>
          <ac:picMkLst>
            <pc:docMk/>
            <pc:sldMk cId="489840232" sldId="287"/>
            <ac:picMk id="3" creationId="{A0C6AC1C-A20B-5276-412E-940812E7946B}"/>
          </ac:picMkLst>
        </pc:picChg>
        <pc:picChg chg="del">
          <ac:chgData name="BELLEMIN SANDRA" userId="5fe4e071-d3f4-40df-970f-ee8fcf898346" providerId="ADAL" clId="{79C2825E-6557-4C81-83D7-5EA23BA45E0D}" dt="2023-09-20T15:39:12.472" v="62" actId="478"/>
          <ac:picMkLst>
            <pc:docMk/>
            <pc:sldMk cId="489840232" sldId="287"/>
            <ac:picMk id="4" creationId="{F6A64DF0-8E6F-3086-6466-0890656468AC}"/>
          </ac:picMkLst>
        </pc:picChg>
        <pc:picChg chg="del">
          <ac:chgData name="BELLEMIN SANDRA" userId="5fe4e071-d3f4-40df-970f-ee8fcf898346" providerId="ADAL" clId="{79C2825E-6557-4C81-83D7-5EA23BA45E0D}" dt="2023-09-20T15:39:12.472" v="62" actId="478"/>
          <ac:picMkLst>
            <pc:docMk/>
            <pc:sldMk cId="489840232" sldId="287"/>
            <ac:picMk id="5" creationId="{10686373-111D-4512-2023-870E69DB25D4}"/>
          </ac:picMkLst>
        </pc:picChg>
        <pc:picChg chg="del">
          <ac:chgData name="BELLEMIN SANDRA" userId="5fe4e071-d3f4-40df-970f-ee8fcf898346" providerId="ADAL" clId="{79C2825E-6557-4C81-83D7-5EA23BA45E0D}" dt="2023-09-20T15:39:12.472" v="62" actId="478"/>
          <ac:picMkLst>
            <pc:docMk/>
            <pc:sldMk cId="489840232" sldId="287"/>
            <ac:picMk id="6" creationId="{D501B5AE-BDB6-7698-3CF6-005A76AADAB8}"/>
          </ac:picMkLst>
        </pc:picChg>
        <pc:picChg chg="add mod">
          <ac:chgData name="BELLEMIN SANDRA" userId="5fe4e071-d3f4-40df-970f-ee8fcf898346" providerId="ADAL" clId="{79C2825E-6557-4C81-83D7-5EA23BA45E0D}" dt="2023-09-20T15:39:14.408" v="63"/>
          <ac:picMkLst>
            <pc:docMk/>
            <pc:sldMk cId="489840232" sldId="287"/>
            <ac:picMk id="8" creationId="{EBA32CB6-83FE-42EA-4C25-F5E21EA96311}"/>
          </ac:picMkLst>
        </pc:picChg>
      </pc:sldChg>
      <pc:sldChg chg="addSp delSp modSp mod modClrScheme chgLayout">
        <pc:chgData name="BELLEMIN SANDRA" userId="5fe4e071-d3f4-40df-970f-ee8fcf898346" providerId="ADAL" clId="{79C2825E-6557-4C81-83D7-5EA23BA45E0D}" dt="2023-09-20T15:39:20.619" v="65"/>
        <pc:sldMkLst>
          <pc:docMk/>
          <pc:sldMk cId="2513755858" sldId="288"/>
        </pc:sldMkLst>
        <pc:spChg chg="del">
          <ac:chgData name="BELLEMIN SANDRA" userId="5fe4e071-d3f4-40df-970f-ee8fcf898346" providerId="ADAL" clId="{79C2825E-6557-4C81-83D7-5EA23BA45E0D}" dt="2023-09-20T15:39:19.320" v="64" actId="478"/>
          <ac:spMkLst>
            <pc:docMk/>
            <pc:sldMk cId="2513755858" sldId="288"/>
            <ac:spMk id="3" creationId="{E4461B68-D666-4C06-839D-587882EC5562}"/>
          </ac:spMkLst>
        </pc:spChg>
        <pc:picChg chg="del">
          <ac:chgData name="BELLEMIN SANDRA" userId="5fe4e071-d3f4-40df-970f-ee8fcf898346" providerId="ADAL" clId="{79C2825E-6557-4C81-83D7-5EA23BA45E0D}" dt="2023-09-20T15:39:19.320" v="64" actId="478"/>
          <ac:picMkLst>
            <pc:docMk/>
            <pc:sldMk cId="2513755858" sldId="288"/>
            <ac:picMk id="2" creationId="{9A1E491D-8B56-25C8-DDD7-A6723F9A5B6F}"/>
          </ac:picMkLst>
        </pc:picChg>
        <pc:picChg chg="add mod">
          <ac:chgData name="BELLEMIN SANDRA" userId="5fe4e071-d3f4-40df-970f-ee8fcf898346" providerId="ADAL" clId="{79C2825E-6557-4C81-83D7-5EA23BA45E0D}" dt="2023-09-20T15:39:20.619" v="65"/>
          <ac:picMkLst>
            <pc:docMk/>
            <pc:sldMk cId="2513755858" sldId="288"/>
            <ac:picMk id="5" creationId="{30FA0A24-80FD-16EB-5203-9675E997B270}"/>
          </ac:picMkLst>
        </pc:picChg>
      </pc:sldChg>
      <pc:sldChg chg="addSp delSp modSp mod modClrScheme chgLayout">
        <pc:chgData name="BELLEMIN SANDRA" userId="5fe4e071-d3f4-40df-970f-ee8fcf898346" providerId="ADAL" clId="{79C2825E-6557-4C81-83D7-5EA23BA45E0D}" dt="2023-09-20T15:39:24.276" v="68"/>
        <pc:sldMkLst>
          <pc:docMk/>
          <pc:sldMk cId="3885174265" sldId="289"/>
        </pc:sldMkLst>
        <pc:picChg chg="add mod">
          <ac:chgData name="BELLEMIN SANDRA" userId="5fe4e071-d3f4-40df-970f-ee8fcf898346" providerId="ADAL" clId="{79C2825E-6557-4C81-83D7-5EA23BA45E0D}" dt="2023-09-20T15:39:24.276" v="68"/>
          <ac:picMkLst>
            <pc:docMk/>
            <pc:sldMk cId="3885174265" sldId="289"/>
            <ac:picMk id="3" creationId="{4B4BA98E-CD0C-2D96-2F92-5938DEB34A26}"/>
          </ac:picMkLst>
        </pc:picChg>
        <pc:picChg chg="del">
          <ac:chgData name="BELLEMIN SANDRA" userId="5fe4e071-d3f4-40df-970f-ee8fcf898346" providerId="ADAL" clId="{79C2825E-6557-4C81-83D7-5EA23BA45E0D}" dt="2023-09-20T15:39:22.087" v="66" actId="478"/>
          <ac:picMkLst>
            <pc:docMk/>
            <pc:sldMk cId="3885174265" sldId="289"/>
            <ac:picMk id="7" creationId="{74AA13BC-3A90-4A2C-0EB6-444FC57EB1BB}"/>
          </ac:picMkLst>
        </pc:picChg>
        <pc:picChg chg="del">
          <ac:chgData name="BELLEMIN SANDRA" userId="5fe4e071-d3f4-40df-970f-ee8fcf898346" providerId="ADAL" clId="{79C2825E-6557-4C81-83D7-5EA23BA45E0D}" dt="2023-09-20T15:39:22.833" v="67" actId="478"/>
          <ac:picMkLst>
            <pc:docMk/>
            <pc:sldMk cId="3885174265" sldId="289"/>
            <ac:picMk id="8" creationId="{8769F63F-DED0-2346-32F8-2609FF1E6BD4}"/>
          </ac:picMkLst>
        </pc:picChg>
      </pc:sldChg>
      <pc:sldChg chg="addSp delSp modSp mod modClrScheme chgLayout">
        <pc:chgData name="BELLEMIN SANDRA" userId="5fe4e071-d3f4-40df-970f-ee8fcf898346" providerId="ADAL" clId="{79C2825E-6557-4C81-83D7-5EA23BA45E0D}" dt="2023-09-20T15:39:28.602" v="70"/>
        <pc:sldMkLst>
          <pc:docMk/>
          <pc:sldMk cId="2019170594" sldId="290"/>
        </pc:sldMkLst>
        <pc:picChg chg="add mod">
          <ac:chgData name="BELLEMIN SANDRA" userId="5fe4e071-d3f4-40df-970f-ee8fcf898346" providerId="ADAL" clId="{79C2825E-6557-4C81-83D7-5EA23BA45E0D}" dt="2023-09-20T15:39:28.602" v="70"/>
          <ac:picMkLst>
            <pc:docMk/>
            <pc:sldMk cId="2019170594" sldId="290"/>
            <ac:picMk id="3" creationId="{95682ABB-E4A2-5D62-8544-619DA398BC49}"/>
          </ac:picMkLst>
        </pc:picChg>
        <pc:picChg chg="del">
          <ac:chgData name="BELLEMIN SANDRA" userId="5fe4e071-d3f4-40df-970f-ee8fcf898346" providerId="ADAL" clId="{79C2825E-6557-4C81-83D7-5EA23BA45E0D}" dt="2023-09-20T15:39:27.222" v="69" actId="478"/>
          <ac:picMkLst>
            <pc:docMk/>
            <pc:sldMk cId="2019170594" sldId="290"/>
            <ac:picMk id="7" creationId="{46D3C43F-30C0-B980-99A0-36B8F2D53F45}"/>
          </ac:picMkLst>
        </pc:picChg>
        <pc:picChg chg="del">
          <ac:chgData name="BELLEMIN SANDRA" userId="5fe4e071-d3f4-40df-970f-ee8fcf898346" providerId="ADAL" clId="{79C2825E-6557-4C81-83D7-5EA23BA45E0D}" dt="2023-09-20T15:39:27.222" v="69" actId="478"/>
          <ac:picMkLst>
            <pc:docMk/>
            <pc:sldMk cId="2019170594" sldId="290"/>
            <ac:picMk id="9" creationId="{533EDC83-E3F4-0AE1-1610-A659294B3F09}"/>
          </ac:picMkLst>
        </pc:picChg>
        <pc:picChg chg="del">
          <ac:chgData name="BELLEMIN SANDRA" userId="5fe4e071-d3f4-40df-970f-ee8fcf898346" providerId="ADAL" clId="{79C2825E-6557-4C81-83D7-5EA23BA45E0D}" dt="2023-09-20T15:39:27.222" v="69" actId="478"/>
          <ac:picMkLst>
            <pc:docMk/>
            <pc:sldMk cId="2019170594" sldId="290"/>
            <ac:picMk id="11" creationId="{9EFDAB3B-5A60-E64F-AAE7-BA937F05DEAE}"/>
          </ac:picMkLst>
        </pc:picChg>
      </pc:sldChg>
      <pc:sldChg chg="addSp delSp modSp mod modClrScheme chgLayout">
        <pc:chgData name="BELLEMIN SANDRA" userId="5fe4e071-d3f4-40df-970f-ee8fcf898346" providerId="ADAL" clId="{79C2825E-6557-4C81-83D7-5EA23BA45E0D}" dt="2023-09-20T15:39:33.459" v="72"/>
        <pc:sldMkLst>
          <pc:docMk/>
          <pc:sldMk cId="3529699626" sldId="291"/>
        </pc:sldMkLst>
        <pc:picChg chg="del">
          <ac:chgData name="BELLEMIN SANDRA" userId="5fe4e071-d3f4-40df-970f-ee8fcf898346" providerId="ADAL" clId="{79C2825E-6557-4C81-83D7-5EA23BA45E0D}" dt="2023-09-20T15:39:32.087" v="71" actId="478"/>
          <ac:picMkLst>
            <pc:docMk/>
            <pc:sldMk cId="3529699626" sldId="291"/>
            <ac:picMk id="2" creationId="{CAF3D435-F524-561F-4F3D-1C048D92B025}"/>
          </ac:picMkLst>
        </pc:picChg>
        <pc:picChg chg="add mod">
          <ac:chgData name="BELLEMIN SANDRA" userId="5fe4e071-d3f4-40df-970f-ee8fcf898346" providerId="ADAL" clId="{79C2825E-6557-4C81-83D7-5EA23BA45E0D}" dt="2023-09-20T15:39:33.459" v="72"/>
          <ac:picMkLst>
            <pc:docMk/>
            <pc:sldMk cId="3529699626" sldId="291"/>
            <ac:picMk id="4" creationId="{601BF35D-FDCC-6D9A-6EBD-3E2D9B26BCCA}"/>
          </ac:picMkLst>
        </pc:picChg>
        <pc:picChg chg="del">
          <ac:chgData name="BELLEMIN SANDRA" userId="5fe4e071-d3f4-40df-970f-ee8fcf898346" providerId="ADAL" clId="{79C2825E-6557-4C81-83D7-5EA23BA45E0D}" dt="2023-09-20T15:39:32.087" v="71" actId="478"/>
          <ac:picMkLst>
            <pc:docMk/>
            <pc:sldMk cId="3529699626" sldId="291"/>
            <ac:picMk id="7" creationId="{46D3C43F-30C0-B980-99A0-36B8F2D53F45}"/>
          </ac:picMkLst>
        </pc:picChg>
      </pc:sldChg>
      <pc:sldChg chg="addSp delSp modSp mod modClrScheme chgLayout">
        <pc:chgData name="BELLEMIN SANDRA" userId="5fe4e071-d3f4-40df-970f-ee8fcf898346" providerId="ADAL" clId="{79C2825E-6557-4C81-83D7-5EA23BA45E0D}" dt="2023-09-20T15:39:38.576" v="74"/>
        <pc:sldMkLst>
          <pc:docMk/>
          <pc:sldMk cId="3082250589" sldId="292"/>
        </pc:sldMkLst>
        <pc:picChg chg="del">
          <ac:chgData name="BELLEMIN SANDRA" userId="5fe4e071-d3f4-40df-970f-ee8fcf898346" providerId="ADAL" clId="{79C2825E-6557-4C81-83D7-5EA23BA45E0D}" dt="2023-09-20T15:39:37.336" v="73" actId="478"/>
          <ac:picMkLst>
            <pc:docMk/>
            <pc:sldMk cId="3082250589" sldId="292"/>
            <ac:picMk id="3" creationId="{79F4355C-8D35-8ED5-E636-A449D55303C6}"/>
          </ac:picMkLst>
        </pc:picChg>
        <pc:picChg chg="add mod">
          <ac:chgData name="BELLEMIN SANDRA" userId="5fe4e071-d3f4-40df-970f-ee8fcf898346" providerId="ADAL" clId="{79C2825E-6557-4C81-83D7-5EA23BA45E0D}" dt="2023-09-20T15:39:38.576" v="74"/>
          <ac:picMkLst>
            <pc:docMk/>
            <pc:sldMk cId="3082250589" sldId="292"/>
            <ac:picMk id="4" creationId="{A78F5359-3DE8-D8A8-EE33-D72685D2B554}"/>
          </ac:picMkLst>
        </pc:picChg>
        <pc:picChg chg="del">
          <ac:chgData name="BELLEMIN SANDRA" userId="5fe4e071-d3f4-40df-970f-ee8fcf898346" providerId="ADAL" clId="{79C2825E-6557-4C81-83D7-5EA23BA45E0D}" dt="2023-09-20T15:39:37.336" v="73" actId="478"/>
          <ac:picMkLst>
            <pc:docMk/>
            <pc:sldMk cId="3082250589" sldId="292"/>
            <ac:picMk id="7" creationId="{46D3C43F-30C0-B980-99A0-36B8F2D53F45}"/>
          </ac:picMkLst>
        </pc:picChg>
        <pc:picChg chg="del">
          <ac:chgData name="BELLEMIN SANDRA" userId="5fe4e071-d3f4-40df-970f-ee8fcf898346" providerId="ADAL" clId="{79C2825E-6557-4C81-83D7-5EA23BA45E0D}" dt="2023-09-20T15:39:37.336" v="73" actId="478"/>
          <ac:picMkLst>
            <pc:docMk/>
            <pc:sldMk cId="3082250589" sldId="292"/>
            <ac:picMk id="9" creationId="{533EDC83-E3F4-0AE1-1610-A659294B3F09}"/>
          </ac:picMkLst>
        </pc:picChg>
      </pc:sldChg>
      <pc:sldChg chg="addSp delSp modSp mod">
        <pc:chgData name="BELLEMIN SANDRA" userId="5fe4e071-d3f4-40df-970f-ee8fcf898346" providerId="ADAL" clId="{79C2825E-6557-4C81-83D7-5EA23BA45E0D}" dt="2023-09-20T15:17:27.300" v="26" actId="1076"/>
        <pc:sldMkLst>
          <pc:docMk/>
          <pc:sldMk cId="3121838335" sldId="293"/>
        </pc:sldMkLst>
        <pc:picChg chg="add del mod">
          <ac:chgData name="BELLEMIN SANDRA" userId="5fe4e071-d3f4-40df-970f-ee8fcf898346" providerId="ADAL" clId="{79C2825E-6557-4C81-83D7-5EA23BA45E0D}" dt="2023-09-20T15:17:24.264" v="24"/>
          <ac:picMkLst>
            <pc:docMk/>
            <pc:sldMk cId="3121838335" sldId="293"/>
            <ac:picMk id="2" creationId="{5910FDD9-BCDB-F2F0-AA23-89F631456A7F}"/>
          </ac:picMkLst>
        </pc:picChg>
        <pc:picChg chg="add mod">
          <ac:chgData name="BELLEMIN SANDRA" userId="5fe4e071-d3f4-40df-970f-ee8fcf898346" providerId="ADAL" clId="{79C2825E-6557-4C81-83D7-5EA23BA45E0D}" dt="2023-09-20T15:17:27.300" v="26" actId="1076"/>
          <ac:picMkLst>
            <pc:docMk/>
            <pc:sldMk cId="3121838335" sldId="293"/>
            <ac:picMk id="4" creationId="{181AD70B-6AEE-B2DB-615C-678A9E44883C}"/>
          </ac:picMkLst>
        </pc:picChg>
        <pc:picChg chg="del">
          <ac:chgData name="BELLEMIN SANDRA" userId="5fe4e071-d3f4-40df-970f-ee8fcf898346" providerId="ADAL" clId="{79C2825E-6557-4C81-83D7-5EA23BA45E0D}" dt="2023-09-20T15:17:21.058" v="22" actId="21"/>
          <ac:picMkLst>
            <pc:docMk/>
            <pc:sldMk cId="3121838335" sldId="293"/>
            <ac:picMk id="12" creationId="{9D411F0B-A894-5D50-456E-D0E3FF583D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6AD98-C285-4A9E-9906-740A3BC6831F}"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C9AC7-E5A4-44BE-B0FB-521B6944C3B8}" type="slidenum">
              <a:rPr lang="fr-FR" smtClean="0"/>
              <a:t>‹N°›</a:t>
            </a:fld>
            <a:endParaRPr lang="fr-FR"/>
          </a:p>
        </p:txBody>
      </p:sp>
    </p:spTree>
    <p:extLst>
      <p:ext uri="{BB962C8B-B14F-4D97-AF65-F5344CB8AC3E}">
        <p14:creationId xmlns:p14="http://schemas.microsoft.com/office/powerpoint/2010/main" val="328422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mn-lt"/>
                <a:ea typeface="Times New Roman" panose="02020603050405020304" pitchFamily="18" charset="0"/>
                <a:cs typeface="Times New Roman" panose="02020603050405020304" pitchFamily="18" charset="0"/>
              </a:rPr>
              <a:t>DES LETTRES ET DES MOTS PARTICULIERS </a:t>
            </a:r>
            <a:r>
              <a:rPr lang="fr-FR" sz="1200" b="0" i="0" dirty="0">
                <a:solidFill>
                  <a:srgbClr val="FF0000"/>
                </a:solidFill>
                <a:effectLst/>
                <a:latin typeface="+mn-lt"/>
                <a:ea typeface="Times New Roman" panose="02020603050405020304" pitchFamily="18" charset="0"/>
                <a:cs typeface="Times New Roman" panose="02020603050405020304" pitchFamily="18" charset="0"/>
              </a:rPr>
              <a:t>– </a:t>
            </a:r>
            <a:r>
              <a:rPr lang="fr-FR" sz="1200" b="0" i="1" dirty="0">
                <a:solidFill>
                  <a:srgbClr val="FF0000"/>
                </a:solidFill>
                <a:effectLst/>
                <a:latin typeface="+mn-lt"/>
                <a:ea typeface="Times New Roman" panose="02020603050405020304" pitchFamily="18" charset="0"/>
                <a:cs typeface="Times New Roman" panose="02020603050405020304" pitchFamily="18" charset="0"/>
              </a:rPr>
              <a:t>Les valeurs de la lettre -</a:t>
            </a:r>
            <a:r>
              <a:rPr lang="fr-FR" sz="1200" b="1" i="1" dirty="0">
                <a:solidFill>
                  <a:srgbClr val="FF0000"/>
                </a:solidFill>
                <a:effectLst/>
                <a:latin typeface="+mn-lt"/>
                <a:ea typeface="Times New Roman" panose="02020603050405020304" pitchFamily="18" charset="0"/>
                <a:cs typeface="Times New Roman" panose="02020603050405020304" pitchFamily="18" charset="0"/>
              </a:rPr>
              <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Times New Roman" panose="02020603050405020304" pitchFamily="18" charset="0"/>
                <a:cs typeface="Times New Roman" panose="02020603050405020304" pitchFamily="18" charset="0"/>
              </a:rPr>
              <a:t>Leçon 41 : Collecte du –</a:t>
            </a:r>
            <a:r>
              <a:rPr lang="fr-FR" sz="1200" b="1" i="1" dirty="0">
                <a:solidFill>
                  <a:srgbClr val="FF0000"/>
                </a:solidFill>
                <a:effectLst/>
                <a:latin typeface="+mn-lt"/>
                <a:ea typeface="Times New Roman" panose="02020603050405020304" pitchFamily="18" charset="0"/>
                <a:cs typeface="Times New Roman" panose="02020603050405020304" pitchFamily="18" charset="0"/>
              </a:rPr>
              <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a:t>
            </a:fld>
            <a:endParaRPr lang="fr-FR"/>
          </a:p>
        </p:txBody>
      </p:sp>
    </p:spTree>
    <p:extLst>
      <p:ext uri="{BB962C8B-B14F-4D97-AF65-F5344CB8AC3E}">
        <p14:creationId xmlns:p14="http://schemas.microsoft.com/office/powerpoint/2010/main" val="561444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Distribuer</a:t>
            </a:r>
            <a:r>
              <a:rPr lang="fr-FR" sz="1800" b="0" i="0" u="none" strike="noStrike" baseline="0" dirty="0">
                <a:solidFill>
                  <a:srgbClr val="00AEEF"/>
                </a:solidFill>
                <a:latin typeface="FSAlbert"/>
              </a:rPr>
              <a:t> le texte (cf. </a:t>
            </a:r>
            <a:r>
              <a:rPr lang="fr-FR" sz="1800" b="0" i="1" u="none" strike="noStrike" baseline="0" dirty="0">
                <a:solidFill>
                  <a:srgbClr val="00AEEF"/>
                </a:solidFill>
                <a:latin typeface="FSAlbert"/>
              </a:rPr>
              <a:t>Fichier photocopiable</a:t>
            </a:r>
            <a:r>
              <a:rPr lang="fr-FR" sz="1800" b="0" i="0" u="none" strike="noStrike" baseline="0" dirty="0">
                <a:solidFill>
                  <a:srgbClr val="00AEEF"/>
                </a:solidFill>
                <a:latin typeface="FSAlbert"/>
              </a:rPr>
              <a:t>).</a:t>
            </a: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Trouvez tous les mots qui contiennent la lettre </a:t>
            </a:r>
            <a:r>
              <a:rPr lang="fr-FR" sz="1800" b="1" i="1" u="none" strike="noStrike" baseline="0" dirty="0">
                <a:solidFill>
                  <a:srgbClr val="00AEEF"/>
                </a:solidFill>
                <a:latin typeface="FSAlbert"/>
              </a:rPr>
              <a:t>-e</a:t>
            </a:r>
            <a:r>
              <a:rPr lang="fr-FR" sz="1800" b="0" i="0" u="none" strike="noStrike" baseline="0" dirty="0">
                <a:solidFill>
                  <a:srgbClr val="00AEEF"/>
                </a:solidFill>
                <a:latin typeface="FSAlbert"/>
              </a:rPr>
              <a:t>. Entourez en noir les </a:t>
            </a:r>
            <a:r>
              <a:rPr lang="fr-FR" sz="1800" b="1" i="1" u="none" strike="noStrike" baseline="0" dirty="0">
                <a:solidFill>
                  <a:srgbClr val="00AEEF"/>
                </a:solidFill>
                <a:latin typeface="FSAlbert"/>
              </a:rPr>
              <a:t>-e</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qu’on entend et entourez en rouge les </a:t>
            </a:r>
            <a:r>
              <a:rPr lang="fr-FR" sz="1800" b="1" i="1" u="none" strike="noStrike" baseline="0" dirty="0">
                <a:solidFill>
                  <a:srgbClr val="00AEEF"/>
                </a:solidFill>
                <a:latin typeface="FSAlbert"/>
              </a:rPr>
              <a:t>-e</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qu’on n’entend pas.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t>Différenciation</a:t>
            </a:r>
            <a:r>
              <a:rPr lang="fr-FR" dirty="0"/>
              <a:t> : </a:t>
            </a:r>
            <a:r>
              <a:rPr lang="fr-FR" sz="1200" b="0" i="0" u="none" strike="noStrike" baseline="0" dirty="0">
                <a:solidFill>
                  <a:srgbClr val="211D1E"/>
                </a:solidFill>
                <a:latin typeface="FSAlbert"/>
              </a:rPr>
              <a:t>Après un temps où les élèves fragiles soulignent les mots où il y a un </a:t>
            </a:r>
            <a:r>
              <a:rPr lang="fr-FR" sz="1200" b="1" i="1" u="none" strike="noStrike" baseline="0" dirty="0">
                <a:solidFill>
                  <a:srgbClr val="211D1E"/>
                </a:solidFill>
                <a:latin typeface="FSAlbert"/>
              </a:rPr>
              <a:t>-e</a:t>
            </a:r>
            <a:r>
              <a:rPr lang="fr-FR" sz="1200" b="0" i="0" u="none" strike="noStrike" baseline="0" dirty="0">
                <a:solidFill>
                  <a:srgbClr val="211D1E"/>
                </a:solidFill>
                <a:latin typeface="FSAlbert"/>
              </a:rPr>
              <a:t>, vous pouvez distribuer les étiquettes-mots (</a:t>
            </a:r>
            <a:r>
              <a:rPr lang="fr-FR" sz="1200" b="0" i="1" u="none" strike="noStrike" baseline="0" dirty="0">
                <a:solidFill>
                  <a:srgbClr val="211D1E"/>
                </a:solidFill>
                <a:latin typeface="FSAlbert"/>
              </a:rPr>
              <a:t>cf. Fichier photocopiable</a:t>
            </a:r>
            <a:r>
              <a:rPr lang="fr-FR" sz="1200" b="0" i="0" u="none" strike="noStrike" baseline="0" dirty="0">
                <a:solidFill>
                  <a:srgbClr val="211D1E"/>
                </a:solidFill>
                <a:latin typeface="FSAlbert"/>
              </a:rPr>
              <a:t>). Cela dispense de rechercher dans le texte, cela évite la copie, facilite la décontextualisation et la manipulation.</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10</a:t>
            </a:fld>
            <a:endParaRPr lang="fr-FR"/>
          </a:p>
        </p:txBody>
      </p:sp>
    </p:spTree>
    <p:extLst>
      <p:ext uri="{BB962C8B-B14F-4D97-AF65-F5344CB8AC3E}">
        <p14:creationId xmlns:p14="http://schemas.microsoft.com/office/powerpoint/2010/main" val="317209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Maintenant nous allons remplir ce tableau ensemble. »</a:t>
            </a:r>
          </a:p>
          <a:p>
            <a:endParaRPr lang="fr-FR" dirty="0"/>
          </a:p>
          <a:p>
            <a:r>
              <a:rPr lang="fr-FR" sz="1800" b="1" i="1" dirty="0">
                <a:effectLst/>
                <a:latin typeface="Times New Roman" panose="02020603050405020304" pitchFamily="18" charset="0"/>
                <a:ea typeface="Calibri" panose="020F0502020204030204" pitchFamily="34" charset="0"/>
              </a:rPr>
              <a:t>NB : </a:t>
            </a:r>
            <a:r>
              <a:rPr lang="fr-FR" sz="1800" i="1" dirty="0">
                <a:effectLst/>
                <a:latin typeface="Times New Roman" panose="02020603050405020304" pitchFamily="18" charset="0"/>
                <a:ea typeface="Calibri" panose="020F0502020204030204" pitchFamily="34" charset="0"/>
              </a:rPr>
              <a:t>Si vous ne parvenez pas à afficher l’exercice interactif, vous pouvez travailler directement sur cette diapositive en déplaçant les étiquettes dans le tableau.</a:t>
            </a:r>
            <a:endParaRPr lang="fr-FR"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(Lien vers l’exercice interactif : </a:t>
            </a:r>
            <a:r>
              <a:rPr lang="fr-FR" sz="2800" b="0" i="0" dirty="0">
                <a:solidFill>
                  <a:srgbClr val="000000"/>
                </a:solidFill>
                <a:effectLst/>
                <a:latin typeface="Source Sans Pro" panose="020B0503030403020204" pitchFamily="34" charset="0"/>
              </a:rPr>
              <a:t>https://view.genial.ly/64fecb23d0439400112f4158 )</a:t>
            </a:r>
            <a:endParaRPr lang="fr-FR" sz="1800" dirty="0">
              <a:effectLst/>
              <a:latin typeface="Times New Roman" panose="02020603050405020304" pitchFamily="18"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11</a:t>
            </a:fld>
            <a:endParaRPr lang="fr-FR"/>
          </a:p>
        </p:txBody>
      </p:sp>
    </p:spTree>
    <p:extLst>
      <p:ext uri="{BB962C8B-B14F-4D97-AF65-F5344CB8AC3E}">
        <p14:creationId xmlns:p14="http://schemas.microsoft.com/office/powerpoint/2010/main" val="81599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Correction.</a:t>
            </a: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12</a:t>
            </a:fld>
            <a:endParaRPr lang="fr-FR"/>
          </a:p>
        </p:txBody>
      </p:sp>
    </p:spTree>
    <p:extLst>
      <p:ext uri="{BB962C8B-B14F-4D97-AF65-F5344CB8AC3E}">
        <p14:creationId xmlns:p14="http://schemas.microsoft.com/office/powerpoint/2010/main" val="238119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Classement. </a:t>
            </a:r>
            <a:r>
              <a:rPr lang="fr-FR" b="1" i="0" dirty="0"/>
              <a:t>Identifier les différentes valeurs de la lettre </a:t>
            </a:r>
            <a:r>
              <a:rPr lang="fr-FR" b="1" i="1" dirty="0"/>
              <a:t>–e</a:t>
            </a:r>
            <a:r>
              <a:rPr lang="fr-FR" b="1" i="0" dirty="0"/>
              <a:t>.</a:t>
            </a:r>
          </a:p>
          <a:p>
            <a:endParaRPr lang="fr-FR" b="1" i="0"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0000"/>
                </a:solidFill>
                <a:latin typeface="FSAlbert"/>
              </a:rPr>
              <a:t>« O</a:t>
            </a:r>
            <a:r>
              <a:rPr lang="fr-FR" sz="1800" b="0" i="0" u="none" strike="noStrike" baseline="0" dirty="0">
                <a:solidFill>
                  <a:srgbClr val="00AEEF"/>
                </a:solidFill>
                <a:latin typeface="FSAlbert"/>
              </a:rPr>
              <a:t>n va faire ensemble un tableau un peu plus compliqué, mais il nous permettra de mieux mettre en ordre tout ce que nous savons déjà. » </a:t>
            </a:r>
          </a:p>
          <a:p>
            <a:endParaRPr lang="fr-FR" sz="1800" b="0" i="0" u="none" strike="noStrike" baseline="0" dirty="0">
              <a:solidFill>
                <a:srgbClr val="00AEEF"/>
              </a:solidFill>
              <a:latin typeface="FSAlbert"/>
            </a:endParaRPr>
          </a:p>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u="none" strike="noStrike" baseline="0" dirty="0">
                <a:solidFill>
                  <a:srgbClr val="00AEEF"/>
                </a:solidFill>
                <a:latin typeface="FSAlbert"/>
              </a:rPr>
              <a:t>« Vous vous souvenez de Mimi et Lulu ? Quand on ajoute le </a:t>
            </a:r>
            <a:r>
              <a:rPr lang="fr-FR" sz="1200" b="1" i="1" u="none" strike="noStrike" baseline="0" dirty="0">
                <a:solidFill>
                  <a:srgbClr val="00AEEF"/>
                </a:solidFill>
                <a:latin typeface="FSAlbert"/>
              </a:rPr>
              <a:t>-e</a:t>
            </a:r>
            <a:r>
              <a:rPr lang="fr-FR" sz="1200" b="1" i="0" u="none" strike="noStrike" baseline="0" dirty="0">
                <a:solidFill>
                  <a:srgbClr val="00AEEF"/>
                </a:solidFill>
                <a:latin typeface="FSAlbert"/>
              </a:rPr>
              <a:t> </a:t>
            </a:r>
            <a:r>
              <a:rPr lang="fr-FR" sz="1200" b="0" i="0" u="none" strike="noStrike" baseline="0" dirty="0">
                <a:solidFill>
                  <a:srgbClr val="00AEEF"/>
                </a:solidFill>
                <a:latin typeface="FSAlbert"/>
              </a:rPr>
              <a:t>au mot </a:t>
            </a:r>
            <a:r>
              <a:rPr lang="fr-FR" sz="1200" b="0" i="1" u="none" strike="noStrike" baseline="0" dirty="0">
                <a:solidFill>
                  <a:srgbClr val="00AEEF"/>
                </a:solidFill>
                <a:latin typeface="FSAlbert"/>
              </a:rPr>
              <a:t>content</a:t>
            </a:r>
            <a:r>
              <a:rPr lang="fr-FR" sz="1200" b="0" i="0" u="none" strike="noStrike" baseline="0" dirty="0">
                <a:solidFill>
                  <a:srgbClr val="00AEEF"/>
                </a:solidFill>
                <a:latin typeface="FSAlbert"/>
              </a:rPr>
              <a:t>, est-ce que ça change quelque chose à ce qu’on entend ? Écoutez-bien : </a:t>
            </a:r>
            <a:r>
              <a:rPr lang="fr-FR" sz="1200" b="0" i="1" u="none" strike="noStrike" baseline="0" dirty="0">
                <a:solidFill>
                  <a:srgbClr val="00AEEF"/>
                </a:solidFill>
                <a:latin typeface="FSAlbert"/>
              </a:rPr>
              <a:t>Mimi est content. / Mimi est contente. </a:t>
            </a:r>
            <a:r>
              <a:rPr lang="fr-FR" sz="1200" b="0" i="0" u="none" strike="noStrike" baseline="0" dirty="0">
                <a:solidFill>
                  <a:srgbClr val="00AEEF"/>
                </a:solidFill>
                <a:latin typeface="FSAlbert"/>
              </a:rPr>
              <a:t>»</a:t>
            </a:r>
          </a:p>
          <a:p>
            <a:r>
              <a:rPr lang="fr-FR" sz="1200" b="1" i="0" u="sng" strike="noStrike" baseline="0" dirty="0">
                <a:solidFill>
                  <a:srgbClr val="68BD44"/>
                </a:solidFill>
                <a:latin typeface="FSAlbert"/>
              </a:rPr>
              <a:t>Réponse attendue </a:t>
            </a:r>
            <a:r>
              <a:rPr lang="fr-FR" sz="1200" b="1" i="0" u="none" strike="noStrike" baseline="0" dirty="0">
                <a:solidFill>
                  <a:srgbClr val="68BD44"/>
                </a:solidFill>
                <a:latin typeface="FSAlbert"/>
              </a:rPr>
              <a:t>: </a:t>
            </a:r>
            <a:endParaRPr lang="fr-FR" sz="1200" b="0" i="0" u="none" strike="noStrike" baseline="0" dirty="0">
              <a:solidFill>
                <a:srgbClr val="68BD44"/>
              </a:solidFill>
              <a:latin typeface="FSAlbert"/>
            </a:endParaRPr>
          </a:p>
          <a:p>
            <a:r>
              <a:rPr lang="fr-FR" sz="1200" b="0" i="0" u="none" strike="noStrike" baseline="0" dirty="0">
                <a:solidFill>
                  <a:srgbClr val="211D1E"/>
                </a:solidFill>
                <a:latin typeface="FSAlbert"/>
              </a:rPr>
              <a:t>Oui, ça change quelque chose, on entend la consonne.</a:t>
            </a:r>
            <a:endParaRPr lang="fr-FR" b="1" dirty="0"/>
          </a:p>
          <a:p>
            <a:endParaRPr lang="fr-FR" b="1" dirty="0"/>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13</a:t>
            </a:fld>
            <a:endParaRPr lang="fr-FR"/>
          </a:p>
        </p:txBody>
      </p:sp>
    </p:spTree>
    <p:extLst>
      <p:ext uri="{BB962C8B-B14F-4D97-AF65-F5344CB8AC3E}">
        <p14:creationId xmlns:p14="http://schemas.microsoft.com/office/powerpoint/2010/main" val="37171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AEEF"/>
                </a:solidFill>
                <a:latin typeface="FSAlbert"/>
              </a:rPr>
              <a:t>« On n’entend pas [e] ni [ø] mais on entend quelque chose qui est en lien avec la lettre </a:t>
            </a:r>
            <a:r>
              <a:rPr lang="fr-FR" sz="1800" b="1" i="1" u="none" strike="noStrike" baseline="0">
                <a:solidFill>
                  <a:srgbClr val="00AEEF"/>
                </a:solidFill>
                <a:latin typeface="FSAlbert"/>
              </a:rPr>
              <a:t>-e</a:t>
            </a:r>
            <a:r>
              <a:rPr lang="fr-FR" sz="1800" b="0" i="0" u="none" strike="noStrike" baseline="0">
                <a:solidFill>
                  <a:srgbClr val="00AEEF"/>
                </a:solidFill>
                <a:latin typeface="FSAlbert"/>
              </a:rPr>
              <a:t>. Pour </a:t>
            </a:r>
            <a:r>
              <a:rPr lang="fr-FR" sz="1800" b="0" i="1" u="none" strike="noStrike" baseline="0">
                <a:solidFill>
                  <a:srgbClr val="00AEEF"/>
                </a:solidFill>
                <a:latin typeface="FSAlbert"/>
              </a:rPr>
              <a:t>une </a:t>
            </a:r>
            <a:r>
              <a:rPr lang="fr-FR" sz="1800" b="0" i="0" u="none" strike="noStrike" baseline="0">
                <a:solidFill>
                  <a:srgbClr val="00AEEF"/>
                </a:solidFill>
                <a:latin typeface="FSAlbert"/>
              </a:rPr>
              <a:t>et </a:t>
            </a:r>
            <a:r>
              <a:rPr lang="fr-FR" sz="1800" b="0" i="1" u="none" strike="noStrike" baseline="0">
                <a:solidFill>
                  <a:srgbClr val="00AEEF"/>
                </a:solidFill>
                <a:latin typeface="FSAlbert"/>
              </a:rPr>
              <a:t>pelouse</a:t>
            </a:r>
            <a:r>
              <a:rPr lang="fr-FR" sz="1800" b="0" i="0" u="none" strike="noStrike" baseline="0">
                <a:solidFill>
                  <a:srgbClr val="00AEEF"/>
                </a:solidFill>
                <a:latin typeface="FSAlbert"/>
              </a:rPr>
              <a:t>, c’est pareil. Le </a:t>
            </a:r>
            <a:r>
              <a:rPr lang="fr-FR" sz="1800" b="1" i="1" u="none" strike="noStrike" baseline="0">
                <a:solidFill>
                  <a:srgbClr val="00AEEF"/>
                </a:solidFill>
                <a:latin typeface="FSAlbert"/>
              </a:rPr>
              <a:t>-e</a:t>
            </a:r>
            <a:r>
              <a:rPr lang="fr-FR" sz="1800" b="1" i="0" u="none" strike="noStrike" baseline="0">
                <a:solidFill>
                  <a:srgbClr val="00AEEF"/>
                </a:solidFill>
                <a:latin typeface="FSAlbert"/>
              </a:rPr>
              <a:t> </a:t>
            </a:r>
            <a:r>
              <a:rPr lang="fr-FR" sz="1800" b="0" i="0" u="none" strike="noStrike" baseline="0">
                <a:solidFill>
                  <a:srgbClr val="00AEEF"/>
                </a:solidFill>
                <a:latin typeface="FSAlbert"/>
              </a:rPr>
              <a:t>de </a:t>
            </a:r>
            <a:r>
              <a:rPr lang="fr-FR" sz="1800" b="0" i="1" u="none" strike="noStrike" baseline="0">
                <a:solidFill>
                  <a:srgbClr val="00AEEF"/>
                </a:solidFill>
                <a:latin typeface="FSAlbert"/>
              </a:rPr>
              <a:t>pétales </a:t>
            </a:r>
            <a:r>
              <a:rPr lang="fr-FR" sz="1800" b="0" i="0" u="none" strike="noStrike" baseline="0">
                <a:solidFill>
                  <a:srgbClr val="00AEEF"/>
                </a:solidFill>
                <a:latin typeface="FSAlbert"/>
              </a:rPr>
              <a:t>et de </a:t>
            </a:r>
            <a:r>
              <a:rPr lang="fr-FR" sz="1800" b="0" i="1" u="none" strike="noStrike" baseline="0">
                <a:solidFill>
                  <a:srgbClr val="00AEEF"/>
                </a:solidFill>
                <a:latin typeface="FSAlbert"/>
              </a:rPr>
              <a:t>fragile </a:t>
            </a:r>
            <a:r>
              <a:rPr lang="fr-FR" sz="1800" b="0" i="0" u="none" strike="noStrike" baseline="0">
                <a:solidFill>
                  <a:srgbClr val="00AEEF"/>
                </a:solidFill>
                <a:latin typeface="FSAlbert"/>
              </a:rPr>
              <a:t>est d’une autre sorte : il appartient au mot. » </a:t>
            </a:r>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14</a:t>
            </a:fld>
            <a:endParaRPr lang="fr-FR"/>
          </a:p>
        </p:txBody>
      </p:sp>
    </p:spTree>
    <p:extLst>
      <p:ext uri="{BB962C8B-B14F-4D97-AF65-F5344CB8AC3E}">
        <p14:creationId xmlns:p14="http://schemas.microsoft.com/office/powerpoint/2010/main" val="44156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AEEF"/>
                </a:solidFill>
                <a:latin typeface="FSAlbert"/>
              </a:rPr>
              <a:t>« La lettre </a:t>
            </a:r>
            <a:r>
              <a:rPr lang="fr-FR" sz="1800" b="1" i="1" u="none" strike="noStrike" baseline="0">
                <a:solidFill>
                  <a:srgbClr val="00AEEF"/>
                </a:solidFill>
                <a:latin typeface="FSAlbert"/>
              </a:rPr>
              <a:t>-e</a:t>
            </a:r>
            <a:r>
              <a:rPr lang="fr-FR" sz="1800" b="1" i="0" u="none" strike="noStrike" baseline="0">
                <a:solidFill>
                  <a:srgbClr val="00AEEF"/>
                </a:solidFill>
                <a:latin typeface="FSAlbert"/>
              </a:rPr>
              <a:t> </a:t>
            </a:r>
            <a:r>
              <a:rPr lang="fr-FR" sz="1800" b="0" i="0" u="none" strike="noStrike" baseline="0">
                <a:solidFill>
                  <a:srgbClr val="00AEEF"/>
                </a:solidFill>
                <a:latin typeface="FSAlbert"/>
              </a:rPr>
              <a:t>peut-elle s’enlever du mot </a:t>
            </a:r>
            <a:r>
              <a:rPr lang="fr-FR" sz="1800" b="0" i="1" u="none" strike="noStrike" baseline="0">
                <a:solidFill>
                  <a:srgbClr val="00AEEF"/>
                </a:solidFill>
                <a:latin typeface="FSAlbert"/>
              </a:rPr>
              <a:t>jolie </a:t>
            </a:r>
            <a:r>
              <a:rPr lang="fr-FR" sz="1800" b="0" i="0" u="none" strike="noStrike" baseline="0">
                <a:solidFill>
                  <a:srgbClr val="00AEEF"/>
                </a:solidFill>
                <a:latin typeface="FSAlbert"/>
              </a:rPr>
              <a:t>? Est-ce qu’elle appartient au mot </a:t>
            </a:r>
            <a:r>
              <a:rPr lang="fr-FR" sz="1800" b="0" i="1" u="none" strike="noStrike" baseline="0">
                <a:solidFill>
                  <a:srgbClr val="00AEEF"/>
                </a:solidFill>
                <a:latin typeface="FSAlbert"/>
              </a:rPr>
              <a:t>jolie </a:t>
            </a:r>
            <a:r>
              <a:rPr lang="fr-FR" sz="1800" b="0" i="0" u="none" strike="noStrike" baseline="0">
                <a:solidFill>
                  <a:srgbClr val="00AEEF"/>
                </a:solidFill>
                <a:latin typeface="FSAlbert"/>
              </a:rPr>
              <a:t>? » </a:t>
            </a:r>
            <a:endParaRPr lang="fr-FR" sz="1800" b="0" i="0" u="none" strike="noStrike" baseline="0">
              <a:solidFill>
                <a:srgbClr val="211D1E"/>
              </a:solidFill>
              <a:latin typeface="FSAlbert"/>
            </a:endParaRPr>
          </a:p>
          <a:p>
            <a:r>
              <a:rPr lang="fr-FR" sz="1800" b="0" i="0" u="none" strike="noStrike" baseline="0">
                <a:solidFill>
                  <a:srgbClr val="00AEEF"/>
                </a:solidFill>
                <a:latin typeface="FSAlbert"/>
              </a:rPr>
              <a:t>« Et est-ce qu’il y a un autre mot comme </a:t>
            </a:r>
            <a:r>
              <a:rPr lang="fr-FR" sz="1800" b="0" i="1" u="none" strike="noStrike" baseline="0">
                <a:solidFill>
                  <a:srgbClr val="00AEEF"/>
                </a:solidFill>
                <a:latin typeface="FSAlbert"/>
              </a:rPr>
              <a:t>jolie </a:t>
            </a:r>
            <a:r>
              <a:rPr lang="fr-FR" sz="1800" b="0" i="0" u="none" strike="noStrike" baseline="0">
                <a:solidFill>
                  <a:srgbClr val="00AEEF"/>
                </a:solidFill>
                <a:latin typeface="FSAlbert"/>
              </a:rPr>
              <a:t>? »</a:t>
            </a:r>
          </a:p>
          <a:p>
            <a:endParaRPr lang="fr-FR" sz="1800" b="1" i="0" u="sng" strike="noStrike" baseline="0">
              <a:solidFill>
                <a:srgbClr val="68BD44"/>
              </a:solidFill>
              <a:latin typeface="FSAlbert"/>
            </a:endParaRPr>
          </a:p>
          <a:p>
            <a:r>
              <a:rPr lang="fr-FR" sz="1800" b="1" i="0" u="sng" strike="noStrike" baseline="0">
                <a:solidFill>
                  <a:srgbClr val="68BD44"/>
                </a:solidFill>
                <a:latin typeface="FSAlbert"/>
              </a:rPr>
              <a:t>Réponse attendue </a:t>
            </a:r>
            <a:r>
              <a:rPr lang="fr-FR" sz="1800" b="1" i="0" u="none" strike="noStrike" baseline="0">
                <a:solidFill>
                  <a:srgbClr val="68BD44"/>
                </a:solidFill>
                <a:latin typeface="FSAlbert"/>
              </a:rPr>
              <a:t>:</a:t>
            </a:r>
            <a:endParaRPr lang="fr-FR" sz="1800" b="0" i="0" u="none" strike="noStrike" baseline="0">
              <a:solidFill>
                <a:srgbClr val="68BD44"/>
              </a:solidFill>
              <a:latin typeface="FSAlbert"/>
            </a:endParaRPr>
          </a:p>
          <a:p>
            <a:r>
              <a:rPr lang="fr-FR" sz="1800" b="0" i="0" u="none" strike="noStrike" baseline="0">
                <a:solidFill>
                  <a:srgbClr val="211D1E"/>
                </a:solidFill>
                <a:latin typeface="FSAlbert"/>
              </a:rPr>
              <a:t>Elle n’appartient pas au mot, on peut l’enlever : c’est la marque du féminin. L’autre mot, c’est </a:t>
            </a:r>
            <a:r>
              <a:rPr lang="fr-FR" sz="1800" b="0" i="1" u="none" strike="noStrike" baseline="0">
                <a:solidFill>
                  <a:srgbClr val="211D1E"/>
                </a:solidFill>
                <a:latin typeface="FSAlbert"/>
              </a:rPr>
              <a:t>amie</a:t>
            </a:r>
            <a:r>
              <a:rPr lang="fr-FR" sz="1800" b="0" i="0" u="none" strike="noStrike" baseline="0">
                <a:solidFill>
                  <a:srgbClr val="211D1E"/>
                </a:solidFill>
                <a:latin typeface="FSAlbert"/>
              </a:rPr>
              <a:t>.</a:t>
            </a:r>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15</a:t>
            </a:fld>
            <a:endParaRPr lang="fr-FR"/>
          </a:p>
        </p:txBody>
      </p:sp>
    </p:spTree>
    <p:extLst>
      <p:ext uri="{BB962C8B-B14F-4D97-AF65-F5344CB8AC3E}">
        <p14:creationId xmlns:p14="http://schemas.microsoft.com/office/powerpoint/2010/main" val="129391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AEEF"/>
                </a:solidFill>
                <a:latin typeface="FSAlbert"/>
              </a:rPr>
              <a:t>« Et pour </a:t>
            </a:r>
            <a:r>
              <a:rPr lang="fr-FR" sz="1800" b="0" i="1" u="none" strike="noStrike" baseline="0">
                <a:solidFill>
                  <a:srgbClr val="00AEEF"/>
                </a:solidFill>
                <a:latin typeface="FSAlbert"/>
              </a:rPr>
              <a:t>fragile </a:t>
            </a:r>
            <a:r>
              <a:rPr lang="fr-FR" sz="1800" b="0" i="0" u="none" strike="noStrike" baseline="0">
                <a:solidFill>
                  <a:srgbClr val="00AEEF"/>
                </a:solidFill>
                <a:latin typeface="FSAlbert"/>
              </a:rPr>
              <a:t>et </a:t>
            </a:r>
            <a:r>
              <a:rPr lang="fr-FR" sz="1800" b="0" i="1" u="none" strike="noStrike" baseline="0">
                <a:solidFill>
                  <a:srgbClr val="00AEEF"/>
                </a:solidFill>
                <a:latin typeface="FSAlbert"/>
              </a:rPr>
              <a:t>pétales</a:t>
            </a:r>
            <a:r>
              <a:rPr lang="fr-FR" sz="1800" b="0" i="0" u="none" strike="noStrike" baseline="0">
                <a:solidFill>
                  <a:srgbClr val="00AEEF"/>
                </a:solidFill>
                <a:latin typeface="FSAlbert"/>
              </a:rPr>
              <a:t>, est-ce qu’on peut l’enlever ? Est-ce qu’on sait à quoi sert le </a:t>
            </a:r>
            <a:r>
              <a:rPr lang="fr-FR" sz="1800" b="1" i="1" u="none" strike="noStrike" baseline="0">
                <a:solidFill>
                  <a:srgbClr val="00AEEF"/>
                </a:solidFill>
                <a:latin typeface="FSAlbert"/>
              </a:rPr>
              <a:t>-e</a:t>
            </a:r>
            <a:r>
              <a:rPr lang="fr-FR" sz="1800" b="1" i="0" u="none" strike="noStrike" baseline="0">
                <a:solidFill>
                  <a:srgbClr val="00AEEF"/>
                </a:solidFill>
                <a:latin typeface="FSAlbert"/>
              </a:rPr>
              <a:t> </a:t>
            </a:r>
            <a:r>
              <a:rPr lang="fr-FR" sz="1800" b="0" i="0" u="none" strike="noStrike" baseline="0">
                <a:solidFill>
                  <a:srgbClr val="00AEEF"/>
                </a:solidFill>
                <a:latin typeface="FSAlbert"/>
              </a:rPr>
              <a:t>? »</a:t>
            </a:r>
          </a:p>
          <a:p>
            <a:endParaRPr lang="fr-FR" sz="1800" b="1" i="0" u="sng" strike="noStrike" baseline="0">
              <a:solidFill>
                <a:srgbClr val="68BD44"/>
              </a:solidFill>
              <a:latin typeface="FSAlbert"/>
            </a:endParaRPr>
          </a:p>
          <a:p>
            <a:r>
              <a:rPr lang="fr-FR" sz="1800" b="1" i="0" u="sng" strike="noStrike" baseline="0">
                <a:solidFill>
                  <a:srgbClr val="68BD44"/>
                </a:solidFill>
                <a:latin typeface="FSAlbert"/>
              </a:rPr>
              <a:t>Réponse attendue </a:t>
            </a:r>
            <a:r>
              <a:rPr lang="fr-FR" sz="1800" b="1" i="0" u="none" strike="noStrike" baseline="0">
                <a:solidFill>
                  <a:srgbClr val="68BD44"/>
                </a:solidFill>
                <a:latin typeface="FSAlbert"/>
              </a:rPr>
              <a:t>:</a:t>
            </a:r>
            <a:endParaRPr lang="fr-FR" sz="1800" b="0" i="0" u="none" strike="noStrike" baseline="0">
              <a:solidFill>
                <a:srgbClr val="68BD44"/>
              </a:solidFill>
              <a:latin typeface="FSAlbert"/>
            </a:endParaRPr>
          </a:p>
          <a:p>
            <a:r>
              <a:rPr lang="fr-FR" sz="1800" b="0" i="0" u="none" strike="noStrike" baseline="0">
                <a:solidFill>
                  <a:srgbClr val="211D1E"/>
                </a:solidFill>
                <a:latin typeface="FSAlbert"/>
              </a:rPr>
              <a:t>Non, on ne peut pas l’enlever. Ça appartient au mot. On ne sait pas à quoi il sert…</a:t>
            </a:r>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16</a:t>
            </a:fld>
            <a:endParaRPr lang="fr-FR"/>
          </a:p>
        </p:txBody>
      </p:sp>
    </p:spTree>
    <p:extLst>
      <p:ext uri="{BB962C8B-B14F-4D97-AF65-F5344CB8AC3E}">
        <p14:creationId xmlns:p14="http://schemas.microsoft.com/office/powerpoint/2010/main" val="67012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AEEF"/>
                </a:solidFill>
                <a:latin typeface="FSAlbert"/>
              </a:rPr>
              <a:t>« Et pour le mot </a:t>
            </a:r>
            <a:r>
              <a:rPr lang="fr-FR" sz="1800" b="0" i="1" u="none" strike="noStrike" baseline="0">
                <a:solidFill>
                  <a:srgbClr val="00AEEF"/>
                </a:solidFill>
                <a:latin typeface="FSAlbert"/>
              </a:rPr>
              <a:t>contente </a:t>
            </a:r>
            <a:r>
              <a:rPr lang="fr-FR" sz="1800" b="0" i="0" u="none" strike="noStrike" baseline="0">
                <a:solidFill>
                  <a:srgbClr val="00AEEF"/>
                </a:solidFill>
                <a:latin typeface="FSAlbert"/>
              </a:rPr>
              <a:t>ou </a:t>
            </a:r>
            <a:r>
              <a:rPr lang="fr-FR" sz="1800" b="0" i="1" u="none" strike="noStrike" baseline="0">
                <a:solidFill>
                  <a:srgbClr val="00AEEF"/>
                </a:solidFill>
                <a:latin typeface="FSAlbert"/>
              </a:rPr>
              <a:t>une</a:t>
            </a:r>
            <a:r>
              <a:rPr lang="fr-FR" sz="1800" b="0" i="0" u="none" strike="noStrike" baseline="0">
                <a:solidFill>
                  <a:srgbClr val="00AEEF"/>
                </a:solidFill>
                <a:latin typeface="FSAlbert"/>
              </a:rPr>
              <a:t>, est-ce que le </a:t>
            </a:r>
            <a:r>
              <a:rPr lang="fr-FR" sz="1800" b="1" i="1" u="none" strike="noStrike" baseline="0">
                <a:solidFill>
                  <a:srgbClr val="00AEEF"/>
                </a:solidFill>
                <a:latin typeface="FSAlbert"/>
              </a:rPr>
              <a:t>-e</a:t>
            </a:r>
            <a:r>
              <a:rPr lang="fr-FR" sz="1800" b="1" i="0" u="none" strike="noStrike" baseline="0">
                <a:solidFill>
                  <a:srgbClr val="00AEEF"/>
                </a:solidFill>
                <a:latin typeface="FSAlbert"/>
              </a:rPr>
              <a:t> </a:t>
            </a:r>
            <a:r>
              <a:rPr lang="fr-FR" sz="1800" b="0" i="0" u="none" strike="noStrike" baseline="0">
                <a:solidFill>
                  <a:srgbClr val="00AEEF"/>
                </a:solidFill>
                <a:latin typeface="FSAlbert"/>
              </a:rPr>
              <a:t>à la fin du mot appartient au mot ? À quoi sert le </a:t>
            </a:r>
            <a:r>
              <a:rPr lang="fr-FR" sz="1800" b="1" i="1" u="none" strike="noStrike" baseline="0">
                <a:solidFill>
                  <a:srgbClr val="00AEEF"/>
                </a:solidFill>
                <a:latin typeface="FSAlbert"/>
              </a:rPr>
              <a:t>-e</a:t>
            </a:r>
            <a:r>
              <a:rPr lang="fr-FR" sz="1800" b="1" i="0" u="none" strike="noStrike" baseline="0">
                <a:solidFill>
                  <a:srgbClr val="00AEEF"/>
                </a:solidFill>
                <a:latin typeface="FSAlbert"/>
              </a:rPr>
              <a:t> </a:t>
            </a:r>
            <a:r>
              <a:rPr lang="fr-FR" sz="1800" b="0" i="0" u="none" strike="noStrike" baseline="0">
                <a:solidFill>
                  <a:srgbClr val="00AEEF"/>
                </a:solidFill>
                <a:latin typeface="FSAlbert"/>
              </a:rPr>
              <a:t>? »</a:t>
            </a:r>
          </a:p>
          <a:p>
            <a:r>
              <a:rPr lang="fr-FR" sz="1800" b="1" i="0" u="sng" strike="noStrike" baseline="0">
                <a:solidFill>
                  <a:srgbClr val="68BD44"/>
                </a:solidFill>
                <a:latin typeface="FSAlbert"/>
              </a:rPr>
              <a:t>Réponse attendue </a:t>
            </a:r>
            <a:r>
              <a:rPr lang="fr-FR" sz="1800" b="1" i="0" u="none" strike="noStrike" baseline="0">
                <a:solidFill>
                  <a:srgbClr val="68BD44"/>
                </a:solidFill>
                <a:latin typeface="FSAlbert"/>
              </a:rPr>
              <a:t>:</a:t>
            </a:r>
            <a:endParaRPr lang="fr-FR" sz="1800" b="0" i="0" u="none" strike="noStrike" baseline="0">
              <a:solidFill>
                <a:srgbClr val="68BD44"/>
              </a:solidFill>
              <a:latin typeface="FSAlbert"/>
            </a:endParaRPr>
          </a:p>
          <a:p>
            <a:r>
              <a:rPr lang="fr-FR" sz="1800" b="0" i="0" u="none" strike="noStrike" baseline="0">
                <a:solidFill>
                  <a:srgbClr val="211D1E"/>
                </a:solidFill>
                <a:latin typeface="FSAlbert"/>
              </a:rPr>
              <a:t>Il n’appartient pas au mot, c’est la marque du féminin. Il faut les changer de place.</a:t>
            </a:r>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17</a:t>
            </a:fld>
            <a:endParaRPr lang="fr-FR"/>
          </a:p>
        </p:txBody>
      </p:sp>
    </p:spTree>
    <p:extLst>
      <p:ext uri="{BB962C8B-B14F-4D97-AF65-F5344CB8AC3E}">
        <p14:creationId xmlns:p14="http://schemas.microsoft.com/office/powerpoint/2010/main" val="93655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Version finale du tableau. </a:t>
            </a: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18</a:t>
            </a:fld>
            <a:endParaRPr lang="fr-FR"/>
          </a:p>
        </p:txBody>
      </p:sp>
    </p:spTree>
    <p:extLst>
      <p:ext uri="{BB962C8B-B14F-4D97-AF65-F5344CB8AC3E}">
        <p14:creationId xmlns:p14="http://schemas.microsoft.com/office/powerpoint/2010/main" val="194874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Dans la leçon </a:t>
            </a:r>
            <a:r>
              <a:rPr lang="fr-FR" b="1" i="1"/>
              <a:t>Collecte du </a:t>
            </a:r>
            <a:r>
              <a:rPr lang="fr-FR" b="1" i="0"/>
              <a:t>-e</a:t>
            </a:r>
            <a:r>
              <a:rPr lang="fr-FR" b="0" i="0"/>
              <a:t>, qu’avons-nous appris ? »</a:t>
            </a:r>
          </a:p>
          <a:p>
            <a:r>
              <a:rPr lang="fr-FR" b="1" i="0" u="sng"/>
              <a:t>Réponse attendue</a:t>
            </a:r>
            <a:r>
              <a:rPr lang="fr-FR" b="1" i="0" u="none"/>
              <a:t> </a:t>
            </a:r>
            <a:r>
              <a:rPr lang="fr-FR" b="0" i="1" u="none"/>
              <a:t>(collectivement) </a:t>
            </a:r>
            <a:r>
              <a:rPr lang="fr-FR" b="0" i="0" u="none"/>
              <a:t>: On a appris que : </a:t>
            </a:r>
          </a:p>
          <a:p>
            <a:endParaRPr lang="fr-FR" b="0" i="0" u="none"/>
          </a:p>
          <a:p>
            <a:r>
              <a:rPr lang="fr-FR" sz="1800" b="0" i="0" u="none" strike="noStrike" baseline="0">
                <a:solidFill>
                  <a:srgbClr val="211D1E"/>
                </a:solidFill>
                <a:latin typeface="FSAlbert"/>
              </a:rPr>
              <a:t>La lettre </a:t>
            </a:r>
            <a:r>
              <a:rPr lang="fr-FR" sz="1800" b="1" i="1" u="none" strike="noStrike" baseline="0">
                <a:solidFill>
                  <a:srgbClr val="211D1E"/>
                </a:solidFill>
                <a:latin typeface="FSAlbert"/>
              </a:rPr>
              <a:t>-e</a:t>
            </a:r>
            <a:r>
              <a:rPr lang="fr-FR" sz="1800" b="1" i="0" u="none" strike="noStrike" baseline="0">
                <a:solidFill>
                  <a:srgbClr val="211D1E"/>
                </a:solidFill>
                <a:latin typeface="FSAlbert"/>
              </a:rPr>
              <a:t> </a:t>
            </a:r>
            <a:r>
              <a:rPr lang="fr-FR" sz="1800" b="0" i="0" u="none" strike="noStrike" baseline="0">
                <a:solidFill>
                  <a:srgbClr val="211D1E"/>
                </a:solidFill>
                <a:latin typeface="FSAlbert"/>
              </a:rPr>
              <a:t>sert à plusieurs choses. </a:t>
            </a:r>
          </a:p>
          <a:p>
            <a:pPr marL="285750" indent="-285750">
              <a:buFontTx/>
              <a:buChar char="-"/>
            </a:pPr>
            <a:r>
              <a:rPr lang="fr-FR" sz="1800" b="0" i="0" u="none" strike="noStrike" baseline="0">
                <a:solidFill>
                  <a:srgbClr val="211D1E"/>
                </a:solidFill>
                <a:latin typeface="FSAlbert"/>
              </a:rPr>
              <a:t>Parfois elle apporte une information : elle peut être la </a:t>
            </a:r>
            <a:r>
              <a:rPr lang="fr-FR" sz="1800" b="1" i="0" u="none" strike="noStrike" baseline="0">
                <a:solidFill>
                  <a:srgbClr val="211D1E"/>
                </a:solidFill>
                <a:latin typeface="FSAlbert"/>
              </a:rPr>
              <a:t>marque du féminin</a:t>
            </a:r>
            <a:r>
              <a:rPr lang="fr-FR" sz="1800" b="0" i="0" u="none" strike="noStrike" baseline="0">
                <a:solidFill>
                  <a:srgbClr val="211D1E"/>
                </a:solidFill>
                <a:latin typeface="FSAlbert"/>
              </a:rPr>
              <a:t>. Grâce à elle, on peut savoir si un personnage est un garçon ou une fille (</a:t>
            </a:r>
            <a:r>
              <a:rPr lang="fr-FR" sz="1800" b="0" i="1" u="none" strike="noStrike" baseline="0">
                <a:solidFill>
                  <a:srgbClr val="211D1E"/>
                </a:solidFill>
                <a:latin typeface="FSAlbert"/>
              </a:rPr>
              <a:t>cf. </a:t>
            </a:r>
            <a:r>
              <a:rPr lang="fr-FR" sz="1800" b="0" i="0" u="none" strike="noStrike" baseline="0">
                <a:solidFill>
                  <a:srgbClr val="211D1E"/>
                </a:solidFill>
                <a:latin typeface="FSAlbert"/>
              </a:rPr>
              <a:t>les leçons 28 et 37 </a:t>
            </a:r>
            <a:r>
              <a:rPr lang="fr-FR" sz="1800" b="1" i="0" u="none" strike="noStrike" baseline="0">
                <a:solidFill>
                  <a:srgbClr val="211D1E"/>
                </a:solidFill>
                <a:latin typeface="FSAlbert"/>
              </a:rPr>
              <a:t>Fille ou garçon ?</a:t>
            </a:r>
            <a:r>
              <a:rPr lang="fr-FR" sz="1800" b="0" i="0" u="none" strike="noStrike" baseline="0">
                <a:solidFill>
                  <a:srgbClr val="211D1E"/>
                </a:solidFill>
                <a:latin typeface="FSAlbert"/>
              </a:rPr>
              <a:t>) ou elle montre avec quel nom va un autre mot : </a:t>
            </a:r>
            <a:r>
              <a:rPr lang="fr-FR" sz="1800" b="0" i="1" u="none" strike="noStrike" baseline="0">
                <a:solidFill>
                  <a:srgbClr val="211D1E"/>
                </a:solidFill>
                <a:latin typeface="FSAlbert"/>
              </a:rPr>
              <a:t>jolie </a:t>
            </a:r>
            <a:r>
              <a:rPr lang="fr-FR" sz="1800" b="0" i="0" u="none" strike="noStrike" baseline="0">
                <a:solidFill>
                  <a:srgbClr val="211D1E"/>
                </a:solidFill>
                <a:latin typeface="FSAlbert"/>
              </a:rPr>
              <a:t>(avec </a:t>
            </a:r>
            <a:r>
              <a:rPr lang="fr-FR" sz="1800" b="0" i="1" u="none" strike="noStrike" baseline="0">
                <a:solidFill>
                  <a:srgbClr val="211D1E"/>
                </a:solidFill>
                <a:latin typeface="FSAlbert"/>
              </a:rPr>
              <a:t>fleur</a:t>
            </a:r>
            <a:r>
              <a:rPr lang="fr-FR" sz="1800" b="0" i="0" u="none" strike="noStrike" baseline="0">
                <a:solidFill>
                  <a:srgbClr val="211D1E"/>
                </a:solidFill>
                <a:latin typeface="FSAlbert"/>
              </a:rPr>
              <a:t>). </a:t>
            </a:r>
          </a:p>
          <a:p>
            <a:pPr marL="285750" indent="-285750">
              <a:buFontTx/>
              <a:buChar char="-"/>
            </a:pPr>
            <a:r>
              <a:rPr lang="fr-FR" sz="1800" b="1" i="0" u="none" strike="noStrike" baseline="0">
                <a:solidFill>
                  <a:srgbClr val="211D1E"/>
                </a:solidFill>
                <a:latin typeface="FSAlbert"/>
              </a:rPr>
              <a:t>Elle note aussi des sons </a:t>
            </a:r>
            <a:r>
              <a:rPr lang="fr-FR" sz="1800" b="0" i="0" u="none" strike="noStrike" baseline="0">
                <a:solidFill>
                  <a:srgbClr val="211D1E"/>
                </a:solidFill>
                <a:latin typeface="FSAlbert"/>
              </a:rPr>
              <a:t>: toute seule : </a:t>
            </a:r>
            <a:r>
              <a:rPr lang="fr-FR" sz="1800" b="0" i="1" u="none" strike="noStrike" baseline="0">
                <a:solidFill>
                  <a:srgbClr val="211D1E"/>
                </a:solidFill>
                <a:latin typeface="FSAlbert"/>
              </a:rPr>
              <a:t>petit, </a:t>
            </a:r>
            <a:r>
              <a:rPr lang="fr-FR" sz="1800" b="0" i="0" u="none" strike="noStrike" baseline="0">
                <a:solidFill>
                  <a:srgbClr val="211D1E"/>
                </a:solidFill>
                <a:latin typeface="FSAlbert"/>
              </a:rPr>
              <a:t>avec des accents : </a:t>
            </a:r>
            <a:r>
              <a:rPr lang="fr-FR" sz="1800" b="0" i="1" u="none" strike="noStrike" baseline="0">
                <a:solidFill>
                  <a:srgbClr val="211D1E"/>
                </a:solidFill>
                <a:latin typeface="FSAlbert"/>
              </a:rPr>
              <a:t>très</a:t>
            </a:r>
            <a:r>
              <a:rPr lang="fr-FR" sz="1800" b="0" i="0" u="none" strike="noStrike" baseline="0">
                <a:solidFill>
                  <a:srgbClr val="211D1E"/>
                </a:solidFill>
                <a:latin typeface="FSAlbert"/>
              </a:rPr>
              <a:t>, </a:t>
            </a:r>
            <a:r>
              <a:rPr lang="fr-FR" sz="1800" b="0" i="1" u="none" strike="noStrike" baseline="0">
                <a:solidFill>
                  <a:srgbClr val="211D1E"/>
                </a:solidFill>
                <a:latin typeface="FSAlbert"/>
              </a:rPr>
              <a:t>était, </a:t>
            </a:r>
            <a:r>
              <a:rPr lang="fr-FR" sz="1800" b="0" i="0" u="none" strike="noStrike" baseline="0">
                <a:solidFill>
                  <a:srgbClr val="211D1E"/>
                </a:solidFill>
                <a:latin typeface="FSAlbert"/>
              </a:rPr>
              <a:t>avec d’autres lettres : </a:t>
            </a:r>
            <a:r>
              <a:rPr lang="fr-FR" sz="1800" b="0" i="1" u="none" strike="noStrike" baseline="0">
                <a:solidFill>
                  <a:srgbClr val="211D1E"/>
                </a:solidFill>
                <a:latin typeface="FSAlbert"/>
              </a:rPr>
              <a:t>chez</a:t>
            </a:r>
            <a:r>
              <a:rPr lang="fr-FR" sz="1800" b="0" i="0" u="none" strike="noStrike" baseline="0">
                <a:solidFill>
                  <a:srgbClr val="211D1E"/>
                </a:solidFill>
                <a:latin typeface="FSAlbert"/>
              </a:rPr>
              <a:t>, </a:t>
            </a:r>
            <a:r>
              <a:rPr lang="fr-FR" sz="1800" b="0" i="1" u="none" strike="noStrike" baseline="0">
                <a:solidFill>
                  <a:srgbClr val="211D1E"/>
                </a:solidFill>
                <a:latin typeface="FSAlbert"/>
              </a:rPr>
              <a:t>jardinier</a:t>
            </a:r>
            <a:r>
              <a:rPr lang="fr-FR" sz="1800" b="0" i="0" u="none" strike="noStrike" baseline="0">
                <a:solidFill>
                  <a:srgbClr val="211D1E"/>
                </a:solidFill>
                <a:latin typeface="FSAlbert"/>
              </a:rPr>
              <a:t>, </a:t>
            </a:r>
            <a:r>
              <a:rPr lang="fr-FR" sz="1800" b="0" i="1" u="none" strike="noStrike" baseline="0">
                <a:solidFill>
                  <a:srgbClr val="211D1E"/>
                </a:solidFill>
                <a:latin typeface="FSAlbert"/>
              </a:rPr>
              <a:t>râteau, content</a:t>
            </a:r>
            <a:r>
              <a:rPr lang="fr-FR" sz="1800" b="0" i="0" u="none" strike="noStrike" baseline="0">
                <a:solidFill>
                  <a:srgbClr val="211D1E"/>
                </a:solidFill>
                <a:latin typeface="FSAlbert"/>
              </a:rPr>
              <a:t>. </a:t>
            </a:r>
          </a:p>
          <a:p>
            <a:pPr marL="285750" indent="-285750">
              <a:buFontTx/>
              <a:buChar char="-"/>
            </a:pPr>
            <a:r>
              <a:rPr lang="fr-FR" sz="1800" b="0" i="0" u="none" strike="noStrike" baseline="0">
                <a:solidFill>
                  <a:srgbClr val="211D1E"/>
                </a:solidFill>
                <a:latin typeface="FSAlbert"/>
              </a:rPr>
              <a:t>Quand c’est la marque du féminin, </a:t>
            </a:r>
            <a:r>
              <a:rPr lang="fr-FR" sz="1800" b="1" i="0" u="none" strike="noStrike" baseline="0">
                <a:solidFill>
                  <a:srgbClr val="211D1E"/>
                </a:solidFill>
                <a:latin typeface="FSAlbert"/>
              </a:rPr>
              <a:t>elle change parfois la prononciation d’un mot : </a:t>
            </a:r>
            <a:r>
              <a:rPr lang="fr-FR" sz="1800" b="0" i="1" u="none" strike="noStrike" baseline="0">
                <a:solidFill>
                  <a:srgbClr val="211D1E"/>
                </a:solidFill>
                <a:latin typeface="FSAlbert"/>
              </a:rPr>
              <a:t>un / une. </a:t>
            </a:r>
            <a:endParaRPr lang="fr-FR" sz="1800" b="0" i="0" u="none" strike="noStrike" baseline="0">
              <a:solidFill>
                <a:srgbClr val="211D1E"/>
              </a:solidFill>
              <a:latin typeface="FSAlbert"/>
            </a:endParaRPr>
          </a:p>
          <a:p>
            <a:pPr marL="285750" indent="-285750">
              <a:buFontTx/>
              <a:buChar char="-"/>
            </a:pPr>
            <a:r>
              <a:rPr lang="fr-FR" sz="1800" b="0" i="0" u="none" strike="noStrike" baseline="0">
                <a:solidFill>
                  <a:srgbClr val="211D1E"/>
                </a:solidFill>
                <a:latin typeface="FSAlbert"/>
              </a:rPr>
              <a:t>Parfois, </a:t>
            </a:r>
            <a:r>
              <a:rPr lang="fr-FR" sz="1800" b="1" i="0" u="none" strike="noStrike" baseline="0">
                <a:solidFill>
                  <a:srgbClr val="211D1E"/>
                </a:solidFill>
                <a:latin typeface="FSAlbert"/>
              </a:rPr>
              <a:t>elle appartient seulement au mot </a:t>
            </a:r>
            <a:r>
              <a:rPr lang="fr-FR" sz="1800" b="0" i="0" u="none" strike="noStrike" baseline="0">
                <a:solidFill>
                  <a:srgbClr val="211D1E"/>
                </a:solidFill>
                <a:latin typeface="FSAlbert"/>
              </a:rPr>
              <a:t>: </a:t>
            </a:r>
            <a:r>
              <a:rPr lang="fr-FR" sz="1800" b="0" i="1" u="none" strike="noStrike" baseline="0">
                <a:solidFill>
                  <a:srgbClr val="211D1E"/>
                </a:solidFill>
                <a:latin typeface="FSAlbert"/>
              </a:rPr>
              <a:t>fragile. </a:t>
            </a:r>
            <a:endParaRPr lang="fr-FR" b="1" u="sng"/>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19</a:t>
            </a:fld>
            <a:endParaRPr lang="fr-FR"/>
          </a:p>
        </p:txBody>
      </p:sp>
    </p:spTree>
    <p:extLst>
      <p:ext uri="{BB962C8B-B14F-4D97-AF65-F5344CB8AC3E}">
        <p14:creationId xmlns:p14="http://schemas.microsoft.com/office/powerpoint/2010/main" val="290010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PHASE 1 : </a:t>
            </a:r>
            <a:r>
              <a:rPr lang="fr-FR" b="1" i="1"/>
              <a:t>Enrôlement</a:t>
            </a:r>
            <a:r>
              <a:rPr lang="fr-FR"/>
              <a:t>.</a:t>
            </a:r>
          </a:p>
          <a:p>
            <a:endParaRPr lang="fr-FR"/>
          </a:p>
          <a:p>
            <a:r>
              <a:rPr lang="fr-FR" sz="1800" b="0" i="0" u="none" strike="noStrike" baseline="0">
                <a:solidFill>
                  <a:srgbClr val="00AEEF"/>
                </a:solidFill>
                <a:latin typeface="FSAlbert"/>
              </a:rPr>
              <a:t>« Savez-vous quelle est la lettre la plus fréquente en français ? »</a:t>
            </a:r>
          </a:p>
          <a:p>
            <a:endParaRPr lang="fr-FR" sz="1800" b="0" i="0" u="none" strike="noStrike" baseline="0">
              <a:solidFill>
                <a:srgbClr val="00AEEF"/>
              </a:solidFill>
              <a:latin typeface="FSAlbert"/>
            </a:endParaRPr>
          </a:p>
          <a:p>
            <a:r>
              <a:rPr lang="fr-FR" sz="1800" b="0" i="0" u="none" strike="noStrike" baseline="0">
                <a:solidFill>
                  <a:srgbClr val="00AEEF"/>
                </a:solidFill>
                <a:latin typeface="FSAlbert"/>
              </a:rPr>
              <a:t>« C’est la lettre </a:t>
            </a:r>
            <a:r>
              <a:rPr lang="fr-FR" sz="1800" b="1" i="1" u="none" strike="noStrike" baseline="0">
                <a:solidFill>
                  <a:srgbClr val="00AEEF"/>
                </a:solidFill>
                <a:latin typeface="FSAlbert"/>
              </a:rPr>
              <a:t>-e</a:t>
            </a:r>
            <a:r>
              <a:rPr lang="fr-FR" sz="1800" b="0" i="0" u="none" strike="noStrike" baseline="0">
                <a:solidFill>
                  <a:srgbClr val="00AEEF"/>
                </a:solidFill>
                <a:latin typeface="FSAlbert"/>
              </a:rPr>
              <a:t>. »</a:t>
            </a: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a:t>
            </a:fld>
            <a:endParaRPr lang="fr-FR"/>
          </a:p>
        </p:txBody>
      </p:sp>
    </p:spTree>
    <p:extLst>
      <p:ext uri="{BB962C8B-B14F-4D97-AF65-F5344CB8AC3E}">
        <p14:creationId xmlns:p14="http://schemas.microsoft.com/office/powerpoint/2010/main" val="1261448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a:solidFill>
                  <a:srgbClr val="00AEEF"/>
                </a:solidFill>
                <a:latin typeface="FSAlbert"/>
              </a:rPr>
              <a:t>« Voilà le tableau. On va le lire ensemble. » </a:t>
            </a:r>
            <a:endParaRPr lang="fr-FR"/>
          </a:p>
          <a:p>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20</a:t>
            </a:fld>
            <a:endParaRPr lang="fr-FR"/>
          </a:p>
        </p:txBody>
      </p:sp>
    </p:spTree>
    <p:extLst>
      <p:ext uri="{BB962C8B-B14F-4D97-AF65-F5344CB8AC3E}">
        <p14:creationId xmlns:p14="http://schemas.microsoft.com/office/powerpoint/2010/main" val="532599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(cf. </a:t>
            </a:r>
            <a:r>
              <a:rPr lang="fr-FR" sz="1800" i="1" dirty="0">
                <a:effectLst/>
                <a:latin typeface="Times New Roman" panose="02020603050405020304" pitchFamily="18" charset="0"/>
                <a:ea typeface="Times New Roman" panose="02020603050405020304" pitchFamily="18" charset="0"/>
              </a:rPr>
              <a:t>Fichier photocopiable</a:t>
            </a:r>
            <a:r>
              <a:rPr lang="fr-FR" sz="1800" dirty="0">
                <a:effectLst/>
                <a:latin typeface="Times New Roman" panose="02020603050405020304" pitchFamily="18" charset="0"/>
                <a:ea typeface="Times New Roman" panose="02020603050405020304" pitchFamily="18" charset="0"/>
              </a:rPr>
              <a:t>).</a:t>
            </a:r>
            <a:endParaRPr lang="fr-FR" sz="1800" b="0" i="0" u="none" strike="noStrike" baseline="0" dirty="0">
              <a:solidFill>
                <a:srgbClr val="00AEEF"/>
              </a:solidFill>
              <a:latin typeface="FSAlbert"/>
            </a:endParaRPr>
          </a:p>
          <a:p>
            <a:endParaRPr lang="fr-FR" sz="1800" b="0" i="0" u="none" strike="noStrike" baseline="0" dirty="0">
              <a:solidFill>
                <a:srgbClr val="00AEEF"/>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votre tableau. Il y a des trous à compléter et des lettres à entourer. </a:t>
            </a:r>
          </a:p>
          <a:p>
            <a:r>
              <a:rPr lang="fr-FR" sz="1800" b="1" i="0" u="none" strike="noStrike" baseline="0" dirty="0">
                <a:solidFill>
                  <a:srgbClr val="00AEEF"/>
                </a:solidFill>
                <a:latin typeface="FSAlbert"/>
              </a:rPr>
              <a:t>Avec le crayon noir</a:t>
            </a:r>
            <a:r>
              <a:rPr lang="fr-FR" sz="1800" b="0" i="0" u="none" strike="noStrike" baseline="0" dirty="0">
                <a:solidFill>
                  <a:srgbClr val="00AEEF"/>
                </a:solidFill>
                <a:latin typeface="FSAlbert"/>
              </a:rPr>
              <a:t>,</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vous écrivez les titres de la première colonne. </a:t>
            </a:r>
          </a:p>
          <a:p>
            <a:r>
              <a:rPr lang="fr-FR" sz="1800" b="0" i="0" u="none" strike="noStrike" baseline="0" dirty="0">
                <a:solidFill>
                  <a:srgbClr val="00AEEF"/>
                </a:solidFill>
                <a:latin typeface="FSAlbert"/>
              </a:rPr>
              <a:t>Pour la première ligne "On entend le </a:t>
            </a:r>
            <a:r>
              <a:rPr lang="fr-FR" sz="1800" b="0" i="1" u="none" strike="noStrike" baseline="0" dirty="0">
                <a:solidFill>
                  <a:srgbClr val="00AEEF"/>
                </a:solidFill>
                <a:latin typeface="FSAlbert"/>
              </a:rPr>
              <a:t>-</a:t>
            </a:r>
            <a:r>
              <a:rPr lang="fr-FR" sz="1800" b="1" i="1" u="none" strike="noStrike" baseline="0" dirty="0">
                <a:solidFill>
                  <a:srgbClr val="00AEEF"/>
                </a:solidFill>
                <a:latin typeface="FSAlbert"/>
              </a:rPr>
              <a:t>e</a:t>
            </a:r>
            <a:r>
              <a:rPr lang="fr-FR" sz="1800" b="0" i="1" u="none" strike="noStrike" baseline="0" dirty="0">
                <a:solidFill>
                  <a:srgbClr val="00AEEF"/>
                </a:solidFill>
                <a:latin typeface="FSAlbert"/>
              </a:rPr>
              <a:t>.</a:t>
            </a:r>
            <a:r>
              <a:rPr lang="fr-FR" sz="1800" b="0" i="0" u="none" strike="noStrike" baseline="0" dirty="0">
                <a:solidFill>
                  <a:srgbClr val="00AEEF"/>
                </a:solidFill>
                <a:latin typeface="FSAlbert"/>
              </a:rPr>
              <a:t>", et pour la deuxième ligne – les deux sous-colonnes – vous écrivez "Tout seul" et "Avec d’autres lettres". </a:t>
            </a:r>
          </a:p>
          <a:p>
            <a:r>
              <a:rPr lang="fr-FR" sz="1800" b="0" i="0" u="none" strike="noStrike" baseline="0" dirty="0">
                <a:solidFill>
                  <a:srgbClr val="00AEEF"/>
                </a:solidFill>
                <a:latin typeface="FSAlbert"/>
              </a:rPr>
              <a:t>Pour la seconde grande colonne, dans la première ligne, vous écrivez "On n’entend pas le </a:t>
            </a:r>
            <a:r>
              <a:rPr lang="fr-FR" sz="1800" b="0" i="1" u="none" strike="noStrike" baseline="0" dirty="0">
                <a:solidFill>
                  <a:srgbClr val="00AEEF"/>
                </a:solidFill>
                <a:latin typeface="FSAlbert"/>
              </a:rPr>
              <a:t>-</a:t>
            </a:r>
            <a:r>
              <a:rPr lang="fr-FR" sz="1800" b="1" i="1" u="none" strike="noStrike" baseline="0" dirty="0">
                <a:solidFill>
                  <a:srgbClr val="00AEEF"/>
                </a:solidFill>
                <a:latin typeface="FSAlbert"/>
              </a:rPr>
              <a:t>e</a:t>
            </a:r>
            <a:r>
              <a:rPr lang="fr-FR" sz="1800" b="0" i="1" u="none" strike="noStrike" baseline="0" dirty="0">
                <a:solidFill>
                  <a:srgbClr val="00AEEF"/>
                </a:solidFill>
                <a:latin typeface="FSAlbert"/>
              </a:rPr>
              <a:t>.</a:t>
            </a:r>
            <a:r>
              <a:rPr lang="fr-FR" sz="1800" b="0" i="0" u="none" strike="noStrike" baseline="0" dirty="0">
                <a:solidFill>
                  <a:srgbClr val="00AEEF"/>
                </a:solidFill>
                <a:latin typeface="FSAlbert"/>
              </a:rPr>
              <a:t>". </a:t>
            </a:r>
          </a:p>
          <a:p>
            <a:r>
              <a:rPr lang="fr-FR" sz="1800" b="1" i="0" u="none" strike="noStrike" baseline="0" dirty="0">
                <a:solidFill>
                  <a:srgbClr val="00AEEF"/>
                </a:solidFill>
                <a:latin typeface="FSAlbert"/>
              </a:rPr>
              <a:t>Avec le crayon rouge, </a:t>
            </a:r>
            <a:r>
              <a:rPr lang="fr-FR" sz="1800" b="0" i="0" u="none" strike="noStrike" baseline="0" dirty="0">
                <a:solidFill>
                  <a:srgbClr val="00AEEF"/>
                </a:solidFill>
                <a:latin typeface="FSAlbert"/>
              </a:rPr>
              <a:t>vous entourez les lettres </a:t>
            </a:r>
            <a:r>
              <a:rPr lang="fr-FR" sz="1800" b="0" i="1" u="none" strike="noStrike" baseline="0" dirty="0">
                <a:solidFill>
                  <a:srgbClr val="00AEEF"/>
                </a:solidFill>
                <a:latin typeface="FSAlbert"/>
              </a:rPr>
              <a:t>-</a:t>
            </a:r>
            <a:r>
              <a:rPr lang="fr-FR" sz="1800" b="1" i="1" u="none" strike="noStrike" baseline="0" dirty="0">
                <a:solidFill>
                  <a:srgbClr val="00AEEF"/>
                </a:solidFill>
                <a:latin typeface="FSAlbert"/>
              </a:rPr>
              <a:t>e</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qui ne sont pas entre parenthèses. » </a:t>
            </a:r>
            <a:endParaRPr lang="fr-FR" dirty="0"/>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21</a:t>
            </a:fld>
            <a:endParaRPr lang="fr-FR"/>
          </a:p>
        </p:txBody>
      </p:sp>
    </p:spTree>
    <p:extLst>
      <p:ext uri="{BB962C8B-B14F-4D97-AF65-F5344CB8AC3E}">
        <p14:creationId xmlns:p14="http://schemas.microsoft.com/office/powerpoint/2010/main" val="2491524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a:solidFill>
                  <a:srgbClr val="00AEEF"/>
                </a:solidFill>
                <a:latin typeface="FSAlbert"/>
              </a:rPr>
              <a:t>Prolongement possible </a:t>
            </a:r>
          </a:p>
          <a:p>
            <a:endParaRPr lang="fr-FR" sz="1800" b="1" i="0" u="none" strike="noStrike" baseline="0">
              <a:solidFill>
                <a:srgbClr val="00AEEF"/>
              </a:solidFill>
              <a:latin typeface="FSAlbert"/>
            </a:endParaRPr>
          </a:p>
          <a:p>
            <a:r>
              <a:rPr lang="fr-FR" sz="1800" b="1" i="0" u="none" strike="noStrike" baseline="0">
                <a:solidFill>
                  <a:srgbClr val="00AEEF"/>
                </a:solidFill>
                <a:latin typeface="FSAlbert"/>
              </a:rPr>
              <a:t>« </a:t>
            </a:r>
            <a:r>
              <a:rPr lang="fr-FR" sz="1800" b="0" i="0" u="none" strike="noStrike" baseline="0">
                <a:solidFill>
                  <a:srgbClr val="00AEEF"/>
                </a:solidFill>
                <a:latin typeface="FSAlbert"/>
              </a:rPr>
              <a:t>Et dans une langue que vous connaissez, y a-t-il des </a:t>
            </a:r>
            <a:r>
              <a:rPr lang="fr-FR" sz="1800" b="1" i="1" u="none" strike="noStrike" baseline="0">
                <a:solidFill>
                  <a:srgbClr val="00AEEF"/>
                </a:solidFill>
                <a:latin typeface="FSAlbert"/>
              </a:rPr>
              <a:t>-e</a:t>
            </a:r>
            <a:r>
              <a:rPr lang="fr-FR" sz="1800" b="1" i="0" u="none" strike="noStrike" baseline="0">
                <a:solidFill>
                  <a:srgbClr val="00AEEF"/>
                </a:solidFill>
                <a:latin typeface="FSAlbert"/>
              </a:rPr>
              <a:t> </a:t>
            </a:r>
            <a:r>
              <a:rPr lang="fr-FR" sz="1800" b="0" i="0" u="none" strike="noStrike" baseline="0">
                <a:solidFill>
                  <a:srgbClr val="00AEEF"/>
                </a:solidFill>
                <a:latin typeface="FSAlbert"/>
              </a:rPr>
              <a:t>? Comment se prononcent-ils ? Y a t-il des sons [e] ou [</a:t>
            </a:r>
            <a:r>
              <a:rPr lang="fr-FR" sz="1800" b="0" i="0" u="none" strike="noStrike" baseline="0">
                <a:solidFill>
                  <a:srgbClr val="00AEEF"/>
                </a:solidFill>
                <a:latin typeface="Times New Roman" panose="02020603050405020304" pitchFamily="18" charset="0"/>
              </a:rPr>
              <a:t>ɛ</a:t>
            </a:r>
            <a:r>
              <a:rPr lang="fr-FR" sz="1800" b="0" i="0" u="none" strike="noStrike" baseline="0">
                <a:solidFill>
                  <a:srgbClr val="00AEEF"/>
                </a:solidFill>
                <a:latin typeface="FSAlbert"/>
              </a:rPr>
              <a:t>], etc. ? </a:t>
            </a:r>
          </a:p>
          <a:p>
            <a:r>
              <a:rPr lang="fr-FR" sz="1800" b="0" i="0" u="none" strike="noStrike" baseline="0">
                <a:solidFill>
                  <a:srgbClr val="00AEEF"/>
                </a:solidFill>
                <a:latin typeface="FSAlbert"/>
              </a:rPr>
              <a:t>Vous donnerez des exemples et expliquerez à la classe. » </a:t>
            </a:r>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22</a:t>
            </a:fld>
            <a:endParaRPr lang="fr-FR"/>
          </a:p>
        </p:txBody>
      </p:sp>
    </p:spTree>
    <p:extLst>
      <p:ext uri="{BB962C8B-B14F-4D97-AF65-F5344CB8AC3E}">
        <p14:creationId xmlns:p14="http://schemas.microsoft.com/office/powerpoint/2010/main" val="1661829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Activités d’entrainement</a:t>
            </a:r>
          </a:p>
          <a:p>
            <a:endParaRPr lang="fr-FR"/>
          </a:p>
          <a:p>
            <a:r>
              <a:rPr lang="fr-FR"/>
              <a:t>Livret 4 page 7</a:t>
            </a:r>
          </a:p>
          <a:p>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23</a:t>
            </a:fld>
            <a:endParaRPr lang="fr-FR"/>
          </a:p>
        </p:txBody>
      </p:sp>
    </p:spTree>
    <p:extLst>
      <p:ext uri="{BB962C8B-B14F-4D97-AF65-F5344CB8AC3E}">
        <p14:creationId xmlns:p14="http://schemas.microsoft.com/office/powerpoint/2010/main" val="3494754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a:solidFill>
                  <a:srgbClr val="211D1E"/>
                </a:solidFill>
                <a:latin typeface="FSAlbert"/>
              </a:rPr>
              <a:t>Pour lancer l’activité</a:t>
            </a:r>
            <a:r>
              <a:rPr lang="fr-FR" sz="1200" b="0" i="1" u="none" strike="noStrike" baseline="0">
                <a:solidFill>
                  <a:srgbClr val="211D1E"/>
                </a:solidFill>
                <a:latin typeface="FSAlbert"/>
              </a:rPr>
              <a:t>, effectuer le premier item collectivement. Insister sur les deux opérations à effectuer successivement : choisir entre </a:t>
            </a:r>
            <a:r>
              <a:rPr lang="fr-FR" sz="1200" b="1" i="0" u="none" strike="noStrike" baseline="0">
                <a:solidFill>
                  <a:srgbClr val="211D1E"/>
                </a:solidFill>
                <a:latin typeface="FSAlbert"/>
              </a:rPr>
              <a:t>on entend </a:t>
            </a:r>
            <a:r>
              <a:rPr lang="fr-FR" sz="1200" b="0" i="1" u="none" strike="noStrike" baseline="0">
                <a:solidFill>
                  <a:srgbClr val="211D1E"/>
                </a:solidFill>
                <a:latin typeface="FSAlbert"/>
              </a:rPr>
              <a:t>et </a:t>
            </a:r>
            <a:r>
              <a:rPr lang="fr-FR" sz="1200" b="1" i="0" u="none" strike="noStrike" baseline="0">
                <a:solidFill>
                  <a:srgbClr val="211D1E"/>
                </a:solidFill>
                <a:latin typeface="FSAlbert"/>
              </a:rPr>
              <a:t>on n’entend pas le -e </a:t>
            </a:r>
            <a:r>
              <a:rPr lang="fr-FR" sz="1200" b="0" i="1" u="none" strike="noStrike" baseline="0">
                <a:solidFill>
                  <a:srgbClr val="211D1E"/>
                </a:solidFill>
                <a:latin typeface="FSAlbert"/>
              </a:rPr>
              <a:t>puis cocher la bonne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1" u="none" strike="noStrike" baseline="0">
              <a:solidFill>
                <a:srgbClr val="211D1E"/>
              </a:solidFill>
              <a:latin typeface="FSAlbert"/>
            </a:endParaRP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b="0" i="0" u="none" strike="noStrike" baseline="0">
                <a:solidFill>
                  <a:srgbClr val="211D1E"/>
                </a:solidFill>
                <a:latin typeface="FSAlbert"/>
              </a:rPr>
              <a:t>un j</a:t>
            </a:r>
            <a:r>
              <a:rPr lang="fr-FR" sz="1800" b="1" i="0" u="sng" strike="noStrike" baseline="0">
                <a:solidFill>
                  <a:srgbClr val="211D1E"/>
                </a:solidFill>
                <a:latin typeface="FSAlbert"/>
              </a:rPr>
              <a:t>e</a:t>
            </a:r>
            <a:r>
              <a:rPr lang="fr-FR" sz="1800" b="0" i="0" u="none" strike="noStrike" baseline="0">
                <a:solidFill>
                  <a:srgbClr val="211D1E"/>
                </a:solidFill>
                <a:latin typeface="FSAlbert"/>
              </a:rPr>
              <a:t>u ➜ On entend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avec d’autres lettres (comme fl</a:t>
            </a:r>
            <a:r>
              <a:rPr lang="fr-FR" sz="1800" b="1" i="0" u="none" strike="noStrike" baseline="0">
                <a:solidFill>
                  <a:srgbClr val="211D1E"/>
                </a:solidFill>
                <a:latin typeface="FSAlbert"/>
              </a:rPr>
              <a:t>eu</a:t>
            </a:r>
            <a:r>
              <a:rPr lang="fr-FR" sz="1800" b="0" i="0" u="none" strike="noStrike" baseline="0">
                <a:solidFill>
                  <a:srgbClr val="211D1E"/>
                </a:solidFill>
                <a:latin typeface="FSAlbert"/>
              </a:rPr>
              <a:t>r).</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800" b="0" i="0" u="none" strike="noStrike" baseline="0">
                <a:solidFill>
                  <a:srgbClr val="211D1E"/>
                </a:solidFill>
                <a:latin typeface="FSAlbert"/>
              </a:rPr>
              <a:t>un </a:t>
            </a:r>
            <a:r>
              <a:rPr lang="fr-FR" sz="1800" b="1" i="0" u="sng" strike="noStrike" baseline="0">
                <a:solidFill>
                  <a:srgbClr val="211D1E"/>
                </a:solidFill>
                <a:latin typeface="FSAlbert"/>
              </a:rPr>
              <a:t>é</a:t>
            </a:r>
            <a:r>
              <a:rPr lang="fr-FR" sz="1800" b="0" i="0" u="none" strike="noStrike" baseline="0">
                <a:solidFill>
                  <a:srgbClr val="211D1E"/>
                </a:solidFill>
                <a:latin typeface="FSAlbert"/>
              </a:rPr>
              <a:t>té ➜ On entend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tout seul (comme p</a:t>
            </a:r>
            <a:r>
              <a:rPr lang="fr-FR" sz="1800" b="1" i="0" u="none" strike="noStrike" baseline="0">
                <a:solidFill>
                  <a:srgbClr val="211D1E"/>
                </a:solidFill>
                <a:latin typeface="FSAlbert"/>
              </a:rPr>
              <a:t>e</a:t>
            </a:r>
            <a:r>
              <a:rPr lang="fr-FR" sz="1800" b="0" i="0" u="none" strike="noStrike" baseline="0">
                <a:solidFill>
                  <a:srgbClr val="211D1E"/>
                </a:solidFill>
                <a:latin typeface="FSAlbert"/>
              </a:rPr>
              <a:t>tit ou donn</a:t>
            </a:r>
            <a:r>
              <a:rPr lang="fr-FR" sz="1800" b="1" i="0" u="none" strike="noStrike" baseline="0">
                <a:solidFill>
                  <a:srgbClr val="211D1E"/>
                </a:solidFill>
                <a:latin typeface="FSAlbert"/>
              </a:rPr>
              <a:t>é</a:t>
            </a:r>
            <a:r>
              <a:rPr lang="fr-FR" sz="1800" b="0" i="0" u="none" strike="noStrike" baseline="0">
                <a:solidFill>
                  <a:srgbClr val="211D1E"/>
                </a:solidFill>
                <a:latin typeface="FSAlbert"/>
              </a:rPr>
              <a:t>). </a:t>
            </a:r>
            <a:endParaRPr lang="fr-FR" sz="1800"/>
          </a:p>
          <a:p>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24</a:t>
            </a:fld>
            <a:endParaRPr lang="fr-FR"/>
          </a:p>
        </p:txBody>
      </p:sp>
    </p:spTree>
    <p:extLst>
      <p:ext uri="{BB962C8B-B14F-4D97-AF65-F5344CB8AC3E}">
        <p14:creationId xmlns:p14="http://schemas.microsoft.com/office/powerpoint/2010/main" val="4254076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a:solidFill>
                  <a:srgbClr val="211D1E"/>
                </a:solidFill>
                <a:latin typeface="FSAlbert"/>
              </a:rPr>
              <a:t>Pour lancer l’activité</a:t>
            </a:r>
            <a:r>
              <a:rPr lang="fr-FR" sz="1200" b="0" i="1" u="none" strike="noStrike" baseline="0">
                <a:solidFill>
                  <a:srgbClr val="211D1E"/>
                </a:solidFill>
                <a:latin typeface="FSAlbert"/>
              </a:rPr>
              <a:t>, effectuer le premier item collectivement. Insister sur les deux opérations à effectuer successivement : choisir entre </a:t>
            </a:r>
            <a:r>
              <a:rPr lang="fr-FR" sz="1200" b="1" i="0" u="none" strike="noStrike" baseline="0">
                <a:solidFill>
                  <a:srgbClr val="211D1E"/>
                </a:solidFill>
                <a:latin typeface="FSAlbert"/>
              </a:rPr>
              <a:t>on entend </a:t>
            </a:r>
            <a:r>
              <a:rPr lang="fr-FR" sz="1200" b="0" i="1" u="none" strike="noStrike" baseline="0">
                <a:solidFill>
                  <a:srgbClr val="211D1E"/>
                </a:solidFill>
                <a:latin typeface="FSAlbert"/>
              </a:rPr>
              <a:t>et </a:t>
            </a:r>
            <a:r>
              <a:rPr lang="fr-FR" sz="1200" b="1" i="0" u="none" strike="noStrike" baseline="0">
                <a:solidFill>
                  <a:srgbClr val="211D1E"/>
                </a:solidFill>
                <a:latin typeface="FSAlbert"/>
              </a:rPr>
              <a:t>on n’entend pas le -e </a:t>
            </a:r>
            <a:r>
              <a:rPr lang="fr-FR" sz="1200" b="0" i="1" u="none" strike="noStrike" baseline="0">
                <a:solidFill>
                  <a:srgbClr val="211D1E"/>
                </a:solidFill>
                <a:latin typeface="FSAlbert"/>
              </a:rPr>
              <a:t>puis cocher la bonne case. </a:t>
            </a:r>
          </a:p>
          <a:p>
            <a:endParaRPr lang="fr-FR" i="1"/>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200" b="0" i="0" u="none" strike="noStrike" baseline="0">
                <a:solidFill>
                  <a:srgbClr val="211D1E"/>
                </a:solidFill>
                <a:latin typeface="FSAlbert"/>
              </a:rPr>
              <a:t>un j</a:t>
            </a:r>
            <a:r>
              <a:rPr lang="fr-FR" sz="1200" b="1" i="0" u="sng" strike="noStrike" baseline="0">
                <a:solidFill>
                  <a:srgbClr val="211D1E"/>
                </a:solidFill>
                <a:latin typeface="FSAlbert"/>
              </a:rPr>
              <a:t>e</a:t>
            </a:r>
            <a:r>
              <a:rPr lang="fr-FR" sz="1200" b="0" i="0" u="none" strike="noStrike" baseline="0">
                <a:solidFill>
                  <a:srgbClr val="211D1E"/>
                </a:solidFill>
                <a:latin typeface="FSAlbert"/>
              </a:rPr>
              <a:t>u ➜ On entend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avec d’autres lettres (comme fl</a:t>
            </a:r>
            <a:r>
              <a:rPr lang="fr-FR" sz="1200" b="1" i="0" u="none" strike="noStrike" baseline="0">
                <a:solidFill>
                  <a:srgbClr val="211D1E"/>
                </a:solidFill>
                <a:latin typeface="FSAlbert"/>
              </a:rPr>
              <a:t>eu</a:t>
            </a:r>
            <a:r>
              <a:rPr lang="fr-FR" sz="1200" b="0" i="0" u="none" strike="noStrike" baseline="0">
                <a:solidFill>
                  <a:srgbClr val="211D1E"/>
                </a:solidFill>
                <a:latin typeface="FSAlbert"/>
              </a:rPr>
              <a:t>r).</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lang="fr-FR" sz="1200" b="0" i="0" u="none" strike="noStrike" baseline="0">
                <a:solidFill>
                  <a:srgbClr val="211D1E"/>
                </a:solidFill>
                <a:latin typeface="FSAlbert"/>
              </a:rPr>
              <a:t>un </a:t>
            </a:r>
            <a:r>
              <a:rPr lang="fr-FR" sz="1200" b="1" i="0" u="sng" strike="noStrike" baseline="0">
                <a:solidFill>
                  <a:srgbClr val="211D1E"/>
                </a:solidFill>
                <a:latin typeface="FSAlbert"/>
              </a:rPr>
              <a:t>é</a:t>
            </a:r>
            <a:r>
              <a:rPr lang="fr-FR" sz="1200" b="0" i="0" u="none" strike="noStrike" baseline="0">
                <a:solidFill>
                  <a:srgbClr val="211D1E"/>
                </a:solidFill>
                <a:latin typeface="FSAlbert"/>
              </a:rPr>
              <a:t>té ➜ On entend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tout seul (comme p</a:t>
            </a:r>
            <a:r>
              <a:rPr lang="fr-FR" sz="1200" b="1" i="0" u="none" strike="noStrike" baseline="0">
                <a:solidFill>
                  <a:srgbClr val="211D1E"/>
                </a:solidFill>
                <a:latin typeface="FSAlbert"/>
              </a:rPr>
              <a:t>e</a:t>
            </a:r>
            <a:r>
              <a:rPr lang="fr-FR" sz="1200" b="0" i="0" u="none" strike="noStrike" baseline="0">
                <a:solidFill>
                  <a:srgbClr val="211D1E"/>
                </a:solidFill>
                <a:latin typeface="FSAlbert"/>
              </a:rPr>
              <a:t>tit ou donn</a:t>
            </a:r>
            <a:r>
              <a:rPr lang="fr-FR" sz="1200" b="1" i="0" u="none" strike="noStrike" baseline="0">
                <a:solidFill>
                  <a:srgbClr val="211D1E"/>
                </a:solidFill>
                <a:latin typeface="FSAlbert"/>
              </a:rPr>
              <a:t>é</a:t>
            </a:r>
            <a:r>
              <a:rPr lang="fr-FR" sz="1200" b="0" i="0" u="none" strike="noStrike" baseline="0">
                <a:solidFill>
                  <a:srgbClr val="211D1E"/>
                </a:solidFill>
                <a:latin typeface="FSAlbert"/>
              </a:rPr>
              <a:t>). </a:t>
            </a:r>
            <a:endParaRPr lang="fr-FR"/>
          </a:p>
          <a:p>
            <a:endParaRPr lang="fr-FR" i="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25</a:t>
            </a:fld>
            <a:endParaRPr lang="fr-FR"/>
          </a:p>
        </p:txBody>
      </p:sp>
    </p:spTree>
    <p:extLst>
      <p:ext uri="{BB962C8B-B14F-4D97-AF65-F5344CB8AC3E}">
        <p14:creationId xmlns:p14="http://schemas.microsoft.com/office/powerpoint/2010/main" val="3495704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a:solidFill>
                  <a:srgbClr val="211D1E"/>
                </a:solidFill>
                <a:latin typeface="FSAlbert"/>
              </a:rPr>
              <a:t>c. </a:t>
            </a:r>
            <a:r>
              <a:rPr lang="fr-FR" sz="1800" b="0" i="0" u="none" strike="noStrike" baseline="0">
                <a:solidFill>
                  <a:srgbClr val="211D1E"/>
                </a:solidFill>
                <a:latin typeface="FSAlbert"/>
              </a:rPr>
              <a:t>une d</a:t>
            </a:r>
            <a:r>
              <a:rPr lang="fr-FR" sz="1800" b="1" i="0" u="sng" strike="noStrike" baseline="0">
                <a:solidFill>
                  <a:srgbClr val="211D1E"/>
                </a:solidFill>
                <a:latin typeface="FSAlbert"/>
              </a:rPr>
              <a:t>e</a:t>
            </a:r>
            <a:r>
              <a:rPr lang="fr-FR" sz="1800" b="0" i="0" u="none" strike="noStrike" baseline="0">
                <a:solidFill>
                  <a:srgbClr val="211D1E"/>
                </a:solidFill>
                <a:latin typeface="FSAlbert"/>
              </a:rPr>
              <a:t>nt pointue ➜ On entend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avec d’autres lettres (comme fl</a:t>
            </a:r>
            <a:r>
              <a:rPr lang="fr-FR" sz="1800" b="1" i="0" u="none" strike="noStrike" baseline="0">
                <a:solidFill>
                  <a:srgbClr val="211D1E"/>
                </a:solidFill>
                <a:latin typeface="FSAlbert"/>
              </a:rPr>
              <a:t>eu</a:t>
            </a:r>
            <a:r>
              <a:rPr lang="fr-FR" sz="1800" b="0" i="0" u="none" strike="noStrike" baseline="0">
                <a:solidFill>
                  <a:srgbClr val="211D1E"/>
                </a:solidFill>
                <a:latin typeface="FSAlbert"/>
              </a:rPr>
              <a:t>r). </a:t>
            </a:r>
            <a:endParaRPr lang="fr-FR" sz="1800" b="1" i="0" u="none" strike="noStrike" baseline="0">
              <a:solidFill>
                <a:srgbClr val="00AEEF"/>
              </a:solidFill>
              <a:latin typeface="FSAlbert"/>
            </a:endParaRPr>
          </a:p>
          <a:p>
            <a:r>
              <a:rPr lang="fr-FR" sz="1800" b="1" i="0" u="none" strike="noStrike" baseline="0">
                <a:solidFill>
                  <a:srgbClr val="00AEEF"/>
                </a:solidFill>
                <a:latin typeface="FSAlbert"/>
              </a:rPr>
              <a:t>d. </a:t>
            </a:r>
            <a:r>
              <a:rPr lang="fr-FR" sz="1800" b="0" i="0" u="none" strike="noStrike" baseline="0">
                <a:solidFill>
                  <a:srgbClr val="211D1E"/>
                </a:solidFill>
                <a:latin typeface="FSAlbert"/>
              </a:rPr>
              <a:t>une dent pointu</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On n’entend pas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C’est la marque du féminin. </a:t>
            </a:r>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26</a:t>
            </a:fld>
            <a:endParaRPr lang="fr-FR"/>
          </a:p>
        </p:txBody>
      </p:sp>
    </p:spTree>
    <p:extLst>
      <p:ext uri="{BB962C8B-B14F-4D97-AF65-F5344CB8AC3E}">
        <p14:creationId xmlns:p14="http://schemas.microsoft.com/office/powerpoint/2010/main" val="2485232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(Affichage avec le mémo)</a:t>
            </a:r>
          </a:p>
          <a:p>
            <a:endParaRPr lang="fr-FR" i="1"/>
          </a:p>
          <a:p>
            <a:r>
              <a:rPr lang="fr-FR" sz="1200" b="1" i="0" u="none" strike="noStrike" baseline="0">
                <a:solidFill>
                  <a:srgbClr val="211D1E"/>
                </a:solidFill>
                <a:latin typeface="FSAlbert"/>
              </a:rPr>
              <a:t>c. </a:t>
            </a:r>
            <a:r>
              <a:rPr lang="fr-FR" sz="1200" b="0" i="0" u="none" strike="noStrike" baseline="0">
                <a:solidFill>
                  <a:srgbClr val="211D1E"/>
                </a:solidFill>
                <a:latin typeface="FSAlbert"/>
              </a:rPr>
              <a:t>une d</a:t>
            </a:r>
            <a:r>
              <a:rPr lang="fr-FR" sz="1200" b="1" i="0" u="sng" strike="noStrike" baseline="0">
                <a:solidFill>
                  <a:srgbClr val="211D1E"/>
                </a:solidFill>
                <a:latin typeface="FSAlbert"/>
              </a:rPr>
              <a:t>e</a:t>
            </a:r>
            <a:r>
              <a:rPr lang="fr-FR" sz="1200" b="0" i="0" u="none" strike="noStrike" baseline="0">
                <a:solidFill>
                  <a:srgbClr val="211D1E"/>
                </a:solidFill>
                <a:latin typeface="FSAlbert"/>
              </a:rPr>
              <a:t>nt pointue ➜ On entend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avec d’autres lettres (comme fl</a:t>
            </a:r>
            <a:r>
              <a:rPr lang="fr-FR" sz="1200" b="1" i="0" u="none" strike="noStrike" baseline="0">
                <a:solidFill>
                  <a:srgbClr val="211D1E"/>
                </a:solidFill>
                <a:latin typeface="FSAlbert"/>
              </a:rPr>
              <a:t>eu</a:t>
            </a:r>
            <a:r>
              <a:rPr lang="fr-FR" sz="1200" b="0" i="0" u="none" strike="noStrike" baseline="0">
                <a:solidFill>
                  <a:srgbClr val="211D1E"/>
                </a:solidFill>
                <a:latin typeface="FSAlbert"/>
              </a:rPr>
              <a:t>r). </a:t>
            </a:r>
            <a:endParaRPr lang="fr-FR" sz="1200" b="1" i="0" u="none" strike="noStrike" baseline="0">
              <a:solidFill>
                <a:srgbClr val="00AEEF"/>
              </a:solidFill>
              <a:latin typeface="FSAlbert"/>
            </a:endParaRPr>
          </a:p>
          <a:p>
            <a:r>
              <a:rPr lang="fr-FR" sz="1200" b="1" i="0" u="none" strike="noStrike" baseline="0">
                <a:solidFill>
                  <a:srgbClr val="00AEEF"/>
                </a:solidFill>
                <a:latin typeface="FSAlbert"/>
              </a:rPr>
              <a:t>d. </a:t>
            </a:r>
            <a:r>
              <a:rPr lang="fr-FR" sz="1200" b="0" i="0" u="none" strike="noStrike" baseline="0">
                <a:solidFill>
                  <a:srgbClr val="211D1E"/>
                </a:solidFill>
                <a:latin typeface="FSAlbert"/>
              </a:rPr>
              <a:t>une dent pointu</a:t>
            </a:r>
            <a:r>
              <a:rPr lang="fr-FR" sz="1200" b="1" i="0" u="sng" strike="noStrike" baseline="0">
                <a:solidFill>
                  <a:srgbClr val="211D1E"/>
                </a:solidFill>
                <a:latin typeface="FSAlbert"/>
              </a:rPr>
              <a:t>e</a:t>
            </a:r>
            <a:r>
              <a:rPr lang="fr-FR" sz="1200" b="0" i="0" u="none" strike="noStrike" baseline="0">
                <a:solidFill>
                  <a:srgbClr val="211D1E"/>
                </a:solidFill>
                <a:latin typeface="FSAlbert"/>
              </a:rPr>
              <a:t> ➜ On n’entend pas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C’est la marque du féminin. </a:t>
            </a:r>
            <a:endParaRPr lang="fr-FR"/>
          </a:p>
          <a:p>
            <a:endParaRPr lang="fr-FR" i="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27</a:t>
            </a:fld>
            <a:endParaRPr lang="fr-FR"/>
          </a:p>
        </p:txBody>
      </p:sp>
    </p:spTree>
    <p:extLst>
      <p:ext uri="{BB962C8B-B14F-4D97-AF65-F5344CB8AC3E}">
        <p14:creationId xmlns:p14="http://schemas.microsoft.com/office/powerpoint/2010/main" val="252903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a:solidFill>
                  <a:srgbClr val="00AEEF"/>
                </a:solidFill>
                <a:latin typeface="FSAlbert"/>
              </a:rPr>
              <a:t>e. </a:t>
            </a:r>
            <a:r>
              <a:rPr lang="fr-FR" sz="1800" b="0" i="0" u="none" strike="noStrike" baseline="0">
                <a:solidFill>
                  <a:srgbClr val="211D1E"/>
                </a:solidFill>
                <a:latin typeface="FSAlbert"/>
              </a:rPr>
              <a:t>un cont</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On n’entend pas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Il fait sonner la consonne. </a:t>
            </a:r>
          </a:p>
          <a:p>
            <a:r>
              <a:rPr lang="fr-FR" sz="1800" b="1" i="0" u="none" strike="noStrike" baseline="0">
                <a:solidFill>
                  <a:srgbClr val="00AEEF"/>
                </a:solidFill>
                <a:latin typeface="FSAlbert"/>
              </a:rPr>
              <a:t>f. </a:t>
            </a:r>
            <a:r>
              <a:rPr lang="fr-FR" sz="1800" b="0" i="0" u="none" strike="noStrike" baseline="0">
                <a:solidFill>
                  <a:srgbClr val="211D1E"/>
                </a:solidFill>
                <a:latin typeface="FSAlbert"/>
              </a:rPr>
              <a:t>grand</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On n’entend pas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Il fait sonner la consonne </a:t>
            </a:r>
            <a:r>
              <a:rPr lang="fr-FR" sz="1800" b="1" i="0" u="none" strike="noStrike" baseline="0">
                <a:solidFill>
                  <a:srgbClr val="211D1E"/>
                </a:solidFill>
                <a:latin typeface="FSAlbert"/>
              </a:rPr>
              <a:t>+</a:t>
            </a:r>
            <a:r>
              <a:rPr lang="fr-FR" sz="1800" b="0" i="0" u="none" strike="noStrike" baseline="0">
                <a:solidFill>
                  <a:srgbClr val="211D1E"/>
                </a:solidFill>
                <a:latin typeface="FSAlbert"/>
              </a:rPr>
              <a:t> c’est la marque du féminin. </a:t>
            </a:r>
          </a:p>
          <a:p>
            <a:endParaRPr lang="fr-FR" sz="1800" b="0" i="0" u="none" strike="noStrike" baseline="0">
              <a:solidFill>
                <a:srgbClr val="211D1E"/>
              </a:solidFill>
              <a:latin typeface="FSAlbert"/>
            </a:endParaRPr>
          </a:p>
          <a:p>
            <a:r>
              <a:rPr lang="fr-FR" sz="1800" b="0" i="1" u="none" strike="noStrike" baseline="0">
                <a:solidFill>
                  <a:srgbClr val="211D1E"/>
                </a:solidFill>
                <a:latin typeface="FSAlbert"/>
              </a:rPr>
              <a:t>Le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de </a:t>
            </a:r>
            <a:r>
              <a:rPr lang="fr-FR" sz="1800" b="1" i="0" u="none" strike="noStrike" baseline="0">
                <a:solidFill>
                  <a:srgbClr val="211D1E"/>
                </a:solidFill>
                <a:latin typeface="FSAlbert"/>
              </a:rPr>
              <a:t>grande </a:t>
            </a:r>
            <a:r>
              <a:rPr lang="fr-FR" sz="1800" b="0" i="1" u="none" strike="noStrike" baseline="0">
                <a:solidFill>
                  <a:srgbClr val="211D1E"/>
                </a:solidFill>
                <a:latin typeface="FSAlbert"/>
              </a:rPr>
              <a:t>fait sonner la consonne comme le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de </a:t>
            </a:r>
            <a:r>
              <a:rPr lang="fr-FR" sz="1800" b="1" i="0" u="none" strike="noStrike" baseline="0">
                <a:solidFill>
                  <a:srgbClr val="211D1E"/>
                </a:solidFill>
                <a:latin typeface="FSAlbert"/>
              </a:rPr>
              <a:t>conte</a:t>
            </a:r>
            <a:r>
              <a:rPr lang="fr-FR" sz="1800" b="0" i="1" u="none" strike="noStrike" baseline="0">
                <a:solidFill>
                  <a:srgbClr val="211D1E"/>
                </a:solidFill>
                <a:latin typeface="FSAlbert"/>
              </a:rPr>
              <a:t>. </a:t>
            </a:r>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28</a:t>
            </a:fld>
            <a:endParaRPr lang="fr-FR"/>
          </a:p>
        </p:txBody>
      </p:sp>
    </p:spTree>
    <p:extLst>
      <p:ext uri="{BB962C8B-B14F-4D97-AF65-F5344CB8AC3E}">
        <p14:creationId xmlns:p14="http://schemas.microsoft.com/office/powerpoint/2010/main" val="165154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(Affichage avec le mémo) </a:t>
            </a:r>
          </a:p>
          <a:p>
            <a:endParaRPr lang="fr-FR" i="1"/>
          </a:p>
          <a:p>
            <a:r>
              <a:rPr lang="fr-FR" sz="1200" b="1" i="0" u="none" strike="noStrike" baseline="0">
                <a:solidFill>
                  <a:srgbClr val="00AEEF"/>
                </a:solidFill>
                <a:latin typeface="FSAlbert"/>
              </a:rPr>
              <a:t>e. </a:t>
            </a:r>
            <a:r>
              <a:rPr lang="fr-FR" sz="1200" b="0" i="0" u="none" strike="noStrike" baseline="0">
                <a:solidFill>
                  <a:srgbClr val="211D1E"/>
                </a:solidFill>
                <a:latin typeface="FSAlbert"/>
              </a:rPr>
              <a:t>un cont</a:t>
            </a:r>
            <a:r>
              <a:rPr lang="fr-FR" sz="1200" b="1" i="0" u="sng" strike="noStrike" baseline="0">
                <a:solidFill>
                  <a:srgbClr val="211D1E"/>
                </a:solidFill>
                <a:latin typeface="FSAlbert"/>
              </a:rPr>
              <a:t>e</a:t>
            </a:r>
            <a:r>
              <a:rPr lang="fr-FR" sz="1200" b="0" i="0" u="none" strike="noStrike" baseline="0">
                <a:solidFill>
                  <a:srgbClr val="211D1E"/>
                </a:solidFill>
                <a:latin typeface="FSAlbert"/>
              </a:rPr>
              <a:t> ➜ On n’entend pas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Il fait sonner la consonne. </a:t>
            </a:r>
          </a:p>
          <a:p>
            <a:r>
              <a:rPr lang="fr-FR" sz="1200" b="1" i="0" u="none" strike="noStrike" baseline="0">
                <a:solidFill>
                  <a:srgbClr val="00AEEF"/>
                </a:solidFill>
                <a:latin typeface="FSAlbert"/>
              </a:rPr>
              <a:t>f. </a:t>
            </a:r>
            <a:r>
              <a:rPr lang="fr-FR" sz="1200" b="0" i="0" u="none" strike="noStrike" baseline="0">
                <a:solidFill>
                  <a:srgbClr val="211D1E"/>
                </a:solidFill>
                <a:latin typeface="FSAlbert"/>
              </a:rPr>
              <a:t>grand</a:t>
            </a:r>
            <a:r>
              <a:rPr lang="fr-FR" sz="1200" b="1" i="0" u="sng" strike="noStrike" baseline="0">
                <a:solidFill>
                  <a:srgbClr val="211D1E"/>
                </a:solidFill>
                <a:latin typeface="FSAlbert"/>
              </a:rPr>
              <a:t>e</a:t>
            </a:r>
            <a:r>
              <a:rPr lang="fr-FR" sz="1200" b="0" i="0" u="none" strike="noStrike" baseline="0">
                <a:solidFill>
                  <a:srgbClr val="211D1E"/>
                </a:solidFill>
                <a:latin typeface="FSAlbert"/>
              </a:rPr>
              <a:t> ➜ On n’entend pas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Il fait sonner la consonne </a:t>
            </a:r>
            <a:r>
              <a:rPr lang="fr-FR" sz="1200" b="1" i="0" u="none" strike="noStrike" baseline="0">
                <a:solidFill>
                  <a:srgbClr val="211D1E"/>
                </a:solidFill>
                <a:latin typeface="FSAlbert"/>
              </a:rPr>
              <a:t>+</a:t>
            </a:r>
            <a:r>
              <a:rPr lang="fr-FR" sz="1200" b="0" i="0" u="none" strike="noStrike" baseline="0">
                <a:solidFill>
                  <a:srgbClr val="211D1E"/>
                </a:solidFill>
                <a:latin typeface="FSAlbert"/>
              </a:rPr>
              <a:t> c’est la marque du féminin. </a:t>
            </a:r>
          </a:p>
          <a:p>
            <a:endParaRPr lang="fr-FR" sz="1200" b="0" i="0" u="none" strike="noStrike" baseline="0">
              <a:solidFill>
                <a:srgbClr val="211D1E"/>
              </a:solidFill>
              <a:latin typeface="FSAlbert"/>
            </a:endParaRPr>
          </a:p>
          <a:p>
            <a:r>
              <a:rPr lang="fr-FR" sz="1200" b="0" i="1" u="none" strike="noStrike" baseline="0">
                <a:solidFill>
                  <a:srgbClr val="211D1E"/>
                </a:solidFill>
                <a:latin typeface="FSAlbert"/>
              </a:rPr>
              <a:t>Le </a:t>
            </a:r>
            <a:r>
              <a:rPr lang="fr-FR" sz="1200" b="1" i="0" u="none" strike="noStrike" baseline="0">
                <a:solidFill>
                  <a:srgbClr val="211D1E"/>
                </a:solidFill>
                <a:latin typeface="FSAlbert"/>
              </a:rPr>
              <a:t>-e </a:t>
            </a:r>
            <a:r>
              <a:rPr lang="fr-FR" sz="1200" b="0" i="1" u="none" strike="noStrike" baseline="0">
                <a:solidFill>
                  <a:srgbClr val="211D1E"/>
                </a:solidFill>
                <a:latin typeface="FSAlbert"/>
              </a:rPr>
              <a:t>de </a:t>
            </a:r>
            <a:r>
              <a:rPr lang="fr-FR" sz="1200" b="1" i="0" u="none" strike="noStrike" baseline="0">
                <a:solidFill>
                  <a:srgbClr val="211D1E"/>
                </a:solidFill>
                <a:latin typeface="FSAlbert"/>
              </a:rPr>
              <a:t>grande </a:t>
            </a:r>
            <a:r>
              <a:rPr lang="fr-FR" sz="1200" b="0" i="1" u="none" strike="noStrike" baseline="0">
                <a:solidFill>
                  <a:srgbClr val="211D1E"/>
                </a:solidFill>
                <a:latin typeface="FSAlbert"/>
              </a:rPr>
              <a:t>fait sonner la consonne comme le </a:t>
            </a:r>
            <a:r>
              <a:rPr lang="fr-FR" sz="1200" b="1" i="0" u="none" strike="noStrike" baseline="0">
                <a:solidFill>
                  <a:srgbClr val="211D1E"/>
                </a:solidFill>
                <a:latin typeface="FSAlbert"/>
              </a:rPr>
              <a:t>-e </a:t>
            </a:r>
            <a:r>
              <a:rPr lang="fr-FR" sz="1200" b="0" i="1" u="none" strike="noStrike" baseline="0">
                <a:solidFill>
                  <a:srgbClr val="211D1E"/>
                </a:solidFill>
                <a:latin typeface="FSAlbert"/>
              </a:rPr>
              <a:t>de </a:t>
            </a:r>
            <a:r>
              <a:rPr lang="fr-FR" sz="1200" b="1" i="0" u="none" strike="noStrike" baseline="0">
                <a:solidFill>
                  <a:srgbClr val="211D1E"/>
                </a:solidFill>
                <a:latin typeface="FSAlbert"/>
              </a:rPr>
              <a:t>conte</a:t>
            </a:r>
            <a:r>
              <a:rPr lang="fr-FR" sz="1200" b="0" i="1" u="none" strike="noStrike" baseline="0">
                <a:solidFill>
                  <a:srgbClr val="211D1E"/>
                </a:solidFill>
                <a:latin typeface="FSAlbert"/>
              </a:rPr>
              <a:t>. </a:t>
            </a:r>
            <a:endParaRPr lang="fr-FR"/>
          </a:p>
          <a:p>
            <a:endParaRPr lang="fr-FR" i="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29</a:t>
            </a:fld>
            <a:endParaRPr lang="fr-FR"/>
          </a:p>
        </p:txBody>
      </p:sp>
    </p:spTree>
    <p:extLst>
      <p:ext uri="{BB962C8B-B14F-4D97-AF65-F5344CB8AC3E}">
        <p14:creationId xmlns:p14="http://schemas.microsoft.com/office/powerpoint/2010/main" val="132865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AEEF"/>
                </a:solidFill>
                <a:latin typeface="FSAlbert"/>
              </a:rPr>
              <a:t>« Plusieurs fois déjà, on s’est occupé de la lettre -</a:t>
            </a:r>
            <a:r>
              <a:rPr lang="fr-FR" sz="1800" b="1" i="0" u="none" strike="noStrike" baseline="0">
                <a:solidFill>
                  <a:srgbClr val="00AEEF"/>
                </a:solidFill>
                <a:latin typeface="FSAlbert"/>
              </a:rPr>
              <a:t>e</a:t>
            </a:r>
            <a:r>
              <a:rPr lang="fr-FR" sz="1800" b="0" i="0" u="none" strike="noStrike" baseline="0">
                <a:solidFill>
                  <a:srgbClr val="00AEEF"/>
                </a:solidFill>
                <a:latin typeface="FSAlbert"/>
              </a:rPr>
              <a:t>. Aujourd’hui on va faire le bilan de ce que l’on sait sur la lettre </a:t>
            </a:r>
            <a:r>
              <a:rPr lang="fr-FR" sz="1800" b="1" i="0" u="none" strike="noStrike" baseline="0">
                <a:solidFill>
                  <a:srgbClr val="00AEEF"/>
                </a:solidFill>
                <a:latin typeface="FSAlbert"/>
              </a:rPr>
              <a:t>-e </a:t>
            </a:r>
            <a:r>
              <a:rPr lang="fr-FR" sz="1800" b="0" i="0" u="none" strike="noStrike" baseline="0">
                <a:solidFill>
                  <a:srgbClr val="00AEEF"/>
                </a:solidFill>
                <a:latin typeface="FSAlbert"/>
              </a:rPr>
              <a:t>(comme on l’a fait précédemment sur la lettre </a:t>
            </a:r>
            <a:r>
              <a:rPr lang="fr-FR" sz="1800" b="1" i="0" u="none" strike="noStrike" baseline="0">
                <a:solidFill>
                  <a:srgbClr val="00AEEF"/>
                </a:solidFill>
                <a:latin typeface="FSAlbert"/>
              </a:rPr>
              <a:t>-s</a:t>
            </a:r>
            <a:r>
              <a:rPr lang="fr-FR" sz="1800" b="0" i="0" u="none" strike="noStrike" baseline="0">
                <a:solidFill>
                  <a:srgbClr val="00AEEF"/>
                </a:solidFill>
                <a:latin typeface="FSAlbert"/>
              </a:rPr>
              <a:t>.) On va faire une nouvelle </a:t>
            </a:r>
            <a:r>
              <a:rPr lang="fr-FR" sz="1800" b="1" i="0" u="none" strike="noStrike" baseline="0">
                <a:solidFill>
                  <a:srgbClr val="00AEEF"/>
                </a:solidFill>
                <a:latin typeface="FSAlbert"/>
              </a:rPr>
              <a:t>collecte </a:t>
            </a:r>
            <a:r>
              <a:rPr lang="fr-FR" sz="1800" b="0" i="0" u="none" strike="noStrike" baseline="0">
                <a:solidFill>
                  <a:srgbClr val="00AEEF"/>
                </a:solidFill>
                <a:latin typeface="FSAlbert"/>
              </a:rPr>
              <a:t>: on va chercher les </a:t>
            </a:r>
            <a:r>
              <a:rPr lang="fr-FR" sz="1800" b="1" i="0" u="none" strike="noStrike" baseline="0">
                <a:solidFill>
                  <a:srgbClr val="00AEEF"/>
                </a:solidFill>
                <a:latin typeface="FSAlbert"/>
              </a:rPr>
              <a:t>-e </a:t>
            </a:r>
            <a:r>
              <a:rPr lang="fr-FR" sz="1800" b="0" i="0" u="none" strike="noStrike" baseline="0">
                <a:solidFill>
                  <a:srgbClr val="00AEEF"/>
                </a:solidFill>
                <a:latin typeface="FSAlbert"/>
              </a:rPr>
              <a:t>et se demander à quoi ils servent. »</a:t>
            </a:r>
          </a:p>
          <a:p>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3</a:t>
            </a:fld>
            <a:endParaRPr lang="fr-FR"/>
          </a:p>
        </p:txBody>
      </p:sp>
    </p:spTree>
    <p:extLst>
      <p:ext uri="{BB962C8B-B14F-4D97-AF65-F5344CB8AC3E}">
        <p14:creationId xmlns:p14="http://schemas.microsoft.com/office/powerpoint/2010/main" val="4003233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Révisions de la leçon 41, </a:t>
            </a:r>
            <a:r>
              <a:rPr lang="fr-FR" b="0" i="1" u="sng"/>
              <a:t>à proposer après la leçon 65</a:t>
            </a:r>
          </a:p>
          <a:p>
            <a:endParaRPr lang="fr-FR"/>
          </a:p>
          <a:p>
            <a:r>
              <a:rPr lang="fr-FR" b="1"/>
              <a:t>Livret 4 page 12, exercices 2 et 3 </a:t>
            </a:r>
          </a:p>
          <a:p>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30</a:t>
            </a:fld>
            <a:endParaRPr lang="fr-FR"/>
          </a:p>
        </p:txBody>
      </p:sp>
    </p:spTree>
    <p:extLst>
      <p:ext uri="{BB962C8B-B14F-4D97-AF65-F5344CB8AC3E}">
        <p14:creationId xmlns:p14="http://schemas.microsoft.com/office/powerpoint/2010/main" val="4003855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a:solidFill>
                  <a:srgbClr val="211D1E"/>
                </a:solidFill>
                <a:latin typeface="FSAlbert"/>
              </a:rPr>
              <a:t>Exercice 2 :</a:t>
            </a:r>
          </a:p>
          <a:p>
            <a:pPr marL="342900" indent="-342900">
              <a:buAutoNum type="alphaLcPeriod"/>
            </a:pPr>
            <a:r>
              <a:rPr lang="fr-FR" sz="1800" b="0" i="0" u="none" strike="noStrike" baseline="0">
                <a:solidFill>
                  <a:srgbClr val="211D1E"/>
                </a:solidFill>
                <a:latin typeface="FSAlbert"/>
              </a:rPr>
              <a:t>une renard</a:t>
            </a:r>
            <a:r>
              <a:rPr lang="fr-FR" sz="1800" b="1" i="0" u="sng" strike="noStrike" baseline="0">
                <a:solidFill>
                  <a:srgbClr val="211D1E"/>
                </a:solidFill>
                <a:latin typeface="FSAlbert"/>
              </a:rPr>
              <a:t>e</a:t>
            </a:r>
            <a:r>
              <a:rPr lang="fr-FR" sz="1800" b="0" i="0" u="none" strike="noStrike" baseline="0">
                <a:solidFill>
                  <a:srgbClr val="211D1E"/>
                </a:solidFill>
                <a:latin typeface="FSAlbert"/>
              </a:rPr>
              <a:t> rusée ➜ On n’entend pas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Il fait sonner la consonne et c’est la marque du féminin. </a:t>
            </a:r>
          </a:p>
          <a:p>
            <a:pPr marL="342900" indent="-342900">
              <a:buAutoNum type="alphaLcPeriod"/>
            </a:pPr>
            <a:r>
              <a:rPr lang="fr-FR" sz="1800" b="0" i="0" u="none" strike="noStrike" baseline="0">
                <a:solidFill>
                  <a:srgbClr val="211D1E"/>
                </a:solidFill>
                <a:latin typeface="FSAlbert"/>
              </a:rPr>
              <a:t>une renarde rusé</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On n’entend pas le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 C’est la marque du féminin. </a:t>
            </a:r>
          </a:p>
          <a:p>
            <a:pPr marL="0" indent="0">
              <a:buNone/>
            </a:pPr>
            <a:endParaRPr lang="fr-FR" sz="1800" b="0" i="0" u="none" strike="noStrike" baseline="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a:solidFill>
                  <a:srgbClr val="211D1E"/>
                </a:solidFill>
                <a:latin typeface="FSAlbert"/>
              </a:rPr>
              <a:t>Pour lancer l’activité</a:t>
            </a:r>
            <a:r>
              <a:rPr lang="fr-FR" sz="1200" b="0" i="1" u="none" strike="noStrike" baseline="0">
                <a:solidFill>
                  <a:srgbClr val="211D1E"/>
                </a:solidFill>
                <a:latin typeface="FSAlbert"/>
              </a:rPr>
              <a:t>, insister sur les deux opérations à effectuer successivement : choisir entre </a:t>
            </a:r>
            <a:r>
              <a:rPr lang="fr-FR" sz="1200" b="1" i="0" u="none" strike="noStrike" baseline="0">
                <a:solidFill>
                  <a:srgbClr val="211D1E"/>
                </a:solidFill>
                <a:latin typeface="FSAlbert"/>
              </a:rPr>
              <a:t>on entend </a:t>
            </a:r>
            <a:r>
              <a:rPr lang="fr-FR" sz="1200" b="0" i="1" u="none" strike="noStrike" baseline="0">
                <a:solidFill>
                  <a:srgbClr val="211D1E"/>
                </a:solidFill>
                <a:latin typeface="FSAlbert"/>
              </a:rPr>
              <a:t>et </a:t>
            </a:r>
            <a:r>
              <a:rPr lang="fr-FR" sz="1200" b="1" i="0" u="none" strike="noStrike" baseline="0">
                <a:solidFill>
                  <a:srgbClr val="211D1E"/>
                </a:solidFill>
                <a:latin typeface="FSAlbert"/>
              </a:rPr>
              <a:t>on n’entend pas le -e </a:t>
            </a:r>
            <a:r>
              <a:rPr lang="fr-FR" sz="1200" b="0" i="1" u="none" strike="noStrike" baseline="0">
                <a:solidFill>
                  <a:srgbClr val="211D1E"/>
                </a:solidFill>
                <a:latin typeface="FSAlbert"/>
              </a:rPr>
              <a:t>puis cocher la bonne case. </a:t>
            </a:r>
          </a:p>
          <a:p>
            <a:pPr marL="0" indent="0">
              <a:buNone/>
            </a:pPr>
            <a:endParaRPr lang="fr-FR" b="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31</a:t>
            </a:fld>
            <a:endParaRPr lang="fr-FR"/>
          </a:p>
        </p:txBody>
      </p:sp>
    </p:spTree>
    <p:extLst>
      <p:ext uri="{BB962C8B-B14F-4D97-AF65-F5344CB8AC3E}">
        <p14:creationId xmlns:p14="http://schemas.microsoft.com/office/powerpoint/2010/main" val="2721595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(Affichage avec le mémo)</a:t>
            </a:r>
          </a:p>
          <a:p>
            <a:r>
              <a:rPr lang="fr-FR" sz="1200" b="1" i="0" u="none" strike="noStrike" baseline="0">
                <a:solidFill>
                  <a:srgbClr val="211D1E"/>
                </a:solidFill>
                <a:latin typeface="FSAlbert"/>
              </a:rPr>
              <a:t>Exercice 2 :</a:t>
            </a:r>
          </a:p>
          <a:p>
            <a:pPr marL="342900" indent="-342900">
              <a:buAutoNum type="alphaLcPeriod"/>
            </a:pPr>
            <a:r>
              <a:rPr lang="fr-FR" sz="1200" b="0" i="0" u="none" strike="noStrike" baseline="0">
                <a:solidFill>
                  <a:srgbClr val="211D1E"/>
                </a:solidFill>
                <a:latin typeface="FSAlbert"/>
              </a:rPr>
              <a:t>une renard</a:t>
            </a:r>
            <a:r>
              <a:rPr lang="fr-FR" sz="1200" b="1" i="0" u="sng" strike="noStrike" baseline="0">
                <a:solidFill>
                  <a:srgbClr val="211D1E"/>
                </a:solidFill>
                <a:latin typeface="FSAlbert"/>
              </a:rPr>
              <a:t>e</a:t>
            </a:r>
            <a:r>
              <a:rPr lang="fr-FR" sz="1200" b="0" i="0" u="none" strike="noStrike" baseline="0">
                <a:solidFill>
                  <a:srgbClr val="211D1E"/>
                </a:solidFill>
                <a:latin typeface="FSAlbert"/>
              </a:rPr>
              <a:t> rusée ➜ On n’entend pas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Il fait sonner la consonne et c’est la marque du féminin. </a:t>
            </a:r>
          </a:p>
          <a:p>
            <a:pPr marL="342900" indent="-342900">
              <a:buAutoNum type="alphaLcPeriod"/>
            </a:pPr>
            <a:r>
              <a:rPr lang="fr-FR" sz="1200" b="0" i="0" u="none" strike="noStrike" baseline="0">
                <a:solidFill>
                  <a:srgbClr val="211D1E"/>
                </a:solidFill>
                <a:latin typeface="FSAlbert"/>
              </a:rPr>
              <a:t>une renarde rusé</a:t>
            </a:r>
            <a:r>
              <a:rPr lang="fr-FR" sz="1200" b="1" i="0" u="sng" strike="noStrike" baseline="0">
                <a:solidFill>
                  <a:srgbClr val="211D1E"/>
                </a:solidFill>
                <a:latin typeface="FSAlbert"/>
              </a:rPr>
              <a:t>e</a:t>
            </a:r>
            <a:r>
              <a:rPr lang="fr-FR" sz="1200" b="0" i="0" u="none" strike="noStrike" baseline="0">
                <a:solidFill>
                  <a:srgbClr val="211D1E"/>
                </a:solidFill>
                <a:latin typeface="FSAlbert"/>
              </a:rPr>
              <a:t> ➜ On n’entend pas le </a:t>
            </a:r>
            <a:r>
              <a:rPr lang="fr-FR" sz="1200" b="1" i="0" u="none" strike="noStrike" baseline="0">
                <a:solidFill>
                  <a:srgbClr val="211D1E"/>
                </a:solidFill>
                <a:latin typeface="FSAlbert"/>
              </a:rPr>
              <a:t>-e </a:t>
            </a:r>
            <a:r>
              <a:rPr lang="fr-FR" sz="1200" b="0" i="0" u="none" strike="noStrike" baseline="0">
                <a:solidFill>
                  <a:srgbClr val="211D1E"/>
                </a:solidFill>
                <a:latin typeface="FSAlbert"/>
              </a:rPr>
              <a:t>: C’est la marque du féminin. </a:t>
            </a:r>
          </a:p>
          <a:p>
            <a:pPr marL="0" indent="0">
              <a:buNone/>
            </a:pPr>
            <a:endParaRPr lang="fr-FR" sz="1200" b="0" i="0" u="none" strike="noStrike" baseline="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u="none" strike="noStrike" baseline="0">
                <a:solidFill>
                  <a:srgbClr val="211D1E"/>
                </a:solidFill>
                <a:latin typeface="FSAlbert"/>
              </a:rPr>
              <a:t>Pour lancer l’activité</a:t>
            </a:r>
            <a:r>
              <a:rPr lang="fr-FR" sz="1000" b="0" i="1" u="none" strike="noStrike" baseline="0">
                <a:solidFill>
                  <a:srgbClr val="211D1E"/>
                </a:solidFill>
                <a:latin typeface="FSAlbert"/>
              </a:rPr>
              <a:t>, insister sur les deux opérations à effectuer successivement : choisir entre </a:t>
            </a:r>
            <a:r>
              <a:rPr lang="fr-FR" sz="1000" b="1" i="0" u="none" strike="noStrike" baseline="0">
                <a:solidFill>
                  <a:srgbClr val="211D1E"/>
                </a:solidFill>
                <a:latin typeface="FSAlbert"/>
              </a:rPr>
              <a:t>on entend </a:t>
            </a:r>
            <a:r>
              <a:rPr lang="fr-FR" sz="1000" b="0" i="1" u="none" strike="noStrike" baseline="0">
                <a:solidFill>
                  <a:srgbClr val="211D1E"/>
                </a:solidFill>
                <a:latin typeface="FSAlbert"/>
              </a:rPr>
              <a:t>et </a:t>
            </a:r>
            <a:r>
              <a:rPr lang="fr-FR" sz="1000" b="1" i="0" u="none" strike="noStrike" baseline="0">
                <a:solidFill>
                  <a:srgbClr val="211D1E"/>
                </a:solidFill>
                <a:latin typeface="FSAlbert"/>
              </a:rPr>
              <a:t>on n’entend pas le -e </a:t>
            </a:r>
            <a:r>
              <a:rPr lang="fr-FR" sz="1000" b="0" i="1" u="none" strike="noStrike" baseline="0">
                <a:solidFill>
                  <a:srgbClr val="211D1E"/>
                </a:solidFill>
                <a:latin typeface="FSAlbert"/>
              </a:rPr>
              <a:t>puis cocher la bonne case. </a:t>
            </a:r>
          </a:p>
          <a:p>
            <a:pPr marL="0" indent="0">
              <a:buNone/>
            </a:pPr>
            <a:endParaRPr lang="fr-FR" b="1"/>
          </a:p>
          <a:p>
            <a:endParaRPr lang="fr-FR" i="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32</a:t>
            </a:fld>
            <a:endParaRPr lang="fr-FR"/>
          </a:p>
        </p:txBody>
      </p:sp>
    </p:spTree>
    <p:extLst>
      <p:ext uri="{BB962C8B-B14F-4D97-AF65-F5344CB8AC3E}">
        <p14:creationId xmlns:p14="http://schemas.microsoft.com/office/powerpoint/2010/main" val="2532557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baseline="0">
                <a:solidFill>
                  <a:srgbClr val="211D1E"/>
                </a:solidFill>
                <a:latin typeface="FSAlbert"/>
              </a:rPr>
              <a:t>Exercice 3 :</a:t>
            </a:r>
          </a:p>
          <a:p>
            <a:r>
              <a:rPr lang="fr-FR" sz="1800" b="0" i="0" u="none" strike="noStrike" baseline="0">
                <a:solidFill>
                  <a:srgbClr val="211D1E"/>
                </a:solidFill>
                <a:latin typeface="FSAlbert"/>
              </a:rPr>
              <a:t>lionn</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un</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chasseus</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adroit</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petit</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 rond</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 haut</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 sèch</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a:t>
            </a:r>
          </a:p>
          <a:p>
            <a:r>
              <a:rPr lang="fr-FR" sz="1800" b="0" i="1" u="none" strike="noStrike" baseline="0">
                <a:solidFill>
                  <a:srgbClr val="211D1E"/>
                </a:solidFill>
                <a:latin typeface="FSAlbert"/>
              </a:rPr>
              <a:t>Certains élèves vont probablement entourer le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de </a:t>
            </a:r>
            <a:r>
              <a:rPr lang="fr-FR" sz="1800" b="1" i="0" u="none" strike="noStrike" baseline="0">
                <a:solidFill>
                  <a:srgbClr val="211D1E"/>
                </a:solidFill>
                <a:latin typeface="FSAlbert"/>
              </a:rPr>
              <a:t>rapide</a:t>
            </a:r>
            <a:r>
              <a:rPr lang="fr-FR" sz="1800" b="0" i="1" u="none" strike="noStrike" baseline="0">
                <a:solidFill>
                  <a:srgbClr val="211D1E"/>
                </a:solidFill>
                <a:latin typeface="FSAlbert"/>
              </a:rPr>
              <a:t>, peut-être celui de </a:t>
            </a:r>
            <a:r>
              <a:rPr lang="fr-FR" sz="1800" b="1" i="0" u="none" strike="noStrike" baseline="0">
                <a:solidFill>
                  <a:srgbClr val="211D1E"/>
                </a:solidFill>
                <a:latin typeface="FSAlbert"/>
              </a:rPr>
              <a:t>oreille</a:t>
            </a:r>
            <a:r>
              <a:rPr lang="fr-FR" sz="1800" b="0" i="1" u="none" strike="noStrike" baseline="0">
                <a:solidFill>
                  <a:srgbClr val="211D1E"/>
                </a:solidFill>
                <a:latin typeface="FSAlbert"/>
              </a:rPr>
              <a:t>, </a:t>
            </a:r>
            <a:r>
              <a:rPr lang="fr-FR" sz="1800" b="1" i="0" u="none" strike="noStrike" baseline="0">
                <a:solidFill>
                  <a:srgbClr val="211D1E"/>
                </a:solidFill>
                <a:latin typeface="FSAlbert"/>
              </a:rPr>
              <a:t>bête</a:t>
            </a:r>
            <a:r>
              <a:rPr lang="fr-FR" sz="1800" b="0" i="1" u="none" strike="noStrike" baseline="0">
                <a:solidFill>
                  <a:srgbClr val="211D1E"/>
                </a:solidFill>
                <a:latin typeface="FSAlbert"/>
              </a:rPr>
              <a:t>… </a:t>
            </a:r>
          </a:p>
          <a:p>
            <a:endParaRPr lang="fr-FR" sz="1800" b="0" i="1" u="none" strike="noStrike" baseline="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baseline="0">
                <a:solidFill>
                  <a:srgbClr val="211D1E"/>
                </a:solidFill>
                <a:latin typeface="FSAlbert"/>
              </a:rPr>
              <a:t>Lors de la phase collective</a:t>
            </a:r>
            <a:r>
              <a:rPr lang="fr-FR" sz="1800" b="0" i="1" u="none" strike="noStrike" baseline="0">
                <a:solidFill>
                  <a:srgbClr val="211D1E"/>
                </a:solidFill>
                <a:latin typeface="FSAlbert"/>
              </a:rPr>
              <a:t>, faire rappeler que ces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appartiennent aux mots et que le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n’est pas une marque de féminin pour le nom. </a:t>
            </a:r>
          </a:p>
          <a:p>
            <a:r>
              <a:rPr lang="fr-FR" sz="1800" b="0" i="1" u="none" strike="noStrike" baseline="0">
                <a:solidFill>
                  <a:srgbClr val="211D1E"/>
                </a:solidFill>
                <a:latin typeface="FSAlbert"/>
              </a:rPr>
              <a:t>Les élèves entourent ce qui est en gras souligné ci-dessus.</a:t>
            </a:r>
            <a:endParaRPr lang="fr-FR" sz="1800" i="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33</a:t>
            </a:fld>
            <a:endParaRPr lang="fr-FR"/>
          </a:p>
        </p:txBody>
      </p:sp>
    </p:spTree>
    <p:extLst>
      <p:ext uri="{BB962C8B-B14F-4D97-AF65-F5344CB8AC3E}">
        <p14:creationId xmlns:p14="http://schemas.microsoft.com/office/powerpoint/2010/main" val="755649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(Affichage avec le mémo)</a:t>
            </a:r>
          </a:p>
          <a:p>
            <a:r>
              <a:rPr lang="fr-FR" sz="1200" b="1" i="0" u="none" strike="noStrike" baseline="0">
                <a:solidFill>
                  <a:srgbClr val="211D1E"/>
                </a:solidFill>
                <a:latin typeface="FSAlbert"/>
              </a:rPr>
              <a:t>Exercice 3 :</a:t>
            </a:r>
          </a:p>
          <a:p>
            <a:r>
              <a:rPr lang="fr-FR" sz="1800" b="0" i="0" u="none" strike="noStrike" baseline="0">
                <a:solidFill>
                  <a:srgbClr val="211D1E"/>
                </a:solidFill>
                <a:latin typeface="FSAlbert"/>
              </a:rPr>
              <a:t>lionn</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un</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chasseus</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adroit</a:t>
            </a:r>
            <a:r>
              <a:rPr lang="fr-FR" sz="1800" b="1" i="0" u="sng" strike="noStrike" baseline="0">
                <a:solidFill>
                  <a:srgbClr val="211D1E"/>
                </a:solidFill>
                <a:latin typeface="FSAlbert"/>
              </a:rPr>
              <a:t>e</a:t>
            </a:r>
            <a:r>
              <a:rPr lang="fr-FR" sz="1800" b="0" i="0" u="none" strike="noStrike" baseline="0">
                <a:solidFill>
                  <a:srgbClr val="211D1E"/>
                </a:solidFill>
                <a:latin typeface="FSAlbert"/>
              </a:rPr>
              <a:t> • petit</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 rond</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 haut</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 sèch</a:t>
            </a:r>
            <a:r>
              <a:rPr lang="fr-FR" sz="1800" b="1" i="0" u="sng" strike="noStrike" baseline="0">
                <a:solidFill>
                  <a:srgbClr val="211D1E"/>
                </a:solidFill>
                <a:latin typeface="FSAlbert"/>
              </a:rPr>
              <a:t>e</a:t>
            </a:r>
            <a:r>
              <a:rPr lang="fr-FR" sz="1800" b="0" i="0" u="none" strike="noStrike" baseline="0">
                <a:solidFill>
                  <a:srgbClr val="211D1E"/>
                </a:solidFill>
                <a:latin typeface="FSAlbert"/>
              </a:rPr>
              <a:t>s </a:t>
            </a:r>
          </a:p>
          <a:p>
            <a:r>
              <a:rPr lang="fr-FR" sz="1800" b="0" i="1" u="none" strike="noStrike" baseline="0">
                <a:solidFill>
                  <a:srgbClr val="211D1E"/>
                </a:solidFill>
                <a:latin typeface="FSAlbert"/>
              </a:rPr>
              <a:t>Certains élèves vont probablement entourer le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de </a:t>
            </a:r>
            <a:r>
              <a:rPr lang="fr-FR" sz="1800" b="1" i="0" u="none" strike="noStrike" baseline="0">
                <a:solidFill>
                  <a:srgbClr val="211D1E"/>
                </a:solidFill>
                <a:latin typeface="FSAlbert"/>
              </a:rPr>
              <a:t>rapide</a:t>
            </a:r>
            <a:r>
              <a:rPr lang="fr-FR" sz="1800" b="0" i="1" u="none" strike="noStrike" baseline="0">
                <a:solidFill>
                  <a:srgbClr val="211D1E"/>
                </a:solidFill>
                <a:latin typeface="FSAlbert"/>
              </a:rPr>
              <a:t>, peut-être celui de </a:t>
            </a:r>
            <a:r>
              <a:rPr lang="fr-FR" sz="1800" b="1" i="0" u="none" strike="noStrike" baseline="0">
                <a:solidFill>
                  <a:srgbClr val="211D1E"/>
                </a:solidFill>
                <a:latin typeface="FSAlbert"/>
              </a:rPr>
              <a:t>oreille</a:t>
            </a:r>
            <a:r>
              <a:rPr lang="fr-FR" sz="1800" b="0" i="1" u="none" strike="noStrike" baseline="0">
                <a:solidFill>
                  <a:srgbClr val="211D1E"/>
                </a:solidFill>
                <a:latin typeface="FSAlbert"/>
              </a:rPr>
              <a:t>, </a:t>
            </a:r>
            <a:r>
              <a:rPr lang="fr-FR" sz="1800" b="1" i="0" u="none" strike="noStrike" baseline="0">
                <a:solidFill>
                  <a:srgbClr val="211D1E"/>
                </a:solidFill>
                <a:latin typeface="FSAlbert"/>
              </a:rPr>
              <a:t>bête</a:t>
            </a:r>
            <a:r>
              <a:rPr lang="fr-FR" sz="1800" b="0" i="1" u="none" strike="noStrike" baseline="0">
                <a:solidFill>
                  <a:srgbClr val="211D1E"/>
                </a:solidFill>
                <a:latin typeface="FSAlbert"/>
              </a:rPr>
              <a:t>… </a:t>
            </a:r>
          </a:p>
          <a:p>
            <a:endParaRPr lang="fr-FR" sz="1800" b="0" i="1" u="none" strike="noStrike" baseline="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baseline="0">
                <a:solidFill>
                  <a:srgbClr val="211D1E"/>
                </a:solidFill>
                <a:latin typeface="FSAlbert"/>
              </a:rPr>
              <a:t>Lors de la phase collective</a:t>
            </a:r>
            <a:r>
              <a:rPr lang="fr-FR" sz="1800" b="0" i="1" u="none" strike="noStrike" baseline="0">
                <a:solidFill>
                  <a:srgbClr val="211D1E"/>
                </a:solidFill>
                <a:latin typeface="FSAlbert"/>
              </a:rPr>
              <a:t>, faire rappeler que ces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appartiennent aux mots et que le </a:t>
            </a:r>
            <a:r>
              <a:rPr lang="fr-FR" sz="1800" b="1" i="0" u="none" strike="noStrike" baseline="0">
                <a:solidFill>
                  <a:srgbClr val="211D1E"/>
                </a:solidFill>
                <a:latin typeface="FSAlbert"/>
              </a:rPr>
              <a:t>-e </a:t>
            </a:r>
            <a:r>
              <a:rPr lang="fr-FR" sz="1800" b="0" i="1" u="none" strike="noStrike" baseline="0">
                <a:solidFill>
                  <a:srgbClr val="211D1E"/>
                </a:solidFill>
                <a:latin typeface="FSAlbert"/>
              </a:rPr>
              <a:t>n’est pas une marque de féminin pour le nom. </a:t>
            </a:r>
          </a:p>
          <a:p>
            <a:r>
              <a:rPr lang="fr-FR" sz="1800" b="0" i="1" u="none" strike="noStrike" baseline="0">
                <a:solidFill>
                  <a:srgbClr val="211D1E"/>
                </a:solidFill>
                <a:latin typeface="FSAlbert"/>
              </a:rPr>
              <a:t>Les élèves entourent ce qui est en gras souligné ci-dessus.</a:t>
            </a:r>
            <a:endParaRPr lang="fr-FR" sz="1800" i="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34</a:t>
            </a:fld>
            <a:endParaRPr lang="fr-FR"/>
          </a:p>
        </p:txBody>
      </p:sp>
    </p:spTree>
    <p:extLst>
      <p:ext uri="{BB962C8B-B14F-4D97-AF65-F5344CB8AC3E}">
        <p14:creationId xmlns:p14="http://schemas.microsoft.com/office/powerpoint/2010/main" val="75709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AEEF"/>
                </a:solidFill>
                <a:latin typeface="FSAlbert"/>
              </a:rPr>
              <a:t>« À votre avis, à quoi sert la lettre </a:t>
            </a:r>
            <a:r>
              <a:rPr lang="fr-FR" sz="1800" b="1" i="0" u="none" strike="noStrike" baseline="0">
                <a:solidFill>
                  <a:srgbClr val="00AEEF"/>
                </a:solidFill>
                <a:latin typeface="FSAlbert"/>
              </a:rPr>
              <a:t>-e </a:t>
            </a:r>
            <a:r>
              <a:rPr lang="fr-FR" sz="1800" b="0" i="0" u="none" strike="noStrike" baseline="0">
                <a:solidFill>
                  <a:srgbClr val="00AEEF"/>
                </a:solidFill>
                <a:latin typeface="FSAlbert"/>
              </a:rPr>
              <a:t>? »</a:t>
            </a:r>
          </a:p>
          <a:p>
            <a:r>
              <a:rPr lang="fr-FR" sz="1800" b="1" i="0" u="sng" strike="noStrike" baseline="0">
                <a:solidFill>
                  <a:srgbClr val="68BD44"/>
                </a:solidFill>
                <a:latin typeface="FSAlbert"/>
              </a:rPr>
              <a:t>Réponses probables</a:t>
            </a:r>
            <a:r>
              <a:rPr lang="fr-FR" sz="1800" b="1" i="0" u="none" strike="noStrike" baseline="0">
                <a:solidFill>
                  <a:srgbClr val="68BD44"/>
                </a:solidFill>
                <a:latin typeface="FSAlbert"/>
              </a:rPr>
              <a:t> :</a:t>
            </a:r>
            <a:endParaRPr lang="fr-FR" sz="1800" b="0" i="0" u="none" strike="noStrike" baseline="0">
              <a:solidFill>
                <a:srgbClr val="68BD44"/>
              </a:solidFill>
              <a:latin typeface="FSAlbert"/>
            </a:endParaRPr>
          </a:p>
          <a:p>
            <a:r>
              <a:rPr lang="fr-FR" sz="1800" b="0" i="0" u="none" strike="noStrike" baseline="0">
                <a:solidFill>
                  <a:srgbClr val="211D1E"/>
                </a:solidFill>
                <a:latin typeface="FSAlbert"/>
              </a:rPr>
              <a:t>Ça écrit [ø].</a:t>
            </a:r>
          </a:p>
          <a:p>
            <a:r>
              <a:rPr lang="fr-FR" sz="1800" b="0" i="0" u="none" strike="noStrike" baseline="0">
                <a:solidFill>
                  <a:srgbClr val="211D1E"/>
                </a:solidFill>
                <a:latin typeface="FSAlbert"/>
              </a:rPr>
              <a:t>C’est pour le féminin, etc. </a:t>
            </a:r>
          </a:p>
          <a:p>
            <a:endParaRPr lang="fr-FR" sz="1800" b="0" i="0" u="none" strike="noStrike" baseline="0">
              <a:solidFill>
                <a:srgbClr val="211D1E"/>
              </a:solidFill>
              <a:latin typeface="FSAlbert"/>
            </a:endParaRPr>
          </a:p>
          <a:p>
            <a:r>
              <a:rPr lang="fr-FR" sz="1800" b="0" i="0" u="none" strike="noStrike" baseline="0">
                <a:solidFill>
                  <a:srgbClr val="00AEEF"/>
                </a:solidFill>
                <a:latin typeface="FSAlbert"/>
              </a:rPr>
              <a:t>« La classe va vérifier tout cela. » </a:t>
            </a:r>
          </a:p>
          <a:p>
            <a:endParaRPr lang="fr-F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4</a:t>
            </a:fld>
            <a:endParaRPr lang="fr-FR"/>
          </a:p>
        </p:txBody>
      </p:sp>
    </p:spTree>
    <p:extLst>
      <p:ext uri="{BB962C8B-B14F-4D97-AF65-F5344CB8AC3E}">
        <p14:creationId xmlns:p14="http://schemas.microsoft.com/office/powerpoint/2010/main" val="34836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PHASE 2 : </a:t>
            </a:r>
            <a:r>
              <a:rPr lang="fr-FR" b="1" i="1"/>
              <a:t>Observation.</a:t>
            </a:r>
            <a:r>
              <a:rPr lang="fr-FR" b="1" i="0"/>
              <a:t> Identifier les différents sons produits avec la lettre </a:t>
            </a:r>
            <a:r>
              <a:rPr lang="fr-FR" b="1" i="1"/>
              <a:t>–e</a:t>
            </a:r>
            <a:r>
              <a:rPr lang="fr-FR" b="1" i="0"/>
              <a:t>.</a:t>
            </a:r>
          </a:p>
          <a:p>
            <a:pPr algn="l"/>
            <a:endParaRPr lang="fr-FR" sz="1800" b="0" i="0" u="none" strike="noStrike" baseline="0">
              <a:solidFill>
                <a:srgbClr val="000000"/>
              </a:solidFill>
              <a:latin typeface="FSAlbert"/>
            </a:endParaRPr>
          </a:p>
          <a:p>
            <a:r>
              <a:rPr lang="fr-FR" sz="1800" b="0" i="0" u="none" strike="noStrike" baseline="0">
                <a:solidFill>
                  <a:srgbClr val="00AEEF"/>
                </a:solidFill>
                <a:latin typeface="FSAlbert"/>
              </a:rPr>
              <a:t>« Est-ce qu’il y a bien la lettre </a:t>
            </a:r>
            <a:r>
              <a:rPr lang="fr-FR" sz="1800" b="1" i="0" u="none" strike="noStrike" baseline="0">
                <a:solidFill>
                  <a:srgbClr val="00AEEF"/>
                </a:solidFill>
                <a:latin typeface="FSAlbert"/>
              </a:rPr>
              <a:t>-e </a:t>
            </a:r>
            <a:r>
              <a:rPr lang="fr-FR" sz="1800" b="0" i="0" u="none" strike="noStrike" baseline="0">
                <a:solidFill>
                  <a:srgbClr val="00AEEF"/>
                </a:solidFill>
                <a:latin typeface="FSAlbert"/>
              </a:rPr>
              <a:t>dans tous ces mots ? » </a:t>
            </a:r>
          </a:p>
          <a:p>
            <a:endParaRPr lang="fr-FR" b="1" i="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5</a:t>
            </a:fld>
            <a:endParaRPr lang="fr-FR"/>
          </a:p>
        </p:txBody>
      </p:sp>
    </p:spTree>
    <p:extLst>
      <p:ext uri="{BB962C8B-B14F-4D97-AF65-F5344CB8AC3E}">
        <p14:creationId xmlns:p14="http://schemas.microsoft.com/office/powerpoint/2010/main" val="173845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00AEEF"/>
                </a:solidFill>
                <a:latin typeface="FSAlbert"/>
              </a:rPr>
              <a:t>Demander</a:t>
            </a:r>
            <a:r>
              <a:rPr lang="fr-FR" sz="1800" b="0" i="0" u="none" strike="noStrike" baseline="0" dirty="0">
                <a:solidFill>
                  <a:srgbClr val="00AEEF"/>
                </a:solidFill>
                <a:latin typeface="FSAlbert"/>
              </a:rPr>
              <a:t>, pour chaque mot : </a:t>
            </a:r>
          </a:p>
          <a:p>
            <a:r>
              <a:rPr lang="fr-FR" sz="1800" b="0" i="0" u="none" strike="noStrike" baseline="0" dirty="0">
                <a:solidFill>
                  <a:srgbClr val="00AEEF"/>
                </a:solidFill>
                <a:latin typeface="FSAlbert"/>
              </a:rPr>
              <a:t>« Est-ce que la lettre </a:t>
            </a:r>
            <a:r>
              <a:rPr lang="fr-FR" sz="1800" b="1" i="0" u="none" strike="noStrike" baseline="0" dirty="0">
                <a:solidFill>
                  <a:srgbClr val="00AEEF"/>
                </a:solidFill>
                <a:latin typeface="FSAlbert"/>
              </a:rPr>
              <a:t>-e </a:t>
            </a:r>
            <a:r>
              <a:rPr lang="fr-FR" sz="1800" b="0" i="0" u="none" strike="noStrike" baseline="0" dirty="0">
                <a:solidFill>
                  <a:srgbClr val="00AEEF"/>
                </a:solidFill>
                <a:latin typeface="FSAlbert"/>
              </a:rPr>
              <a:t>fait un son seule ou avec d’autres lettres ? Connaissez-vous d’autres mots où la lettre </a:t>
            </a:r>
            <a:r>
              <a:rPr lang="fr-FR" sz="1800" b="1" i="0" u="none" strike="noStrike" baseline="0" dirty="0">
                <a:solidFill>
                  <a:srgbClr val="00AEEF"/>
                </a:solidFill>
                <a:latin typeface="FSAlbert"/>
              </a:rPr>
              <a:t>-e </a:t>
            </a:r>
            <a:r>
              <a:rPr lang="fr-FR" sz="1800" b="0" i="0" u="none" strike="noStrike" baseline="0" dirty="0">
                <a:solidFill>
                  <a:srgbClr val="00AEEF"/>
                </a:solidFill>
                <a:latin typeface="FSAlbert"/>
              </a:rPr>
              <a:t>fait le même son ? »</a:t>
            </a:r>
          </a:p>
          <a:p>
            <a:r>
              <a:rPr lang="fr-FR" sz="1800" b="1" i="0" u="sng" strike="noStrike" baseline="0" dirty="0">
                <a:solidFill>
                  <a:srgbClr val="00AEEF"/>
                </a:solidFill>
                <a:latin typeface="FSAlbert"/>
              </a:rPr>
              <a:t>Réponse attendue</a:t>
            </a:r>
            <a:r>
              <a:rPr lang="fr-FR" sz="1800" b="1" i="0" u="none" strike="noStrike" baseline="0" dirty="0">
                <a:solidFill>
                  <a:srgbClr val="00AEEF"/>
                </a:solidFill>
                <a:latin typeface="FSAlbert"/>
              </a:rPr>
              <a:t> :</a:t>
            </a:r>
          </a:p>
          <a:p>
            <a:r>
              <a:rPr lang="fr-FR" sz="1800" b="0" i="0" u="sng" strike="noStrike" baseline="0" dirty="0">
                <a:solidFill>
                  <a:srgbClr val="211D1E"/>
                </a:solidFill>
                <a:latin typeface="FSAlbert"/>
              </a:rPr>
              <a:t>chez</a:t>
            </a:r>
            <a:r>
              <a:rPr lang="fr-FR" sz="1800" b="0" i="0" u="none" strike="noStrike" baseline="0" dirty="0">
                <a:solidFill>
                  <a:srgbClr val="211D1E"/>
                </a:solidFill>
                <a:latin typeface="FSAlbert"/>
              </a:rPr>
              <a:t> : fait le son [e] avec </a:t>
            </a:r>
            <a:r>
              <a:rPr lang="fr-FR" sz="1800" b="1" i="0" u="none" strike="noStrike" baseline="0" dirty="0">
                <a:solidFill>
                  <a:srgbClr val="211D1E"/>
                </a:solidFill>
                <a:latin typeface="FSAlbert"/>
              </a:rPr>
              <a:t>-z </a:t>
            </a:r>
            <a:r>
              <a:rPr lang="fr-FR" sz="1800" b="0" i="0" u="none" strike="noStrike" baseline="0" dirty="0">
                <a:solidFill>
                  <a:srgbClr val="211D1E"/>
                </a:solidFill>
                <a:latin typeface="FSAlbert"/>
              </a:rPr>
              <a:t>(autres mots : </a:t>
            </a:r>
            <a:r>
              <a:rPr lang="fr-FR" sz="1800" b="0" i="1" u="none" strike="noStrike" baseline="0" dirty="0">
                <a:solidFill>
                  <a:srgbClr val="211D1E"/>
                </a:solidFill>
                <a:latin typeface="FSAlbert"/>
              </a:rPr>
              <a:t>nez</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assez, vous chantez</a:t>
            </a:r>
            <a:r>
              <a:rPr lang="fr-FR" sz="1800" b="0" i="0" u="none" strike="noStrike" baseline="0" dirty="0">
                <a:solidFill>
                  <a:srgbClr val="211D1E"/>
                </a:solidFill>
                <a:latin typeface="FSAlbert"/>
              </a:rPr>
              <a:t>…).</a:t>
            </a:r>
          </a:p>
          <a:p>
            <a:r>
              <a:rPr lang="fr-FR" sz="1800" b="0" i="0" u="sng" strike="noStrike" baseline="0" dirty="0">
                <a:solidFill>
                  <a:srgbClr val="211D1E"/>
                </a:solidFill>
                <a:latin typeface="FSAlbert"/>
              </a:rPr>
              <a:t>content</a:t>
            </a:r>
            <a:r>
              <a:rPr lang="fr-FR" sz="1800" b="0" i="0" u="none" strike="noStrike" baseline="0" dirty="0">
                <a:solidFill>
                  <a:srgbClr val="211D1E"/>
                </a:solidFill>
                <a:latin typeface="FSAlbert"/>
              </a:rPr>
              <a:t> : fait le son [ã] avec -</a:t>
            </a:r>
            <a:r>
              <a:rPr lang="fr-FR" sz="1800" b="1" i="0" u="none" strike="noStrike" baseline="0" dirty="0">
                <a:solidFill>
                  <a:srgbClr val="211D1E"/>
                </a:solidFill>
                <a:latin typeface="FSAlbert"/>
              </a:rPr>
              <a:t>n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m </a:t>
            </a:r>
            <a:r>
              <a:rPr lang="fr-FR" sz="1800" b="0" i="0" u="none" strike="noStrike" baseline="0" dirty="0">
                <a:solidFill>
                  <a:srgbClr val="211D1E"/>
                </a:solidFill>
                <a:latin typeface="FSAlbert"/>
              </a:rPr>
              <a:t>(autres mots : </a:t>
            </a:r>
            <a:r>
              <a:rPr lang="fr-FR" sz="1800" b="0" i="1" u="none" strike="noStrike" baseline="0" dirty="0">
                <a:solidFill>
                  <a:srgbClr val="211D1E"/>
                </a:solidFill>
                <a:latin typeface="FSAlbert"/>
              </a:rPr>
              <a:t>cent, dent, enfin, entasser, empiler</a:t>
            </a:r>
            <a:r>
              <a:rPr lang="fr-FR" sz="1800" b="0" i="0" u="none" strike="noStrike" baseline="0" dirty="0">
                <a:solidFill>
                  <a:srgbClr val="211D1E"/>
                </a:solidFill>
                <a:latin typeface="FSAlbert"/>
              </a:rPr>
              <a:t>…).</a:t>
            </a:r>
          </a:p>
          <a:p>
            <a:r>
              <a:rPr lang="fr-FR" sz="1800" b="0" i="0" u="sng" strike="noStrike" baseline="0" dirty="0">
                <a:solidFill>
                  <a:srgbClr val="211D1E"/>
                </a:solidFill>
                <a:latin typeface="FSAlbert"/>
              </a:rPr>
              <a:t>et</a:t>
            </a:r>
            <a:r>
              <a:rPr lang="fr-FR" sz="1800" b="0" i="0" u="none" strike="noStrike" baseline="0" dirty="0">
                <a:solidFill>
                  <a:srgbClr val="211D1E"/>
                </a:solidFill>
                <a:latin typeface="FSAlbert"/>
              </a:rPr>
              <a:t> : fait le son [e] / [</a:t>
            </a:r>
            <a:r>
              <a:rPr lang="fr-FR" sz="1800" b="0" i="0" u="none" strike="noStrike" baseline="0" dirty="0">
                <a:solidFill>
                  <a:srgbClr val="211D1E"/>
                </a:solidFill>
                <a:latin typeface="Times New Roman" panose="02020603050405020304" pitchFamily="18" charset="0"/>
              </a:rPr>
              <a:t>ɛ</a:t>
            </a:r>
            <a:r>
              <a:rPr lang="fr-FR" sz="1800" b="0" i="0" u="none" strike="noStrike" baseline="0" dirty="0">
                <a:solidFill>
                  <a:srgbClr val="211D1E"/>
                </a:solidFill>
                <a:latin typeface="FSAlbert"/>
              </a:rPr>
              <a:t>] avec </a:t>
            </a:r>
            <a:r>
              <a:rPr lang="fr-FR" sz="1800" b="1" i="0" u="none" strike="noStrike" baseline="0" dirty="0">
                <a:solidFill>
                  <a:srgbClr val="211D1E"/>
                </a:solidFill>
                <a:latin typeface="FSAlbert"/>
              </a:rPr>
              <a:t>-t </a:t>
            </a:r>
            <a:r>
              <a:rPr lang="fr-FR" sz="1800" b="0" i="0" u="none" strike="noStrike" baseline="0" dirty="0">
                <a:solidFill>
                  <a:srgbClr val="211D1E"/>
                </a:solidFill>
                <a:latin typeface="FSAlbert"/>
              </a:rPr>
              <a:t>(autres mots : </a:t>
            </a:r>
            <a:r>
              <a:rPr lang="fr-FR" sz="1800" b="0" i="1" u="none" strike="noStrike" baseline="0" dirty="0">
                <a:solidFill>
                  <a:srgbClr val="211D1E"/>
                </a:solidFill>
                <a:latin typeface="FSAlbert"/>
              </a:rPr>
              <a:t>tiret, simplet, jouet…</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a:t>
            </a:r>
            <a:endParaRPr lang="fr-FR" sz="1800" b="0" i="0" u="none" strike="noStrike" baseline="0" dirty="0">
              <a:solidFill>
                <a:srgbClr val="211D1E"/>
              </a:solidFill>
              <a:latin typeface="FSAlbert"/>
            </a:endParaRPr>
          </a:p>
          <a:p>
            <a:r>
              <a:rPr lang="fr-FR" sz="1800" b="0" i="0" u="sng" strike="noStrike" baseline="0" dirty="0">
                <a:solidFill>
                  <a:srgbClr val="211D1E"/>
                </a:solidFill>
                <a:latin typeface="FSAlbert"/>
              </a:rPr>
              <a:t>fleur</a:t>
            </a:r>
            <a:r>
              <a:rPr lang="fr-FR" sz="1800" b="0" i="0" u="none" strike="noStrike" baseline="0" dirty="0">
                <a:solidFill>
                  <a:srgbClr val="211D1E"/>
                </a:solidFill>
                <a:latin typeface="FSAlbert"/>
              </a:rPr>
              <a:t> : fait le son [</a:t>
            </a:r>
            <a:r>
              <a:rPr lang="fr-FR" sz="1800" b="0" i="0" u="none" strike="noStrike" baseline="0" dirty="0" err="1">
                <a:solidFill>
                  <a:srgbClr val="211D1E"/>
                </a:solidFill>
                <a:latin typeface="FSAlbert"/>
              </a:rPr>
              <a:t>oe</a:t>
            </a:r>
            <a:r>
              <a:rPr lang="fr-FR" sz="1800" b="0" i="0" u="none" strike="noStrike" baseline="0" dirty="0">
                <a:solidFill>
                  <a:srgbClr val="211D1E"/>
                </a:solidFill>
                <a:latin typeface="FSAlbert"/>
              </a:rPr>
              <a:t>] avec -</a:t>
            </a:r>
            <a:r>
              <a:rPr lang="fr-FR" sz="1800" b="1" i="0" u="none" strike="noStrike" baseline="0" dirty="0">
                <a:solidFill>
                  <a:srgbClr val="211D1E"/>
                </a:solidFill>
                <a:latin typeface="FSAlbert"/>
              </a:rPr>
              <a:t>u </a:t>
            </a:r>
            <a:r>
              <a:rPr lang="fr-FR" sz="1800" b="0" i="0" u="none" strike="noStrike" baseline="0" dirty="0">
                <a:solidFill>
                  <a:srgbClr val="211D1E"/>
                </a:solidFill>
                <a:latin typeface="FSAlbert"/>
              </a:rPr>
              <a:t>(autres mots : </a:t>
            </a:r>
            <a:r>
              <a:rPr lang="fr-FR" sz="1800" b="0" i="1" u="none" strike="noStrike" baseline="0" dirty="0">
                <a:solidFill>
                  <a:srgbClr val="211D1E"/>
                </a:solidFill>
                <a:latin typeface="FSAlbert"/>
              </a:rPr>
              <a:t>heure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odeur</a:t>
            </a:r>
            <a:r>
              <a:rPr lang="fr-FR" sz="1800" b="0" i="0" u="none" strike="noStrike" baseline="0" dirty="0">
                <a:solidFill>
                  <a:srgbClr val="211D1E"/>
                </a:solidFill>
                <a:latin typeface="FSAlbert"/>
              </a:rPr>
              <a:t>).</a:t>
            </a:r>
          </a:p>
          <a:p>
            <a:r>
              <a:rPr lang="fr-FR" sz="1800" b="0" i="0" u="sng" strike="noStrike" baseline="0" dirty="0">
                <a:solidFill>
                  <a:srgbClr val="211D1E"/>
                </a:solidFill>
                <a:latin typeface="FSAlbert"/>
              </a:rPr>
              <a:t>jardinier</a:t>
            </a:r>
            <a:r>
              <a:rPr lang="fr-FR" sz="1800" b="0" i="0" u="none" strike="noStrike" baseline="0" dirty="0">
                <a:solidFill>
                  <a:srgbClr val="211D1E"/>
                </a:solidFill>
                <a:latin typeface="FSAlbert"/>
              </a:rPr>
              <a:t> : fait le son [e] avec -</a:t>
            </a:r>
            <a:r>
              <a:rPr lang="fr-FR" sz="1800" b="1" i="0" u="none" strike="noStrike" baseline="0" dirty="0">
                <a:solidFill>
                  <a:srgbClr val="211D1E"/>
                </a:solidFill>
                <a:latin typeface="FSAlbert"/>
              </a:rPr>
              <a:t>r </a:t>
            </a:r>
            <a:r>
              <a:rPr lang="fr-FR" sz="1800" b="0" i="0" u="none" strike="noStrike" baseline="0" dirty="0">
                <a:solidFill>
                  <a:srgbClr val="211D1E"/>
                </a:solidFill>
                <a:latin typeface="FSAlbert"/>
              </a:rPr>
              <a:t>(autres mots : </a:t>
            </a:r>
            <a:r>
              <a:rPr lang="fr-FR" sz="1800" b="0" i="1" u="none" strike="noStrike" baseline="0" dirty="0">
                <a:solidFill>
                  <a:srgbClr val="211D1E"/>
                </a:solidFill>
                <a:latin typeface="FSAlbert"/>
              </a:rPr>
              <a:t>boucher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prunier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saladier</a:t>
            </a:r>
            <a:r>
              <a:rPr lang="fr-FR" sz="1800" b="0" i="0" u="none" strike="noStrike" baseline="0" dirty="0">
                <a:solidFill>
                  <a:srgbClr val="211D1E"/>
                </a:solidFill>
                <a:latin typeface="FSAlbert"/>
              </a:rPr>
              <a:t>).</a:t>
            </a:r>
          </a:p>
          <a:p>
            <a:r>
              <a:rPr lang="fr-FR" sz="1800" b="0" i="0" u="sng" strike="noStrike" baseline="0" dirty="0">
                <a:solidFill>
                  <a:srgbClr val="211D1E"/>
                </a:solidFill>
                <a:latin typeface="FSAlbert"/>
              </a:rPr>
              <a:t>râteau</a:t>
            </a:r>
            <a:r>
              <a:rPr lang="fr-FR" sz="1800" b="0" i="0" u="none" strike="noStrike" baseline="0" dirty="0">
                <a:solidFill>
                  <a:srgbClr val="211D1E"/>
                </a:solidFill>
                <a:latin typeface="FSAlbert"/>
              </a:rPr>
              <a:t> : fait le son [o] avec -</a:t>
            </a:r>
            <a:r>
              <a:rPr lang="fr-FR" sz="1800" b="1" i="0" u="none" strike="noStrike" baseline="0" dirty="0">
                <a:solidFill>
                  <a:srgbClr val="211D1E"/>
                </a:solidFill>
                <a:latin typeface="FSAlbert"/>
              </a:rPr>
              <a:t>au </a:t>
            </a:r>
            <a:r>
              <a:rPr lang="fr-FR" sz="1800" b="0" i="0" u="none" strike="noStrike" baseline="0" dirty="0">
                <a:solidFill>
                  <a:srgbClr val="211D1E"/>
                </a:solidFill>
                <a:latin typeface="FSAlbert"/>
              </a:rPr>
              <a:t>(autres mots : </a:t>
            </a:r>
            <a:r>
              <a:rPr lang="fr-FR" sz="1800" b="0" i="1" u="none" strike="noStrike" baseline="0" dirty="0">
                <a:solidFill>
                  <a:srgbClr val="211D1E"/>
                </a:solidFill>
                <a:latin typeface="FSAlbert"/>
              </a:rPr>
              <a:t>gâteau</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beau</a:t>
            </a:r>
            <a:r>
              <a:rPr lang="fr-FR" sz="1800" b="0" i="0" u="none" strike="noStrike" baseline="0" dirty="0">
                <a:solidFill>
                  <a:srgbClr val="211D1E"/>
                </a:solidFill>
                <a:latin typeface="FSAlbert"/>
              </a:rPr>
              <a:t>).</a:t>
            </a:r>
          </a:p>
          <a:p>
            <a:r>
              <a:rPr lang="fr-FR" sz="1800" b="0" i="0" u="sng" strike="noStrike" baseline="0" dirty="0">
                <a:solidFill>
                  <a:srgbClr val="211D1E"/>
                </a:solidFill>
                <a:latin typeface="FSAlbert"/>
              </a:rPr>
              <a:t>ses</a:t>
            </a:r>
            <a:r>
              <a:rPr lang="fr-FR" sz="1800" b="0" i="0" u="none" strike="noStrike" baseline="0" dirty="0">
                <a:solidFill>
                  <a:srgbClr val="211D1E"/>
                </a:solidFill>
                <a:latin typeface="FSAlbert"/>
              </a:rPr>
              <a:t> : fait le son [e] avec -</a:t>
            </a:r>
            <a:r>
              <a:rPr lang="fr-FR" sz="1800" b="1" i="0" u="none" strike="noStrike" baseline="0" dirty="0">
                <a:solidFill>
                  <a:srgbClr val="211D1E"/>
                </a:solidFill>
                <a:latin typeface="FSAlbert"/>
              </a:rPr>
              <a:t>s </a:t>
            </a:r>
            <a:r>
              <a:rPr lang="fr-FR" sz="1800" b="0" i="0" u="none" strike="noStrike" baseline="0" dirty="0">
                <a:solidFill>
                  <a:srgbClr val="211D1E"/>
                </a:solidFill>
                <a:latin typeface="FSAlbert"/>
              </a:rPr>
              <a:t>(autres mots : </a:t>
            </a:r>
            <a:r>
              <a:rPr lang="fr-FR" sz="1800" b="0" i="1" u="none" strike="noStrike" baseline="0" dirty="0">
                <a:solidFill>
                  <a:srgbClr val="211D1E"/>
                </a:solidFill>
                <a:latin typeface="FSAlbert"/>
              </a:rPr>
              <a:t>des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mes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tes</a:t>
            </a:r>
            <a:r>
              <a:rPr lang="fr-FR" sz="1800" b="0" i="0" u="none" strike="noStrike" baseline="0" dirty="0">
                <a:solidFill>
                  <a:srgbClr val="211D1E"/>
                </a:solidFill>
                <a:latin typeface="FSAlbert"/>
              </a:rPr>
              <a:t>). </a:t>
            </a:r>
            <a:endParaRPr lang="fr-FR" b="0" i="1" u="sng" dirty="0"/>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6</a:t>
            </a:fld>
            <a:endParaRPr lang="fr-FR"/>
          </a:p>
        </p:txBody>
      </p:sp>
    </p:spTree>
    <p:extLst>
      <p:ext uri="{BB962C8B-B14F-4D97-AF65-F5344CB8AC3E}">
        <p14:creationId xmlns:p14="http://schemas.microsoft.com/office/powerpoint/2010/main" val="923491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Classement. </a:t>
            </a:r>
            <a:r>
              <a:rPr lang="fr-FR" b="1" i="0" dirty="0"/>
              <a:t>Classer les mots contenant un </a:t>
            </a:r>
            <a:r>
              <a:rPr lang="fr-FR" b="1" i="1" dirty="0"/>
              <a:t>-e</a:t>
            </a:r>
            <a:r>
              <a:rPr lang="fr-FR" b="1" i="0" dirty="0"/>
              <a:t> selon les sons produits</a:t>
            </a:r>
          </a:p>
          <a:p>
            <a:endParaRPr lang="fr-FR" b="1" i="0" dirty="0"/>
          </a:p>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b="1" dirty="0"/>
              <a:t>Lire </a:t>
            </a:r>
            <a:r>
              <a:rPr lang="fr-FR" b="0" dirty="0"/>
              <a:t>le texte.</a:t>
            </a:r>
          </a:p>
          <a:p>
            <a:endParaRPr lang="fr-FR" b="0" dirty="0"/>
          </a:p>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b="0" dirty="0"/>
              <a:t>« Racontez-moi le texte avec vos mots. »</a:t>
            </a:r>
          </a:p>
          <a:p>
            <a:r>
              <a:rPr lang="fr-FR" b="1" dirty="0"/>
              <a:t>Relire</a:t>
            </a:r>
            <a:r>
              <a:rPr lang="fr-FR" b="0" dirty="0"/>
              <a:t> le texte si nécessaire.</a:t>
            </a:r>
            <a:endParaRPr lang="fr-FR" b="1" dirty="0"/>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7</a:t>
            </a:fld>
            <a:endParaRPr lang="fr-FR"/>
          </a:p>
        </p:txBody>
      </p:sp>
    </p:spTree>
    <p:extLst>
      <p:ext uri="{BB962C8B-B14F-4D97-AF65-F5344CB8AC3E}">
        <p14:creationId xmlns:p14="http://schemas.microsoft.com/office/powerpoint/2010/main" val="6544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AEEF"/>
                </a:solidFill>
                <a:latin typeface="FSAlbert"/>
              </a:rPr>
              <a:t>« Est-ce que la personne qui se plaint ainsi est un garçon ou une fille ? »</a:t>
            </a:r>
          </a:p>
          <a:p>
            <a:r>
              <a:rPr lang="fr-FR" sz="1800" b="1" i="0" u="sng" strike="noStrike" baseline="0">
                <a:solidFill>
                  <a:srgbClr val="68BD44"/>
                </a:solidFill>
                <a:latin typeface="FSAlbert"/>
              </a:rPr>
              <a:t>Réponse attendue</a:t>
            </a:r>
            <a:r>
              <a:rPr lang="fr-FR" sz="1800" b="1" i="0" u="none" strike="noStrike" baseline="0">
                <a:solidFill>
                  <a:srgbClr val="68BD44"/>
                </a:solidFill>
                <a:latin typeface="FSAlbert"/>
              </a:rPr>
              <a:t> :</a:t>
            </a:r>
            <a:endParaRPr lang="fr-FR" sz="1800" b="0" i="0" u="none" strike="noStrike" baseline="0">
              <a:solidFill>
                <a:srgbClr val="68BD44"/>
              </a:solidFill>
              <a:latin typeface="FSAlbert"/>
            </a:endParaRPr>
          </a:p>
          <a:p>
            <a:r>
              <a:rPr lang="fr-FR" sz="1800" b="0" i="0" u="none" strike="noStrike" baseline="0">
                <a:solidFill>
                  <a:srgbClr val="211D1E"/>
                </a:solidFill>
                <a:latin typeface="FSAlbert"/>
              </a:rPr>
              <a:t>C’est une fille : il y a un </a:t>
            </a:r>
            <a:r>
              <a:rPr lang="fr-FR" sz="1800" b="1" i="0" u="none" strike="noStrike" baseline="0">
                <a:solidFill>
                  <a:srgbClr val="211D1E"/>
                </a:solidFill>
                <a:latin typeface="FSAlbert"/>
              </a:rPr>
              <a:t>-e </a:t>
            </a:r>
            <a:r>
              <a:rPr lang="fr-FR" sz="1800" b="0" i="0" u="none" strike="noStrike" baseline="0">
                <a:solidFill>
                  <a:srgbClr val="211D1E"/>
                </a:solidFill>
                <a:latin typeface="FSAlbert"/>
              </a:rPr>
              <a:t>à </a:t>
            </a:r>
            <a:r>
              <a:rPr lang="fr-FR" sz="1800" b="0" i="1" u="none" strike="noStrike" baseline="0">
                <a:solidFill>
                  <a:srgbClr val="211D1E"/>
                </a:solidFill>
                <a:latin typeface="FSAlbert"/>
              </a:rPr>
              <a:t>content</a:t>
            </a:r>
            <a:r>
              <a:rPr lang="fr-FR" sz="1800" b="1" i="1" u="none" strike="noStrike" baseline="0">
                <a:solidFill>
                  <a:srgbClr val="211D1E"/>
                </a:solidFill>
                <a:latin typeface="FSAlbert"/>
              </a:rPr>
              <a:t>e</a:t>
            </a:r>
            <a:r>
              <a:rPr lang="fr-FR" sz="1800" b="1" i="0" u="none" strike="noStrike" baseline="0">
                <a:solidFill>
                  <a:srgbClr val="211D1E"/>
                </a:solidFill>
                <a:latin typeface="FSAlbert"/>
              </a:rPr>
              <a:t>. </a:t>
            </a:r>
            <a:endParaRPr lang="fr-FR" b="1"/>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8</a:t>
            </a:fld>
            <a:endParaRPr lang="fr-FR"/>
          </a:p>
        </p:txBody>
      </p:sp>
    </p:spTree>
    <p:extLst>
      <p:ext uri="{BB962C8B-B14F-4D97-AF65-F5344CB8AC3E}">
        <p14:creationId xmlns:p14="http://schemas.microsoft.com/office/powerpoint/2010/main" val="183974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Nous allons faire un classement. »</a:t>
            </a:r>
          </a:p>
        </p:txBody>
      </p:sp>
      <p:sp>
        <p:nvSpPr>
          <p:cNvPr id="4" name="Espace réservé du numéro de diapositive 3"/>
          <p:cNvSpPr>
            <a:spLocks noGrp="1"/>
          </p:cNvSpPr>
          <p:nvPr>
            <p:ph type="sldNum" sz="quarter" idx="5"/>
          </p:nvPr>
        </p:nvSpPr>
        <p:spPr/>
        <p:txBody>
          <a:bodyPr/>
          <a:lstStyle/>
          <a:p>
            <a:fld id="{1CDC9AC7-E5A4-44BE-B0FB-521B6944C3B8}" type="slidenum">
              <a:rPr lang="fr-FR" smtClean="0"/>
              <a:t>9</a:t>
            </a:fld>
            <a:endParaRPr lang="fr-FR"/>
          </a:p>
        </p:txBody>
      </p:sp>
    </p:spTree>
    <p:extLst>
      <p:ext uri="{BB962C8B-B14F-4D97-AF65-F5344CB8AC3E}">
        <p14:creationId xmlns:p14="http://schemas.microsoft.com/office/powerpoint/2010/main" val="2900174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4205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6D1F9-98DC-444F-8FD6-9332D3E947BC}"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293775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706D1F9-98DC-444F-8FD6-9332D3E947BC}"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3748741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706D1F9-98DC-444F-8FD6-9332D3E947BC}"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263381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706D1F9-98DC-444F-8FD6-9332D3E947BC}"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1499205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706D1F9-98DC-444F-8FD6-9332D3E947BC}"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121312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32259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55285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6706D1F9-98DC-444F-8FD6-9332D3E947BC}"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422692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706D1F9-98DC-444F-8FD6-9332D3E947BC}"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230579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706D1F9-98DC-444F-8FD6-9332D3E947BC}"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201983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706D1F9-98DC-444F-8FD6-9332D3E947BC}"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54464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706D1F9-98DC-444F-8FD6-9332D3E947BC}"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102643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706D1F9-98DC-444F-8FD6-9332D3E947BC}"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EC8AECB-5683-42FA-AA49-7C08350F77BE}" type="slidenum">
              <a:rPr lang="fr-FR" smtClean="0"/>
              <a:t>‹N°›</a:t>
            </a:fld>
            <a:endParaRPr lang="fr-FR"/>
          </a:p>
        </p:txBody>
      </p:sp>
    </p:spTree>
    <p:extLst>
      <p:ext uri="{BB962C8B-B14F-4D97-AF65-F5344CB8AC3E}">
        <p14:creationId xmlns:p14="http://schemas.microsoft.com/office/powerpoint/2010/main" val="365551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6D1F9-98DC-444F-8FD6-9332D3E947BC}"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8AECB-5683-42FA-AA49-7C08350F77BE}" type="slidenum">
              <a:rPr lang="fr-FR" smtClean="0"/>
              <a:t>‹N°›</a:t>
            </a:fld>
            <a:endParaRPr lang="fr-FR"/>
          </a:p>
        </p:txBody>
      </p:sp>
    </p:spTree>
    <p:extLst>
      <p:ext uri="{BB962C8B-B14F-4D97-AF65-F5344CB8AC3E}">
        <p14:creationId xmlns:p14="http://schemas.microsoft.com/office/powerpoint/2010/main" val="2641385624"/>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3"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hyperlink" Target="https://view.genial.ly/64fecb23d0439400112f4158" TargetMode="External"/><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B70EFF5F-BEBD-E100-6D77-A61D896BD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928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B21B25A-2711-BB07-1E25-C91B1E887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289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3E2B067-F2F8-9200-DE17-3364BCFFF8EF}"/>
              </a:ext>
            </a:extLst>
          </p:cNvPr>
          <p:cNvSpPr/>
          <p:nvPr/>
        </p:nvSpPr>
        <p:spPr>
          <a:xfrm>
            <a:off x="6341424" y="451263"/>
            <a:ext cx="2434442" cy="510638"/>
          </a:xfrm>
          <a:prstGeom prst="roundRect">
            <a:avLst/>
          </a:prstGeom>
          <a:solidFill>
            <a:srgbClr val="00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u="sng">
                <a:solidFill>
                  <a:schemeClr val="bg1"/>
                </a:solidFill>
                <a:hlinkClick r:id="rId3">
                  <a:extLst>
                    <a:ext uri="{A12FA001-AC4F-418D-AE19-62706E023703}">
                      <ahyp:hlinkClr xmlns:ahyp="http://schemas.microsoft.com/office/drawing/2018/hyperlinkcolor" val="tx"/>
                    </a:ext>
                  </a:extLst>
                </a:hlinkClick>
              </a:rPr>
              <a:t>Activité en ligne</a:t>
            </a:r>
            <a:endParaRPr lang="fr-FR" b="1" u="sng">
              <a:solidFill>
                <a:schemeClr val="bg1"/>
              </a:solidFill>
            </a:endParaRPr>
          </a:p>
        </p:txBody>
      </p:sp>
      <p:sp>
        <p:nvSpPr>
          <p:cNvPr id="20" name="ZoneTexte 19">
            <a:extLst>
              <a:ext uri="{FF2B5EF4-FFF2-40B4-BE49-F238E27FC236}">
                <a16:creationId xmlns:a16="http://schemas.microsoft.com/office/drawing/2014/main" id="{BA690724-1E05-395C-404A-5D541CE09619}"/>
              </a:ext>
            </a:extLst>
          </p:cNvPr>
          <p:cNvSpPr txBox="1"/>
          <p:nvPr/>
        </p:nvSpPr>
        <p:spPr>
          <a:xfrm>
            <a:off x="2485900" y="2958935"/>
            <a:ext cx="758043" cy="403761"/>
          </a:xfrm>
          <a:prstGeom prst="rect">
            <a:avLst/>
          </a:prstGeom>
          <a:noFill/>
        </p:spPr>
        <p:txBody>
          <a:bodyPr wrap="square" rtlCol="0">
            <a:spAutoFit/>
          </a:bodyPr>
          <a:lstStyle/>
          <a:p>
            <a:endParaRPr lang="fr-FR"/>
          </a:p>
        </p:txBody>
      </p:sp>
      <p:sp>
        <p:nvSpPr>
          <p:cNvPr id="25" name="ZoneTexte 24">
            <a:extLst>
              <a:ext uri="{FF2B5EF4-FFF2-40B4-BE49-F238E27FC236}">
                <a16:creationId xmlns:a16="http://schemas.microsoft.com/office/drawing/2014/main" id="{2959D385-658D-AF52-6883-D163C9EA32E7}"/>
              </a:ext>
            </a:extLst>
          </p:cNvPr>
          <p:cNvSpPr txBox="1"/>
          <p:nvPr/>
        </p:nvSpPr>
        <p:spPr>
          <a:xfrm>
            <a:off x="3247900" y="3720935"/>
            <a:ext cx="758043" cy="403761"/>
          </a:xfrm>
          <a:prstGeom prst="rect">
            <a:avLst/>
          </a:prstGeom>
          <a:noFill/>
        </p:spPr>
        <p:txBody>
          <a:bodyPr wrap="square" rtlCol="0">
            <a:spAutoFit/>
          </a:bodyPr>
          <a:lstStyle/>
          <a:p>
            <a:endParaRPr lang="fr-FR"/>
          </a:p>
        </p:txBody>
      </p:sp>
      <p:pic>
        <p:nvPicPr>
          <p:cNvPr id="24" name="Image 23">
            <a:extLst>
              <a:ext uri="{FF2B5EF4-FFF2-40B4-BE49-F238E27FC236}">
                <a16:creationId xmlns:a16="http://schemas.microsoft.com/office/drawing/2014/main" id="{0CADC5C7-B4E7-39CE-7EF0-1DDD895A5491}"/>
              </a:ext>
            </a:extLst>
          </p:cNvPr>
          <p:cNvPicPr>
            <a:picLocks noChangeAspect="1"/>
          </p:cNvPicPr>
          <p:nvPr/>
        </p:nvPicPr>
        <p:blipFill>
          <a:blip r:embed="rId4"/>
          <a:stretch>
            <a:fillRect/>
          </a:stretch>
        </p:blipFill>
        <p:spPr>
          <a:xfrm>
            <a:off x="637325" y="1067064"/>
            <a:ext cx="530398" cy="499915"/>
          </a:xfrm>
          <a:prstGeom prst="rect">
            <a:avLst/>
          </a:prstGeom>
        </p:spPr>
      </p:pic>
      <p:pic>
        <p:nvPicPr>
          <p:cNvPr id="31" name="Image 30">
            <a:extLst>
              <a:ext uri="{FF2B5EF4-FFF2-40B4-BE49-F238E27FC236}">
                <a16:creationId xmlns:a16="http://schemas.microsoft.com/office/drawing/2014/main" id="{6BA5FFB5-0D19-5EAC-CC2D-2577BB1E26F7}"/>
              </a:ext>
            </a:extLst>
          </p:cNvPr>
          <p:cNvPicPr>
            <a:picLocks noChangeAspect="1"/>
          </p:cNvPicPr>
          <p:nvPr/>
        </p:nvPicPr>
        <p:blipFill>
          <a:blip r:embed="rId5"/>
          <a:stretch>
            <a:fillRect/>
          </a:stretch>
        </p:blipFill>
        <p:spPr>
          <a:xfrm>
            <a:off x="1348418" y="1468268"/>
            <a:ext cx="579170" cy="499915"/>
          </a:xfrm>
          <a:prstGeom prst="rect">
            <a:avLst/>
          </a:prstGeom>
        </p:spPr>
      </p:pic>
      <p:pic>
        <p:nvPicPr>
          <p:cNvPr id="38" name="Image 37">
            <a:extLst>
              <a:ext uri="{FF2B5EF4-FFF2-40B4-BE49-F238E27FC236}">
                <a16:creationId xmlns:a16="http://schemas.microsoft.com/office/drawing/2014/main" id="{3508AFF9-809B-74F9-F970-8CF2B25A3B53}"/>
              </a:ext>
            </a:extLst>
          </p:cNvPr>
          <p:cNvPicPr>
            <a:picLocks noChangeAspect="1"/>
          </p:cNvPicPr>
          <p:nvPr/>
        </p:nvPicPr>
        <p:blipFill>
          <a:blip r:embed="rId6"/>
          <a:stretch>
            <a:fillRect/>
          </a:stretch>
        </p:blipFill>
        <p:spPr>
          <a:xfrm>
            <a:off x="319152" y="1477910"/>
            <a:ext cx="1121761" cy="499915"/>
          </a:xfrm>
          <a:prstGeom prst="rect">
            <a:avLst/>
          </a:prstGeom>
        </p:spPr>
      </p:pic>
      <p:pic>
        <p:nvPicPr>
          <p:cNvPr id="46" name="Image 45">
            <a:extLst>
              <a:ext uri="{FF2B5EF4-FFF2-40B4-BE49-F238E27FC236}">
                <a16:creationId xmlns:a16="http://schemas.microsoft.com/office/drawing/2014/main" id="{43888EDC-CCF3-0D20-348C-AE964C658FB4}"/>
              </a:ext>
            </a:extLst>
          </p:cNvPr>
          <p:cNvPicPr>
            <a:picLocks noChangeAspect="1"/>
          </p:cNvPicPr>
          <p:nvPr/>
        </p:nvPicPr>
        <p:blipFill>
          <a:blip r:embed="rId7"/>
          <a:stretch>
            <a:fillRect/>
          </a:stretch>
        </p:blipFill>
        <p:spPr>
          <a:xfrm>
            <a:off x="7636432" y="1067391"/>
            <a:ext cx="926672" cy="499915"/>
          </a:xfrm>
          <a:prstGeom prst="rect">
            <a:avLst/>
          </a:prstGeom>
        </p:spPr>
      </p:pic>
      <p:pic>
        <p:nvPicPr>
          <p:cNvPr id="54" name="Image 53">
            <a:extLst>
              <a:ext uri="{FF2B5EF4-FFF2-40B4-BE49-F238E27FC236}">
                <a16:creationId xmlns:a16="http://schemas.microsoft.com/office/drawing/2014/main" id="{5FCA87A8-876C-D9D4-93BD-44E8A88FA177}"/>
              </a:ext>
            </a:extLst>
          </p:cNvPr>
          <p:cNvPicPr>
            <a:picLocks noChangeAspect="1"/>
          </p:cNvPicPr>
          <p:nvPr/>
        </p:nvPicPr>
        <p:blipFill rotWithShape="1">
          <a:blip r:embed="rId8"/>
          <a:srcRect t="1" r="27230" b="12701"/>
          <a:stretch/>
        </p:blipFill>
        <p:spPr>
          <a:xfrm>
            <a:off x="6836687" y="1065553"/>
            <a:ext cx="717093" cy="436421"/>
          </a:xfrm>
          <a:prstGeom prst="rect">
            <a:avLst/>
          </a:prstGeom>
        </p:spPr>
      </p:pic>
      <p:pic>
        <p:nvPicPr>
          <p:cNvPr id="62" name="Image 61">
            <a:extLst>
              <a:ext uri="{FF2B5EF4-FFF2-40B4-BE49-F238E27FC236}">
                <a16:creationId xmlns:a16="http://schemas.microsoft.com/office/drawing/2014/main" id="{47A837F3-5758-DF8F-4757-A50AEA04A695}"/>
              </a:ext>
            </a:extLst>
          </p:cNvPr>
          <p:cNvPicPr>
            <a:picLocks noChangeAspect="1"/>
          </p:cNvPicPr>
          <p:nvPr/>
        </p:nvPicPr>
        <p:blipFill>
          <a:blip r:embed="rId9"/>
          <a:stretch>
            <a:fillRect/>
          </a:stretch>
        </p:blipFill>
        <p:spPr>
          <a:xfrm>
            <a:off x="5780601" y="1044459"/>
            <a:ext cx="1170533" cy="499915"/>
          </a:xfrm>
          <a:prstGeom prst="rect">
            <a:avLst/>
          </a:prstGeom>
        </p:spPr>
      </p:pic>
      <p:pic>
        <p:nvPicPr>
          <p:cNvPr id="70" name="Image 69">
            <a:extLst>
              <a:ext uri="{FF2B5EF4-FFF2-40B4-BE49-F238E27FC236}">
                <a16:creationId xmlns:a16="http://schemas.microsoft.com/office/drawing/2014/main" id="{172555BE-F54B-78BC-2252-A72FE1FB2ED6}"/>
              </a:ext>
            </a:extLst>
          </p:cNvPr>
          <p:cNvPicPr>
            <a:picLocks noChangeAspect="1"/>
          </p:cNvPicPr>
          <p:nvPr/>
        </p:nvPicPr>
        <p:blipFill>
          <a:blip r:embed="rId10"/>
          <a:stretch>
            <a:fillRect/>
          </a:stretch>
        </p:blipFill>
        <p:spPr>
          <a:xfrm>
            <a:off x="4740392" y="1055760"/>
            <a:ext cx="1170533" cy="499915"/>
          </a:xfrm>
          <a:prstGeom prst="rect">
            <a:avLst/>
          </a:prstGeom>
        </p:spPr>
      </p:pic>
      <p:pic>
        <p:nvPicPr>
          <p:cNvPr id="74" name="Image 73">
            <a:extLst>
              <a:ext uri="{FF2B5EF4-FFF2-40B4-BE49-F238E27FC236}">
                <a16:creationId xmlns:a16="http://schemas.microsoft.com/office/drawing/2014/main" id="{DEECD55C-B1EF-43E1-26C8-52552D61BD11}"/>
              </a:ext>
            </a:extLst>
          </p:cNvPr>
          <p:cNvPicPr>
            <a:picLocks noChangeAspect="1"/>
          </p:cNvPicPr>
          <p:nvPr/>
        </p:nvPicPr>
        <p:blipFill>
          <a:blip r:embed="rId11"/>
          <a:stretch>
            <a:fillRect/>
          </a:stretch>
        </p:blipFill>
        <p:spPr>
          <a:xfrm>
            <a:off x="4112502" y="1067061"/>
            <a:ext cx="926672" cy="499915"/>
          </a:xfrm>
          <a:prstGeom prst="rect">
            <a:avLst/>
          </a:prstGeom>
        </p:spPr>
      </p:pic>
      <p:pic>
        <p:nvPicPr>
          <p:cNvPr id="78" name="Image 77">
            <a:extLst>
              <a:ext uri="{FF2B5EF4-FFF2-40B4-BE49-F238E27FC236}">
                <a16:creationId xmlns:a16="http://schemas.microsoft.com/office/drawing/2014/main" id="{EDE95B57-6871-A0D7-766B-D0F5422326A2}"/>
              </a:ext>
            </a:extLst>
          </p:cNvPr>
          <p:cNvPicPr>
            <a:picLocks noChangeAspect="1"/>
          </p:cNvPicPr>
          <p:nvPr/>
        </p:nvPicPr>
        <p:blipFill>
          <a:blip r:embed="rId12"/>
          <a:stretch>
            <a:fillRect/>
          </a:stretch>
        </p:blipFill>
        <p:spPr>
          <a:xfrm>
            <a:off x="3310006" y="1067062"/>
            <a:ext cx="951058" cy="499915"/>
          </a:xfrm>
          <a:prstGeom prst="rect">
            <a:avLst/>
          </a:prstGeom>
        </p:spPr>
      </p:pic>
      <p:pic>
        <p:nvPicPr>
          <p:cNvPr id="82" name="Image 81">
            <a:extLst>
              <a:ext uri="{FF2B5EF4-FFF2-40B4-BE49-F238E27FC236}">
                <a16:creationId xmlns:a16="http://schemas.microsoft.com/office/drawing/2014/main" id="{9BFCF4D8-05A2-F1B7-1B03-1A10BFB20880}"/>
              </a:ext>
            </a:extLst>
          </p:cNvPr>
          <p:cNvPicPr>
            <a:picLocks noChangeAspect="1"/>
          </p:cNvPicPr>
          <p:nvPr/>
        </p:nvPicPr>
        <p:blipFill>
          <a:blip r:embed="rId13"/>
          <a:stretch>
            <a:fillRect/>
          </a:stretch>
        </p:blipFill>
        <p:spPr>
          <a:xfrm>
            <a:off x="2598109" y="1077344"/>
            <a:ext cx="780356" cy="499915"/>
          </a:xfrm>
          <a:prstGeom prst="rect">
            <a:avLst/>
          </a:prstGeom>
        </p:spPr>
      </p:pic>
      <p:pic>
        <p:nvPicPr>
          <p:cNvPr id="86" name="Image 85">
            <a:extLst>
              <a:ext uri="{FF2B5EF4-FFF2-40B4-BE49-F238E27FC236}">
                <a16:creationId xmlns:a16="http://schemas.microsoft.com/office/drawing/2014/main" id="{3465A0E2-2CC3-3A32-4456-FDD6C12CF186}"/>
              </a:ext>
            </a:extLst>
          </p:cNvPr>
          <p:cNvPicPr>
            <a:picLocks noChangeAspect="1"/>
          </p:cNvPicPr>
          <p:nvPr/>
        </p:nvPicPr>
        <p:blipFill>
          <a:blip r:embed="rId14"/>
          <a:stretch>
            <a:fillRect/>
          </a:stretch>
        </p:blipFill>
        <p:spPr>
          <a:xfrm>
            <a:off x="1708016" y="1067063"/>
            <a:ext cx="890093" cy="499915"/>
          </a:xfrm>
          <a:prstGeom prst="rect">
            <a:avLst/>
          </a:prstGeom>
        </p:spPr>
      </p:pic>
      <p:pic>
        <p:nvPicPr>
          <p:cNvPr id="90" name="Image 89">
            <a:extLst>
              <a:ext uri="{FF2B5EF4-FFF2-40B4-BE49-F238E27FC236}">
                <a16:creationId xmlns:a16="http://schemas.microsoft.com/office/drawing/2014/main" id="{91D4933A-C0B8-6F8D-E57D-8F2456C3B823}"/>
              </a:ext>
            </a:extLst>
          </p:cNvPr>
          <p:cNvPicPr>
            <a:picLocks noChangeAspect="1"/>
          </p:cNvPicPr>
          <p:nvPr/>
        </p:nvPicPr>
        <p:blipFill>
          <a:blip r:embed="rId15"/>
          <a:stretch>
            <a:fillRect/>
          </a:stretch>
        </p:blipFill>
        <p:spPr>
          <a:xfrm>
            <a:off x="1167723" y="1067064"/>
            <a:ext cx="670618" cy="499915"/>
          </a:xfrm>
          <a:prstGeom prst="rect">
            <a:avLst/>
          </a:prstGeom>
        </p:spPr>
      </p:pic>
      <p:pic>
        <p:nvPicPr>
          <p:cNvPr id="94" name="Image 93">
            <a:extLst>
              <a:ext uri="{FF2B5EF4-FFF2-40B4-BE49-F238E27FC236}">
                <a16:creationId xmlns:a16="http://schemas.microsoft.com/office/drawing/2014/main" id="{39848740-30AF-8B46-ECDF-EB7335CD5B5E}"/>
              </a:ext>
            </a:extLst>
          </p:cNvPr>
          <p:cNvPicPr>
            <a:picLocks noChangeAspect="1"/>
          </p:cNvPicPr>
          <p:nvPr/>
        </p:nvPicPr>
        <p:blipFill>
          <a:blip r:embed="rId16"/>
          <a:stretch>
            <a:fillRect/>
          </a:stretch>
        </p:blipFill>
        <p:spPr>
          <a:xfrm>
            <a:off x="4747653" y="1885096"/>
            <a:ext cx="926672" cy="499915"/>
          </a:xfrm>
          <a:prstGeom prst="rect">
            <a:avLst/>
          </a:prstGeom>
        </p:spPr>
      </p:pic>
      <p:pic>
        <p:nvPicPr>
          <p:cNvPr id="98" name="Image 97">
            <a:extLst>
              <a:ext uri="{FF2B5EF4-FFF2-40B4-BE49-F238E27FC236}">
                <a16:creationId xmlns:a16="http://schemas.microsoft.com/office/drawing/2014/main" id="{09693AD3-CC13-6DDE-0657-E7287700D9C6}"/>
              </a:ext>
            </a:extLst>
          </p:cNvPr>
          <p:cNvPicPr>
            <a:picLocks noChangeAspect="1"/>
          </p:cNvPicPr>
          <p:nvPr/>
        </p:nvPicPr>
        <p:blipFill>
          <a:blip r:embed="rId17"/>
          <a:stretch>
            <a:fillRect/>
          </a:stretch>
        </p:blipFill>
        <p:spPr>
          <a:xfrm>
            <a:off x="4065399" y="1870876"/>
            <a:ext cx="457240" cy="499915"/>
          </a:xfrm>
          <a:prstGeom prst="rect">
            <a:avLst/>
          </a:prstGeom>
        </p:spPr>
      </p:pic>
      <p:pic>
        <p:nvPicPr>
          <p:cNvPr id="102" name="Image 101">
            <a:extLst>
              <a:ext uri="{FF2B5EF4-FFF2-40B4-BE49-F238E27FC236}">
                <a16:creationId xmlns:a16="http://schemas.microsoft.com/office/drawing/2014/main" id="{A96B721B-A79C-56BD-DC7B-B0BFE59D1C8D}"/>
              </a:ext>
            </a:extLst>
          </p:cNvPr>
          <p:cNvPicPr>
            <a:picLocks noChangeAspect="1"/>
          </p:cNvPicPr>
          <p:nvPr/>
        </p:nvPicPr>
        <p:blipFill>
          <a:blip r:embed="rId18"/>
          <a:stretch>
            <a:fillRect/>
          </a:stretch>
        </p:blipFill>
        <p:spPr>
          <a:xfrm>
            <a:off x="3247900" y="1878104"/>
            <a:ext cx="810838" cy="499915"/>
          </a:xfrm>
          <a:prstGeom prst="rect">
            <a:avLst/>
          </a:prstGeom>
        </p:spPr>
      </p:pic>
      <p:pic>
        <p:nvPicPr>
          <p:cNvPr id="106" name="Image 105">
            <a:extLst>
              <a:ext uri="{FF2B5EF4-FFF2-40B4-BE49-F238E27FC236}">
                <a16:creationId xmlns:a16="http://schemas.microsoft.com/office/drawing/2014/main" id="{0C874A1D-5FE5-1F70-69EF-09153DAD3F22}"/>
              </a:ext>
            </a:extLst>
          </p:cNvPr>
          <p:cNvPicPr>
            <a:picLocks noChangeAspect="1"/>
          </p:cNvPicPr>
          <p:nvPr/>
        </p:nvPicPr>
        <p:blipFill>
          <a:blip r:embed="rId19"/>
          <a:stretch>
            <a:fillRect/>
          </a:stretch>
        </p:blipFill>
        <p:spPr>
          <a:xfrm>
            <a:off x="1869520" y="1875359"/>
            <a:ext cx="1371719" cy="499915"/>
          </a:xfrm>
          <a:prstGeom prst="rect">
            <a:avLst/>
          </a:prstGeom>
        </p:spPr>
      </p:pic>
      <p:pic>
        <p:nvPicPr>
          <p:cNvPr id="110" name="Image 109">
            <a:extLst>
              <a:ext uri="{FF2B5EF4-FFF2-40B4-BE49-F238E27FC236}">
                <a16:creationId xmlns:a16="http://schemas.microsoft.com/office/drawing/2014/main" id="{804ECD04-C17B-196B-64DB-F6E5D03FC5BC}"/>
              </a:ext>
            </a:extLst>
          </p:cNvPr>
          <p:cNvPicPr>
            <a:picLocks noChangeAspect="1"/>
          </p:cNvPicPr>
          <p:nvPr/>
        </p:nvPicPr>
        <p:blipFill>
          <a:blip r:embed="rId20"/>
          <a:stretch>
            <a:fillRect/>
          </a:stretch>
        </p:blipFill>
        <p:spPr>
          <a:xfrm>
            <a:off x="7482028" y="1468268"/>
            <a:ext cx="627942" cy="499915"/>
          </a:xfrm>
          <a:prstGeom prst="rect">
            <a:avLst/>
          </a:prstGeom>
        </p:spPr>
      </p:pic>
      <p:pic>
        <p:nvPicPr>
          <p:cNvPr id="114" name="Image 113">
            <a:extLst>
              <a:ext uri="{FF2B5EF4-FFF2-40B4-BE49-F238E27FC236}">
                <a16:creationId xmlns:a16="http://schemas.microsoft.com/office/drawing/2014/main" id="{D641091D-3276-114B-5F28-02021379F952}"/>
              </a:ext>
            </a:extLst>
          </p:cNvPr>
          <p:cNvPicPr>
            <a:picLocks noChangeAspect="1"/>
          </p:cNvPicPr>
          <p:nvPr/>
        </p:nvPicPr>
        <p:blipFill>
          <a:blip r:embed="rId21"/>
          <a:stretch>
            <a:fillRect/>
          </a:stretch>
        </p:blipFill>
        <p:spPr>
          <a:xfrm>
            <a:off x="6680981" y="1479889"/>
            <a:ext cx="646232" cy="499915"/>
          </a:xfrm>
          <a:prstGeom prst="rect">
            <a:avLst/>
          </a:prstGeom>
        </p:spPr>
      </p:pic>
      <p:pic>
        <p:nvPicPr>
          <p:cNvPr id="118" name="Image 117">
            <a:extLst>
              <a:ext uri="{FF2B5EF4-FFF2-40B4-BE49-F238E27FC236}">
                <a16:creationId xmlns:a16="http://schemas.microsoft.com/office/drawing/2014/main" id="{B4E1D5B4-3EC2-4B0A-CB65-609E8D7568AE}"/>
              </a:ext>
            </a:extLst>
          </p:cNvPr>
          <p:cNvPicPr>
            <a:picLocks noChangeAspect="1"/>
          </p:cNvPicPr>
          <p:nvPr/>
        </p:nvPicPr>
        <p:blipFill>
          <a:blip r:embed="rId22"/>
          <a:stretch>
            <a:fillRect/>
          </a:stretch>
        </p:blipFill>
        <p:spPr>
          <a:xfrm>
            <a:off x="6118703" y="1468268"/>
            <a:ext cx="682811" cy="499915"/>
          </a:xfrm>
          <a:prstGeom prst="rect">
            <a:avLst/>
          </a:prstGeom>
        </p:spPr>
      </p:pic>
      <p:pic>
        <p:nvPicPr>
          <p:cNvPr id="122" name="Image 121">
            <a:extLst>
              <a:ext uri="{FF2B5EF4-FFF2-40B4-BE49-F238E27FC236}">
                <a16:creationId xmlns:a16="http://schemas.microsoft.com/office/drawing/2014/main" id="{8FE75B1B-FF97-044E-C61C-9277E327A47A}"/>
              </a:ext>
            </a:extLst>
          </p:cNvPr>
          <p:cNvPicPr>
            <a:picLocks noChangeAspect="1"/>
          </p:cNvPicPr>
          <p:nvPr/>
        </p:nvPicPr>
        <p:blipFill>
          <a:blip r:embed="rId23"/>
          <a:stretch>
            <a:fillRect/>
          </a:stretch>
        </p:blipFill>
        <p:spPr>
          <a:xfrm>
            <a:off x="1883257" y="1482480"/>
            <a:ext cx="981541" cy="499915"/>
          </a:xfrm>
          <a:prstGeom prst="rect">
            <a:avLst/>
          </a:prstGeom>
        </p:spPr>
      </p:pic>
      <p:pic>
        <p:nvPicPr>
          <p:cNvPr id="5" name="Image 4">
            <a:extLst>
              <a:ext uri="{FF2B5EF4-FFF2-40B4-BE49-F238E27FC236}">
                <a16:creationId xmlns:a16="http://schemas.microsoft.com/office/drawing/2014/main" id="{0B831CFD-AC19-511E-3498-310DBD912B5F}"/>
              </a:ext>
            </a:extLst>
          </p:cNvPr>
          <p:cNvPicPr>
            <a:picLocks noChangeAspect="1"/>
          </p:cNvPicPr>
          <p:nvPr/>
        </p:nvPicPr>
        <p:blipFill>
          <a:blip r:embed="rId24"/>
          <a:stretch>
            <a:fillRect/>
          </a:stretch>
        </p:blipFill>
        <p:spPr>
          <a:xfrm>
            <a:off x="2821064" y="1468969"/>
            <a:ext cx="1310754" cy="499915"/>
          </a:xfrm>
          <a:prstGeom prst="rect">
            <a:avLst/>
          </a:prstGeom>
        </p:spPr>
      </p:pic>
      <p:pic>
        <p:nvPicPr>
          <p:cNvPr id="7" name="Image 6">
            <a:extLst>
              <a:ext uri="{FF2B5EF4-FFF2-40B4-BE49-F238E27FC236}">
                <a16:creationId xmlns:a16="http://schemas.microsoft.com/office/drawing/2014/main" id="{7AA57314-5A80-02AF-8554-0D43EC67DD83}"/>
              </a:ext>
            </a:extLst>
          </p:cNvPr>
          <p:cNvPicPr>
            <a:picLocks noChangeAspect="1"/>
          </p:cNvPicPr>
          <p:nvPr/>
        </p:nvPicPr>
        <p:blipFill>
          <a:blip r:embed="rId25"/>
          <a:stretch>
            <a:fillRect/>
          </a:stretch>
        </p:blipFill>
        <p:spPr>
          <a:xfrm>
            <a:off x="4089814" y="1457667"/>
            <a:ext cx="1182727" cy="499915"/>
          </a:xfrm>
          <a:prstGeom prst="rect">
            <a:avLst/>
          </a:prstGeom>
        </p:spPr>
      </p:pic>
      <p:pic>
        <p:nvPicPr>
          <p:cNvPr id="9" name="Image 8">
            <a:extLst>
              <a:ext uri="{FF2B5EF4-FFF2-40B4-BE49-F238E27FC236}">
                <a16:creationId xmlns:a16="http://schemas.microsoft.com/office/drawing/2014/main" id="{6EA2A043-E15C-DCF8-8DEB-6CEE00CDFB2C}"/>
              </a:ext>
            </a:extLst>
          </p:cNvPr>
          <p:cNvPicPr>
            <a:picLocks noChangeAspect="1"/>
          </p:cNvPicPr>
          <p:nvPr/>
        </p:nvPicPr>
        <p:blipFill>
          <a:blip r:embed="rId26"/>
          <a:stretch>
            <a:fillRect/>
          </a:stretch>
        </p:blipFill>
        <p:spPr>
          <a:xfrm>
            <a:off x="5137424" y="1470428"/>
            <a:ext cx="768163" cy="499915"/>
          </a:xfrm>
          <a:prstGeom prst="rect">
            <a:avLst/>
          </a:prstGeom>
        </p:spPr>
      </p:pic>
      <p:pic>
        <p:nvPicPr>
          <p:cNvPr id="14" name="Image 13">
            <a:extLst>
              <a:ext uri="{FF2B5EF4-FFF2-40B4-BE49-F238E27FC236}">
                <a16:creationId xmlns:a16="http://schemas.microsoft.com/office/drawing/2014/main" id="{C8C4B62E-353E-E5C0-C2F9-E92FB10968FF}"/>
              </a:ext>
            </a:extLst>
          </p:cNvPr>
          <p:cNvPicPr>
            <a:picLocks noChangeAspect="1"/>
          </p:cNvPicPr>
          <p:nvPr/>
        </p:nvPicPr>
        <p:blipFill>
          <a:blip r:embed="rId27"/>
          <a:stretch>
            <a:fillRect/>
          </a:stretch>
        </p:blipFill>
        <p:spPr>
          <a:xfrm>
            <a:off x="5876456" y="1888373"/>
            <a:ext cx="1255885" cy="499915"/>
          </a:xfrm>
          <a:prstGeom prst="rect">
            <a:avLst/>
          </a:prstGeom>
        </p:spPr>
      </p:pic>
      <p:pic>
        <p:nvPicPr>
          <p:cNvPr id="4" name="Image 3">
            <a:extLst>
              <a:ext uri="{FF2B5EF4-FFF2-40B4-BE49-F238E27FC236}">
                <a16:creationId xmlns:a16="http://schemas.microsoft.com/office/drawing/2014/main" id="{181AD70B-6AEE-B2DB-615C-678A9E44883C}"/>
              </a:ext>
            </a:extLst>
          </p:cNvPr>
          <p:cNvPicPr>
            <a:picLocks noChangeAspect="1"/>
          </p:cNvPicPr>
          <p:nvPr/>
        </p:nvPicPr>
        <p:blipFill>
          <a:blip r:embed="rId28"/>
          <a:stretch>
            <a:fillRect/>
          </a:stretch>
        </p:blipFill>
        <p:spPr>
          <a:xfrm>
            <a:off x="792152" y="2720986"/>
            <a:ext cx="7559695" cy="3383573"/>
          </a:xfrm>
          <a:prstGeom prst="rect">
            <a:avLst/>
          </a:prstGeom>
        </p:spPr>
      </p:pic>
    </p:spTree>
    <p:extLst>
      <p:ext uri="{BB962C8B-B14F-4D97-AF65-F5344CB8AC3E}">
        <p14:creationId xmlns:p14="http://schemas.microsoft.com/office/powerpoint/2010/main" val="312183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D40E9BCF-381B-D66F-334B-E7729EABF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49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diagramme&#10;&#10;Description générée automatiquement">
            <a:extLst>
              <a:ext uri="{FF2B5EF4-FFF2-40B4-BE49-F238E27FC236}">
                <a16:creationId xmlns:a16="http://schemas.microsoft.com/office/drawing/2014/main" id="{3EA7D456-7717-C290-CCEB-E0A7FF5BD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810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E7075E26-ADCE-9198-FD0F-23E6A6486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13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2CF7946F-EC82-7CC0-F552-A040A4BB2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011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C05C18AD-D0B9-19DA-C3B8-5BE564E63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801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04677DAF-69BB-E8E9-9924-540A501B7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583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02ED8A10-C380-6A8C-46C2-ABA78DDA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01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6A931559-D626-8B20-9488-491AA5F92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666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7F7A1E12-20D5-D2AC-8FC3-C5D3FD908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813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nombre, Police&#10;&#10;Description générée automatiquement">
            <a:extLst>
              <a:ext uri="{FF2B5EF4-FFF2-40B4-BE49-F238E27FC236}">
                <a16:creationId xmlns:a16="http://schemas.microsoft.com/office/drawing/2014/main" id="{98BFCBBF-F36C-532A-882C-C61F4231A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765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nombre, Police&#10;&#10;Description générée automatiquement">
            <a:extLst>
              <a:ext uri="{FF2B5EF4-FFF2-40B4-BE49-F238E27FC236}">
                <a16:creationId xmlns:a16="http://schemas.microsoft.com/office/drawing/2014/main" id="{27C237D8-7F8A-6D24-35F2-21DB6E4ED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507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2C42293C-84C8-1491-3385-E69147CDA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870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C5D2BD98-4962-582B-0803-7C7CD45AC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226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D0D4C108-0B0A-A73D-DE4A-25F78D3B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22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Appareils électroniques, capture d’écran, Page web&#10;&#10;Description générée automatiquement">
            <a:extLst>
              <a:ext uri="{FF2B5EF4-FFF2-40B4-BE49-F238E27FC236}">
                <a16:creationId xmlns:a16="http://schemas.microsoft.com/office/drawing/2014/main" id="{3C581C48-D354-6BF0-F310-CBA411314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084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15C9CF17-71A0-7245-E568-218110775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822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Appareils électroniques, capture d’écran, Page web&#10;&#10;Description générée automatiquement">
            <a:extLst>
              <a:ext uri="{FF2B5EF4-FFF2-40B4-BE49-F238E27FC236}">
                <a16:creationId xmlns:a16="http://schemas.microsoft.com/office/drawing/2014/main" id="{DC572D61-1319-E2D3-6B9D-E1144906B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06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982D73B7-61E8-F8AA-36B2-A25DCED1C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737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Appareils électroniques, capture d’écran, Page web&#10;&#10;Description générée automatiquement">
            <a:extLst>
              <a:ext uri="{FF2B5EF4-FFF2-40B4-BE49-F238E27FC236}">
                <a16:creationId xmlns:a16="http://schemas.microsoft.com/office/drawing/2014/main" id="{EBA32CB6-83FE-42EA-4C25-F5E21EA96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984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 texte, conception&#10;&#10;Description générée automatiquement">
            <a:extLst>
              <a:ext uri="{FF2B5EF4-FFF2-40B4-BE49-F238E27FC236}">
                <a16:creationId xmlns:a16="http://schemas.microsoft.com/office/drawing/2014/main" id="{0CDC6CF1-26FF-2C21-C6A8-1F35CF65B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61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30FA0A24-80FD-16EB-5203-9675E997B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375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age web&#10;&#10;Description générée automatiquement">
            <a:extLst>
              <a:ext uri="{FF2B5EF4-FFF2-40B4-BE49-F238E27FC236}">
                <a16:creationId xmlns:a16="http://schemas.microsoft.com/office/drawing/2014/main" id="{4B4BA98E-CD0C-2D96-2F92-5938DEB34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5174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age web&#10;&#10;Description générée automatiquement">
            <a:extLst>
              <a:ext uri="{FF2B5EF4-FFF2-40B4-BE49-F238E27FC236}">
                <a16:creationId xmlns:a16="http://schemas.microsoft.com/office/drawing/2014/main" id="{95682ABB-E4A2-5D62-8544-619DA398B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917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601BF35D-FDCC-6D9A-6EBD-3E2D9B26B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969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A78F5359-3DE8-D8A8-EE33-D72685D2B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225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 texte, conception&#10;&#10;Description générée automatiquement">
            <a:extLst>
              <a:ext uri="{FF2B5EF4-FFF2-40B4-BE49-F238E27FC236}">
                <a16:creationId xmlns:a16="http://schemas.microsoft.com/office/drawing/2014/main" id="{23CDB06A-89E2-5CA9-F36A-B647AC8E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133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B6B3D42A-599F-5028-C39C-74DEE4D71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533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19ADFBE-2B6E-4D36-1BA9-5A8EE3E7F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274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09EDE4D-8833-DCC2-D6D1-9EEB14DE0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685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83DC00F3-13B2-3CEE-3215-CD1430321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14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diagramme&#10;&#10;Description générée automatiquement">
            <a:extLst>
              <a:ext uri="{FF2B5EF4-FFF2-40B4-BE49-F238E27FC236}">
                <a16:creationId xmlns:a16="http://schemas.microsoft.com/office/drawing/2014/main" id="{360A3C7F-8DB0-F1DC-BF38-7E29E2EE6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415859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D1A4F172-24FB-4F6E-B0CE-9C480DE80A17}">
  <ds:schemaRefs>
    <ds:schemaRef ds:uri="http://schemas.microsoft.com/sharepoint/v3/contenttype/forms"/>
  </ds:schemaRefs>
</ds:datastoreItem>
</file>

<file path=customXml/itemProps2.xml><?xml version="1.0" encoding="utf-8"?>
<ds:datastoreItem xmlns:ds="http://schemas.openxmlformats.org/officeDocument/2006/customXml" ds:itemID="{BE030BDF-6977-4BA2-8B16-B88069BEFB75}"/>
</file>

<file path=customXml/itemProps3.xml><?xml version="1.0" encoding="utf-8"?>
<ds:datastoreItem xmlns:ds="http://schemas.openxmlformats.org/officeDocument/2006/customXml" ds:itemID="{ADEFC923-43FF-4A11-8E6B-3CE0C35D8A39}">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78930844-7ca7-4771-ad53-9658c2095a47"/>
    <ds:schemaRef ds:uri="http://schemas.openxmlformats.org/package/2006/metadata/core-properties"/>
    <ds:schemaRef ds:uri="http://schemas.microsoft.com/office/infopath/2007/PartnerControls"/>
    <ds:schemaRef ds:uri="85c0154b-c1f1-454a-9cce-58d1a68314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TotalTime>
  <Words>2006</Words>
  <Application>Microsoft Office PowerPoint</Application>
  <PresentationFormat>Affichage à l'écran (4:3)</PresentationFormat>
  <Paragraphs>180</Paragraphs>
  <Slides>34</Slides>
  <Notes>34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vt:i4>
      </vt:variant>
    </vt:vector>
  </HeadingPairs>
  <TitlesOfParts>
    <vt:vector size="43" baseType="lpstr">
      <vt:lpstr>Arial</vt:lpstr>
      <vt:lpstr>Calibri</vt:lpstr>
      <vt:lpstr>Calibri Light</vt:lpstr>
      <vt:lpstr>FSAlbert</vt:lpstr>
      <vt:lpstr>Helvetica</vt:lpstr>
      <vt:lpstr>Source Sans Pro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1</cp:revision>
  <dcterms:created xsi:type="dcterms:W3CDTF">2023-02-22T08:52:23Z</dcterms:created>
  <dcterms:modified xsi:type="dcterms:W3CDTF">2023-09-21T11:00:35Z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195900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