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8"/>
  </p:notesMasterIdLst>
  <p:sldIdLst>
    <p:sldId id="257" r:id="rId5"/>
    <p:sldId id="258" r:id="rId6"/>
    <p:sldId id="259" r:id="rId7"/>
    <p:sldId id="261" r:id="rId8"/>
    <p:sldId id="262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CF2"/>
    <a:srgbClr val="BEE8FB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1B1C58-5415-4594-AE0B-0B0C002648D6}" v="24" dt="2023-09-20T15:43:32.4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2" autoAdjust="0"/>
    <p:restoredTop sz="63572" autoAdjust="0"/>
  </p:normalViewPr>
  <p:slideViewPr>
    <p:cSldViewPr snapToGrid="0">
      <p:cViewPr varScale="1">
        <p:scale>
          <a:sx n="73" d="100"/>
          <a:sy n="73" d="100"/>
        </p:scale>
        <p:origin x="8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NUBERT CLAIRE" userId="463e7911-c62c-4422-9308-3a4a3529b03e" providerId="ADAL" clId="{64E1443E-4E7D-4F81-8AE7-844F81B32ACA}"/>
    <pc:docChg chg="modSld">
      <pc:chgData name="CORNUBERT CLAIRE" userId="463e7911-c62c-4422-9308-3a4a3529b03e" providerId="ADAL" clId="{64E1443E-4E7D-4F81-8AE7-844F81B32ACA}" dt="2023-09-21T12:41:34.949" v="13" actId="20577"/>
      <pc:docMkLst>
        <pc:docMk/>
      </pc:docMkLst>
      <pc:sldChg chg="modNotesTx">
        <pc:chgData name="CORNUBERT CLAIRE" userId="463e7911-c62c-4422-9308-3a4a3529b03e" providerId="ADAL" clId="{64E1443E-4E7D-4F81-8AE7-844F81B32ACA}" dt="2023-09-21T12:38:43.754" v="0" actId="114"/>
        <pc:sldMkLst>
          <pc:docMk/>
          <pc:sldMk cId="3072745272" sldId="264"/>
        </pc:sldMkLst>
      </pc:sldChg>
      <pc:sldChg chg="modNotesTx">
        <pc:chgData name="CORNUBERT CLAIRE" userId="463e7911-c62c-4422-9308-3a4a3529b03e" providerId="ADAL" clId="{64E1443E-4E7D-4F81-8AE7-844F81B32ACA}" dt="2023-09-21T12:38:52.928" v="1" actId="114"/>
        <pc:sldMkLst>
          <pc:docMk/>
          <pc:sldMk cId="1799347650" sldId="267"/>
        </pc:sldMkLst>
      </pc:sldChg>
      <pc:sldChg chg="modNotesTx">
        <pc:chgData name="CORNUBERT CLAIRE" userId="463e7911-c62c-4422-9308-3a4a3529b03e" providerId="ADAL" clId="{64E1443E-4E7D-4F81-8AE7-844F81B32ACA}" dt="2023-09-21T12:41:34.949" v="13" actId="20577"/>
        <pc:sldMkLst>
          <pc:docMk/>
          <pc:sldMk cId="1341525229" sldId="274"/>
        </pc:sldMkLst>
      </pc:sldChg>
    </pc:docChg>
  </pc:docChgLst>
  <pc:docChgLst>
    <pc:chgData name="BELLEMIN SANDRA" userId="5fe4e071-d3f4-40df-970f-ee8fcf898346" providerId="ADAL" clId="{051B1C58-5415-4594-AE0B-0B0C002648D6}"/>
    <pc:docChg chg="custSel modSld">
      <pc:chgData name="BELLEMIN SANDRA" userId="5fe4e071-d3f4-40df-970f-ee8fcf898346" providerId="ADAL" clId="{051B1C58-5415-4594-AE0B-0B0C002648D6}" dt="2023-09-20T15:43:32.437" v="56"/>
      <pc:docMkLst>
        <pc:docMk/>
      </pc:docMkLst>
      <pc:sldChg chg="addSp delSp modSp mod modClrScheme chgLayout">
        <pc:chgData name="BELLEMIN SANDRA" userId="5fe4e071-d3f4-40df-970f-ee8fcf898346" providerId="ADAL" clId="{051B1C58-5415-4594-AE0B-0B0C002648D6}" dt="2023-09-20T15:41:14.267" v="3"/>
        <pc:sldMkLst>
          <pc:docMk/>
          <pc:sldMk cId="3787992110" sldId="257"/>
        </pc:sldMkLst>
        <pc:spChg chg="del">
          <ac:chgData name="BELLEMIN SANDRA" userId="5fe4e071-d3f4-40df-970f-ee8fcf898346" providerId="ADAL" clId="{051B1C58-5415-4594-AE0B-0B0C002648D6}" dt="2023-09-20T15:41:12.668" v="1" actId="478"/>
          <ac:spMkLst>
            <pc:docMk/>
            <pc:sldMk cId="3787992110" sldId="257"/>
            <ac:spMk id="2" creationId="{DE508C71-F90B-F423-0BDC-84E6DF93D6CD}"/>
          </ac:spMkLst>
        </pc:spChg>
        <pc:spChg chg="del">
          <ac:chgData name="BELLEMIN SANDRA" userId="5fe4e071-d3f4-40df-970f-ee8fcf898346" providerId="ADAL" clId="{051B1C58-5415-4594-AE0B-0B0C002648D6}" dt="2023-09-20T15:41:13.297" v="2" actId="478"/>
          <ac:spMkLst>
            <pc:docMk/>
            <pc:sldMk cId="3787992110" sldId="257"/>
            <ac:spMk id="3" creationId="{8C38A128-9CE4-C4C5-A5CC-A09A722AE38B}"/>
          </ac:spMkLst>
        </pc:spChg>
        <pc:picChg chg="add mod">
          <ac:chgData name="BELLEMIN SANDRA" userId="5fe4e071-d3f4-40df-970f-ee8fcf898346" providerId="ADAL" clId="{051B1C58-5415-4594-AE0B-0B0C002648D6}" dt="2023-09-20T15:41:14.267" v="3"/>
          <ac:picMkLst>
            <pc:docMk/>
            <pc:sldMk cId="3787992110" sldId="257"/>
            <ac:picMk id="5" creationId="{B363FBB6-5820-8469-DD58-54643A8B53E8}"/>
          </ac:picMkLst>
        </pc:picChg>
      </pc:sldChg>
      <pc:sldChg chg="addSp delSp modSp mod modClrScheme chgLayout">
        <pc:chgData name="BELLEMIN SANDRA" userId="5fe4e071-d3f4-40df-970f-ee8fcf898346" providerId="ADAL" clId="{051B1C58-5415-4594-AE0B-0B0C002648D6}" dt="2023-09-20T15:41:16.394" v="5"/>
        <pc:sldMkLst>
          <pc:docMk/>
          <pc:sldMk cId="1166761279" sldId="258"/>
        </pc:sldMkLst>
        <pc:picChg chg="del">
          <ac:chgData name="BELLEMIN SANDRA" userId="5fe4e071-d3f4-40df-970f-ee8fcf898346" providerId="ADAL" clId="{051B1C58-5415-4594-AE0B-0B0C002648D6}" dt="2023-09-20T15:41:15.510" v="4" actId="478"/>
          <ac:picMkLst>
            <pc:docMk/>
            <pc:sldMk cId="1166761279" sldId="258"/>
            <ac:picMk id="3" creationId="{10B7BBE6-06D0-DD35-3B90-C73F46AB155C}"/>
          </ac:picMkLst>
        </pc:picChg>
        <pc:picChg chg="add mod">
          <ac:chgData name="BELLEMIN SANDRA" userId="5fe4e071-d3f4-40df-970f-ee8fcf898346" providerId="ADAL" clId="{051B1C58-5415-4594-AE0B-0B0C002648D6}" dt="2023-09-20T15:41:16.394" v="5"/>
          <ac:picMkLst>
            <pc:docMk/>
            <pc:sldMk cId="1166761279" sldId="258"/>
            <ac:picMk id="4" creationId="{D7AE0563-4ACE-EB77-F053-DEE92BC9F340}"/>
          </ac:picMkLst>
        </pc:picChg>
      </pc:sldChg>
      <pc:sldChg chg="addSp delSp modSp mod modClrScheme chgLayout">
        <pc:chgData name="BELLEMIN SANDRA" userId="5fe4e071-d3f4-40df-970f-ee8fcf898346" providerId="ADAL" clId="{051B1C58-5415-4594-AE0B-0B0C002648D6}" dt="2023-09-20T15:41:19.464" v="7"/>
        <pc:sldMkLst>
          <pc:docMk/>
          <pc:sldMk cId="1685330469" sldId="259"/>
        </pc:sldMkLst>
        <pc:spChg chg="del">
          <ac:chgData name="BELLEMIN SANDRA" userId="5fe4e071-d3f4-40df-970f-ee8fcf898346" providerId="ADAL" clId="{051B1C58-5415-4594-AE0B-0B0C002648D6}" dt="2023-09-20T15:41:18.533" v="6" actId="478"/>
          <ac:spMkLst>
            <pc:docMk/>
            <pc:sldMk cId="1685330469" sldId="259"/>
            <ac:spMk id="2" creationId="{2AD90BBA-0E53-9B4B-AE4C-B7E46407D108}"/>
          </ac:spMkLst>
        </pc:spChg>
        <pc:picChg chg="add mod">
          <ac:chgData name="BELLEMIN SANDRA" userId="5fe4e071-d3f4-40df-970f-ee8fcf898346" providerId="ADAL" clId="{051B1C58-5415-4594-AE0B-0B0C002648D6}" dt="2023-09-20T15:41:19.464" v="7"/>
          <ac:picMkLst>
            <pc:docMk/>
            <pc:sldMk cId="1685330469" sldId="259"/>
            <ac:picMk id="4" creationId="{0F8573F3-B4F6-08B0-AD92-F988870FCC17}"/>
          </ac:picMkLst>
        </pc:picChg>
      </pc:sldChg>
      <pc:sldChg chg="addSp delSp modSp mod modClrScheme chgLayout">
        <pc:chgData name="BELLEMIN SANDRA" userId="5fe4e071-d3f4-40df-970f-ee8fcf898346" providerId="ADAL" clId="{051B1C58-5415-4594-AE0B-0B0C002648D6}" dt="2023-09-20T15:41:25.159" v="9"/>
        <pc:sldMkLst>
          <pc:docMk/>
          <pc:sldMk cId="3472241140" sldId="261"/>
        </pc:sldMkLst>
        <pc:spChg chg="del">
          <ac:chgData name="BELLEMIN SANDRA" userId="5fe4e071-d3f4-40df-970f-ee8fcf898346" providerId="ADAL" clId="{051B1C58-5415-4594-AE0B-0B0C002648D6}" dt="2023-09-20T15:41:24.129" v="8" actId="478"/>
          <ac:spMkLst>
            <pc:docMk/>
            <pc:sldMk cId="3472241140" sldId="261"/>
            <ac:spMk id="2" creationId="{1D8E4559-5CA2-8B90-BFFA-51572CEACDDC}"/>
          </ac:spMkLst>
        </pc:spChg>
        <pc:spChg chg="del">
          <ac:chgData name="BELLEMIN SANDRA" userId="5fe4e071-d3f4-40df-970f-ee8fcf898346" providerId="ADAL" clId="{051B1C58-5415-4594-AE0B-0B0C002648D6}" dt="2023-09-20T15:41:24.129" v="8" actId="478"/>
          <ac:spMkLst>
            <pc:docMk/>
            <pc:sldMk cId="3472241140" sldId="261"/>
            <ac:spMk id="4" creationId="{7D7364A1-F930-3BF1-CBB5-0265E1D650A7}"/>
          </ac:spMkLst>
        </pc:spChg>
        <pc:picChg chg="add mod">
          <ac:chgData name="BELLEMIN SANDRA" userId="5fe4e071-d3f4-40df-970f-ee8fcf898346" providerId="ADAL" clId="{051B1C58-5415-4594-AE0B-0B0C002648D6}" dt="2023-09-20T15:41:25.159" v="9"/>
          <ac:picMkLst>
            <pc:docMk/>
            <pc:sldMk cId="3472241140" sldId="261"/>
            <ac:picMk id="5" creationId="{54E3D3AA-D594-6EAB-2040-FB0E9E1DC849}"/>
          </ac:picMkLst>
        </pc:picChg>
      </pc:sldChg>
      <pc:sldChg chg="addSp delSp modSp mod modClrScheme chgLayout">
        <pc:chgData name="BELLEMIN SANDRA" userId="5fe4e071-d3f4-40df-970f-ee8fcf898346" providerId="ADAL" clId="{051B1C58-5415-4594-AE0B-0B0C002648D6}" dt="2023-09-20T15:41:30.727" v="11"/>
        <pc:sldMkLst>
          <pc:docMk/>
          <pc:sldMk cId="907680559" sldId="262"/>
        </pc:sldMkLst>
        <pc:picChg chg="add mod">
          <ac:chgData name="BELLEMIN SANDRA" userId="5fe4e071-d3f4-40df-970f-ee8fcf898346" providerId="ADAL" clId="{051B1C58-5415-4594-AE0B-0B0C002648D6}" dt="2023-09-20T15:41:30.727" v="11"/>
          <ac:picMkLst>
            <pc:docMk/>
            <pc:sldMk cId="907680559" sldId="262"/>
            <ac:picMk id="3" creationId="{FE2C02E3-6C5C-B13F-5361-6C4BE1167A9D}"/>
          </ac:picMkLst>
        </pc:picChg>
        <pc:picChg chg="del">
          <ac:chgData name="BELLEMIN SANDRA" userId="5fe4e071-d3f4-40df-970f-ee8fcf898346" providerId="ADAL" clId="{051B1C58-5415-4594-AE0B-0B0C002648D6}" dt="2023-09-20T15:41:28.413" v="10" actId="478"/>
          <ac:picMkLst>
            <pc:docMk/>
            <pc:sldMk cId="907680559" sldId="262"/>
            <ac:picMk id="5" creationId="{31C97DCD-4FA7-D0C9-4167-25A4C2F61D3D}"/>
          </ac:picMkLst>
        </pc:picChg>
      </pc:sldChg>
      <pc:sldChg chg="addSp delSp modSp mod modClrScheme chgLayout">
        <pc:chgData name="BELLEMIN SANDRA" userId="5fe4e071-d3f4-40df-970f-ee8fcf898346" providerId="ADAL" clId="{051B1C58-5415-4594-AE0B-0B0C002648D6}" dt="2023-09-20T15:41:41.187" v="13"/>
        <pc:sldMkLst>
          <pc:docMk/>
          <pc:sldMk cId="3072745272" sldId="264"/>
        </pc:sldMkLst>
        <pc:spChg chg="del">
          <ac:chgData name="BELLEMIN SANDRA" userId="5fe4e071-d3f4-40df-970f-ee8fcf898346" providerId="ADAL" clId="{051B1C58-5415-4594-AE0B-0B0C002648D6}" dt="2023-09-20T15:41:36.029" v="12" actId="478"/>
          <ac:spMkLst>
            <pc:docMk/>
            <pc:sldMk cId="3072745272" sldId="264"/>
            <ac:spMk id="2" creationId="{5E10A2A5-5A3B-04A1-D074-5239C2401DAD}"/>
          </ac:spMkLst>
        </pc:spChg>
        <pc:spChg chg="del">
          <ac:chgData name="BELLEMIN SANDRA" userId="5fe4e071-d3f4-40df-970f-ee8fcf898346" providerId="ADAL" clId="{051B1C58-5415-4594-AE0B-0B0C002648D6}" dt="2023-09-20T15:41:36.029" v="12" actId="478"/>
          <ac:spMkLst>
            <pc:docMk/>
            <pc:sldMk cId="3072745272" sldId="264"/>
            <ac:spMk id="3" creationId="{6CF98586-B245-5963-F6BE-320FC2F7FBC9}"/>
          </ac:spMkLst>
        </pc:spChg>
        <pc:spChg chg="del">
          <ac:chgData name="BELLEMIN SANDRA" userId="5fe4e071-d3f4-40df-970f-ee8fcf898346" providerId="ADAL" clId="{051B1C58-5415-4594-AE0B-0B0C002648D6}" dt="2023-09-20T15:41:36.029" v="12" actId="478"/>
          <ac:spMkLst>
            <pc:docMk/>
            <pc:sldMk cId="3072745272" sldId="264"/>
            <ac:spMk id="4" creationId="{395810EA-275D-C077-5E5A-31830EAE0200}"/>
          </ac:spMkLst>
        </pc:spChg>
        <pc:spChg chg="del">
          <ac:chgData name="BELLEMIN SANDRA" userId="5fe4e071-d3f4-40df-970f-ee8fcf898346" providerId="ADAL" clId="{051B1C58-5415-4594-AE0B-0B0C002648D6}" dt="2023-09-20T15:41:36.029" v="12" actId="478"/>
          <ac:spMkLst>
            <pc:docMk/>
            <pc:sldMk cId="3072745272" sldId="264"/>
            <ac:spMk id="5" creationId="{F37FEEEF-0DE6-E067-538D-63358AC34708}"/>
          </ac:spMkLst>
        </pc:spChg>
        <pc:spChg chg="del">
          <ac:chgData name="BELLEMIN SANDRA" userId="5fe4e071-d3f4-40df-970f-ee8fcf898346" providerId="ADAL" clId="{051B1C58-5415-4594-AE0B-0B0C002648D6}" dt="2023-09-20T15:41:36.029" v="12" actId="478"/>
          <ac:spMkLst>
            <pc:docMk/>
            <pc:sldMk cId="3072745272" sldId="264"/>
            <ac:spMk id="6" creationId="{8CFD2BAE-7E3F-3499-0310-5C29B70C5410}"/>
          </ac:spMkLst>
        </pc:spChg>
        <pc:spChg chg="del">
          <ac:chgData name="BELLEMIN SANDRA" userId="5fe4e071-d3f4-40df-970f-ee8fcf898346" providerId="ADAL" clId="{051B1C58-5415-4594-AE0B-0B0C002648D6}" dt="2023-09-20T15:41:36.029" v="12" actId="478"/>
          <ac:spMkLst>
            <pc:docMk/>
            <pc:sldMk cId="3072745272" sldId="264"/>
            <ac:spMk id="7" creationId="{2E62C23D-E9DC-6969-EFE1-3B2DF5D3481B}"/>
          </ac:spMkLst>
        </pc:spChg>
        <pc:spChg chg="del">
          <ac:chgData name="BELLEMIN SANDRA" userId="5fe4e071-d3f4-40df-970f-ee8fcf898346" providerId="ADAL" clId="{051B1C58-5415-4594-AE0B-0B0C002648D6}" dt="2023-09-20T15:41:36.029" v="12" actId="478"/>
          <ac:spMkLst>
            <pc:docMk/>
            <pc:sldMk cId="3072745272" sldId="264"/>
            <ac:spMk id="8" creationId="{864845D4-E1B3-003C-7252-B1BC2508B0F0}"/>
          </ac:spMkLst>
        </pc:spChg>
        <pc:picChg chg="add mod">
          <ac:chgData name="BELLEMIN SANDRA" userId="5fe4e071-d3f4-40df-970f-ee8fcf898346" providerId="ADAL" clId="{051B1C58-5415-4594-AE0B-0B0C002648D6}" dt="2023-09-20T15:41:41.187" v="13"/>
          <ac:picMkLst>
            <pc:docMk/>
            <pc:sldMk cId="3072745272" sldId="264"/>
            <ac:picMk id="10" creationId="{5AFD6045-3F68-8654-D702-A57F0524EE5E}"/>
          </ac:picMkLst>
        </pc:picChg>
      </pc:sldChg>
      <pc:sldChg chg="addSp delSp modSp mod modClrScheme chgLayout">
        <pc:chgData name="BELLEMIN SANDRA" userId="5fe4e071-d3f4-40df-970f-ee8fcf898346" providerId="ADAL" clId="{051B1C58-5415-4594-AE0B-0B0C002648D6}" dt="2023-09-20T15:41:45.948" v="15"/>
        <pc:sldMkLst>
          <pc:docMk/>
          <pc:sldMk cId="3756749029" sldId="266"/>
        </pc:sldMkLst>
        <pc:picChg chg="del">
          <ac:chgData name="BELLEMIN SANDRA" userId="5fe4e071-d3f4-40df-970f-ee8fcf898346" providerId="ADAL" clId="{051B1C58-5415-4594-AE0B-0B0C002648D6}" dt="2023-09-20T15:41:44.792" v="14" actId="478"/>
          <ac:picMkLst>
            <pc:docMk/>
            <pc:sldMk cId="3756749029" sldId="266"/>
            <ac:picMk id="3" creationId="{46C0FAE3-47F4-11FB-E79F-2661A1EDEC27}"/>
          </ac:picMkLst>
        </pc:picChg>
        <pc:picChg chg="add mod">
          <ac:chgData name="BELLEMIN SANDRA" userId="5fe4e071-d3f4-40df-970f-ee8fcf898346" providerId="ADAL" clId="{051B1C58-5415-4594-AE0B-0B0C002648D6}" dt="2023-09-20T15:41:45.948" v="15"/>
          <ac:picMkLst>
            <pc:docMk/>
            <pc:sldMk cId="3756749029" sldId="266"/>
            <ac:picMk id="4" creationId="{A8C9462F-D007-2F01-8A7C-AF67B0D85952}"/>
          </ac:picMkLst>
        </pc:picChg>
      </pc:sldChg>
      <pc:sldChg chg="addSp delSp modSp mod modClrScheme chgLayout">
        <pc:chgData name="BELLEMIN SANDRA" userId="5fe4e071-d3f4-40df-970f-ee8fcf898346" providerId="ADAL" clId="{051B1C58-5415-4594-AE0B-0B0C002648D6}" dt="2023-09-20T15:41:51.108" v="17"/>
        <pc:sldMkLst>
          <pc:docMk/>
          <pc:sldMk cId="1799347650" sldId="267"/>
        </pc:sldMkLst>
        <pc:spChg chg="del">
          <ac:chgData name="BELLEMIN SANDRA" userId="5fe4e071-d3f4-40df-970f-ee8fcf898346" providerId="ADAL" clId="{051B1C58-5415-4594-AE0B-0B0C002648D6}" dt="2023-09-20T15:41:49.646" v="16" actId="478"/>
          <ac:spMkLst>
            <pc:docMk/>
            <pc:sldMk cId="1799347650" sldId="267"/>
            <ac:spMk id="2" creationId="{A2D038CB-2913-B9A9-E846-2D414C0D0184}"/>
          </ac:spMkLst>
        </pc:spChg>
        <pc:spChg chg="del">
          <ac:chgData name="BELLEMIN SANDRA" userId="5fe4e071-d3f4-40df-970f-ee8fcf898346" providerId="ADAL" clId="{051B1C58-5415-4594-AE0B-0B0C002648D6}" dt="2023-09-20T15:41:49.646" v="16" actId="478"/>
          <ac:spMkLst>
            <pc:docMk/>
            <pc:sldMk cId="1799347650" sldId="267"/>
            <ac:spMk id="3" creationId="{95AAA7DE-1892-B041-B174-3DB6C0B788D9}"/>
          </ac:spMkLst>
        </pc:spChg>
        <pc:spChg chg="del">
          <ac:chgData name="BELLEMIN SANDRA" userId="5fe4e071-d3f4-40df-970f-ee8fcf898346" providerId="ADAL" clId="{051B1C58-5415-4594-AE0B-0B0C002648D6}" dt="2023-09-20T15:41:49.646" v="16" actId="478"/>
          <ac:spMkLst>
            <pc:docMk/>
            <pc:sldMk cId="1799347650" sldId="267"/>
            <ac:spMk id="4" creationId="{AB0041C6-A5F7-6FA3-1384-A40A8DA5E0DA}"/>
          </ac:spMkLst>
        </pc:spChg>
        <pc:spChg chg="del">
          <ac:chgData name="BELLEMIN SANDRA" userId="5fe4e071-d3f4-40df-970f-ee8fcf898346" providerId="ADAL" clId="{051B1C58-5415-4594-AE0B-0B0C002648D6}" dt="2023-09-20T15:41:49.646" v="16" actId="478"/>
          <ac:spMkLst>
            <pc:docMk/>
            <pc:sldMk cId="1799347650" sldId="267"/>
            <ac:spMk id="5" creationId="{56453FC5-81AB-58EA-95E3-1287C62549D0}"/>
          </ac:spMkLst>
        </pc:spChg>
        <pc:spChg chg="del">
          <ac:chgData name="BELLEMIN SANDRA" userId="5fe4e071-d3f4-40df-970f-ee8fcf898346" providerId="ADAL" clId="{051B1C58-5415-4594-AE0B-0B0C002648D6}" dt="2023-09-20T15:41:49.646" v="16" actId="478"/>
          <ac:spMkLst>
            <pc:docMk/>
            <pc:sldMk cId="1799347650" sldId="267"/>
            <ac:spMk id="6" creationId="{360B2609-329F-26E6-C904-4472D64BF6EC}"/>
          </ac:spMkLst>
        </pc:spChg>
        <pc:spChg chg="del">
          <ac:chgData name="BELLEMIN SANDRA" userId="5fe4e071-d3f4-40df-970f-ee8fcf898346" providerId="ADAL" clId="{051B1C58-5415-4594-AE0B-0B0C002648D6}" dt="2023-09-20T15:41:49.646" v="16" actId="478"/>
          <ac:spMkLst>
            <pc:docMk/>
            <pc:sldMk cId="1799347650" sldId="267"/>
            <ac:spMk id="7" creationId="{E0B28B64-CCB1-FEC3-CD08-1B2AF1F7540A}"/>
          </ac:spMkLst>
        </pc:spChg>
        <pc:spChg chg="del">
          <ac:chgData name="BELLEMIN SANDRA" userId="5fe4e071-d3f4-40df-970f-ee8fcf898346" providerId="ADAL" clId="{051B1C58-5415-4594-AE0B-0B0C002648D6}" dt="2023-09-20T15:41:49.646" v="16" actId="478"/>
          <ac:spMkLst>
            <pc:docMk/>
            <pc:sldMk cId="1799347650" sldId="267"/>
            <ac:spMk id="8" creationId="{6D4C3265-D59A-96E1-BCE4-6567E0E73FC0}"/>
          </ac:spMkLst>
        </pc:spChg>
        <pc:spChg chg="del">
          <ac:chgData name="BELLEMIN SANDRA" userId="5fe4e071-d3f4-40df-970f-ee8fcf898346" providerId="ADAL" clId="{051B1C58-5415-4594-AE0B-0B0C002648D6}" dt="2023-09-20T15:41:49.646" v="16" actId="478"/>
          <ac:spMkLst>
            <pc:docMk/>
            <pc:sldMk cId="1799347650" sldId="267"/>
            <ac:spMk id="9" creationId="{FFC55452-3D5A-2F7D-0A1E-8854DF6A0714}"/>
          </ac:spMkLst>
        </pc:spChg>
        <pc:picChg chg="add mod">
          <ac:chgData name="BELLEMIN SANDRA" userId="5fe4e071-d3f4-40df-970f-ee8fcf898346" providerId="ADAL" clId="{051B1C58-5415-4594-AE0B-0B0C002648D6}" dt="2023-09-20T15:41:51.108" v="17"/>
          <ac:picMkLst>
            <pc:docMk/>
            <pc:sldMk cId="1799347650" sldId="267"/>
            <ac:picMk id="11" creationId="{7C20C67D-CF99-53BB-01BF-7E8C1266E945}"/>
          </ac:picMkLst>
        </pc:picChg>
      </pc:sldChg>
      <pc:sldChg chg="addSp delSp modSp mod modClrScheme chgLayout">
        <pc:chgData name="BELLEMIN SANDRA" userId="5fe4e071-d3f4-40df-970f-ee8fcf898346" providerId="ADAL" clId="{051B1C58-5415-4594-AE0B-0B0C002648D6}" dt="2023-09-20T15:41:59.516" v="19"/>
        <pc:sldMkLst>
          <pc:docMk/>
          <pc:sldMk cId="3411505464" sldId="268"/>
        </pc:sldMkLst>
        <pc:spChg chg="del">
          <ac:chgData name="BELLEMIN SANDRA" userId="5fe4e071-d3f4-40df-970f-ee8fcf898346" providerId="ADAL" clId="{051B1C58-5415-4594-AE0B-0B0C002648D6}" dt="2023-09-20T15:41:55.459" v="18" actId="478"/>
          <ac:spMkLst>
            <pc:docMk/>
            <pc:sldMk cId="3411505464" sldId="268"/>
            <ac:spMk id="2" creationId="{0EB564E1-6A70-E7BB-85F0-E863C7C47953}"/>
          </ac:spMkLst>
        </pc:spChg>
        <pc:spChg chg="del">
          <ac:chgData name="BELLEMIN SANDRA" userId="5fe4e071-d3f4-40df-970f-ee8fcf898346" providerId="ADAL" clId="{051B1C58-5415-4594-AE0B-0B0C002648D6}" dt="2023-09-20T15:41:55.459" v="18" actId="478"/>
          <ac:spMkLst>
            <pc:docMk/>
            <pc:sldMk cId="3411505464" sldId="268"/>
            <ac:spMk id="3" creationId="{93880F51-E12A-8302-D366-64955C0EC459}"/>
          </ac:spMkLst>
        </pc:spChg>
        <pc:spChg chg="del">
          <ac:chgData name="BELLEMIN SANDRA" userId="5fe4e071-d3f4-40df-970f-ee8fcf898346" providerId="ADAL" clId="{051B1C58-5415-4594-AE0B-0B0C002648D6}" dt="2023-09-20T15:41:55.459" v="18" actId="478"/>
          <ac:spMkLst>
            <pc:docMk/>
            <pc:sldMk cId="3411505464" sldId="268"/>
            <ac:spMk id="4" creationId="{D4291577-96DD-8E30-A3B0-8CE3BE84AA36}"/>
          </ac:spMkLst>
        </pc:spChg>
        <pc:spChg chg="del">
          <ac:chgData name="BELLEMIN SANDRA" userId="5fe4e071-d3f4-40df-970f-ee8fcf898346" providerId="ADAL" clId="{051B1C58-5415-4594-AE0B-0B0C002648D6}" dt="2023-09-20T15:41:55.459" v="18" actId="478"/>
          <ac:spMkLst>
            <pc:docMk/>
            <pc:sldMk cId="3411505464" sldId="268"/>
            <ac:spMk id="5" creationId="{9347B9B1-4AB2-C32B-3EC5-84E5093CC6F3}"/>
          </ac:spMkLst>
        </pc:spChg>
        <pc:spChg chg="del">
          <ac:chgData name="BELLEMIN SANDRA" userId="5fe4e071-d3f4-40df-970f-ee8fcf898346" providerId="ADAL" clId="{051B1C58-5415-4594-AE0B-0B0C002648D6}" dt="2023-09-20T15:41:55.459" v="18" actId="478"/>
          <ac:spMkLst>
            <pc:docMk/>
            <pc:sldMk cId="3411505464" sldId="268"/>
            <ac:spMk id="6" creationId="{9F8BD351-9536-1D79-B825-59DBC541C9BF}"/>
          </ac:spMkLst>
        </pc:spChg>
        <pc:spChg chg="del">
          <ac:chgData name="BELLEMIN SANDRA" userId="5fe4e071-d3f4-40df-970f-ee8fcf898346" providerId="ADAL" clId="{051B1C58-5415-4594-AE0B-0B0C002648D6}" dt="2023-09-20T15:41:55.459" v="18" actId="478"/>
          <ac:spMkLst>
            <pc:docMk/>
            <pc:sldMk cId="3411505464" sldId="268"/>
            <ac:spMk id="11" creationId="{D28354E3-47C7-105A-4D11-167A72C6A843}"/>
          </ac:spMkLst>
        </pc:spChg>
        <pc:spChg chg="del">
          <ac:chgData name="BELLEMIN SANDRA" userId="5fe4e071-d3f4-40df-970f-ee8fcf898346" providerId="ADAL" clId="{051B1C58-5415-4594-AE0B-0B0C002648D6}" dt="2023-09-20T15:41:55.459" v="18" actId="478"/>
          <ac:spMkLst>
            <pc:docMk/>
            <pc:sldMk cId="3411505464" sldId="268"/>
            <ac:spMk id="12" creationId="{9CE584D4-6742-A7F8-24CB-39AD171BE168}"/>
          </ac:spMkLst>
        </pc:spChg>
        <pc:spChg chg="del">
          <ac:chgData name="BELLEMIN SANDRA" userId="5fe4e071-d3f4-40df-970f-ee8fcf898346" providerId="ADAL" clId="{051B1C58-5415-4594-AE0B-0B0C002648D6}" dt="2023-09-20T15:41:55.459" v="18" actId="478"/>
          <ac:spMkLst>
            <pc:docMk/>
            <pc:sldMk cId="3411505464" sldId="268"/>
            <ac:spMk id="13" creationId="{9C7DA11B-EAFE-9F71-2F9D-95039D238C26}"/>
          </ac:spMkLst>
        </pc:spChg>
        <pc:spChg chg="del">
          <ac:chgData name="BELLEMIN SANDRA" userId="5fe4e071-d3f4-40df-970f-ee8fcf898346" providerId="ADAL" clId="{051B1C58-5415-4594-AE0B-0B0C002648D6}" dt="2023-09-20T15:41:55.459" v="18" actId="478"/>
          <ac:spMkLst>
            <pc:docMk/>
            <pc:sldMk cId="3411505464" sldId="268"/>
            <ac:spMk id="14" creationId="{12B3DF2E-5D5C-BE90-3786-010992ED0692}"/>
          </ac:spMkLst>
        </pc:spChg>
        <pc:spChg chg="del">
          <ac:chgData name="BELLEMIN SANDRA" userId="5fe4e071-d3f4-40df-970f-ee8fcf898346" providerId="ADAL" clId="{051B1C58-5415-4594-AE0B-0B0C002648D6}" dt="2023-09-20T15:41:55.459" v="18" actId="478"/>
          <ac:spMkLst>
            <pc:docMk/>
            <pc:sldMk cId="3411505464" sldId="268"/>
            <ac:spMk id="15" creationId="{4ED79814-1B15-B3AC-D9E7-E812AAF0C502}"/>
          </ac:spMkLst>
        </pc:spChg>
        <pc:spChg chg="del">
          <ac:chgData name="BELLEMIN SANDRA" userId="5fe4e071-d3f4-40df-970f-ee8fcf898346" providerId="ADAL" clId="{051B1C58-5415-4594-AE0B-0B0C002648D6}" dt="2023-09-20T15:41:55.459" v="18" actId="478"/>
          <ac:spMkLst>
            <pc:docMk/>
            <pc:sldMk cId="3411505464" sldId="268"/>
            <ac:spMk id="16" creationId="{3C329F41-920D-14CD-5598-FCD615E23912}"/>
          </ac:spMkLst>
        </pc:spChg>
        <pc:spChg chg="del">
          <ac:chgData name="BELLEMIN SANDRA" userId="5fe4e071-d3f4-40df-970f-ee8fcf898346" providerId="ADAL" clId="{051B1C58-5415-4594-AE0B-0B0C002648D6}" dt="2023-09-20T15:41:55.459" v="18" actId="478"/>
          <ac:spMkLst>
            <pc:docMk/>
            <pc:sldMk cId="3411505464" sldId="268"/>
            <ac:spMk id="17" creationId="{54B3B4F6-67E3-D9BA-7A7E-F3CE1193B09B}"/>
          </ac:spMkLst>
        </pc:spChg>
        <pc:spChg chg="del">
          <ac:chgData name="BELLEMIN SANDRA" userId="5fe4e071-d3f4-40df-970f-ee8fcf898346" providerId="ADAL" clId="{051B1C58-5415-4594-AE0B-0B0C002648D6}" dt="2023-09-20T15:41:55.459" v="18" actId="478"/>
          <ac:spMkLst>
            <pc:docMk/>
            <pc:sldMk cId="3411505464" sldId="268"/>
            <ac:spMk id="18" creationId="{8ABD2C13-B078-FAA0-B9E5-C4C932128587}"/>
          </ac:spMkLst>
        </pc:spChg>
        <pc:spChg chg="del">
          <ac:chgData name="BELLEMIN SANDRA" userId="5fe4e071-d3f4-40df-970f-ee8fcf898346" providerId="ADAL" clId="{051B1C58-5415-4594-AE0B-0B0C002648D6}" dt="2023-09-20T15:41:55.459" v="18" actId="478"/>
          <ac:spMkLst>
            <pc:docMk/>
            <pc:sldMk cId="3411505464" sldId="268"/>
            <ac:spMk id="19" creationId="{0970B64A-D2F5-BCA6-E4BD-B9EA93A8726B}"/>
          </ac:spMkLst>
        </pc:spChg>
        <pc:spChg chg="del">
          <ac:chgData name="BELLEMIN SANDRA" userId="5fe4e071-d3f4-40df-970f-ee8fcf898346" providerId="ADAL" clId="{051B1C58-5415-4594-AE0B-0B0C002648D6}" dt="2023-09-20T15:41:55.459" v="18" actId="478"/>
          <ac:spMkLst>
            <pc:docMk/>
            <pc:sldMk cId="3411505464" sldId="268"/>
            <ac:spMk id="20" creationId="{9E018EEB-494F-BBFD-24F5-265987E775C9}"/>
          </ac:spMkLst>
        </pc:spChg>
        <pc:picChg chg="add mod">
          <ac:chgData name="BELLEMIN SANDRA" userId="5fe4e071-d3f4-40df-970f-ee8fcf898346" providerId="ADAL" clId="{051B1C58-5415-4594-AE0B-0B0C002648D6}" dt="2023-09-20T15:41:59.516" v="19"/>
          <ac:picMkLst>
            <pc:docMk/>
            <pc:sldMk cId="3411505464" sldId="268"/>
            <ac:picMk id="8" creationId="{C25090AA-29B7-AA50-9B81-C83BD2BAF3D6}"/>
          </ac:picMkLst>
        </pc:picChg>
      </pc:sldChg>
      <pc:sldChg chg="addSp delSp modSp mod modClrScheme chgLayout">
        <pc:chgData name="BELLEMIN SANDRA" userId="5fe4e071-d3f4-40df-970f-ee8fcf898346" providerId="ADAL" clId="{051B1C58-5415-4594-AE0B-0B0C002648D6}" dt="2023-09-20T15:42:07.545" v="21"/>
        <pc:sldMkLst>
          <pc:docMk/>
          <pc:sldMk cId="1647818523" sldId="269"/>
        </pc:sldMkLst>
        <pc:spChg chg="del">
          <ac:chgData name="BELLEMIN SANDRA" userId="5fe4e071-d3f4-40df-970f-ee8fcf898346" providerId="ADAL" clId="{051B1C58-5415-4594-AE0B-0B0C002648D6}" dt="2023-09-20T15:42:06.028" v="20" actId="478"/>
          <ac:spMkLst>
            <pc:docMk/>
            <pc:sldMk cId="1647818523" sldId="269"/>
            <ac:spMk id="2" creationId="{07F50A64-5FEB-F2B9-5ECD-41B44C943B69}"/>
          </ac:spMkLst>
        </pc:spChg>
        <pc:spChg chg="del">
          <ac:chgData name="BELLEMIN SANDRA" userId="5fe4e071-d3f4-40df-970f-ee8fcf898346" providerId="ADAL" clId="{051B1C58-5415-4594-AE0B-0B0C002648D6}" dt="2023-09-20T15:42:06.028" v="20" actId="478"/>
          <ac:spMkLst>
            <pc:docMk/>
            <pc:sldMk cId="1647818523" sldId="269"/>
            <ac:spMk id="5" creationId="{27BE338D-A775-7ECC-B57B-6D35C0CE9F6A}"/>
          </ac:spMkLst>
        </pc:spChg>
        <pc:spChg chg="del">
          <ac:chgData name="BELLEMIN SANDRA" userId="5fe4e071-d3f4-40df-970f-ee8fcf898346" providerId="ADAL" clId="{051B1C58-5415-4594-AE0B-0B0C002648D6}" dt="2023-09-20T15:42:06.028" v="20" actId="478"/>
          <ac:spMkLst>
            <pc:docMk/>
            <pc:sldMk cId="1647818523" sldId="269"/>
            <ac:spMk id="7" creationId="{114E37EE-2370-167A-76FF-D856C4AC6ABB}"/>
          </ac:spMkLst>
        </pc:spChg>
        <pc:spChg chg="del">
          <ac:chgData name="BELLEMIN SANDRA" userId="5fe4e071-d3f4-40df-970f-ee8fcf898346" providerId="ADAL" clId="{051B1C58-5415-4594-AE0B-0B0C002648D6}" dt="2023-09-20T15:42:06.028" v="20" actId="478"/>
          <ac:spMkLst>
            <pc:docMk/>
            <pc:sldMk cId="1647818523" sldId="269"/>
            <ac:spMk id="8" creationId="{68615F60-E3C6-79FB-E94C-FB690BC33024}"/>
          </ac:spMkLst>
        </pc:spChg>
        <pc:spChg chg="del">
          <ac:chgData name="BELLEMIN SANDRA" userId="5fe4e071-d3f4-40df-970f-ee8fcf898346" providerId="ADAL" clId="{051B1C58-5415-4594-AE0B-0B0C002648D6}" dt="2023-09-20T15:42:06.028" v="20" actId="478"/>
          <ac:spMkLst>
            <pc:docMk/>
            <pc:sldMk cId="1647818523" sldId="269"/>
            <ac:spMk id="9" creationId="{00A65C9A-06FC-61AC-A055-1A8D695F7907}"/>
          </ac:spMkLst>
        </pc:spChg>
        <pc:spChg chg="del">
          <ac:chgData name="BELLEMIN SANDRA" userId="5fe4e071-d3f4-40df-970f-ee8fcf898346" providerId="ADAL" clId="{051B1C58-5415-4594-AE0B-0B0C002648D6}" dt="2023-09-20T15:42:06.028" v="20" actId="478"/>
          <ac:spMkLst>
            <pc:docMk/>
            <pc:sldMk cId="1647818523" sldId="269"/>
            <ac:spMk id="10" creationId="{C429B937-1439-8188-2E7A-C508B94017F2}"/>
          </ac:spMkLst>
        </pc:spChg>
        <pc:spChg chg="del">
          <ac:chgData name="BELLEMIN SANDRA" userId="5fe4e071-d3f4-40df-970f-ee8fcf898346" providerId="ADAL" clId="{051B1C58-5415-4594-AE0B-0B0C002648D6}" dt="2023-09-20T15:42:06.028" v="20" actId="478"/>
          <ac:spMkLst>
            <pc:docMk/>
            <pc:sldMk cId="1647818523" sldId="269"/>
            <ac:spMk id="11" creationId="{36187AB1-A0C6-B8B7-4604-0DAB06FF6136}"/>
          </ac:spMkLst>
        </pc:spChg>
        <pc:spChg chg="del">
          <ac:chgData name="BELLEMIN SANDRA" userId="5fe4e071-d3f4-40df-970f-ee8fcf898346" providerId="ADAL" clId="{051B1C58-5415-4594-AE0B-0B0C002648D6}" dt="2023-09-20T15:42:06.028" v="20" actId="478"/>
          <ac:spMkLst>
            <pc:docMk/>
            <pc:sldMk cId="1647818523" sldId="269"/>
            <ac:spMk id="18" creationId="{928FADC7-BEAA-5E7B-7DC6-5E688587F5BC}"/>
          </ac:spMkLst>
        </pc:spChg>
        <pc:spChg chg="del">
          <ac:chgData name="BELLEMIN SANDRA" userId="5fe4e071-d3f4-40df-970f-ee8fcf898346" providerId="ADAL" clId="{051B1C58-5415-4594-AE0B-0B0C002648D6}" dt="2023-09-20T15:42:06.028" v="20" actId="478"/>
          <ac:spMkLst>
            <pc:docMk/>
            <pc:sldMk cId="1647818523" sldId="269"/>
            <ac:spMk id="19" creationId="{0F2AD94A-4E4A-6AB4-FC76-8947EB705EAC}"/>
          </ac:spMkLst>
        </pc:spChg>
        <pc:spChg chg="del">
          <ac:chgData name="BELLEMIN SANDRA" userId="5fe4e071-d3f4-40df-970f-ee8fcf898346" providerId="ADAL" clId="{051B1C58-5415-4594-AE0B-0B0C002648D6}" dt="2023-09-20T15:42:06.028" v="20" actId="478"/>
          <ac:spMkLst>
            <pc:docMk/>
            <pc:sldMk cId="1647818523" sldId="269"/>
            <ac:spMk id="20" creationId="{14479EAE-7B17-0066-1FAD-8173D71CA265}"/>
          </ac:spMkLst>
        </pc:spChg>
        <pc:spChg chg="del">
          <ac:chgData name="BELLEMIN SANDRA" userId="5fe4e071-d3f4-40df-970f-ee8fcf898346" providerId="ADAL" clId="{051B1C58-5415-4594-AE0B-0B0C002648D6}" dt="2023-09-20T15:42:06.028" v="20" actId="478"/>
          <ac:spMkLst>
            <pc:docMk/>
            <pc:sldMk cId="1647818523" sldId="269"/>
            <ac:spMk id="21" creationId="{4E2CB70C-60BB-E073-8CC4-35722F52DEF0}"/>
          </ac:spMkLst>
        </pc:spChg>
        <pc:spChg chg="del">
          <ac:chgData name="BELLEMIN SANDRA" userId="5fe4e071-d3f4-40df-970f-ee8fcf898346" providerId="ADAL" clId="{051B1C58-5415-4594-AE0B-0B0C002648D6}" dt="2023-09-20T15:42:06.028" v="20" actId="478"/>
          <ac:spMkLst>
            <pc:docMk/>
            <pc:sldMk cId="1647818523" sldId="269"/>
            <ac:spMk id="22" creationId="{E17A14A8-9FA7-21BA-DDD1-1ED48B50E86F}"/>
          </ac:spMkLst>
        </pc:spChg>
        <pc:spChg chg="del">
          <ac:chgData name="BELLEMIN SANDRA" userId="5fe4e071-d3f4-40df-970f-ee8fcf898346" providerId="ADAL" clId="{051B1C58-5415-4594-AE0B-0B0C002648D6}" dt="2023-09-20T15:42:06.028" v="20" actId="478"/>
          <ac:spMkLst>
            <pc:docMk/>
            <pc:sldMk cId="1647818523" sldId="269"/>
            <ac:spMk id="23" creationId="{22576E0E-8D4A-9948-B7E0-367F74C0D6AC}"/>
          </ac:spMkLst>
        </pc:spChg>
        <pc:spChg chg="del">
          <ac:chgData name="BELLEMIN SANDRA" userId="5fe4e071-d3f4-40df-970f-ee8fcf898346" providerId="ADAL" clId="{051B1C58-5415-4594-AE0B-0B0C002648D6}" dt="2023-09-20T15:42:06.028" v="20" actId="478"/>
          <ac:spMkLst>
            <pc:docMk/>
            <pc:sldMk cId="1647818523" sldId="269"/>
            <ac:spMk id="24" creationId="{54311427-2968-D73D-7D1F-06FDFD989CE8}"/>
          </ac:spMkLst>
        </pc:spChg>
        <pc:spChg chg="del">
          <ac:chgData name="BELLEMIN SANDRA" userId="5fe4e071-d3f4-40df-970f-ee8fcf898346" providerId="ADAL" clId="{051B1C58-5415-4594-AE0B-0B0C002648D6}" dt="2023-09-20T15:42:06.028" v="20" actId="478"/>
          <ac:spMkLst>
            <pc:docMk/>
            <pc:sldMk cId="1647818523" sldId="269"/>
            <ac:spMk id="25" creationId="{26CB8B71-8E0D-8DBF-FEE0-C8ADD84858B2}"/>
          </ac:spMkLst>
        </pc:spChg>
        <pc:picChg chg="add mod">
          <ac:chgData name="BELLEMIN SANDRA" userId="5fe4e071-d3f4-40df-970f-ee8fcf898346" providerId="ADAL" clId="{051B1C58-5415-4594-AE0B-0B0C002648D6}" dt="2023-09-20T15:42:07.545" v="21"/>
          <ac:picMkLst>
            <pc:docMk/>
            <pc:sldMk cId="1647818523" sldId="269"/>
            <ac:picMk id="27" creationId="{14686B5A-10F2-8482-D329-AFC41DAA88A6}"/>
          </ac:picMkLst>
        </pc:picChg>
      </pc:sldChg>
      <pc:sldChg chg="addSp delSp modSp mod modClrScheme chgLayout">
        <pc:chgData name="BELLEMIN SANDRA" userId="5fe4e071-d3f4-40df-970f-ee8fcf898346" providerId="ADAL" clId="{051B1C58-5415-4594-AE0B-0B0C002648D6}" dt="2023-09-20T15:42:11.927" v="23"/>
        <pc:sldMkLst>
          <pc:docMk/>
          <pc:sldMk cId="863197298" sldId="270"/>
        </pc:sldMkLst>
        <pc:spChg chg="del">
          <ac:chgData name="BELLEMIN SANDRA" userId="5fe4e071-d3f4-40df-970f-ee8fcf898346" providerId="ADAL" clId="{051B1C58-5415-4594-AE0B-0B0C002648D6}" dt="2023-09-20T15:42:10.767" v="22" actId="478"/>
          <ac:spMkLst>
            <pc:docMk/>
            <pc:sldMk cId="863197298" sldId="270"/>
            <ac:spMk id="2" creationId="{CD77F315-9BB1-D740-9DAD-12C055BCEB8B}"/>
          </ac:spMkLst>
        </pc:spChg>
        <pc:picChg chg="add mod">
          <ac:chgData name="BELLEMIN SANDRA" userId="5fe4e071-d3f4-40df-970f-ee8fcf898346" providerId="ADAL" clId="{051B1C58-5415-4594-AE0B-0B0C002648D6}" dt="2023-09-20T15:42:11.927" v="23"/>
          <ac:picMkLst>
            <pc:docMk/>
            <pc:sldMk cId="863197298" sldId="270"/>
            <ac:picMk id="4" creationId="{FA76DF3A-1DC6-5C03-D3E6-25D02DA5B6BB}"/>
          </ac:picMkLst>
        </pc:picChg>
      </pc:sldChg>
      <pc:sldChg chg="addSp delSp modSp mod modClrScheme chgLayout">
        <pc:chgData name="BELLEMIN SANDRA" userId="5fe4e071-d3f4-40df-970f-ee8fcf898346" providerId="ADAL" clId="{051B1C58-5415-4594-AE0B-0B0C002648D6}" dt="2023-09-20T15:42:14.562" v="25"/>
        <pc:sldMkLst>
          <pc:docMk/>
          <pc:sldMk cId="2578859307" sldId="271"/>
        </pc:sldMkLst>
        <pc:picChg chg="del">
          <ac:chgData name="BELLEMIN SANDRA" userId="5fe4e071-d3f4-40df-970f-ee8fcf898346" providerId="ADAL" clId="{051B1C58-5415-4594-AE0B-0B0C002648D6}" dt="2023-09-20T15:42:13.387" v="24" actId="478"/>
          <ac:picMkLst>
            <pc:docMk/>
            <pc:sldMk cId="2578859307" sldId="271"/>
            <ac:picMk id="3" creationId="{FDD85AA9-DAC7-2E0F-7EAC-4AD0376264B7}"/>
          </ac:picMkLst>
        </pc:picChg>
        <pc:picChg chg="add mod">
          <ac:chgData name="BELLEMIN SANDRA" userId="5fe4e071-d3f4-40df-970f-ee8fcf898346" providerId="ADAL" clId="{051B1C58-5415-4594-AE0B-0B0C002648D6}" dt="2023-09-20T15:42:14.562" v="25"/>
          <ac:picMkLst>
            <pc:docMk/>
            <pc:sldMk cId="2578859307" sldId="271"/>
            <ac:picMk id="4" creationId="{7B847C93-0CF5-96EC-0DB1-9880DD59F1E0}"/>
          </ac:picMkLst>
        </pc:picChg>
      </pc:sldChg>
      <pc:sldChg chg="addSp delSp modSp mod modClrScheme chgLayout">
        <pc:chgData name="BELLEMIN SANDRA" userId="5fe4e071-d3f4-40df-970f-ee8fcf898346" providerId="ADAL" clId="{051B1C58-5415-4594-AE0B-0B0C002648D6}" dt="2023-09-20T15:42:17.248" v="27"/>
        <pc:sldMkLst>
          <pc:docMk/>
          <pc:sldMk cId="1139664195" sldId="272"/>
        </pc:sldMkLst>
        <pc:picChg chg="del">
          <ac:chgData name="BELLEMIN SANDRA" userId="5fe4e071-d3f4-40df-970f-ee8fcf898346" providerId="ADAL" clId="{051B1C58-5415-4594-AE0B-0B0C002648D6}" dt="2023-09-20T15:42:16.137" v="26" actId="478"/>
          <ac:picMkLst>
            <pc:docMk/>
            <pc:sldMk cId="1139664195" sldId="272"/>
            <ac:picMk id="3" creationId="{FDD85AA9-DAC7-2E0F-7EAC-4AD0376264B7}"/>
          </ac:picMkLst>
        </pc:picChg>
        <pc:picChg chg="add mod">
          <ac:chgData name="BELLEMIN SANDRA" userId="5fe4e071-d3f4-40df-970f-ee8fcf898346" providerId="ADAL" clId="{051B1C58-5415-4594-AE0B-0B0C002648D6}" dt="2023-09-20T15:42:17.248" v="27"/>
          <ac:picMkLst>
            <pc:docMk/>
            <pc:sldMk cId="1139664195" sldId="272"/>
            <ac:picMk id="4" creationId="{5550BD3B-0B3F-EC5E-D548-BA6855FAE35A}"/>
          </ac:picMkLst>
        </pc:picChg>
      </pc:sldChg>
      <pc:sldChg chg="addSp delSp modSp mod modClrScheme chgLayout">
        <pc:chgData name="BELLEMIN SANDRA" userId="5fe4e071-d3f4-40df-970f-ee8fcf898346" providerId="ADAL" clId="{051B1C58-5415-4594-AE0B-0B0C002648D6}" dt="2023-09-20T15:42:25.831" v="29"/>
        <pc:sldMkLst>
          <pc:docMk/>
          <pc:sldMk cId="325536282" sldId="273"/>
        </pc:sldMkLst>
        <pc:spChg chg="del">
          <ac:chgData name="BELLEMIN SANDRA" userId="5fe4e071-d3f4-40df-970f-ee8fcf898346" providerId="ADAL" clId="{051B1C58-5415-4594-AE0B-0B0C002648D6}" dt="2023-09-20T15:42:24.685" v="28" actId="478"/>
          <ac:spMkLst>
            <pc:docMk/>
            <pc:sldMk cId="325536282" sldId="273"/>
            <ac:spMk id="2" creationId="{98FBF36F-E306-F267-89BD-6D2476FA0F18}"/>
          </ac:spMkLst>
        </pc:spChg>
        <pc:spChg chg="del">
          <ac:chgData name="BELLEMIN SANDRA" userId="5fe4e071-d3f4-40df-970f-ee8fcf898346" providerId="ADAL" clId="{051B1C58-5415-4594-AE0B-0B0C002648D6}" dt="2023-09-20T15:42:24.685" v="28" actId="478"/>
          <ac:spMkLst>
            <pc:docMk/>
            <pc:sldMk cId="325536282" sldId="273"/>
            <ac:spMk id="3" creationId="{17185F92-882F-8792-733D-D628DA52439B}"/>
          </ac:spMkLst>
        </pc:spChg>
        <pc:spChg chg="del">
          <ac:chgData name="BELLEMIN SANDRA" userId="5fe4e071-d3f4-40df-970f-ee8fcf898346" providerId="ADAL" clId="{051B1C58-5415-4594-AE0B-0B0C002648D6}" dt="2023-09-20T15:42:24.685" v="28" actId="478"/>
          <ac:spMkLst>
            <pc:docMk/>
            <pc:sldMk cId="325536282" sldId="273"/>
            <ac:spMk id="13" creationId="{6EEA294F-EFEF-A7D5-9F06-A7D58F151E18}"/>
          </ac:spMkLst>
        </pc:spChg>
        <pc:grpChg chg="del">
          <ac:chgData name="BELLEMIN SANDRA" userId="5fe4e071-d3f4-40df-970f-ee8fcf898346" providerId="ADAL" clId="{051B1C58-5415-4594-AE0B-0B0C002648D6}" dt="2023-09-20T15:42:24.685" v="28" actId="478"/>
          <ac:grpSpMkLst>
            <pc:docMk/>
            <pc:sldMk cId="325536282" sldId="273"/>
            <ac:grpSpMk id="10" creationId="{0A9D1F16-FE8D-BB48-7A26-47BB3CB91EE6}"/>
          </ac:grpSpMkLst>
        </pc:grpChg>
        <pc:picChg chg="add mod">
          <ac:chgData name="BELLEMIN SANDRA" userId="5fe4e071-d3f4-40df-970f-ee8fcf898346" providerId="ADAL" clId="{051B1C58-5415-4594-AE0B-0B0C002648D6}" dt="2023-09-20T15:42:25.831" v="29"/>
          <ac:picMkLst>
            <pc:docMk/>
            <pc:sldMk cId="325536282" sldId="273"/>
            <ac:picMk id="7" creationId="{AFB3D4A6-349F-6856-FCB6-1A4FD6DBC0DF}"/>
          </ac:picMkLst>
        </pc:picChg>
        <pc:picChg chg="del">
          <ac:chgData name="BELLEMIN SANDRA" userId="5fe4e071-d3f4-40df-970f-ee8fcf898346" providerId="ADAL" clId="{051B1C58-5415-4594-AE0B-0B0C002648D6}" dt="2023-09-20T15:42:24.685" v="28" actId="478"/>
          <ac:picMkLst>
            <pc:docMk/>
            <pc:sldMk cId="325536282" sldId="273"/>
            <ac:picMk id="12" creationId="{3BD1F230-8FA3-0B14-607D-0526768D1EED}"/>
          </ac:picMkLst>
        </pc:picChg>
      </pc:sldChg>
      <pc:sldChg chg="addSp delSp modSp mod modClrScheme chgLayout">
        <pc:chgData name="BELLEMIN SANDRA" userId="5fe4e071-d3f4-40df-970f-ee8fcf898346" providerId="ADAL" clId="{051B1C58-5415-4594-AE0B-0B0C002648D6}" dt="2023-09-20T15:42:31.963" v="31"/>
        <pc:sldMkLst>
          <pc:docMk/>
          <pc:sldMk cId="1341525229" sldId="274"/>
        </pc:sldMkLst>
        <pc:spChg chg="del">
          <ac:chgData name="BELLEMIN SANDRA" userId="5fe4e071-d3f4-40df-970f-ee8fcf898346" providerId="ADAL" clId="{051B1C58-5415-4594-AE0B-0B0C002648D6}" dt="2023-09-20T15:42:29.990" v="30" actId="478"/>
          <ac:spMkLst>
            <pc:docMk/>
            <pc:sldMk cId="1341525229" sldId="274"/>
            <ac:spMk id="2" creationId="{DB96A06C-81A6-FE22-D79C-0E699CC4F339}"/>
          </ac:spMkLst>
        </pc:spChg>
        <pc:spChg chg="del">
          <ac:chgData name="BELLEMIN SANDRA" userId="5fe4e071-d3f4-40df-970f-ee8fcf898346" providerId="ADAL" clId="{051B1C58-5415-4594-AE0B-0B0C002648D6}" dt="2023-09-20T15:42:29.990" v="30" actId="478"/>
          <ac:spMkLst>
            <pc:docMk/>
            <pc:sldMk cId="1341525229" sldId="274"/>
            <ac:spMk id="6" creationId="{88FA929E-2F8F-A5FE-39BF-9903DF2B49D2}"/>
          </ac:spMkLst>
        </pc:spChg>
        <pc:grpChg chg="del">
          <ac:chgData name="BELLEMIN SANDRA" userId="5fe4e071-d3f4-40df-970f-ee8fcf898346" providerId="ADAL" clId="{051B1C58-5415-4594-AE0B-0B0C002648D6}" dt="2023-09-20T15:42:29.990" v="30" actId="478"/>
          <ac:grpSpMkLst>
            <pc:docMk/>
            <pc:sldMk cId="1341525229" sldId="274"/>
            <ac:grpSpMk id="5" creationId="{5FFD9346-52BD-8FC9-6B97-71AE2E6960C7}"/>
          </ac:grpSpMkLst>
        </pc:grpChg>
        <pc:picChg chg="add mod">
          <ac:chgData name="BELLEMIN SANDRA" userId="5fe4e071-d3f4-40df-970f-ee8fcf898346" providerId="ADAL" clId="{051B1C58-5415-4594-AE0B-0B0C002648D6}" dt="2023-09-20T15:42:31.963" v="31"/>
          <ac:picMkLst>
            <pc:docMk/>
            <pc:sldMk cId="1341525229" sldId="274"/>
            <ac:picMk id="9" creationId="{890132B4-ED68-8E24-FE3A-DD5333224852}"/>
          </ac:picMkLst>
        </pc:picChg>
      </pc:sldChg>
      <pc:sldChg chg="addSp delSp modSp mod modClrScheme chgLayout">
        <pc:chgData name="BELLEMIN SANDRA" userId="5fe4e071-d3f4-40df-970f-ee8fcf898346" providerId="ADAL" clId="{051B1C58-5415-4594-AE0B-0B0C002648D6}" dt="2023-09-20T15:42:40.196" v="33"/>
        <pc:sldMkLst>
          <pc:docMk/>
          <pc:sldMk cId="2396944311" sldId="275"/>
        </pc:sldMkLst>
        <pc:spChg chg="del">
          <ac:chgData name="BELLEMIN SANDRA" userId="5fe4e071-d3f4-40df-970f-ee8fcf898346" providerId="ADAL" clId="{051B1C58-5415-4594-AE0B-0B0C002648D6}" dt="2023-09-20T15:42:38.665" v="32" actId="478"/>
          <ac:spMkLst>
            <pc:docMk/>
            <pc:sldMk cId="2396944311" sldId="275"/>
            <ac:spMk id="2" creationId="{B3FE6C12-745A-1378-C58B-855AC5381718}"/>
          </ac:spMkLst>
        </pc:spChg>
        <pc:spChg chg="del">
          <ac:chgData name="BELLEMIN SANDRA" userId="5fe4e071-d3f4-40df-970f-ee8fcf898346" providerId="ADAL" clId="{051B1C58-5415-4594-AE0B-0B0C002648D6}" dt="2023-09-20T15:42:38.665" v="32" actId="478"/>
          <ac:spMkLst>
            <pc:docMk/>
            <pc:sldMk cId="2396944311" sldId="275"/>
            <ac:spMk id="3" creationId="{6ECF35FA-93AC-A5E1-6F1D-A356190B36E1}"/>
          </ac:spMkLst>
        </pc:spChg>
        <pc:picChg chg="del">
          <ac:chgData name="BELLEMIN SANDRA" userId="5fe4e071-d3f4-40df-970f-ee8fcf898346" providerId="ADAL" clId="{051B1C58-5415-4594-AE0B-0B0C002648D6}" dt="2023-09-20T15:42:38.665" v="32" actId="478"/>
          <ac:picMkLst>
            <pc:docMk/>
            <pc:sldMk cId="2396944311" sldId="275"/>
            <ac:picMk id="4" creationId="{5F228248-BB0E-DC7D-2A9B-203B9255BAB1}"/>
          </ac:picMkLst>
        </pc:picChg>
        <pc:picChg chg="add mod">
          <ac:chgData name="BELLEMIN SANDRA" userId="5fe4e071-d3f4-40df-970f-ee8fcf898346" providerId="ADAL" clId="{051B1C58-5415-4594-AE0B-0B0C002648D6}" dt="2023-09-20T15:42:40.196" v="33"/>
          <ac:picMkLst>
            <pc:docMk/>
            <pc:sldMk cId="2396944311" sldId="275"/>
            <ac:picMk id="6" creationId="{59F079A3-9200-6B21-E31A-078932148668}"/>
          </ac:picMkLst>
        </pc:picChg>
        <pc:picChg chg="del">
          <ac:chgData name="BELLEMIN SANDRA" userId="5fe4e071-d3f4-40df-970f-ee8fcf898346" providerId="ADAL" clId="{051B1C58-5415-4594-AE0B-0B0C002648D6}" dt="2023-09-20T15:42:38.665" v="32" actId="478"/>
          <ac:picMkLst>
            <pc:docMk/>
            <pc:sldMk cId="2396944311" sldId="275"/>
            <ac:picMk id="1026" creationId="{F0AA81B3-B853-AA03-F7CB-C674E6FC3992}"/>
          </ac:picMkLst>
        </pc:picChg>
      </pc:sldChg>
      <pc:sldChg chg="addSp delSp modSp mod modClrScheme chgLayout">
        <pc:chgData name="BELLEMIN SANDRA" userId="5fe4e071-d3f4-40df-970f-ee8fcf898346" providerId="ADAL" clId="{051B1C58-5415-4594-AE0B-0B0C002648D6}" dt="2023-09-20T15:42:53.221" v="37"/>
        <pc:sldMkLst>
          <pc:docMk/>
          <pc:sldMk cId="3658493949" sldId="276"/>
        </pc:sldMkLst>
        <pc:spChg chg="del">
          <ac:chgData name="BELLEMIN SANDRA" userId="5fe4e071-d3f4-40df-970f-ee8fcf898346" providerId="ADAL" clId="{051B1C58-5415-4594-AE0B-0B0C002648D6}" dt="2023-09-20T15:42:45.105" v="34" actId="478"/>
          <ac:spMkLst>
            <pc:docMk/>
            <pc:sldMk cId="3658493949" sldId="276"/>
            <ac:spMk id="2" creationId="{65E02B01-108F-7FA5-7D2F-7FB93C51AE91}"/>
          </ac:spMkLst>
        </pc:spChg>
        <pc:picChg chg="del">
          <ac:chgData name="BELLEMIN SANDRA" userId="5fe4e071-d3f4-40df-970f-ee8fcf898346" providerId="ADAL" clId="{051B1C58-5415-4594-AE0B-0B0C002648D6}" dt="2023-09-20T15:42:45.105" v="34" actId="478"/>
          <ac:picMkLst>
            <pc:docMk/>
            <pc:sldMk cId="3658493949" sldId="276"/>
            <ac:picMk id="3" creationId="{DCBC9D45-6B42-5541-D215-CF48051AE16F}"/>
          </ac:picMkLst>
        </pc:picChg>
        <pc:picChg chg="del">
          <ac:chgData name="BELLEMIN SANDRA" userId="5fe4e071-d3f4-40df-970f-ee8fcf898346" providerId="ADAL" clId="{051B1C58-5415-4594-AE0B-0B0C002648D6}" dt="2023-09-20T15:42:45.105" v="34" actId="478"/>
          <ac:picMkLst>
            <pc:docMk/>
            <pc:sldMk cId="3658493949" sldId="276"/>
            <ac:picMk id="5" creationId="{AD38C4C1-2A36-3EE8-9525-4734D83E8D75}"/>
          </ac:picMkLst>
        </pc:picChg>
        <pc:picChg chg="add mod">
          <ac:chgData name="BELLEMIN SANDRA" userId="5fe4e071-d3f4-40df-970f-ee8fcf898346" providerId="ADAL" clId="{051B1C58-5415-4594-AE0B-0B0C002648D6}" dt="2023-09-20T15:42:53.221" v="37"/>
          <ac:picMkLst>
            <pc:docMk/>
            <pc:sldMk cId="3658493949" sldId="276"/>
            <ac:picMk id="7" creationId="{B0E58072-D6D5-FC96-CA07-086B8D26AA49}"/>
          </ac:picMkLst>
        </pc:picChg>
      </pc:sldChg>
      <pc:sldChg chg="addSp delSp modSp mod modClrScheme chgLayout">
        <pc:chgData name="BELLEMIN SANDRA" userId="5fe4e071-d3f4-40df-970f-ee8fcf898346" providerId="ADAL" clId="{051B1C58-5415-4594-AE0B-0B0C002648D6}" dt="2023-09-20T15:42:56.181" v="38"/>
        <pc:sldMkLst>
          <pc:docMk/>
          <pc:sldMk cId="1743621384" sldId="277"/>
        </pc:sldMkLst>
        <pc:picChg chg="del">
          <ac:chgData name="BELLEMIN SANDRA" userId="5fe4e071-d3f4-40df-970f-ee8fcf898346" providerId="ADAL" clId="{051B1C58-5415-4594-AE0B-0B0C002648D6}" dt="2023-09-20T15:42:50.247" v="36" actId="478"/>
          <ac:picMkLst>
            <pc:docMk/>
            <pc:sldMk cId="1743621384" sldId="277"/>
            <ac:picMk id="3" creationId="{79352C34-9878-2DBA-52A4-CF9660090647}"/>
          </ac:picMkLst>
        </pc:picChg>
        <pc:picChg chg="del">
          <ac:chgData name="BELLEMIN SANDRA" userId="5fe4e071-d3f4-40df-970f-ee8fcf898346" providerId="ADAL" clId="{051B1C58-5415-4594-AE0B-0B0C002648D6}" dt="2023-09-20T15:42:49.274" v="35" actId="478"/>
          <ac:picMkLst>
            <pc:docMk/>
            <pc:sldMk cId="1743621384" sldId="277"/>
            <ac:picMk id="4" creationId="{A2BABDC2-BD8A-D479-ADFA-AF674BC0AE0C}"/>
          </ac:picMkLst>
        </pc:picChg>
        <pc:picChg chg="add mod">
          <ac:chgData name="BELLEMIN SANDRA" userId="5fe4e071-d3f4-40df-970f-ee8fcf898346" providerId="ADAL" clId="{051B1C58-5415-4594-AE0B-0B0C002648D6}" dt="2023-09-20T15:42:56.181" v="38"/>
          <ac:picMkLst>
            <pc:docMk/>
            <pc:sldMk cId="1743621384" sldId="277"/>
            <ac:picMk id="5" creationId="{13172F80-30DA-7512-FD49-A463A90F5A99}"/>
          </ac:picMkLst>
        </pc:picChg>
      </pc:sldChg>
      <pc:sldChg chg="addSp delSp modSp mod modClrScheme chgLayout">
        <pc:chgData name="BELLEMIN SANDRA" userId="5fe4e071-d3f4-40df-970f-ee8fcf898346" providerId="ADAL" clId="{051B1C58-5415-4594-AE0B-0B0C002648D6}" dt="2023-09-20T15:43:04.690" v="40"/>
        <pc:sldMkLst>
          <pc:docMk/>
          <pc:sldMk cId="3686384271" sldId="278"/>
        </pc:sldMkLst>
        <pc:picChg chg="del">
          <ac:chgData name="BELLEMIN SANDRA" userId="5fe4e071-d3f4-40df-970f-ee8fcf898346" providerId="ADAL" clId="{051B1C58-5415-4594-AE0B-0B0C002648D6}" dt="2023-09-20T15:43:03.168" v="39" actId="478"/>
          <ac:picMkLst>
            <pc:docMk/>
            <pc:sldMk cId="3686384271" sldId="278"/>
            <ac:picMk id="3" creationId="{79352C34-9878-2DBA-52A4-CF9660090647}"/>
          </ac:picMkLst>
        </pc:picChg>
        <pc:picChg chg="del">
          <ac:chgData name="BELLEMIN SANDRA" userId="5fe4e071-d3f4-40df-970f-ee8fcf898346" providerId="ADAL" clId="{051B1C58-5415-4594-AE0B-0B0C002648D6}" dt="2023-09-20T15:43:03.168" v="39" actId="478"/>
          <ac:picMkLst>
            <pc:docMk/>
            <pc:sldMk cId="3686384271" sldId="278"/>
            <ac:picMk id="4" creationId="{CC94F01E-B8A7-EA26-5980-25A20306C06C}"/>
          </ac:picMkLst>
        </pc:picChg>
        <pc:picChg chg="add mod">
          <ac:chgData name="BELLEMIN SANDRA" userId="5fe4e071-d3f4-40df-970f-ee8fcf898346" providerId="ADAL" clId="{051B1C58-5415-4594-AE0B-0B0C002648D6}" dt="2023-09-20T15:43:04.690" v="40"/>
          <ac:picMkLst>
            <pc:docMk/>
            <pc:sldMk cId="3686384271" sldId="278"/>
            <ac:picMk id="5" creationId="{5CCDFAD4-AEA8-3375-7BDE-B3B2CB9ABAA5}"/>
          </ac:picMkLst>
        </pc:picChg>
        <pc:picChg chg="del">
          <ac:chgData name="BELLEMIN SANDRA" userId="5fe4e071-d3f4-40df-970f-ee8fcf898346" providerId="ADAL" clId="{051B1C58-5415-4594-AE0B-0B0C002648D6}" dt="2023-09-20T15:43:03.168" v="39" actId="478"/>
          <ac:picMkLst>
            <pc:docMk/>
            <pc:sldMk cId="3686384271" sldId="278"/>
            <ac:picMk id="6" creationId="{4B677F4A-3489-0BD9-30E9-247701400EA0}"/>
          </ac:picMkLst>
        </pc:picChg>
      </pc:sldChg>
      <pc:sldChg chg="addSp delSp modSp mod modClrScheme chgLayout">
        <pc:chgData name="BELLEMIN SANDRA" userId="5fe4e071-d3f4-40df-970f-ee8fcf898346" providerId="ADAL" clId="{051B1C58-5415-4594-AE0B-0B0C002648D6}" dt="2023-09-20T15:43:11.777" v="44"/>
        <pc:sldMkLst>
          <pc:docMk/>
          <pc:sldMk cId="332203501" sldId="280"/>
        </pc:sldMkLst>
        <pc:picChg chg="del">
          <ac:chgData name="BELLEMIN SANDRA" userId="5fe4e071-d3f4-40df-970f-ee8fcf898346" providerId="ADAL" clId="{051B1C58-5415-4594-AE0B-0B0C002648D6}" dt="2023-09-20T15:43:08.490" v="41" actId="478"/>
          <ac:picMkLst>
            <pc:docMk/>
            <pc:sldMk cId="332203501" sldId="280"/>
            <ac:picMk id="3" creationId="{79352C34-9878-2DBA-52A4-CF9660090647}"/>
          </ac:picMkLst>
        </pc:picChg>
        <pc:picChg chg="add mod">
          <ac:chgData name="BELLEMIN SANDRA" userId="5fe4e071-d3f4-40df-970f-ee8fcf898346" providerId="ADAL" clId="{051B1C58-5415-4594-AE0B-0B0C002648D6}" dt="2023-09-20T15:43:11.777" v="44"/>
          <ac:picMkLst>
            <pc:docMk/>
            <pc:sldMk cId="332203501" sldId="280"/>
            <ac:picMk id="4" creationId="{C072A4BB-99E3-F93A-DA28-67BC659CD851}"/>
          </ac:picMkLst>
        </pc:picChg>
        <pc:picChg chg="del">
          <ac:chgData name="BELLEMIN SANDRA" userId="5fe4e071-d3f4-40df-970f-ee8fcf898346" providerId="ADAL" clId="{051B1C58-5415-4594-AE0B-0B0C002648D6}" dt="2023-09-20T15:43:09.213" v="42" actId="478"/>
          <ac:picMkLst>
            <pc:docMk/>
            <pc:sldMk cId="332203501" sldId="280"/>
            <ac:picMk id="7" creationId="{BF72B48E-A2D3-CA99-035E-E5574B56A7E1}"/>
          </ac:picMkLst>
        </pc:picChg>
        <pc:picChg chg="del">
          <ac:chgData name="BELLEMIN SANDRA" userId="5fe4e071-d3f4-40df-970f-ee8fcf898346" providerId="ADAL" clId="{051B1C58-5415-4594-AE0B-0B0C002648D6}" dt="2023-09-20T15:43:09.837" v="43" actId="478"/>
          <ac:picMkLst>
            <pc:docMk/>
            <pc:sldMk cId="332203501" sldId="280"/>
            <ac:picMk id="9" creationId="{ECC574E7-5FAE-7461-988B-02D755256804}"/>
          </ac:picMkLst>
        </pc:picChg>
      </pc:sldChg>
      <pc:sldChg chg="addSp delSp modSp mod modClrScheme chgLayout">
        <pc:chgData name="BELLEMIN SANDRA" userId="5fe4e071-d3f4-40df-970f-ee8fcf898346" providerId="ADAL" clId="{051B1C58-5415-4594-AE0B-0B0C002648D6}" dt="2023-09-20T15:43:16.590" v="49"/>
        <pc:sldMkLst>
          <pc:docMk/>
          <pc:sldMk cId="721448320" sldId="281"/>
        </pc:sldMkLst>
        <pc:picChg chg="del">
          <ac:chgData name="BELLEMIN SANDRA" userId="5fe4e071-d3f4-40df-970f-ee8fcf898346" providerId="ADAL" clId="{051B1C58-5415-4594-AE0B-0B0C002648D6}" dt="2023-09-20T15:43:14.019" v="46" actId="478"/>
          <ac:picMkLst>
            <pc:docMk/>
            <pc:sldMk cId="721448320" sldId="281"/>
            <ac:picMk id="2" creationId="{6C6713C4-1EE1-16F1-4F2D-042A8359139E}"/>
          </ac:picMkLst>
        </pc:picChg>
        <pc:picChg chg="del">
          <ac:chgData name="BELLEMIN SANDRA" userId="5fe4e071-d3f4-40df-970f-ee8fcf898346" providerId="ADAL" clId="{051B1C58-5415-4594-AE0B-0B0C002648D6}" dt="2023-09-20T15:43:13.559" v="45" actId="478"/>
          <ac:picMkLst>
            <pc:docMk/>
            <pc:sldMk cId="721448320" sldId="281"/>
            <ac:picMk id="3" creationId="{79352C34-9878-2DBA-52A4-CF9660090647}"/>
          </ac:picMkLst>
        </pc:picChg>
        <pc:picChg chg="add mod">
          <ac:chgData name="BELLEMIN SANDRA" userId="5fe4e071-d3f4-40df-970f-ee8fcf898346" providerId="ADAL" clId="{051B1C58-5415-4594-AE0B-0B0C002648D6}" dt="2023-09-20T15:43:16.590" v="49"/>
          <ac:picMkLst>
            <pc:docMk/>
            <pc:sldMk cId="721448320" sldId="281"/>
            <ac:picMk id="5" creationId="{0E92CFC3-7479-3B49-2A7E-9839D8452412}"/>
          </ac:picMkLst>
        </pc:picChg>
        <pc:picChg chg="del">
          <ac:chgData name="BELLEMIN SANDRA" userId="5fe4e071-d3f4-40df-970f-ee8fcf898346" providerId="ADAL" clId="{051B1C58-5415-4594-AE0B-0B0C002648D6}" dt="2023-09-20T15:43:14.736" v="47" actId="478"/>
          <ac:picMkLst>
            <pc:docMk/>
            <pc:sldMk cId="721448320" sldId="281"/>
            <ac:picMk id="7" creationId="{BF72B48E-A2D3-CA99-035E-E5574B56A7E1}"/>
          </ac:picMkLst>
        </pc:picChg>
        <pc:picChg chg="del">
          <ac:chgData name="BELLEMIN SANDRA" userId="5fe4e071-d3f4-40df-970f-ee8fcf898346" providerId="ADAL" clId="{051B1C58-5415-4594-AE0B-0B0C002648D6}" dt="2023-09-20T15:43:15.464" v="48" actId="478"/>
          <ac:picMkLst>
            <pc:docMk/>
            <pc:sldMk cId="721448320" sldId="281"/>
            <ac:picMk id="9" creationId="{ECC574E7-5FAE-7461-988B-02D755256804}"/>
          </ac:picMkLst>
        </pc:picChg>
      </pc:sldChg>
      <pc:sldChg chg="addSp delSp modSp mod modClrScheme chgLayout">
        <pc:chgData name="BELLEMIN SANDRA" userId="5fe4e071-d3f4-40df-970f-ee8fcf898346" providerId="ADAL" clId="{051B1C58-5415-4594-AE0B-0B0C002648D6}" dt="2023-09-20T15:43:25.312" v="54"/>
        <pc:sldMkLst>
          <pc:docMk/>
          <pc:sldMk cId="2082877627" sldId="282"/>
        </pc:sldMkLst>
        <pc:graphicFrameChg chg="del modGraphic">
          <ac:chgData name="BELLEMIN SANDRA" userId="5fe4e071-d3f4-40df-970f-ee8fcf898346" providerId="ADAL" clId="{051B1C58-5415-4594-AE0B-0B0C002648D6}" dt="2023-09-20T15:43:22.142" v="53" actId="478"/>
          <ac:graphicFrameMkLst>
            <pc:docMk/>
            <pc:sldMk cId="2082877627" sldId="282"/>
            <ac:graphicFrameMk id="4" creationId="{22693958-AF38-95F2-B0AC-8F9A3FBC4109}"/>
          </ac:graphicFrameMkLst>
        </pc:graphicFrameChg>
        <pc:picChg chg="del">
          <ac:chgData name="BELLEMIN SANDRA" userId="5fe4e071-d3f4-40df-970f-ee8fcf898346" providerId="ADAL" clId="{051B1C58-5415-4594-AE0B-0B0C002648D6}" dt="2023-09-20T15:43:19.508" v="50" actId="478"/>
          <ac:picMkLst>
            <pc:docMk/>
            <pc:sldMk cId="2082877627" sldId="282"/>
            <ac:picMk id="3" creationId="{79352C34-9878-2DBA-52A4-CF9660090647}"/>
          </ac:picMkLst>
        </pc:picChg>
        <pc:picChg chg="add mod">
          <ac:chgData name="BELLEMIN SANDRA" userId="5fe4e071-d3f4-40df-970f-ee8fcf898346" providerId="ADAL" clId="{051B1C58-5415-4594-AE0B-0B0C002648D6}" dt="2023-09-20T15:43:25.312" v="54"/>
          <ac:picMkLst>
            <pc:docMk/>
            <pc:sldMk cId="2082877627" sldId="282"/>
            <ac:picMk id="5" creationId="{A3FB79F9-6A11-2632-22A2-E1C8D9B88DED}"/>
          </ac:picMkLst>
        </pc:picChg>
        <pc:picChg chg="del">
          <ac:chgData name="BELLEMIN SANDRA" userId="5fe4e071-d3f4-40df-970f-ee8fcf898346" providerId="ADAL" clId="{051B1C58-5415-4594-AE0B-0B0C002648D6}" dt="2023-09-20T15:43:19.994" v="51" actId="478"/>
          <ac:picMkLst>
            <pc:docMk/>
            <pc:sldMk cId="2082877627" sldId="282"/>
            <ac:picMk id="11" creationId="{D3B71C4E-4F62-3A15-0AED-ACF54493A2BB}"/>
          </ac:picMkLst>
        </pc:picChg>
      </pc:sldChg>
      <pc:sldChg chg="addSp delSp modSp mod modClrScheme chgLayout">
        <pc:chgData name="BELLEMIN SANDRA" userId="5fe4e071-d3f4-40df-970f-ee8fcf898346" providerId="ADAL" clId="{051B1C58-5415-4594-AE0B-0B0C002648D6}" dt="2023-09-20T15:43:32.437" v="56"/>
        <pc:sldMkLst>
          <pc:docMk/>
          <pc:sldMk cId="2956053169" sldId="283"/>
        </pc:sldMkLst>
        <pc:graphicFrameChg chg="del">
          <ac:chgData name="BELLEMIN SANDRA" userId="5fe4e071-d3f4-40df-970f-ee8fcf898346" providerId="ADAL" clId="{051B1C58-5415-4594-AE0B-0B0C002648D6}" dt="2023-09-20T15:43:30.877" v="55" actId="478"/>
          <ac:graphicFrameMkLst>
            <pc:docMk/>
            <pc:sldMk cId="2956053169" sldId="283"/>
            <ac:graphicFrameMk id="4" creationId="{22693958-AF38-95F2-B0AC-8F9A3FBC4109}"/>
          </ac:graphicFrameMkLst>
        </pc:graphicFrameChg>
        <pc:picChg chg="del">
          <ac:chgData name="BELLEMIN SANDRA" userId="5fe4e071-d3f4-40df-970f-ee8fcf898346" providerId="ADAL" clId="{051B1C58-5415-4594-AE0B-0B0C002648D6}" dt="2023-09-20T15:43:30.877" v="55" actId="478"/>
          <ac:picMkLst>
            <pc:docMk/>
            <pc:sldMk cId="2956053169" sldId="283"/>
            <ac:picMk id="3" creationId="{79352C34-9878-2DBA-52A4-CF9660090647}"/>
          </ac:picMkLst>
        </pc:picChg>
        <pc:picChg chg="del">
          <ac:chgData name="BELLEMIN SANDRA" userId="5fe4e071-d3f4-40df-970f-ee8fcf898346" providerId="ADAL" clId="{051B1C58-5415-4594-AE0B-0B0C002648D6}" dt="2023-09-20T15:43:30.877" v="55" actId="478"/>
          <ac:picMkLst>
            <pc:docMk/>
            <pc:sldMk cId="2956053169" sldId="283"/>
            <ac:picMk id="5" creationId="{893CC2FE-AB46-EA14-A03E-EDE5AF9E8412}"/>
          </ac:picMkLst>
        </pc:picChg>
        <pc:picChg chg="add mod">
          <ac:chgData name="BELLEMIN SANDRA" userId="5fe4e071-d3f4-40df-970f-ee8fcf898346" providerId="ADAL" clId="{051B1C58-5415-4594-AE0B-0B0C002648D6}" dt="2023-09-20T15:43:32.437" v="56"/>
          <ac:picMkLst>
            <pc:docMk/>
            <pc:sldMk cId="2956053169" sldId="283"/>
            <ac:picMk id="6" creationId="{92BD27F5-F1EF-DD8C-5299-3DAF455BEF23}"/>
          </ac:picMkLst>
        </pc:picChg>
        <pc:picChg chg="del">
          <ac:chgData name="BELLEMIN SANDRA" userId="5fe4e071-d3f4-40df-970f-ee8fcf898346" providerId="ADAL" clId="{051B1C58-5415-4594-AE0B-0B0C002648D6}" dt="2023-09-20T15:43:30.877" v="55" actId="478"/>
          <ac:picMkLst>
            <pc:docMk/>
            <pc:sldMk cId="2956053169" sldId="283"/>
            <ac:picMk id="11" creationId="{D3B71C4E-4F62-3A15-0AED-ACF54493A2BB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7T10:17:28.378"/>
    </inkml:context>
    <inkml:brush xml:id="br0">
      <inkml:brushProperty name="width" value="0.2" units="cm"/>
      <inkml:brushProperty name="height" value="1.2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7T10:17:30.339"/>
    </inkml:context>
    <inkml:brush xml:id="br0">
      <inkml:brushProperty name="width" value="0.2" units="cm"/>
      <inkml:brushProperty name="height" value="1.2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69 181,'1'0,"4"0,3 0,3 0,1-1,2-2,-1 0,1 0,-1-2,-1 0,-1 0,-1 0,-1 1,-3 0,1-1,-1 1,2 1,-1 0,0 0,-1 1,0 1,0-1,-2 0,0 0,0-2,1 0,-1 1,1 0,-1 0,0 0,-2 0,-3 1,-3 2,-2 4,-3 2,0 3,-1 0,0 2,1 0,0 0,1-1,-1 1,0-1,-1 0,0 0,2-1,0-1,1-1,1-2,1-1,1 0,0 1,-1-1,-2 2,1 0,-2-1,0 1,0 0,-1 0,1 1,1 0,0-2,-1 1,0 0,2-1,0-1,-1 0,2 0,1-1,0 1,0 0,0 1,-1-1,0 1,3-7,3-5,5-6,2-5,3-2,3-4,1-1,1-1,2 0,-1 1,-1 1,-1 2,-1 3,-1 2,-1 1,1 2,-1 2,-1 0,0 2,-2 2,-2 2,-1 1,-1 2,-1 2,-4 0,-1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0:17:37.46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1 175 24575,'3'-3'0,"0"0"0,1 0 0,0 0 0,-1 0 0,1 0 0,0 1 0,7-3 0,-4 1 0,172-84 0,-178 87 0,22-11 0,-20 13 0,-12 10 0,-18 19 0,-24 36 0,12-16 0,36-47 0,0-1 0,-1 1 0,0-1 0,0 0 0,1 0 0,-1-1 0,0 1 0,-8 1 0,-30 15 0,41-18 0,0 1 0,0 0 0,0-1 0,0 1 0,0 0 0,0 0 0,0-1 0,1 1 0,-1 0 0,0 0 0,1 0 0,-1 0 0,0 0 0,1 0 0,-1 0 0,1 0 0,0 0 0,-1 0 0,1 1 0,0-1 0,0 0 0,-1 0 0,1 0 0,0 0 0,0 0 0,0 1 0,1-1 0,-1 0 0,0 0 0,1 1 0,-1-1 0,1 0 0,-1-1 0,1 1 0,-1-1 0,1 1 0,-1-1 0,1 1 0,0-1 0,-1 0 0,1 1 0,0-1 0,-1 0 0,1 1 0,0-1 0,0 0 0,-1 0 0,1 0 0,0 0 0,0 0 0,-1 0 0,1 0 0,0 0 0,0 0 0,0 0 0,-1 0 0,1 0 0,0-1 0,-1 1 0,1 0 0,0 0 0,0-1 0,-1 1 0,1 0 0,0-1 0,-1 1 0,1-1 0,-1 1 0,1-1 0,0 0 0,27-19 0,37-39 0,133-94 0,-198 152 0,0 1 0,0-1 0,1 1 0,-1 0 0,1-1 0,-1 1 0,0 0 0,1-1 0,-1 1 0,1 0 0,-1-1 0,0 1 0,1 0 0,-1 0 0,1-1 0,-1 1 0,1 0 0,-1 0 0,1 0 0,-1 0 0,1 0 0,0 0 0,-1 0 0,1 0 0,-1 0 0,1 0 0,-1 0 0,1 0 0,-1 0 0,1 0 0,-1 1 0,1-1 0,-1 0 0,1 0 0,-1 0 0,0 1 0,1-1 0,-1 0 0,1 1 0,-4 23 0,-22 29 0,21-49 0,0 1 0,0-1 0,0-1 0,-1 1 0,1-1 0,-1 1 0,0-1 0,0-1 0,0 1 0,0-1 0,-7 3 0,-7 3 0,4 2 0,17-4 0,0-6 0,-1 1 0,1-1 0,0 0 0,0 0 0,0 0 0,0 0 0,0 0 0,0-1 0,0 1 0,0-1 0,0 1 0,0-1 0,3-1 0,37-26 0,-38 25 0,0-1 0,1 1 0,-1 0 0,1 0 0,-1 0 0,1 1 0,0-1 0,0 1 0,0 0 0,0 1 0,0-1 0,1 1 0,-1 0 0,10-1 0,-36 3 0,0 1 0,0 1 0,0 1 0,0 0 0,-26 11 0,-43 8 0,61-18 0,16-1 0,-1-2 0,1 0 0,0 0 0,-26-2 0,39 1 0,-1-1 0,1 0 0,0-1 0,-1 1 0,1 0 0,0 0 0,-1 0 0,1 0 0,0 0 0,-1 0 0,1 0 0,0 0 0,0 0 0,-1-1 0,1 1 0,0 0 0,0 0 0,-1 0 0,1-1 0,0 1 0,0 0 0,-1 0 0,1-1 0,0 1 0,0 0 0,0 0 0,0-1 0,0 1 0,-1 0 0,1-1 0,0 1 0,0 0 0,0-1 0,0 1 0,0 0 0,0-1 0,0 1 0,0 0 0,0-1 0,0 1 0,0 0 0,0-1 0,0 1 0,0 0 0,0 0 0,1-1 0,11-20 0,21-15 0,-22 27 0,-1-1 0,0 0 0,-1-1 0,0 0 0,-1 0 0,0-1 0,-1 0 0,7-16 0,-34 76 0,3 75-1365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0:17:43.75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1 500 24575,'-1'-40'0,"3"0"0,9-62 0,-8 89 0,0-1 0,1 1 0,1 0 0,0 1 0,0-1 0,1 1 0,1 0 0,0 0 0,1 1 0,0-1 0,11-11 0,1 4 0,0 1 0,1 0 0,1 2 0,1 0 0,44-23 0,6 8-1365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0:17:50.76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150 107 24575,'-3'1'0,"1"-1"0,-1 1 0,1 0 0,0 0 0,0 0 0,-1 0 0,1 0 0,0 0 0,0 0 0,0 1 0,0-1 0,0 1 0,0 0 0,1-1 0,-1 1 0,1 0 0,-1 0 0,1 0 0,-2 4 0,-25 46 0,23-41 0,3-4 0,0-1 0,0 1 0,1 0 0,0 0 0,0 1 0,1-1 0,0 0 0,0 0 0,1 0 0,2 14 0,2-20 0,3-11 0,9-17 0,-13 20 0,51-52 0,-42 43 0,0 0 0,1 1 0,0 1 0,1 0 0,1 1 0,0 1 0,27-16 0,-22 15 0,4-9 0,-23 20 0,0-1 0,0 1 0,0 0 0,1 0 0,-1 0 0,1 0 0,-1 1 0,1-1 0,0 1 0,-1 0 0,1-1 0,0 1 0,0 0 0,0 1 0,0-1 0,0 0 0,4 1 0,-2-1 0,0 1 0,-7 1 0,0-1 0,-1 1 0,1 0 0,0 0 0,-1 0 0,1 0 0,0 0 0,0 1 0,0-1 0,0 1 0,0-1 0,-2 3 0,1 0 0,0 1 0,1-2 0,-1 1 0,0 0 0,0 0 0,-1-1 0,1 0 0,-1 1 0,0-1 0,0-1 0,0 1 0,0 0 0,0-1 0,0 0 0,-8 2 0,0 3 0,0 1 0,1 0 0,-1 0 0,2 1 0,-1 1 0,1 0 0,1 0 0,-14 19 0,-4 19 0,-14 20 0,32-55 0,1 1 0,0 0 0,1 0 0,-6 19 0,8-20 0,-1 0 0,0 0 0,0 0 0,-1-1 0,-17 22 0,19-27-15,1-1 1,0 1-1,0 0 0,1 0 0,0 0 0,0 0 0,1 0 1,-3 12-1,-1 4-1217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0:17:52.39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24575,'0'1'0,"0"2"0,0 1 0,0 1 0,0 1 0,0 1 0,0-1 0,0 1 0,0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228E0-4C2E-415B-9656-E9293F7ACF3F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57D15-40E4-4E0E-A988-A45DA1105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86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QUI PARLE ? À QUI ? DE QUOI ? – </a:t>
            </a:r>
            <a:r>
              <a:rPr lang="fr-FR" b="0" i="1" dirty="0"/>
              <a:t>La valeur des temps : l’infinitif</a:t>
            </a:r>
          </a:p>
          <a:p>
            <a:endParaRPr lang="fr-FR" b="0" i="1" dirty="0"/>
          </a:p>
          <a:p>
            <a:r>
              <a:rPr lang="fr-FR" b="1" i="0" dirty="0"/>
              <a:t>Leçon 42 : Recette à l’infinitif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solidFill>
                <a:srgbClr val="FF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Certaines diapositives ont été dupliquées afin de scinder le commentaire du mode présentateur en deux parties lorsque le propos est long. </a:t>
            </a:r>
            <a:r>
              <a:rPr lang="fr-FR" sz="1200" b="0" i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Cela vous permettra de poursuivre vos explications de manière plus fluide. </a:t>
            </a:r>
          </a:p>
          <a:p>
            <a:endParaRPr lang="fr-FR" b="1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57D15-40E4-4E0E-A988-A45DA1105C4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457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Dans la recette, les verbes sont à une forme qu’on ne connaissait pas encore :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l’infinitif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. Il y a une marque particulière qui n’est pas une marque de la personne. Ça n’entre pas dans une scénette. </a:t>
            </a:r>
          </a:p>
          <a:p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Infinitif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, veut dire que tout n’est pas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défini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: dans une recette, on ne sait pas qui met, qui verse, qui mélange…</a:t>
            </a: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On entend [fini] dans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in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fini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tif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et dans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dé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fini.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Ce sont deux mots de la même famille.</a:t>
            </a: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Voilà pourquoi on se sert de cette forme aussi pour nommer les verbes. On dit : le verbe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mettre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, on parle du verbe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verser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, du verbe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mélanger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… C’est un peu le "nom" du verbe. »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57D15-40E4-4E0E-A988-A45DA1105C4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590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Vous hésitiez pour savoir si ce texte pouvait être dans un livre d’histoires ou un livre de recettes : il ressemble à la fois à une recette et à un morceau d’histoire. C’est normal que vous ayez hésité : c’est un texte qui a été écrit exprès pour cette leçon, c’est une sorte de faux texte. On a juste pris une recette et on a ajouté un personnage. Mais le personnage, on ne sait pas pourquoi il fait une vinaigrette, ce n’est pas vraiment une histoire. »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57D15-40E4-4E0E-A988-A45DA1105C4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362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« Dans la leçon </a:t>
            </a:r>
            <a:r>
              <a:rPr lang="fr-FR" b="1" i="1" dirty="0"/>
              <a:t>Recette à l’infinitif</a:t>
            </a:r>
            <a:r>
              <a:rPr lang="fr-FR" b="0" i="0" dirty="0"/>
              <a:t>, qu’avons-nous appris ? »</a:t>
            </a:r>
          </a:p>
          <a:p>
            <a:r>
              <a:rPr lang="fr-FR" b="1" i="0" u="sng" dirty="0"/>
              <a:t>Réponse attendue</a:t>
            </a:r>
            <a:r>
              <a:rPr lang="fr-FR" b="1" i="0" u="none" dirty="0"/>
              <a:t> </a:t>
            </a:r>
            <a:r>
              <a:rPr lang="fr-FR" b="0" i="1" u="none" dirty="0"/>
              <a:t>(collectivement) </a:t>
            </a:r>
            <a:r>
              <a:rPr lang="fr-FR" b="0" i="0" u="none" dirty="0"/>
              <a:t>:</a:t>
            </a:r>
            <a:endParaRPr lang="fr-FR" sz="1800" b="0" i="0" u="none" strike="noStrike" baseline="0" dirty="0">
              <a:solidFill>
                <a:srgbClr val="000000"/>
              </a:solidFill>
              <a:latin typeface="FSAlbert"/>
            </a:endParaRPr>
          </a:p>
          <a:p>
            <a:pPr marL="0" marR="180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0" u="none" dirty="0"/>
              <a:t>on a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découvert une nouvelle forme des verbes.</a:t>
            </a:r>
          </a:p>
          <a:p>
            <a:pPr marR="1800"/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On connait les verbes à la personne 1, à la personne 2, à la personne 3, à la personne 4, etc. Dans la recette, on trouve les verbes à une autre forme. On appelle cette forme «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infinitif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». </a:t>
            </a:r>
          </a:p>
          <a:p>
            <a:pPr marR="1800"/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Avec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l’infinitif, on sait ce qui se passe, on ne sait pas de qui on parle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… C’est très général, ça peut être n’importe qui… Voilà pourquoi on se sert de l’infinitif pour une recette : c’est pour tout le monde, on dit ce qu’il faut faire pour faire une vinaigrette.</a:t>
            </a:r>
          </a:p>
          <a:p>
            <a:pPr marR="1800"/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Il n’y a donc pas de marque de personne, il y a une autre marque : celle de l’infinitif.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57D15-40E4-4E0E-A988-A45DA1105C4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769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Quels sont les nouveaux mots de la grammaire que vous retenez ? </a:t>
            </a:r>
          </a:p>
          <a:p>
            <a:r>
              <a:rPr lang="fr-FR" sz="1800" b="1" i="0" u="sng" strike="noStrike" baseline="0" dirty="0">
                <a:solidFill>
                  <a:srgbClr val="68BD44"/>
                </a:solidFill>
                <a:latin typeface="FSAlbert"/>
              </a:rPr>
              <a:t>Réponse attendue </a:t>
            </a:r>
            <a:r>
              <a:rPr lang="fr-FR" sz="1800" b="1" i="0" u="none" strike="noStrike" baseline="0" dirty="0">
                <a:solidFill>
                  <a:srgbClr val="68BD44"/>
                </a:solidFill>
                <a:latin typeface="FSAlbert"/>
              </a:rPr>
              <a:t>: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l’infinitif.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57D15-40E4-4E0E-A988-A45DA1105C4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181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Voilà le mot qui me parait important et les exemples que j’ai choisis. On va les lire ensemble. »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57D15-40E4-4E0E-A988-A45DA1105C4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153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Distribuer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la trace écrite à compléter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(cf. Fichier photocopiable).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Voilà votre trace écrite. Vous allez ajouter les couleurs. </a:t>
            </a:r>
          </a:p>
          <a:p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Avec le crayon vert,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soulignez la brique-sujet.</a:t>
            </a:r>
          </a:p>
          <a:p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Avec le crayon rouge,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soulignez les briques du verbe.</a:t>
            </a:r>
          </a:p>
          <a:p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Avec le crayon bleu,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entourez la marque à la fin du verbe (marque de la personne ou marque de l’infinitif). »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57D15-40E4-4E0E-A988-A45DA1105C4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408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u="none" strike="noStrike" baseline="0" dirty="0">
                <a:solidFill>
                  <a:srgbClr val="00AEEF"/>
                </a:solidFill>
                <a:latin typeface="FSAlbert"/>
              </a:rPr>
              <a:t>Prolongement possible </a:t>
            </a:r>
          </a:p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Il existe un spectaculaire album qui ne présente que des infinitifs mais qui raconte une histoire de brouille et de réconciliation, un simple script sans personnage :</a:t>
            </a: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Aujourd’hui, on va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…, de Mies van </a:t>
            </a:r>
            <a:r>
              <a:rPr lang="fr-FR" sz="1800" b="0" i="0" u="none" strike="noStrike" baseline="0" dirty="0" err="1">
                <a:solidFill>
                  <a:srgbClr val="211D1E"/>
                </a:solidFill>
                <a:latin typeface="FSAlbert"/>
              </a:rPr>
              <a:t>Hout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 © </a:t>
            </a:r>
            <a:r>
              <a:rPr lang="fr-FR" sz="1800" b="0" i="0" u="none" strike="noStrike" baseline="0" dirty="0" err="1">
                <a:solidFill>
                  <a:srgbClr val="211D1E"/>
                </a:solidFill>
                <a:latin typeface="FSAlbert"/>
              </a:rPr>
              <a:t>Minedition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, 2015.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Sa lecture peut renforcer la compréhension du mode « impersonnel » qu’est l’infinitif – mode sans marque de la personne, sans actualisation dans des personnages.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57D15-40E4-4E0E-A988-A45DA1105C4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6696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Activités d’entrainement</a:t>
            </a:r>
          </a:p>
          <a:p>
            <a:endParaRPr lang="fr-FR" b="1" dirty="0"/>
          </a:p>
          <a:p>
            <a:r>
              <a:rPr lang="fr-FR" b="1" dirty="0"/>
              <a:t>Livret 5 page 5.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57D15-40E4-4E0E-A988-A45DA1105C4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581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sz="1800" b="1" i="0" u="none" strike="noStrike" baseline="0" dirty="0">
                <a:solidFill>
                  <a:srgbClr val="000000"/>
                </a:solidFill>
                <a:latin typeface="FSAlbert"/>
              </a:rPr>
              <a:t>Exercice 1 : </a:t>
            </a: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Les verbes à entourer sont :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Rincer • Ouvrir • Enlever • Mettre • Verser • Ajouter • Mettre • Cuire • Remuer.</a:t>
            </a:r>
          </a:p>
          <a:p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Les élèves s’appuient sur le fait que ces mots disent ce qui se passe mais qu’on ne sait pas de qui on parle.</a:t>
            </a:r>
          </a:p>
          <a:p>
            <a:endParaRPr lang="fr-FR" sz="1800" b="0" i="1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À l’oral, reformuler la recette en introduisant un personnage. </a:t>
            </a:r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Les verbes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mettre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,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verser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et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ajouter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ont été rencontrés dans la recette de la leçon.</a:t>
            </a:r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Le verbe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cuire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peut être repéré. C’est bien un mot qui dit ce qui se passe.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57D15-40E4-4E0E-A988-A45DA1105C4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705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(Affichage du mémo)</a:t>
            </a:r>
          </a:p>
          <a:p>
            <a:pPr algn="l"/>
            <a:r>
              <a:rPr lang="fr-FR" sz="1200" b="1" i="0" u="none" strike="noStrike" baseline="0" dirty="0">
                <a:solidFill>
                  <a:srgbClr val="000000"/>
                </a:solidFill>
                <a:latin typeface="FSAlbert"/>
              </a:rPr>
              <a:t>Exercice 1 : </a:t>
            </a: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Les verbes à entourer sont :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Rincer • Ouvrir • Enlever • Mettre • Verser • Ajouter • Mettre • Cuire • Remuer.</a:t>
            </a:r>
          </a:p>
          <a:p>
            <a:endParaRPr lang="fr-FR" sz="12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Les élèves s’appuient sur le fait que ces mots disent ce qui se passe mais qu’on ne sait pas de qui on parle.</a:t>
            </a:r>
          </a:p>
          <a:p>
            <a:endParaRPr lang="fr-FR" sz="1200" b="0" i="1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À l’oral, reformuler la recette en introduisant un personnage. </a:t>
            </a:r>
            <a:endParaRPr lang="fr-FR" sz="12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Les verbes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mettre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,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verser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et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ajouter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ont été rencontrés dans la recette de la leçon.</a:t>
            </a:r>
            <a:endParaRPr lang="fr-FR" sz="12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Le verbe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cuire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peut être repéré. C’est bien un mot qui dit ce qui se passe.</a:t>
            </a:r>
            <a:endParaRPr lang="fr-FR" dirty="0"/>
          </a:p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57D15-40E4-4E0E-A988-A45DA1105C4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295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PHASE 1 : </a:t>
            </a:r>
            <a:r>
              <a:rPr lang="fr-FR" b="1" i="1" dirty="0"/>
              <a:t>Enrôlement </a:t>
            </a:r>
          </a:p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Aujourd’hui, on va travailler sur les verbes et ce qu’ils nous apprennent, ou pas. » </a:t>
            </a:r>
          </a:p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57D15-40E4-4E0E-A988-A45DA1105C4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351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2 :</a:t>
            </a:r>
          </a:p>
          <a:p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a.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Les verbes à entourer sont :</a:t>
            </a:r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Fabriquer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• Faire • fabriquent • Faire • viens • fabriques</a:t>
            </a:r>
          </a:p>
          <a:p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Découper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• Couper • découpe • Couper • découpons</a:t>
            </a:r>
          </a:p>
          <a:p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Les élèves s’appuient sur le fait que ces mots disent ce qui se passe. Ils peuvent aussi s’aider de la découpe en brique-sujet // brique du verbe.</a:t>
            </a:r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pPr algn="l"/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Certains élèves peuvent identifier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suivant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comme un verbe (dit ce qui se passe). Si c’est le cas, ne pas chercher à le classer dans le tableau. Expliquer aux élèves qu’il s’agit d’une autre forme du verbe.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57D15-40E4-4E0E-A988-A45DA1105C4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8294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sz="1800" b="0" i="1" u="none" strike="noStrike" baseline="0" dirty="0">
                <a:solidFill>
                  <a:srgbClr val="000000"/>
                </a:solidFill>
                <a:latin typeface="FSAlbert"/>
              </a:rPr>
              <a:t>(Affichage avec le mémo)</a:t>
            </a:r>
          </a:p>
          <a:p>
            <a:r>
              <a:rPr lang="fr-FR" sz="1800" b="1" dirty="0"/>
              <a:t>Exercice 2 :</a:t>
            </a:r>
          </a:p>
          <a:p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a.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Les verbes à entourer sont :</a:t>
            </a:r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Fabriquer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• Faire • fabriquent • Faire • viens • fabriques</a:t>
            </a:r>
          </a:p>
          <a:p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Découper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• Couper • découpe • Couper • découpons</a:t>
            </a:r>
          </a:p>
          <a:p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Les élèves s’appuient sur le fait que ces mots disent ce qui se passe. Ils peuvent aussi s’aider de la découpe en brique-sujet // brique du verbe.</a:t>
            </a:r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pPr algn="l"/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Certains élèves peuvent identifier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suivant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comme un verbe (dit ce qui se passe). Si c’est le cas, ne pas chercher à le classer dans le tableau. </a:t>
            </a:r>
            <a:r>
              <a:rPr lang="fr-FR" sz="1800" b="0" i="1" u="none" strike="noStrike" baseline="0">
                <a:solidFill>
                  <a:srgbClr val="211D1E"/>
                </a:solidFill>
                <a:latin typeface="FSAlbert"/>
              </a:rPr>
              <a:t>Expliquer aux élèves qu’il s’agit d’une autre forme du verbe.</a:t>
            </a:r>
            <a:endParaRPr lang="fr-FR" sz="1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57D15-40E4-4E0E-A988-A45DA1105C43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3023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dirty="0"/>
              <a:t>Exercice 2 :</a:t>
            </a:r>
          </a:p>
          <a:p>
            <a:pPr algn="l"/>
            <a:r>
              <a:rPr lang="fr-FR" sz="1800" b="1" i="0" u="none" strike="noStrike" baseline="0" dirty="0">
                <a:solidFill>
                  <a:srgbClr val="000000"/>
                </a:solidFill>
                <a:latin typeface="FSAlbert"/>
              </a:rPr>
              <a:t>b.</a:t>
            </a: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Faire remarquer aux élèves que l’entrée de l’article est toujours le verbe à l’infinitif (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fabriquer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,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découper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). </a:t>
            </a: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C’est un peu le « nom » du verbe. Par contre, dans les phrases d’exemples, le verbe est conjugué à différentes personnes (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Les enfants fabriquent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,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tu fabriques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…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).</a:t>
            </a: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Quand on parle d’un verbe dans le dictionnaire, on utilise sa forme à l’infinitif, son « nom ». On ne s’intéresse qu’à ce qui se passe. </a:t>
            </a:r>
            <a:endParaRPr lang="fr-FR" sz="1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57D15-40E4-4E0E-A988-A45DA1105C43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899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sz="1800" b="0" i="1" u="none" strike="noStrike" baseline="0" dirty="0">
                <a:solidFill>
                  <a:srgbClr val="000000"/>
                </a:solidFill>
                <a:latin typeface="FSAlbert"/>
              </a:rPr>
              <a:t>(Affichage avec le mémo)</a:t>
            </a:r>
          </a:p>
          <a:p>
            <a:r>
              <a:rPr lang="fr-FR" sz="1800" b="1" dirty="0"/>
              <a:t>Exercice 2 :</a:t>
            </a:r>
          </a:p>
          <a:p>
            <a:pPr algn="l"/>
            <a:r>
              <a:rPr lang="fr-FR" sz="1800" b="1" i="0" u="none" strike="noStrike" baseline="0" dirty="0">
                <a:solidFill>
                  <a:srgbClr val="000000"/>
                </a:solidFill>
                <a:latin typeface="FSAlbert"/>
              </a:rPr>
              <a:t>b.</a:t>
            </a: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Faire remarquer aux élèves que l’entrée de l’article est toujours le verbe à l’infinitif (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fabriquer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,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découper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). </a:t>
            </a: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C’est un peu le « nom » du verbe. Par contre, dans les phrases d’exemples, le verbe est conjugué à différentes personnes (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Les enfants fabriquent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,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tu fabriques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…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).</a:t>
            </a: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Quand on parle d’un verbe dans le dictionnaire, on utilise sa forme à l’infinitif, son « nom ». On ne s’intéresse qu’à ce qui se passe. </a:t>
            </a:r>
            <a:endParaRPr lang="fr-FR" sz="1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57D15-40E4-4E0E-A988-A45DA1105C43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43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« Racontez-moi le texte avec vos mots. »</a:t>
            </a:r>
          </a:p>
          <a:p>
            <a:pPr marL="171450" indent="-171450">
              <a:buFont typeface="Wingdings 3" panose="05040102010807070707" pitchFamily="18" charset="2"/>
              <a:buChar char="u"/>
            </a:pPr>
            <a:r>
              <a:rPr lang="fr-FR" b="1" dirty="0"/>
              <a:t>Relire</a:t>
            </a:r>
            <a:r>
              <a:rPr lang="fr-FR" dirty="0"/>
              <a:t> le texte si nécessaire.</a:t>
            </a:r>
            <a:br>
              <a:rPr lang="fr-FR" dirty="0"/>
            </a:br>
            <a:endParaRPr lang="fr-FR" dirty="0"/>
          </a:p>
          <a:p>
            <a:pPr marL="171450" indent="-171450">
              <a:buFont typeface="Wingdings 3" panose="05040102010807070707" pitchFamily="18" charset="2"/>
              <a:buChar char="u"/>
            </a:pPr>
            <a:r>
              <a:rPr lang="fr-FR" sz="1200" b="0" i="0" u="none" strike="noStrike" baseline="0" dirty="0">
                <a:solidFill>
                  <a:srgbClr val="00AEEF"/>
                </a:solidFill>
                <a:latin typeface="FSAlbert"/>
              </a:rPr>
              <a:t>« Dans quelle sorte de livre on trouve ce texte ? »</a:t>
            </a:r>
          </a:p>
          <a:p>
            <a:r>
              <a:rPr lang="fr-FR" sz="1200" b="1" i="0" u="sng" strike="noStrike" baseline="0" dirty="0">
                <a:solidFill>
                  <a:srgbClr val="68BD44"/>
                </a:solidFill>
                <a:latin typeface="FSAlbert"/>
              </a:rPr>
              <a:t>Réponses probables </a:t>
            </a:r>
            <a:r>
              <a:rPr lang="fr-FR" sz="1200" b="1" i="0" u="none" strike="noStrike" baseline="0" dirty="0">
                <a:solidFill>
                  <a:srgbClr val="68BD44"/>
                </a:solidFill>
                <a:latin typeface="FSAlbert"/>
              </a:rPr>
              <a:t>:</a:t>
            </a:r>
            <a:endParaRPr lang="fr-FR" sz="1200" b="0" i="0" u="none" strike="noStrike" baseline="0" dirty="0">
              <a:solidFill>
                <a:srgbClr val="68BD44"/>
              </a:solidFill>
              <a:latin typeface="FSAlbert"/>
            </a:endParaRP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Dans une histoire. Dans un livre de cuisine. </a:t>
            </a:r>
          </a:p>
          <a:p>
            <a:endParaRPr lang="fr-FR" sz="12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200" b="0" i="0" u="none" strike="noStrike" baseline="0" dirty="0">
                <a:solidFill>
                  <a:srgbClr val="00AEEF"/>
                </a:solidFill>
                <a:latin typeface="FSAlbert"/>
              </a:rPr>
              <a:t>« On va y réfléchir. »</a:t>
            </a:r>
          </a:p>
          <a:p>
            <a:pPr marL="171450" indent="-171450">
              <a:buFont typeface="Wingdings 3" panose="05040102010807070707" pitchFamily="18" charset="2"/>
              <a:buChar char="u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57D15-40E4-4E0E-A988-A45DA1105C4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643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PHASE 2 : </a:t>
            </a:r>
            <a:r>
              <a:rPr lang="fr-FR" b="1" i="1" dirty="0"/>
              <a:t>Observation</a:t>
            </a:r>
            <a:r>
              <a:rPr lang="fr-FR" b="1" i="0" dirty="0"/>
              <a:t>. Comparer un texte avec des verbes à l’infinitif et un autre avec des verbes à un mode personnel</a:t>
            </a:r>
          </a:p>
          <a:p>
            <a:endParaRPr lang="fr-FR" b="1" i="0" dirty="0"/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Lequel de ces deux textes on trouverait dans une histoire ? Lequel on trouverait dans un livre de cuisine ? Qu’est-ce qui permet de deviner ? »</a:t>
            </a:r>
          </a:p>
          <a:p>
            <a:r>
              <a:rPr lang="fr-FR" sz="1800" b="1" i="0" u="sng" strike="noStrike" baseline="0" dirty="0">
                <a:solidFill>
                  <a:srgbClr val="68BD44"/>
                </a:solidFill>
                <a:latin typeface="FSAlbert"/>
              </a:rPr>
              <a:t>Réponses possibles </a:t>
            </a:r>
            <a:r>
              <a:rPr lang="fr-FR" sz="1800" b="1" i="0" u="none" strike="noStrike" baseline="0" dirty="0">
                <a:solidFill>
                  <a:srgbClr val="68BD44"/>
                </a:solidFill>
                <a:latin typeface="FSAlbert"/>
              </a:rPr>
              <a:t>:</a:t>
            </a:r>
            <a:endParaRPr lang="fr-FR" sz="1800" b="0" i="0" u="none" strike="noStrike" baseline="0" dirty="0">
              <a:solidFill>
                <a:srgbClr val="68BD44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Il y a le titre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Recette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, c’est un mot pour les livres de cuisine.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Il y a un personnage,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mon frère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. Un personnage, c’est pour une histoire.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Dans la recette, il n’y a pas de personnage, on ne sait pas de qui on parle. Ça dit juste ce qu’il faut faire. </a:t>
            </a:r>
            <a:endParaRPr lang="fr-FR" b="1" i="0" dirty="0"/>
          </a:p>
          <a:p>
            <a:endParaRPr lang="fr-FR" b="1" i="0" dirty="0"/>
          </a:p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57D15-40E4-4E0E-A988-A45DA1105C4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233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 3" panose="05040102010807070707" pitchFamily="18" charset="2"/>
              <a:buChar char="u"/>
            </a:pPr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Distribuer </a:t>
            </a:r>
            <a:r>
              <a:rPr lang="fr-FR" sz="1800" b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le texte narratif simplifié (cf. </a:t>
            </a:r>
            <a:r>
              <a:rPr lang="fr-FR" sz="1800" b="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Fichier photocopiable</a:t>
            </a:r>
            <a:r>
              <a:rPr lang="fr-FR" sz="1800" b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, texte 1).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fr-FR" sz="1800" b="0" i="0" u="none" strike="noStrike" baseline="0" dirty="0">
              <a:solidFill>
                <a:srgbClr val="00AEEF"/>
              </a:solidFill>
              <a:latin typeface="FSAlbert"/>
            </a:endParaRPr>
          </a:p>
          <a:p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On va regarder plus précisément le texte qui pourrait être dans une histoire. 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 C’est à peu près le même texte, il est seulement un peu simplifié pour que ce soit plus facile. »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0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Trouvez les briques des phrases et entourez les verbes. »</a:t>
            </a:r>
            <a:endParaRPr lang="fr-FR" sz="1800" b="1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1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57D15-40E4-4E0E-A988-A45DA1105C4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6391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Correction.</a:t>
            </a:r>
          </a:p>
          <a:p>
            <a:endParaRPr lang="fr-FR" dirty="0"/>
          </a:p>
          <a:p>
            <a:r>
              <a:rPr lang="fr-FR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200" b="0" i="0" u="none" strike="noStrike" baseline="0" dirty="0">
                <a:solidFill>
                  <a:srgbClr val="00AEEF"/>
                </a:solidFill>
                <a:latin typeface="FSAlbert"/>
              </a:rPr>
              <a:t>« Comment sont faites les briques-sujets ? Quelle est la forme des verbes ? »</a:t>
            </a:r>
          </a:p>
          <a:p>
            <a:r>
              <a:rPr lang="fr-FR" sz="1200" b="1" i="0" u="sng" strike="noStrike" baseline="0" dirty="0">
                <a:solidFill>
                  <a:srgbClr val="68BD44"/>
                </a:solidFill>
                <a:latin typeface="FSAlbert"/>
              </a:rPr>
              <a:t>Réponse attendue </a:t>
            </a:r>
            <a:r>
              <a:rPr lang="fr-FR" sz="1200" b="1" i="0" u="none" strike="noStrike" baseline="0" dirty="0">
                <a:solidFill>
                  <a:srgbClr val="68BD44"/>
                </a:solidFill>
                <a:latin typeface="FSAlbert"/>
              </a:rPr>
              <a:t>:</a:t>
            </a:r>
            <a:endParaRPr lang="fr-FR" sz="1200" b="0" i="0" u="none" strike="noStrike" baseline="0" dirty="0">
              <a:solidFill>
                <a:srgbClr val="68BD44"/>
              </a:solidFill>
              <a:latin typeface="FSAlbert"/>
            </a:endParaRP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Les briques-sujets, c’est le groupe du nom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mon frère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, après c’est le pronom personnel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il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qui remplace le groupe du nom. Les verbes sont tous à la personne 3.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57D15-40E4-4E0E-A988-A45DA1105C4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1994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PHASE 3 : </a:t>
            </a:r>
            <a:r>
              <a:rPr lang="fr-FR" b="1" i="1" dirty="0"/>
              <a:t>Observation. </a:t>
            </a:r>
            <a:r>
              <a:rPr lang="fr-FR" b="1" i="0" dirty="0"/>
              <a:t>Identifier les spécificités de la forme infinitive </a:t>
            </a:r>
          </a:p>
          <a:p>
            <a:endParaRPr lang="fr-FR" b="1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Distribuer </a:t>
            </a:r>
            <a:r>
              <a:rPr lang="fr-FR" sz="1800" b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le texte de la recette (cf. </a:t>
            </a:r>
            <a:r>
              <a:rPr lang="fr-FR" sz="1800" b="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Fichier photocopiable</a:t>
            </a:r>
            <a:r>
              <a:rPr lang="fr-FR" sz="1800" b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, texte 2).</a:t>
            </a:r>
          </a:p>
          <a:p>
            <a:endParaRPr lang="fr-FR" sz="1800" b="0" i="0" u="none" strike="noStrike" baseline="0" dirty="0">
              <a:solidFill>
                <a:srgbClr val="00AEEF"/>
              </a:solidFill>
              <a:latin typeface="FSAlbert"/>
            </a:endParaRPr>
          </a:p>
          <a:p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Maintenant, on va s’intéresser au texte dans lequel il n’y a pas de personnage. » </a:t>
            </a: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Vous allez essayer de retrouver les groupes de mots qui ressemblent aux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briques du verbe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qu’on a vues dans le texte avec le frère.</a:t>
            </a: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Soulignez-les en rouge et entourez le verbe. »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57D15-40E4-4E0E-A988-A45DA1105C4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793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i="1" dirty="0"/>
              <a:t>Réponse attendue.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57D15-40E4-4E0E-A988-A45DA1105C4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6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Quelles différences vous voyez entre les deux textes ? »</a:t>
            </a:r>
          </a:p>
          <a:p>
            <a:endParaRPr lang="fr-FR" sz="1800" b="0" i="0" u="none" strike="noStrike" baseline="0" dirty="0">
              <a:solidFill>
                <a:srgbClr val="00AEEF"/>
              </a:solidFill>
              <a:latin typeface="FSAlbert"/>
            </a:endParaRPr>
          </a:p>
          <a:p>
            <a:r>
              <a:rPr lang="fr-FR" sz="1800" b="1" i="0" u="sng" strike="noStrike" baseline="0" dirty="0">
                <a:solidFill>
                  <a:srgbClr val="68BD44"/>
                </a:solidFill>
                <a:latin typeface="FSAlbert"/>
              </a:rPr>
              <a:t>Réponses possibles </a:t>
            </a:r>
            <a:r>
              <a:rPr lang="fr-FR" sz="1800" b="1" i="0" u="none" strike="noStrike" baseline="0" dirty="0">
                <a:solidFill>
                  <a:srgbClr val="68BD44"/>
                </a:solidFill>
                <a:latin typeface="FSAlbert"/>
              </a:rPr>
              <a:t>:</a:t>
            </a:r>
            <a:endParaRPr lang="fr-FR" sz="1800" b="0" i="0" u="none" strike="noStrike" baseline="0" dirty="0">
              <a:solidFill>
                <a:srgbClr val="68BD44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Dans la recette, il n’y a pas de briques-sujets.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Les verbes ne sont pas tout à fait pareils. Dans la recette, ils ne sont pas à la personne 3. Ils ont souvent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-er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à la place de la marque de la personne.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57D15-40E4-4E0E-A988-A45DA1105C4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970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7B43CDB-F054-20EF-E190-137B37C6EA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29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7B56-B3B7-47EE-B78A-EDB38590BEC6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2B8D-AE65-4EEC-9534-95FD68F521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98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7B56-B3B7-47EE-B78A-EDB38590BEC6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2B8D-AE65-4EEC-9534-95FD68F521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868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7B56-B3B7-47EE-B78A-EDB38590BEC6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2B8D-AE65-4EEC-9534-95FD68F521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282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7B56-B3B7-47EE-B78A-EDB38590BEC6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2B8D-AE65-4EEC-9534-95FD68F521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734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7B56-B3B7-47EE-B78A-EDB38590BEC6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2B8D-AE65-4EEC-9534-95FD68F521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92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465DA297-64D4-EF59-0987-72B577BC1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6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D77F6C2-6BD0-37FC-A8B4-BAD5CE6B80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F2EC138-7BA7-9A02-9615-F9897657A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4800" y="6204714"/>
            <a:ext cx="619200" cy="65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88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7B56-B3B7-47EE-B78A-EDB38590BEC6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2B8D-AE65-4EEC-9534-95FD68F521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278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7B56-B3B7-47EE-B78A-EDB38590BEC6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2B8D-AE65-4EEC-9534-95FD68F521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05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7B56-B3B7-47EE-B78A-EDB38590BEC6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2B8D-AE65-4EEC-9534-95FD68F521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28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7B56-B3B7-47EE-B78A-EDB38590BEC6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2B8D-AE65-4EEC-9534-95FD68F521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867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7B56-B3B7-47EE-B78A-EDB38590BEC6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2B8D-AE65-4EEC-9534-95FD68F521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56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7B56-B3B7-47EE-B78A-EDB38590BEC6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2B8D-AE65-4EEC-9534-95FD68F521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6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D7B56-B3B7-47EE-B78A-EDB38590BEC6}" type="datetimeFigureOut">
              <a:rPr lang="fr-FR" smtClean="0"/>
              <a:t>21/09/2023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32B8D-AE65-4EEC-9534-95FD68F521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50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customXml" Target="../ink/ink5.xml"/><Relationship Id="rId3" Type="http://schemas.openxmlformats.org/officeDocument/2006/relationships/customXml" Target="../ink/ink1.xml"/><Relationship Id="rId7" Type="http://schemas.openxmlformats.org/officeDocument/2006/relationships/customXml" Target="../ink/ink2.xml"/><Relationship Id="rId12" Type="http://schemas.openxmlformats.org/officeDocument/2006/relationships/image" Target="../media/image17.png"/><Relationship Id="rId17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0.png"/><Relationship Id="rId11" Type="http://schemas.openxmlformats.org/officeDocument/2006/relationships/customXml" Target="../ink/ink4.xml"/><Relationship Id="rId15" Type="http://schemas.openxmlformats.org/officeDocument/2006/relationships/customXml" Target="../ink/ink6.xml"/><Relationship Id="rId10" Type="http://schemas.openxmlformats.org/officeDocument/2006/relationships/image" Target="../media/image16.png"/><Relationship Id="rId9" Type="http://schemas.openxmlformats.org/officeDocument/2006/relationships/customXml" Target="../ink/ink3.xml"/><Relationship Id="rId1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Visage humain, capture d’écran, personne&#10;&#10;Description générée automatiquement">
            <a:extLst>
              <a:ext uri="{FF2B5EF4-FFF2-40B4-BE49-F238E27FC236}">
                <a16:creationId xmlns:a16="http://schemas.microsoft.com/office/drawing/2014/main" id="{B363FBB6-5820-8469-DD58-54643A8B5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92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 descr="Une image contenant texte, Appareils électroniques, capture d’écran, Police&#10;&#10;Description générée automatiquement">
            <a:extLst>
              <a:ext uri="{FF2B5EF4-FFF2-40B4-BE49-F238E27FC236}">
                <a16:creationId xmlns:a16="http://schemas.microsoft.com/office/drawing/2014/main" id="{14686B5A-10F2-8482-D329-AFC41DAA8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18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A76DF3A-1DC6-5C03-D3E6-25D02DA5B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97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roquis, diagramme, dessin&#10;&#10;Description générée automatiquement">
            <a:extLst>
              <a:ext uri="{FF2B5EF4-FFF2-40B4-BE49-F238E27FC236}">
                <a16:creationId xmlns:a16="http://schemas.microsoft.com/office/drawing/2014/main" id="{7B847C93-0CF5-96EC-0DB1-9880DD59F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59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roquis, diagramme, dessin&#10;&#10;Description générée automatiquement">
            <a:extLst>
              <a:ext uri="{FF2B5EF4-FFF2-40B4-BE49-F238E27FC236}">
                <a16:creationId xmlns:a16="http://schemas.microsoft.com/office/drawing/2014/main" id="{5550BD3B-0B3F-EC5E-D548-BA6855FAE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64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Police, Page web&#10;&#10;Description générée automatiquement">
            <a:extLst>
              <a:ext uri="{FF2B5EF4-FFF2-40B4-BE49-F238E27FC236}">
                <a16:creationId xmlns:a16="http://schemas.microsoft.com/office/drawing/2014/main" id="{AFB3D4A6-349F-6856-FCB6-1A4FD6DBC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6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890132B4-ED68-8E24-FE3A-DD5333224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25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dessin humoristique, capture d’écran, illustration&#10;&#10;Description générée automatiquement">
            <a:extLst>
              <a:ext uri="{FF2B5EF4-FFF2-40B4-BE49-F238E27FC236}">
                <a16:creationId xmlns:a16="http://schemas.microsoft.com/office/drawing/2014/main" id="{59F079A3-9200-6B21-E31A-078932148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44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34178B-6FFF-FE68-919E-FC417489B264}"/>
              </a:ext>
            </a:extLst>
          </p:cNvPr>
          <p:cNvSpPr/>
          <p:nvPr/>
        </p:nvSpPr>
        <p:spPr>
          <a:xfrm>
            <a:off x="1693275" y="1371602"/>
            <a:ext cx="564150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3029FD73-0295-124A-BB4B-D03C9E5BD26F}"/>
              </a:ext>
            </a:extLst>
          </p:cNvPr>
          <p:cNvGrpSpPr/>
          <p:nvPr/>
        </p:nvGrpSpPr>
        <p:grpSpPr>
          <a:xfrm>
            <a:off x="1799149" y="2273175"/>
            <a:ext cx="106920" cy="128520"/>
            <a:chOff x="1799149" y="2273175"/>
            <a:chExt cx="106920" cy="1285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">
              <p14:nvContentPartPr>
                <p14:cNvPr id="8" name="Encre 7">
                  <a:extLst>
                    <a:ext uri="{FF2B5EF4-FFF2-40B4-BE49-F238E27FC236}">
                      <a16:creationId xmlns:a16="http://schemas.microsoft.com/office/drawing/2014/main" id="{6274736E-2A5D-D9AF-2840-6DECE69B9130}"/>
                    </a:ext>
                  </a:extLst>
                </p14:cNvPr>
                <p14:cNvContentPartPr/>
                <p14:nvPr/>
              </p14:nvContentPartPr>
              <p14:xfrm>
                <a:off x="1876189" y="2333295"/>
                <a:ext cx="360" cy="360"/>
              </p14:xfrm>
            </p:contentPart>
          </mc:Choice>
          <mc:Fallback xmlns="">
            <p:pic>
              <p:nvPicPr>
                <p:cNvPr id="8" name="Encre 7">
                  <a:extLst>
                    <a:ext uri="{FF2B5EF4-FFF2-40B4-BE49-F238E27FC236}">
                      <a16:creationId xmlns:a16="http://schemas.microsoft.com/office/drawing/2014/main" id="{6274736E-2A5D-D9AF-2840-6DECE69B913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40189" y="2117655"/>
                  <a:ext cx="7200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9" name="Encre 8">
                  <a:extLst>
                    <a:ext uri="{FF2B5EF4-FFF2-40B4-BE49-F238E27FC236}">
                      <a16:creationId xmlns:a16="http://schemas.microsoft.com/office/drawing/2014/main" id="{F5D705B2-1ADF-E103-070E-16B8528C462A}"/>
                    </a:ext>
                  </a:extLst>
                </p14:cNvPr>
                <p14:cNvContentPartPr/>
                <p14:nvPr/>
              </p14:nvContentPartPr>
              <p14:xfrm>
                <a:off x="1799149" y="2273175"/>
                <a:ext cx="106920" cy="128520"/>
              </p14:xfrm>
            </p:contentPart>
          </mc:Choice>
          <mc:Fallback xmlns="">
            <p:pic>
              <p:nvPicPr>
                <p:cNvPr id="9" name="Encre 8">
                  <a:extLst>
                    <a:ext uri="{FF2B5EF4-FFF2-40B4-BE49-F238E27FC236}">
                      <a16:creationId xmlns:a16="http://schemas.microsoft.com/office/drawing/2014/main" id="{F5D705B2-1ADF-E103-070E-16B8528C462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63509" y="2057535"/>
                  <a:ext cx="178560" cy="56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C7DFDCF0-6136-8FC8-961D-E6CF2176BCCC}"/>
                  </a:ext>
                </a:extLst>
              </p14:cNvPr>
              <p14:cNvContentPartPr/>
              <p14:nvPr/>
            </p14:nvContentPartPr>
            <p14:xfrm>
              <a:off x="1807069" y="2294415"/>
              <a:ext cx="142560" cy="100800"/>
            </p14:xfrm>
          </p:contentPart>
        </mc:Choice>
        <mc:Fallback xmlns=""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C7DFDCF0-6136-8FC8-961D-E6CF2176BCC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98429" y="2285415"/>
                <a:ext cx="160200" cy="11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e 15">
            <a:extLst>
              <a:ext uri="{FF2B5EF4-FFF2-40B4-BE49-F238E27FC236}">
                <a16:creationId xmlns:a16="http://schemas.microsoft.com/office/drawing/2014/main" id="{19A319D3-A8BF-1EDC-D597-17834A6DA735}"/>
              </a:ext>
            </a:extLst>
          </p:cNvPr>
          <p:cNvGrpSpPr/>
          <p:nvPr/>
        </p:nvGrpSpPr>
        <p:grpSpPr>
          <a:xfrm>
            <a:off x="1803469" y="2339415"/>
            <a:ext cx="147960" cy="205560"/>
            <a:chOff x="1803469" y="2339415"/>
            <a:chExt cx="147960" cy="2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FF99ACC8-B6DA-842A-0F02-39AC386C1E0A}"/>
                    </a:ext>
                  </a:extLst>
                </p14:cNvPr>
                <p14:cNvContentPartPr/>
                <p14:nvPr/>
              </p14:nvContentPartPr>
              <p14:xfrm>
                <a:off x="1826149" y="2339415"/>
                <a:ext cx="122400" cy="180000"/>
              </p14:xfrm>
            </p:contentPart>
          </mc:Choice>
          <mc:Fallback xmlns=""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FF99ACC8-B6DA-842A-0F02-39AC386C1E0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17149" y="2330775"/>
                  <a:ext cx="1400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769FEA20-67A8-F07B-1C63-A29BC7F701B6}"/>
                    </a:ext>
                  </a:extLst>
                </p14:cNvPr>
                <p14:cNvContentPartPr/>
                <p14:nvPr/>
              </p14:nvContentPartPr>
              <p14:xfrm>
                <a:off x="1803469" y="2340135"/>
                <a:ext cx="147960" cy="20484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769FEA20-67A8-F07B-1C63-A29BC7F701B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794829" y="2331135"/>
                  <a:ext cx="1656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Encre 13">
                  <a:extLst>
                    <a:ext uri="{FF2B5EF4-FFF2-40B4-BE49-F238E27FC236}">
                      <a16:creationId xmlns:a16="http://schemas.microsoft.com/office/drawing/2014/main" id="{52F516CF-6E90-290B-C773-38B7C7BAC14C}"/>
                    </a:ext>
                  </a:extLst>
                </p14:cNvPr>
                <p14:cNvContentPartPr/>
                <p14:nvPr/>
              </p14:nvContentPartPr>
              <p14:xfrm>
                <a:off x="1826149" y="2516535"/>
                <a:ext cx="360" cy="19440"/>
              </p14:xfrm>
            </p:contentPart>
          </mc:Choice>
          <mc:Fallback xmlns="">
            <p:pic>
              <p:nvPicPr>
                <p:cNvPr id="14" name="Encre 13">
                  <a:extLst>
                    <a:ext uri="{FF2B5EF4-FFF2-40B4-BE49-F238E27FC236}">
                      <a16:creationId xmlns:a16="http://schemas.microsoft.com/office/drawing/2014/main" id="{52F516CF-6E90-290B-C773-38B7C7BAC14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817509" y="2507895"/>
                  <a:ext cx="18000" cy="370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" name="Image 6" descr="Une image contenant texte, dessin humoristique, capture d’écran&#10;&#10;Description générée automatiquement">
            <a:extLst>
              <a:ext uri="{FF2B5EF4-FFF2-40B4-BE49-F238E27FC236}">
                <a16:creationId xmlns:a16="http://schemas.microsoft.com/office/drawing/2014/main" id="{B0E58072-D6D5-FC96-CA07-086B8D26AA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93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Système d’exploitation, Page web&#10;&#10;Description générée automatiquement">
            <a:extLst>
              <a:ext uri="{FF2B5EF4-FFF2-40B4-BE49-F238E27FC236}">
                <a16:creationId xmlns:a16="http://schemas.microsoft.com/office/drawing/2014/main" id="{13172F80-30DA-7512-FD49-A463A90F5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21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5CCDFAD4-AEA8-3375-7BDE-B3B2CB9AB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84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lipart, texte, illustration, capture d’écran&#10;&#10;Description générée automatiquement">
            <a:extLst>
              <a:ext uri="{FF2B5EF4-FFF2-40B4-BE49-F238E27FC236}">
                <a16:creationId xmlns:a16="http://schemas.microsoft.com/office/drawing/2014/main" id="{D7AE0563-4ACE-EB77-F053-DEE92BC9F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61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age web, logiciel&#10;&#10;Description générée automatiquement">
            <a:extLst>
              <a:ext uri="{FF2B5EF4-FFF2-40B4-BE49-F238E27FC236}">
                <a16:creationId xmlns:a16="http://schemas.microsoft.com/office/drawing/2014/main" id="{C072A4BB-99E3-F93A-DA28-67BC659CD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3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Page web&#10;&#10;Description générée automatiquement">
            <a:extLst>
              <a:ext uri="{FF2B5EF4-FFF2-40B4-BE49-F238E27FC236}">
                <a16:creationId xmlns:a16="http://schemas.microsoft.com/office/drawing/2014/main" id="{0E92CFC3-7479-3B49-2A7E-9839D8452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48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affichage, logiciel&#10;&#10;Description générée automatiquement">
            <a:extLst>
              <a:ext uri="{FF2B5EF4-FFF2-40B4-BE49-F238E27FC236}">
                <a16:creationId xmlns:a16="http://schemas.microsoft.com/office/drawing/2014/main" id="{A3FB79F9-6A11-2632-22A2-E1C8D9B88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77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92BD27F5-F1EF-DD8C-5299-3DAF455BE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53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0F8573F3-B4F6-08B0-AD92-F988870FC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30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Page web&#10;&#10;Description générée automatiquement">
            <a:extLst>
              <a:ext uri="{FF2B5EF4-FFF2-40B4-BE49-F238E27FC236}">
                <a16:creationId xmlns:a16="http://schemas.microsoft.com/office/drawing/2014/main" id="{54E3D3AA-D594-6EAB-2040-FB0E9E1DC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41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Page web&#10;&#10;Description générée automatiquement">
            <a:extLst>
              <a:ext uri="{FF2B5EF4-FFF2-40B4-BE49-F238E27FC236}">
                <a16:creationId xmlns:a16="http://schemas.microsoft.com/office/drawing/2014/main" id="{FE2C02E3-6C5C-B13F-5361-6C4BE1167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80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5AFD6045-3F68-8654-D702-A57F0524E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45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age web, Police&#10;&#10;Description générée automatiquement">
            <a:extLst>
              <a:ext uri="{FF2B5EF4-FFF2-40B4-BE49-F238E27FC236}">
                <a16:creationId xmlns:a16="http://schemas.microsoft.com/office/drawing/2014/main" id="{A8C9462F-D007-2F01-8A7C-AF67B0D85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49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capture d’écran, Police, Page web&#10;&#10;Description générée automatiquement">
            <a:extLst>
              <a:ext uri="{FF2B5EF4-FFF2-40B4-BE49-F238E27FC236}">
                <a16:creationId xmlns:a16="http://schemas.microsoft.com/office/drawing/2014/main" id="{7C20C67D-CF99-53BB-01BF-7E8C1266E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47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Appareils électroniques, capture d’écran, Police&#10;&#10;Description générée automatiquement">
            <a:extLst>
              <a:ext uri="{FF2B5EF4-FFF2-40B4-BE49-F238E27FC236}">
                <a16:creationId xmlns:a16="http://schemas.microsoft.com/office/drawing/2014/main" id="{C25090AA-29B7-AA50-9B81-C83BD2BAF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054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D74D7C8DBD084AAB4D6512AE17BF5B" ma:contentTypeVersion="6" ma:contentTypeDescription="Create a new document." ma:contentTypeScope="" ma:versionID="9169eb90c897bf566a633a51a4968558">
  <xsd:schema xmlns:xsd="http://www.w3.org/2001/XMLSchema" xmlns:xs="http://www.w3.org/2001/XMLSchema" xmlns:p="http://schemas.microsoft.com/office/2006/metadata/properties" xmlns:ns2="e22bdef0-0862-4bc9-8ae1-8aa74d93ea48" xmlns:ns3="0712efe7-30c0-4671-85e6-f0521d1b12d0" targetNamespace="http://schemas.microsoft.com/office/2006/metadata/properties" ma:root="true" ma:fieldsID="446844cfb3a7005ded4d261174f02aed" ns2:_="" ns3:_="">
    <xsd:import namespace="e22bdef0-0862-4bc9-8ae1-8aa74d93ea48"/>
    <xsd:import namespace="0712efe7-30c0-4671-85e6-f0521d1b12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bdef0-0862-4bc9-8ae1-8aa74d93ea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2efe7-30c0-4671-85e6-f0521d1b12d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712efe7-30c0-4671-85e6-f0521d1b12d0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6B3DAE3-C8E1-418D-AB0C-41CE1919F089}"/>
</file>

<file path=customXml/itemProps2.xml><?xml version="1.0" encoding="utf-8"?>
<ds:datastoreItem xmlns:ds="http://schemas.openxmlformats.org/officeDocument/2006/customXml" ds:itemID="{AB015E85-3ED0-4958-9B38-A745825C3F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33B537-733B-4C81-8933-FE85E7599782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78930844-7ca7-4771-ad53-9658c2095a47"/>
    <ds:schemaRef ds:uri="http://purl.org/dc/elements/1.1/"/>
    <ds:schemaRef ds:uri="http://schemas.openxmlformats.org/package/2006/metadata/core-properties"/>
    <ds:schemaRef ds:uri="85c0154b-c1f1-454a-9cce-58d1a683144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1683</Words>
  <Application>Microsoft Office PowerPoint</Application>
  <PresentationFormat>Affichage à l'écran (4:3)</PresentationFormat>
  <Paragraphs>140</Paragraphs>
  <Slides>23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FSAlbert</vt:lpstr>
      <vt:lpstr>Helvetica</vt:lpstr>
      <vt:lpstr>Wingdings 3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ABERLENC LEA</dc:creator>
  <cp:lastModifiedBy>CORNUBERT CLAIRE</cp:lastModifiedBy>
  <cp:revision>2</cp:revision>
  <dcterms:created xsi:type="dcterms:W3CDTF">2023-02-22T09:15:44Z</dcterms:created>
  <dcterms:modified xsi:type="dcterms:W3CDTF">2023-09-21T12:41:42Z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0x0101007DD74D7C8DBD084AAB4D6512AE17BF5B</vt:lpwstr>
  </property>
  <property fmtid="{D5CDD505-2E9C-101B-9397-08002B2CF9AE}" pid="3" name="MediaServiceImageTags">
    <vt:lpwstr/>
  </property>
  <property fmtid="{D5CDD505-2E9C-101B-9397-08002B2CF9AE}" pid="4" name="Order">
    <vt:r8>196000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