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7" r:id="rId5"/>
    <p:sldId id="267" r:id="rId6"/>
    <p:sldId id="268" r:id="rId7"/>
    <p:sldId id="269" r:id="rId8"/>
    <p:sldId id="270" r:id="rId9"/>
    <p:sldId id="271" r:id="rId10"/>
    <p:sldId id="272" r:id="rId11"/>
    <p:sldId id="273" r:id="rId12"/>
    <p:sldId id="274" r:id="rId13"/>
    <p:sldId id="275" r:id="rId14"/>
    <p:sldId id="276" r:id="rId15"/>
    <p:sldId id="258" r:id="rId16"/>
    <p:sldId id="259" r:id="rId17"/>
    <p:sldId id="260" r:id="rId18"/>
    <p:sldId id="261" r:id="rId19"/>
    <p:sldId id="262" r:id="rId20"/>
    <p:sldId id="263" r:id="rId21"/>
    <p:sldId id="264" r:id="rId22"/>
    <p:sldId id="265" r:id="rId23"/>
    <p:sldId id="26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C2CF67-9BF0-36C3-EEE1-09B84C3469D6}" name="BELLEMIN SANDRA" initials="BS" userId="S::SBELLEMIN@editions-hatier.fr::5fe4e071-d3f4-40df-970f-ee8fcf89834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409289-6C53-456B-BB99-76E058BC1ED2}" v="49" dt="2023-09-20T15:57:15.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654" autoAdjust="0"/>
    <p:restoredTop sz="70858" autoAdjust="0"/>
  </p:normalViewPr>
  <p:slideViewPr>
    <p:cSldViewPr snapToGrid="0">
      <p:cViewPr varScale="1">
        <p:scale>
          <a:sx n="75" d="100"/>
          <a:sy n="75" d="100"/>
        </p:scale>
        <p:origin x="3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52409289-6C53-456B-BB99-76E058BC1ED2}"/>
    <pc:docChg chg="custSel modSld">
      <pc:chgData name="BELLEMIN SANDRA" userId="5fe4e071-d3f4-40df-970f-ee8fcf898346" providerId="ADAL" clId="{52409289-6C53-456B-BB99-76E058BC1ED2}" dt="2023-09-20T15:57:15.330" v="91"/>
      <pc:docMkLst>
        <pc:docMk/>
      </pc:docMkLst>
      <pc:sldChg chg="addSp delSp modSp mod modClrScheme chgLayout">
        <pc:chgData name="BELLEMIN SANDRA" userId="5fe4e071-d3f4-40df-970f-ee8fcf898346" providerId="ADAL" clId="{52409289-6C53-456B-BB99-76E058BC1ED2}" dt="2023-09-20T15:52:50.166" v="3"/>
        <pc:sldMkLst>
          <pc:docMk/>
          <pc:sldMk cId="4144396817" sldId="257"/>
        </pc:sldMkLst>
        <pc:spChg chg="del">
          <ac:chgData name="BELLEMIN SANDRA" userId="5fe4e071-d3f4-40df-970f-ee8fcf898346" providerId="ADAL" clId="{52409289-6C53-456B-BB99-76E058BC1ED2}" dt="2023-09-20T15:52:48.670" v="2" actId="478"/>
          <ac:spMkLst>
            <pc:docMk/>
            <pc:sldMk cId="4144396817" sldId="257"/>
            <ac:spMk id="2" creationId="{ECC81A8C-0AFE-78D8-7FA2-59CB22DB275C}"/>
          </ac:spMkLst>
        </pc:spChg>
        <pc:spChg chg="del">
          <ac:chgData name="BELLEMIN SANDRA" userId="5fe4e071-d3f4-40df-970f-ee8fcf898346" providerId="ADAL" clId="{52409289-6C53-456B-BB99-76E058BC1ED2}" dt="2023-09-20T15:52:48.670" v="2" actId="478"/>
          <ac:spMkLst>
            <pc:docMk/>
            <pc:sldMk cId="4144396817" sldId="257"/>
            <ac:spMk id="3" creationId="{B684B3D6-F995-0B2B-0790-16D76153E791}"/>
          </ac:spMkLst>
        </pc:spChg>
        <pc:picChg chg="add mod">
          <ac:chgData name="BELLEMIN SANDRA" userId="5fe4e071-d3f4-40df-970f-ee8fcf898346" providerId="ADAL" clId="{52409289-6C53-456B-BB99-76E058BC1ED2}" dt="2023-09-20T15:52:50.166" v="3"/>
          <ac:picMkLst>
            <pc:docMk/>
            <pc:sldMk cId="4144396817" sldId="257"/>
            <ac:picMk id="5" creationId="{00651CF9-685D-BFE6-0348-CA1ACCAEFA39}"/>
          </ac:picMkLst>
        </pc:picChg>
      </pc:sldChg>
      <pc:sldChg chg="addSp delSp modSp mod modClrScheme chgLayout">
        <pc:chgData name="BELLEMIN SANDRA" userId="5fe4e071-d3f4-40df-970f-ee8fcf898346" providerId="ADAL" clId="{52409289-6C53-456B-BB99-76E058BC1ED2}" dt="2023-09-20T15:56:12.418" v="75"/>
        <pc:sldMkLst>
          <pc:docMk/>
          <pc:sldMk cId="3842367881" sldId="258"/>
        </pc:sldMkLst>
        <pc:spChg chg="del">
          <ac:chgData name="BELLEMIN SANDRA" userId="5fe4e071-d3f4-40df-970f-ee8fcf898346" providerId="ADAL" clId="{52409289-6C53-456B-BB99-76E058BC1ED2}" dt="2023-09-20T15:56:11.136" v="74" actId="478"/>
          <ac:spMkLst>
            <pc:docMk/>
            <pc:sldMk cId="3842367881" sldId="258"/>
            <ac:spMk id="3" creationId="{794CAFA1-8E33-5851-17C3-BF005169AE72}"/>
          </ac:spMkLst>
        </pc:spChg>
        <pc:picChg chg="del">
          <ac:chgData name="BELLEMIN SANDRA" userId="5fe4e071-d3f4-40df-970f-ee8fcf898346" providerId="ADAL" clId="{52409289-6C53-456B-BB99-76E058BC1ED2}" dt="2023-09-20T15:56:11.136" v="74" actId="478"/>
          <ac:picMkLst>
            <pc:docMk/>
            <pc:sldMk cId="3842367881" sldId="258"/>
            <ac:picMk id="2" creationId="{29EB909D-6EBE-5ED3-05D1-64F542679B41}"/>
          </ac:picMkLst>
        </pc:picChg>
        <pc:picChg chg="add mod">
          <ac:chgData name="BELLEMIN SANDRA" userId="5fe4e071-d3f4-40df-970f-ee8fcf898346" providerId="ADAL" clId="{52409289-6C53-456B-BB99-76E058BC1ED2}" dt="2023-09-20T15:56:12.418" v="75"/>
          <ac:picMkLst>
            <pc:docMk/>
            <pc:sldMk cId="3842367881" sldId="258"/>
            <ac:picMk id="5" creationId="{B29A90F5-64BB-90CB-D574-6D35EF4E2162}"/>
          </ac:picMkLst>
        </pc:picChg>
      </pc:sldChg>
      <pc:sldChg chg="addSp delSp modSp mod modClrScheme chgLayout">
        <pc:chgData name="BELLEMIN SANDRA" userId="5fe4e071-d3f4-40df-970f-ee8fcf898346" providerId="ADAL" clId="{52409289-6C53-456B-BB99-76E058BC1ED2}" dt="2023-09-20T15:56:39.392" v="77"/>
        <pc:sldMkLst>
          <pc:docMk/>
          <pc:sldMk cId="1068695209" sldId="259"/>
        </pc:sldMkLst>
        <pc:picChg chg="del">
          <ac:chgData name="BELLEMIN SANDRA" userId="5fe4e071-d3f4-40df-970f-ee8fcf898346" providerId="ADAL" clId="{52409289-6C53-456B-BB99-76E058BC1ED2}" dt="2023-09-20T15:56:35.699" v="76" actId="478"/>
          <ac:picMkLst>
            <pc:docMk/>
            <pc:sldMk cId="1068695209" sldId="259"/>
            <ac:picMk id="2" creationId="{5B23491B-7730-587B-47BD-F48F013B195C}"/>
          </ac:picMkLst>
        </pc:picChg>
        <pc:picChg chg="del">
          <ac:chgData name="BELLEMIN SANDRA" userId="5fe4e071-d3f4-40df-970f-ee8fcf898346" providerId="ADAL" clId="{52409289-6C53-456B-BB99-76E058BC1ED2}" dt="2023-09-20T15:56:35.699" v="76" actId="478"/>
          <ac:picMkLst>
            <pc:docMk/>
            <pc:sldMk cId="1068695209" sldId="259"/>
            <ac:picMk id="3" creationId="{FAAD3CD2-9978-2F74-E8A3-DE1D917D98DD}"/>
          </ac:picMkLst>
        </pc:picChg>
        <pc:picChg chg="add mod">
          <ac:chgData name="BELLEMIN SANDRA" userId="5fe4e071-d3f4-40df-970f-ee8fcf898346" providerId="ADAL" clId="{52409289-6C53-456B-BB99-76E058BC1ED2}" dt="2023-09-20T15:56:39.392" v="77"/>
          <ac:picMkLst>
            <pc:docMk/>
            <pc:sldMk cId="1068695209" sldId="259"/>
            <ac:picMk id="5" creationId="{FF4092ED-D07B-F3F1-4320-75FB37E35F09}"/>
          </ac:picMkLst>
        </pc:picChg>
      </pc:sldChg>
      <pc:sldChg chg="addSp delSp modSp mod modClrScheme chgLayout">
        <pc:chgData name="BELLEMIN SANDRA" userId="5fe4e071-d3f4-40df-970f-ee8fcf898346" providerId="ADAL" clId="{52409289-6C53-456B-BB99-76E058BC1ED2}" dt="2023-09-20T15:56:44.065" v="79"/>
        <pc:sldMkLst>
          <pc:docMk/>
          <pc:sldMk cId="2679307888" sldId="260"/>
        </pc:sldMkLst>
        <pc:picChg chg="del">
          <ac:chgData name="BELLEMIN SANDRA" userId="5fe4e071-d3f4-40df-970f-ee8fcf898346" providerId="ADAL" clId="{52409289-6C53-456B-BB99-76E058BC1ED2}" dt="2023-09-20T15:56:42.635" v="78" actId="478"/>
          <ac:picMkLst>
            <pc:docMk/>
            <pc:sldMk cId="2679307888" sldId="260"/>
            <ac:picMk id="2" creationId="{0927F76A-1759-E3C4-6B1B-02BB97E00411}"/>
          </ac:picMkLst>
        </pc:picChg>
        <pc:picChg chg="del">
          <ac:chgData name="BELLEMIN SANDRA" userId="5fe4e071-d3f4-40df-970f-ee8fcf898346" providerId="ADAL" clId="{52409289-6C53-456B-BB99-76E058BC1ED2}" dt="2023-09-20T15:56:42.635" v="78" actId="478"/>
          <ac:picMkLst>
            <pc:docMk/>
            <pc:sldMk cId="2679307888" sldId="260"/>
            <ac:picMk id="3" creationId="{96263EE5-56B1-4AC4-B278-E1557A5D4409}"/>
          </ac:picMkLst>
        </pc:picChg>
        <pc:picChg chg="del">
          <ac:chgData name="BELLEMIN SANDRA" userId="5fe4e071-d3f4-40df-970f-ee8fcf898346" providerId="ADAL" clId="{52409289-6C53-456B-BB99-76E058BC1ED2}" dt="2023-09-20T15:56:42.635" v="78" actId="478"/>
          <ac:picMkLst>
            <pc:docMk/>
            <pc:sldMk cId="2679307888" sldId="260"/>
            <ac:picMk id="5" creationId="{287BC1F6-F4EF-7615-08B4-A23AAB8AF00D}"/>
          </ac:picMkLst>
        </pc:picChg>
        <pc:picChg chg="add mod">
          <ac:chgData name="BELLEMIN SANDRA" userId="5fe4e071-d3f4-40df-970f-ee8fcf898346" providerId="ADAL" clId="{52409289-6C53-456B-BB99-76E058BC1ED2}" dt="2023-09-20T15:56:44.065" v="79"/>
          <ac:picMkLst>
            <pc:docMk/>
            <pc:sldMk cId="2679307888" sldId="260"/>
            <ac:picMk id="6" creationId="{0B6C4A59-BC5D-360F-FB6E-58AB62A7036A}"/>
          </ac:picMkLst>
        </pc:picChg>
      </pc:sldChg>
      <pc:sldChg chg="addSp delSp modSp mod modClrScheme chgLayout">
        <pc:chgData name="BELLEMIN SANDRA" userId="5fe4e071-d3f4-40df-970f-ee8fcf898346" providerId="ADAL" clId="{52409289-6C53-456B-BB99-76E058BC1ED2}" dt="2023-09-20T15:56:49.568" v="81"/>
        <pc:sldMkLst>
          <pc:docMk/>
          <pc:sldMk cId="1299704299" sldId="261"/>
        </pc:sldMkLst>
        <pc:picChg chg="del">
          <ac:chgData name="BELLEMIN SANDRA" userId="5fe4e071-d3f4-40df-970f-ee8fcf898346" providerId="ADAL" clId="{52409289-6C53-456B-BB99-76E058BC1ED2}" dt="2023-09-20T15:56:48.129" v="80" actId="478"/>
          <ac:picMkLst>
            <pc:docMk/>
            <pc:sldMk cId="1299704299" sldId="261"/>
            <ac:picMk id="3" creationId="{2B034B35-7C6A-2D5C-AD06-90D2BDF7F91C}"/>
          </ac:picMkLst>
        </pc:picChg>
        <pc:picChg chg="del">
          <ac:chgData name="BELLEMIN SANDRA" userId="5fe4e071-d3f4-40df-970f-ee8fcf898346" providerId="ADAL" clId="{52409289-6C53-456B-BB99-76E058BC1ED2}" dt="2023-09-20T15:56:48.129" v="80" actId="478"/>
          <ac:picMkLst>
            <pc:docMk/>
            <pc:sldMk cId="1299704299" sldId="261"/>
            <ac:picMk id="4" creationId="{EAA011B1-2933-C6BB-ACC4-4B866284C468}"/>
          </ac:picMkLst>
        </pc:picChg>
        <pc:picChg chg="add mod">
          <ac:chgData name="BELLEMIN SANDRA" userId="5fe4e071-d3f4-40df-970f-ee8fcf898346" providerId="ADAL" clId="{52409289-6C53-456B-BB99-76E058BC1ED2}" dt="2023-09-20T15:56:49.568" v="81"/>
          <ac:picMkLst>
            <pc:docMk/>
            <pc:sldMk cId="1299704299" sldId="261"/>
            <ac:picMk id="5" creationId="{137CF761-B969-59D6-8D28-0537ED8CCE24}"/>
          </ac:picMkLst>
        </pc:picChg>
      </pc:sldChg>
      <pc:sldChg chg="addSp delSp modSp mod modClrScheme chgLayout">
        <pc:chgData name="BELLEMIN SANDRA" userId="5fe4e071-d3f4-40df-970f-ee8fcf898346" providerId="ADAL" clId="{52409289-6C53-456B-BB99-76E058BC1ED2}" dt="2023-09-20T15:56:53.753" v="83"/>
        <pc:sldMkLst>
          <pc:docMk/>
          <pc:sldMk cId="270267479" sldId="262"/>
        </pc:sldMkLst>
        <pc:picChg chg="del">
          <ac:chgData name="BELLEMIN SANDRA" userId="5fe4e071-d3f4-40df-970f-ee8fcf898346" providerId="ADAL" clId="{52409289-6C53-456B-BB99-76E058BC1ED2}" dt="2023-09-20T15:56:52.528" v="82" actId="478"/>
          <ac:picMkLst>
            <pc:docMk/>
            <pc:sldMk cId="270267479" sldId="262"/>
            <ac:picMk id="2" creationId="{F44FE341-7BDA-6F96-F61F-57DD4DEF1CE3}"/>
          </ac:picMkLst>
        </pc:picChg>
        <pc:picChg chg="del">
          <ac:chgData name="BELLEMIN SANDRA" userId="5fe4e071-d3f4-40df-970f-ee8fcf898346" providerId="ADAL" clId="{52409289-6C53-456B-BB99-76E058BC1ED2}" dt="2023-09-20T15:56:52.528" v="82" actId="478"/>
          <ac:picMkLst>
            <pc:docMk/>
            <pc:sldMk cId="270267479" sldId="262"/>
            <ac:picMk id="3" creationId="{FDA3D266-0000-3084-B5B5-E7D855FA83EA}"/>
          </ac:picMkLst>
        </pc:picChg>
        <pc:picChg chg="del">
          <ac:chgData name="BELLEMIN SANDRA" userId="5fe4e071-d3f4-40df-970f-ee8fcf898346" providerId="ADAL" clId="{52409289-6C53-456B-BB99-76E058BC1ED2}" dt="2023-09-20T15:56:52.528" v="82" actId="478"/>
          <ac:picMkLst>
            <pc:docMk/>
            <pc:sldMk cId="270267479" sldId="262"/>
            <ac:picMk id="4" creationId="{ACACA832-FFA9-59AE-1CF3-21E7DF18F2B8}"/>
          </ac:picMkLst>
        </pc:picChg>
        <pc:picChg chg="add mod">
          <ac:chgData name="BELLEMIN SANDRA" userId="5fe4e071-d3f4-40df-970f-ee8fcf898346" providerId="ADAL" clId="{52409289-6C53-456B-BB99-76E058BC1ED2}" dt="2023-09-20T15:56:53.753" v="83"/>
          <ac:picMkLst>
            <pc:docMk/>
            <pc:sldMk cId="270267479" sldId="262"/>
            <ac:picMk id="6" creationId="{978F71E0-E23A-DDAC-91D9-C2303B42D155}"/>
          </ac:picMkLst>
        </pc:picChg>
      </pc:sldChg>
      <pc:sldChg chg="addSp delSp modSp mod modClrScheme chgLayout">
        <pc:chgData name="BELLEMIN SANDRA" userId="5fe4e071-d3f4-40df-970f-ee8fcf898346" providerId="ADAL" clId="{52409289-6C53-456B-BB99-76E058BC1ED2}" dt="2023-09-20T15:56:58.092" v="85"/>
        <pc:sldMkLst>
          <pc:docMk/>
          <pc:sldMk cId="3099122762" sldId="263"/>
        </pc:sldMkLst>
        <pc:picChg chg="del">
          <ac:chgData name="BELLEMIN SANDRA" userId="5fe4e071-d3f4-40df-970f-ee8fcf898346" providerId="ADAL" clId="{52409289-6C53-456B-BB99-76E058BC1ED2}" dt="2023-09-20T15:56:56.883" v="84" actId="478"/>
          <ac:picMkLst>
            <pc:docMk/>
            <pc:sldMk cId="3099122762" sldId="263"/>
            <ac:picMk id="3" creationId="{B76AE0B8-E3D1-1D21-63A6-560FF68DE57E}"/>
          </ac:picMkLst>
        </pc:picChg>
        <pc:picChg chg="add mod">
          <ac:chgData name="BELLEMIN SANDRA" userId="5fe4e071-d3f4-40df-970f-ee8fcf898346" providerId="ADAL" clId="{52409289-6C53-456B-BB99-76E058BC1ED2}" dt="2023-09-20T15:56:58.092" v="85"/>
          <ac:picMkLst>
            <pc:docMk/>
            <pc:sldMk cId="3099122762" sldId="263"/>
            <ac:picMk id="4" creationId="{A1E7579B-70FF-51AB-39AE-2E84F1C084E3}"/>
          </ac:picMkLst>
        </pc:picChg>
        <pc:picChg chg="del">
          <ac:chgData name="BELLEMIN SANDRA" userId="5fe4e071-d3f4-40df-970f-ee8fcf898346" providerId="ADAL" clId="{52409289-6C53-456B-BB99-76E058BC1ED2}" dt="2023-09-20T15:56:56.883" v="84" actId="478"/>
          <ac:picMkLst>
            <pc:docMk/>
            <pc:sldMk cId="3099122762" sldId="263"/>
            <ac:picMk id="5" creationId="{DD39DB98-37CF-3851-08CB-700D32B4BBD9}"/>
          </ac:picMkLst>
        </pc:picChg>
      </pc:sldChg>
      <pc:sldChg chg="addSp delSp modSp mod modClrScheme chgLayout">
        <pc:chgData name="BELLEMIN SANDRA" userId="5fe4e071-d3f4-40df-970f-ee8fcf898346" providerId="ADAL" clId="{52409289-6C53-456B-BB99-76E058BC1ED2}" dt="2023-09-20T15:57:02.950" v="87"/>
        <pc:sldMkLst>
          <pc:docMk/>
          <pc:sldMk cId="4120319327" sldId="264"/>
        </pc:sldMkLst>
        <pc:picChg chg="del">
          <ac:chgData name="BELLEMIN SANDRA" userId="5fe4e071-d3f4-40df-970f-ee8fcf898346" providerId="ADAL" clId="{52409289-6C53-456B-BB99-76E058BC1ED2}" dt="2023-09-20T15:57:01.498" v="86" actId="478"/>
          <ac:picMkLst>
            <pc:docMk/>
            <pc:sldMk cId="4120319327" sldId="264"/>
            <ac:picMk id="2" creationId="{8ACD31F4-0F04-1938-58B4-F4E389498416}"/>
          </ac:picMkLst>
        </pc:picChg>
        <pc:picChg chg="del">
          <ac:chgData name="BELLEMIN SANDRA" userId="5fe4e071-d3f4-40df-970f-ee8fcf898346" providerId="ADAL" clId="{52409289-6C53-456B-BB99-76E058BC1ED2}" dt="2023-09-20T15:57:01.498" v="86" actId="478"/>
          <ac:picMkLst>
            <pc:docMk/>
            <pc:sldMk cId="4120319327" sldId="264"/>
            <ac:picMk id="3" creationId="{E60D30A1-511D-1772-5C0A-568EE0C37247}"/>
          </ac:picMkLst>
        </pc:picChg>
        <pc:picChg chg="del">
          <ac:chgData name="BELLEMIN SANDRA" userId="5fe4e071-d3f4-40df-970f-ee8fcf898346" providerId="ADAL" clId="{52409289-6C53-456B-BB99-76E058BC1ED2}" dt="2023-09-20T15:57:01.498" v="86" actId="478"/>
          <ac:picMkLst>
            <pc:docMk/>
            <pc:sldMk cId="4120319327" sldId="264"/>
            <ac:picMk id="4" creationId="{368A827D-E155-B301-C2F8-A004EB4A07E5}"/>
          </ac:picMkLst>
        </pc:picChg>
        <pc:picChg chg="add mod">
          <ac:chgData name="BELLEMIN SANDRA" userId="5fe4e071-d3f4-40df-970f-ee8fcf898346" providerId="ADAL" clId="{52409289-6C53-456B-BB99-76E058BC1ED2}" dt="2023-09-20T15:57:02.950" v="87"/>
          <ac:picMkLst>
            <pc:docMk/>
            <pc:sldMk cId="4120319327" sldId="264"/>
            <ac:picMk id="6" creationId="{16604C2F-DB53-0362-72D8-5C7CA128D59B}"/>
          </ac:picMkLst>
        </pc:picChg>
      </pc:sldChg>
      <pc:sldChg chg="addSp delSp modSp mod modClrScheme chgLayout">
        <pc:chgData name="BELLEMIN SANDRA" userId="5fe4e071-d3f4-40df-970f-ee8fcf898346" providerId="ADAL" clId="{52409289-6C53-456B-BB99-76E058BC1ED2}" dt="2023-09-20T15:57:08.455" v="89"/>
        <pc:sldMkLst>
          <pc:docMk/>
          <pc:sldMk cId="1545550058" sldId="265"/>
        </pc:sldMkLst>
        <pc:picChg chg="del">
          <ac:chgData name="BELLEMIN SANDRA" userId="5fe4e071-d3f4-40df-970f-ee8fcf898346" providerId="ADAL" clId="{52409289-6C53-456B-BB99-76E058BC1ED2}" dt="2023-09-20T15:57:07.086" v="88" actId="478"/>
          <ac:picMkLst>
            <pc:docMk/>
            <pc:sldMk cId="1545550058" sldId="265"/>
            <ac:picMk id="3" creationId="{B6EBCA6B-863B-35A4-CD9E-67BFE176AA6E}"/>
          </ac:picMkLst>
        </pc:picChg>
        <pc:picChg chg="del">
          <ac:chgData name="BELLEMIN SANDRA" userId="5fe4e071-d3f4-40df-970f-ee8fcf898346" providerId="ADAL" clId="{52409289-6C53-456B-BB99-76E058BC1ED2}" dt="2023-09-20T15:57:07.086" v="88" actId="478"/>
          <ac:picMkLst>
            <pc:docMk/>
            <pc:sldMk cId="1545550058" sldId="265"/>
            <ac:picMk id="4" creationId="{D076E318-D487-436D-FD83-5F78E67EBCEC}"/>
          </ac:picMkLst>
        </pc:picChg>
        <pc:picChg chg="add mod">
          <ac:chgData name="BELLEMIN SANDRA" userId="5fe4e071-d3f4-40df-970f-ee8fcf898346" providerId="ADAL" clId="{52409289-6C53-456B-BB99-76E058BC1ED2}" dt="2023-09-20T15:57:08.455" v="89"/>
          <ac:picMkLst>
            <pc:docMk/>
            <pc:sldMk cId="1545550058" sldId="265"/>
            <ac:picMk id="5" creationId="{C7E11F4A-8461-BBFA-3FB8-F17F7D444312}"/>
          </ac:picMkLst>
        </pc:picChg>
      </pc:sldChg>
      <pc:sldChg chg="addSp delSp modSp mod modClrScheme chgLayout">
        <pc:chgData name="BELLEMIN SANDRA" userId="5fe4e071-d3f4-40df-970f-ee8fcf898346" providerId="ADAL" clId="{52409289-6C53-456B-BB99-76E058BC1ED2}" dt="2023-09-20T15:57:15.330" v="91"/>
        <pc:sldMkLst>
          <pc:docMk/>
          <pc:sldMk cId="1332376841" sldId="266"/>
        </pc:sldMkLst>
        <pc:picChg chg="del">
          <ac:chgData name="BELLEMIN SANDRA" userId="5fe4e071-d3f4-40df-970f-ee8fcf898346" providerId="ADAL" clId="{52409289-6C53-456B-BB99-76E058BC1ED2}" dt="2023-09-20T15:57:13.645" v="90" actId="478"/>
          <ac:picMkLst>
            <pc:docMk/>
            <pc:sldMk cId="1332376841" sldId="266"/>
            <ac:picMk id="2" creationId="{F652CFDB-FB70-184D-633F-FFB917C69392}"/>
          </ac:picMkLst>
        </pc:picChg>
        <pc:picChg chg="del">
          <ac:chgData name="BELLEMIN SANDRA" userId="5fe4e071-d3f4-40df-970f-ee8fcf898346" providerId="ADAL" clId="{52409289-6C53-456B-BB99-76E058BC1ED2}" dt="2023-09-20T15:57:13.645" v="90" actId="478"/>
          <ac:picMkLst>
            <pc:docMk/>
            <pc:sldMk cId="1332376841" sldId="266"/>
            <ac:picMk id="3" creationId="{7A11AF10-7F93-B5AE-CB13-B41B92CD28CB}"/>
          </ac:picMkLst>
        </pc:picChg>
        <pc:picChg chg="del">
          <ac:chgData name="BELLEMIN SANDRA" userId="5fe4e071-d3f4-40df-970f-ee8fcf898346" providerId="ADAL" clId="{52409289-6C53-456B-BB99-76E058BC1ED2}" dt="2023-09-20T15:57:13.645" v="90" actId="478"/>
          <ac:picMkLst>
            <pc:docMk/>
            <pc:sldMk cId="1332376841" sldId="266"/>
            <ac:picMk id="4" creationId="{CC1446B2-2E64-CB65-19FF-4A5506A6CB30}"/>
          </ac:picMkLst>
        </pc:picChg>
        <pc:picChg chg="add mod">
          <ac:chgData name="BELLEMIN SANDRA" userId="5fe4e071-d3f4-40df-970f-ee8fcf898346" providerId="ADAL" clId="{52409289-6C53-456B-BB99-76E058BC1ED2}" dt="2023-09-20T15:57:15.330" v="91"/>
          <ac:picMkLst>
            <pc:docMk/>
            <pc:sldMk cId="1332376841" sldId="266"/>
            <ac:picMk id="6" creationId="{F5923012-F420-7C8C-F7A2-E71474DCF7C6}"/>
          </ac:picMkLst>
        </pc:picChg>
      </pc:sldChg>
      <pc:sldChg chg="addSp delSp modSp mod modClrScheme chgLayout">
        <pc:chgData name="BELLEMIN SANDRA" userId="5fe4e071-d3f4-40df-970f-ee8fcf898346" providerId="ADAL" clId="{52409289-6C53-456B-BB99-76E058BC1ED2}" dt="2023-09-20T15:52:54.864" v="5"/>
        <pc:sldMkLst>
          <pc:docMk/>
          <pc:sldMk cId="3458260029" sldId="267"/>
        </pc:sldMkLst>
        <pc:picChg chg="del">
          <ac:chgData name="BELLEMIN SANDRA" userId="5fe4e071-d3f4-40df-970f-ee8fcf898346" providerId="ADAL" clId="{52409289-6C53-456B-BB99-76E058BC1ED2}" dt="2023-09-20T15:52:53.445" v="4" actId="478"/>
          <ac:picMkLst>
            <pc:docMk/>
            <pc:sldMk cId="3458260029" sldId="267"/>
            <ac:picMk id="3" creationId="{A1939C84-CC32-7796-F3D3-84153A926BE1}"/>
          </ac:picMkLst>
        </pc:picChg>
        <pc:picChg chg="add mod">
          <ac:chgData name="BELLEMIN SANDRA" userId="5fe4e071-d3f4-40df-970f-ee8fcf898346" providerId="ADAL" clId="{52409289-6C53-456B-BB99-76E058BC1ED2}" dt="2023-09-20T15:52:54.864" v="5"/>
          <ac:picMkLst>
            <pc:docMk/>
            <pc:sldMk cId="3458260029" sldId="267"/>
            <ac:picMk id="4" creationId="{2DD9105A-985D-7DF6-8F9D-AE422227B41E}"/>
          </ac:picMkLst>
        </pc:picChg>
      </pc:sldChg>
      <pc:sldChg chg="addSp delSp modSp mod modClrScheme chgLayout">
        <pc:chgData name="BELLEMIN SANDRA" userId="5fe4e071-d3f4-40df-970f-ee8fcf898346" providerId="ADAL" clId="{52409289-6C53-456B-BB99-76E058BC1ED2}" dt="2023-09-20T15:52:58.338" v="7"/>
        <pc:sldMkLst>
          <pc:docMk/>
          <pc:sldMk cId="1394795944" sldId="268"/>
        </pc:sldMkLst>
        <pc:spChg chg="del">
          <ac:chgData name="BELLEMIN SANDRA" userId="5fe4e071-d3f4-40df-970f-ee8fcf898346" providerId="ADAL" clId="{52409289-6C53-456B-BB99-76E058BC1ED2}" dt="2023-09-20T15:52:56.987" v="6" actId="478"/>
          <ac:spMkLst>
            <pc:docMk/>
            <pc:sldMk cId="1394795944" sldId="268"/>
            <ac:spMk id="2" creationId="{0D26BDD1-B2D7-F42E-E3FF-06FEF6BA779D}"/>
          </ac:spMkLst>
        </pc:spChg>
        <pc:picChg chg="add mod">
          <ac:chgData name="BELLEMIN SANDRA" userId="5fe4e071-d3f4-40df-970f-ee8fcf898346" providerId="ADAL" clId="{52409289-6C53-456B-BB99-76E058BC1ED2}" dt="2023-09-20T15:52:58.338" v="7"/>
          <ac:picMkLst>
            <pc:docMk/>
            <pc:sldMk cId="1394795944" sldId="268"/>
            <ac:picMk id="4" creationId="{C10CA2B7-CA22-321F-5617-E437A6A6BC59}"/>
          </ac:picMkLst>
        </pc:picChg>
      </pc:sldChg>
      <pc:sldChg chg="addSp delSp modSp mod modClrScheme chgLayout">
        <pc:chgData name="BELLEMIN SANDRA" userId="5fe4e071-d3f4-40df-970f-ee8fcf898346" providerId="ADAL" clId="{52409289-6C53-456B-BB99-76E058BC1ED2}" dt="2023-09-20T15:53:01.659" v="10"/>
        <pc:sldMkLst>
          <pc:docMk/>
          <pc:sldMk cId="456370468" sldId="269"/>
        </pc:sldMkLst>
        <pc:picChg chg="del mod">
          <ac:chgData name="BELLEMIN SANDRA" userId="5fe4e071-d3f4-40df-970f-ee8fcf898346" providerId="ADAL" clId="{52409289-6C53-456B-BB99-76E058BC1ED2}" dt="2023-09-20T15:53:00.333" v="9" actId="478"/>
          <ac:picMkLst>
            <pc:docMk/>
            <pc:sldMk cId="456370468" sldId="269"/>
            <ac:picMk id="2" creationId="{D748149B-2566-AEDA-D144-26E35DDCC95C}"/>
          </ac:picMkLst>
        </pc:picChg>
        <pc:picChg chg="add mod">
          <ac:chgData name="BELLEMIN SANDRA" userId="5fe4e071-d3f4-40df-970f-ee8fcf898346" providerId="ADAL" clId="{52409289-6C53-456B-BB99-76E058BC1ED2}" dt="2023-09-20T15:53:01.659" v="10"/>
          <ac:picMkLst>
            <pc:docMk/>
            <pc:sldMk cId="456370468" sldId="269"/>
            <ac:picMk id="5" creationId="{768CE80E-D4B4-73AA-2301-E0D24BB02804}"/>
          </ac:picMkLst>
        </pc:picChg>
      </pc:sldChg>
      <pc:sldChg chg="addSp delSp modSp mod modClrScheme chgLayout">
        <pc:chgData name="BELLEMIN SANDRA" userId="5fe4e071-d3f4-40df-970f-ee8fcf898346" providerId="ADAL" clId="{52409289-6C53-456B-BB99-76E058BC1ED2}" dt="2023-09-20T15:53:07.593" v="12"/>
        <pc:sldMkLst>
          <pc:docMk/>
          <pc:sldMk cId="1218315338" sldId="270"/>
        </pc:sldMkLst>
        <pc:graphicFrameChg chg="del">
          <ac:chgData name="BELLEMIN SANDRA" userId="5fe4e071-d3f4-40df-970f-ee8fcf898346" providerId="ADAL" clId="{52409289-6C53-456B-BB99-76E058BC1ED2}" dt="2023-09-20T15:53:05.665" v="11" actId="478"/>
          <ac:graphicFrameMkLst>
            <pc:docMk/>
            <pc:sldMk cId="1218315338" sldId="270"/>
            <ac:graphicFrameMk id="2" creationId="{A5E6C2CC-8841-0DF1-F10E-00BD43968336}"/>
          </ac:graphicFrameMkLst>
        </pc:graphicFrameChg>
        <pc:graphicFrameChg chg="del">
          <ac:chgData name="BELLEMIN SANDRA" userId="5fe4e071-d3f4-40df-970f-ee8fcf898346" providerId="ADAL" clId="{52409289-6C53-456B-BB99-76E058BC1ED2}" dt="2023-09-20T15:53:05.665" v="11" actId="478"/>
          <ac:graphicFrameMkLst>
            <pc:docMk/>
            <pc:sldMk cId="1218315338" sldId="270"/>
            <ac:graphicFrameMk id="3" creationId="{FCC49946-1C97-F3F4-8D80-A56AE7CB8782}"/>
          </ac:graphicFrameMkLst>
        </pc:graphicFrameChg>
        <pc:graphicFrameChg chg="del">
          <ac:chgData name="BELLEMIN SANDRA" userId="5fe4e071-d3f4-40df-970f-ee8fcf898346" providerId="ADAL" clId="{52409289-6C53-456B-BB99-76E058BC1ED2}" dt="2023-09-20T15:53:05.665" v="11" actId="478"/>
          <ac:graphicFrameMkLst>
            <pc:docMk/>
            <pc:sldMk cId="1218315338" sldId="270"/>
            <ac:graphicFrameMk id="4" creationId="{29AEC89C-5828-515C-1B9D-D44B75E9F039}"/>
          </ac:graphicFrameMkLst>
        </pc:graphicFrameChg>
        <pc:picChg chg="add mod">
          <ac:chgData name="BELLEMIN SANDRA" userId="5fe4e071-d3f4-40df-970f-ee8fcf898346" providerId="ADAL" clId="{52409289-6C53-456B-BB99-76E058BC1ED2}" dt="2023-09-20T15:53:07.593" v="12"/>
          <ac:picMkLst>
            <pc:docMk/>
            <pc:sldMk cId="1218315338" sldId="270"/>
            <ac:picMk id="6" creationId="{8280F9C7-6A13-4751-BA8E-3812F88A3282}"/>
          </ac:picMkLst>
        </pc:picChg>
      </pc:sldChg>
      <pc:sldChg chg="addSp delSp modSp mod">
        <pc:chgData name="BELLEMIN SANDRA" userId="5fe4e071-d3f4-40df-970f-ee8fcf898346" providerId="ADAL" clId="{52409289-6C53-456B-BB99-76E058BC1ED2}" dt="2023-09-20T15:54:12.053" v="36" actId="166"/>
        <pc:sldMkLst>
          <pc:docMk/>
          <pc:sldMk cId="41279995" sldId="271"/>
        </pc:sldMkLst>
        <pc:spChg chg="del">
          <ac:chgData name="BELLEMIN SANDRA" userId="5fe4e071-d3f4-40df-970f-ee8fcf898346" providerId="ADAL" clId="{52409289-6C53-456B-BB99-76E058BC1ED2}" dt="2023-09-20T15:53:12.668" v="13" actId="21"/>
          <ac:spMkLst>
            <pc:docMk/>
            <pc:sldMk cId="41279995" sldId="271"/>
            <ac:spMk id="5" creationId="{BED714CA-D9D8-0142-8568-1A5059B8ECFC}"/>
          </ac:spMkLst>
        </pc:spChg>
        <pc:spChg chg="add del mod">
          <ac:chgData name="BELLEMIN SANDRA" userId="5fe4e071-d3f4-40df-970f-ee8fcf898346" providerId="ADAL" clId="{52409289-6C53-456B-BB99-76E058BC1ED2}" dt="2023-09-20T15:53:14.780" v="15"/>
          <ac:spMkLst>
            <pc:docMk/>
            <pc:sldMk cId="41279995" sldId="271"/>
            <ac:spMk id="6" creationId="{F8D4C964-2F77-AF7D-5863-CE61301CB10D}"/>
          </ac:spMkLst>
        </pc:spChg>
        <pc:spChg chg="add del mod">
          <ac:chgData name="BELLEMIN SANDRA" userId="5fe4e071-d3f4-40df-970f-ee8fcf898346" providerId="ADAL" clId="{52409289-6C53-456B-BB99-76E058BC1ED2}" dt="2023-09-20T15:53:22.618" v="19"/>
          <ac:spMkLst>
            <pc:docMk/>
            <pc:sldMk cId="41279995" sldId="271"/>
            <ac:spMk id="8" creationId="{6EC064CA-438E-00B1-AE44-BB40BEA828F9}"/>
          </ac:spMkLst>
        </pc:spChg>
        <pc:graphicFrameChg chg="del">
          <ac:chgData name="BELLEMIN SANDRA" userId="5fe4e071-d3f4-40df-970f-ee8fcf898346" providerId="ADAL" clId="{52409289-6C53-456B-BB99-76E058BC1ED2}" dt="2023-09-20T15:53:48.754" v="20" actId="21"/>
          <ac:graphicFrameMkLst>
            <pc:docMk/>
            <pc:sldMk cId="41279995" sldId="271"/>
            <ac:graphicFrameMk id="2" creationId="{A5E6C2CC-8841-0DF1-F10E-00BD43968336}"/>
          </ac:graphicFrameMkLst>
        </pc:graphicFrameChg>
        <pc:graphicFrameChg chg="del">
          <ac:chgData name="BELLEMIN SANDRA" userId="5fe4e071-d3f4-40df-970f-ee8fcf898346" providerId="ADAL" clId="{52409289-6C53-456B-BB99-76E058BC1ED2}" dt="2023-09-20T15:53:56.618" v="25" actId="21"/>
          <ac:graphicFrameMkLst>
            <pc:docMk/>
            <pc:sldMk cId="41279995" sldId="271"/>
            <ac:graphicFrameMk id="3" creationId="{FCC49946-1C97-F3F4-8D80-A56AE7CB8782}"/>
          </ac:graphicFrameMkLst>
        </pc:graphicFrameChg>
        <pc:graphicFrameChg chg="del">
          <ac:chgData name="BELLEMIN SANDRA" userId="5fe4e071-d3f4-40df-970f-ee8fcf898346" providerId="ADAL" clId="{52409289-6C53-456B-BB99-76E058BC1ED2}" dt="2023-09-20T15:54:03.548" v="30" actId="21"/>
          <ac:graphicFrameMkLst>
            <pc:docMk/>
            <pc:sldMk cId="41279995" sldId="271"/>
            <ac:graphicFrameMk id="4" creationId="{29AEC89C-5828-515C-1B9D-D44B75E9F039}"/>
          </ac:graphicFrameMkLst>
        </pc:graphicFrameChg>
        <pc:graphicFrameChg chg="add del mod">
          <ac:chgData name="BELLEMIN SANDRA" userId="5fe4e071-d3f4-40df-970f-ee8fcf898346" providerId="ADAL" clId="{52409289-6C53-456B-BB99-76E058BC1ED2}" dt="2023-09-20T15:53:51.979" v="22"/>
          <ac:graphicFrameMkLst>
            <pc:docMk/>
            <pc:sldMk cId="41279995" sldId="271"/>
            <ac:graphicFrameMk id="9" creationId="{BFC482F1-7202-7046-5EB4-978986A91CF7}"/>
          </ac:graphicFrameMkLst>
        </pc:graphicFrameChg>
        <pc:graphicFrameChg chg="add del mod">
          <ac:chgData name="BELLEMIN SANDRA" userId="5fe4e071-d3f4-40df-970f-ee8fcf898346" providerId="ADAL" clId="{52409289-6C53-456B-BB99-76E058BC1ED2}" dt="2023-09-20T15:53:58.459" v="27"/>
          <ac:graphicFrameMkLst>
            <pc:docMk/>
            <pc:sldMk cId="41279995" sldId="271"/>
            <ac:graphicFrameMk id="11" creationId="{BB6DCE26-47A2-49E2-28BD-489CEB3F93D5}"/>
          </ac:graphicFrameMkLst>
        </pc:graphicFrameChg>
        <pc:graphicFrameChg chg="add del mod">
          <ac:chgData name="BELLEMIN SANDRA" userId="5fe4e071-d3f4-40df-970f-ee8fcf898346" providerId="ADAL" clId="{52409289-6C53-456B-BB99-76E058BC1ED2}" dt="2023-09-20T15:54:05.458" v="32"/>
          <ac:graphicFrameMkLst>
            <pc:docMk/>
            <pc:sldMk cId="41279995" sldId="271"/>
            <ac:graphicFrameMk id="13" creationId="{682E3D90-5D9F-E8F3-AC6B-84CFE5F839FF}"/>
          </ac:graphicFrameMkLst>
        </pc:graphicFrameChg>
        <pc:picChg chg="add ord">
          <ac:chgData name="BELLEMIN SANDRA" userId="5fe4e071-d3f4-40df-970f-ee8fcf898346" providerId="ADAL" clId="{52409289-6C53-456B-BB99-76E058BC1ED2}" dt="2023-09-20T15:54:12.053" v="36" actId="166"/>
          <ac:picMkLst>
            <pc:docMk/>
            <pc:sldMk cId="41279995" sldId="271"/>
            <ac:picMk id="7" creationId="{65A83E41-911D-C8F8-142E-514D5DF3AAF6}"/>
          </ac:picMkLst>
        </pc:picChg>
        <pc:picChg chg="add mod">
          <ac:chgData name="BELLEMIN SANDRA" userId="5fe4e071-d3f4-40df-970f-ee8fcf898346" providerId="ADAL" clId="{52409289-6C53-456B-BB99-76E058BC1ED2}" dt="2023-09-20T15:53:54.142" v="24" actId="1076"/>
          <ac:picMkLst>
            <pc:docMk/>
            <pc:sldMk cId="41279995" sldId="271"/>
            <ac:picMk id="10" creationId="{3B5EF1FF-90E3-7C7E-E66D-45DDCC396AAE}"/>
          </ac:picMkLst>
        </pc:picChg>
        <pc:picChg chg="add mod">
          <ac:chgData name="BELLEMIN SANDRA" userId="5fe4e071-d3f4-40df-970f-ee8fcf898346" providerId="ADAL" clId="{52409289-6C53-456B-BB99-76E058BC1ED2}" dt="2023-09-20T15:54:00.911" v="29" actId="1076"/>
          <ac:picMkLst>
            <pc:docMk/>
            <pc:sldMk cId="41279995" sldId="271"/>
            <ac:picMk id="12" creationId="{1D76B85D-3753-AA88-4FDB-AAC563C24756}"/>
          </ac:picMkLst>
        </pc:picChg>
        <pc:picChg chg="add mod">
          <ac:chgData name="BELLEMIN SANDRA" userId="5fe4e071-d3f4-40df-970f-ee8fcf898346" providerId="ADAL" clId="{52409289-6C53-456B-BB99-76E058BC1ED2}" dt="2023-09-20T15:54:09.862" v="35" actId="1076"/>
          <ac:picMkLst>
            <pc:docMk/>
            <pc:sldMk cId="41279995" sldId="271"/>
            <ac:picMk id="14" creationId="{AD0A5213-8C5B-2BA0-A5AF-7BC773F1EC29}"/>
          </ac:picMkLst>
        </pc:picChg>
      </pc:sldChg>
      <pc:sldChg chg="addSp delSp modSp mod">
        <pc:chgData name="BELLEMIN SANDRA" userId="5fe4e071-d3f4-40df-970f-ee8fcf898346" providerId="ADAL" clId="{52409289-6C53-456B-BB99-76E058BC1ED2}" dt="2023-09-20T15:54:50.886" v="61" actId="1076"/>
        <pc:sldMkLst>
          <pc:docMk/>
          <pc:sldMk cId="2126599711" sldId="272"/>
        </pc:sldMkLst>
        <pc:spChg chg="del">
          <ac:chgData name="BELLEMIN SANDRA" userId="5fe4e071-d3f4-40df-970f-ee8fcf898346" providerId="ADAL" clId="{52409289-6C53-456B-BB99-76E058BC1ED2}" dt="2023-09-20T15:54:43.338" v="54" actId="21"/>
          <ac:spMkLst>
            <pc:docMk/>
            <pc:sldMk cId="2126599711" sldId="272"/>
            <ac:spMk id="5" creationId="{BED714CA-D9D8-0142-8568-1A5059B8ECFC}"/>
          </ac:spMkLst>
        </pc:spChg>
        <pc:spChg chg="add del mod">
          <ac:chgData name="BELLEMIN SANDRA" userId="5fe4e071-d3f4-40df-970f-ee8fcf898346" providerId="ADAL" clId="{52409289-6C53-456B-BB99-76E058BC1ED2}" dt="2023-09-20T15:54:45.417" v="58"/>
          <ac:spMkLst>
            <pc:docMk/>
            <pc:sldMk cId="2126599711" sldId="272"/>
            <ac:spMk id="12" creationId="{1E2142A5-5124-3775-CC6B-A7A787005829}"/>
          </ac:spMkLst>
        </pc:spChg>
        <pc:graphicFrameChg chg="del">
          <ac:chgData name="BELLEMIN SANDRA" userId="5fe4e071-d3f4-40df-970f-ee8fcf898346" providerId="ADAL" clId="{52409289-6C53-456B-BB99-76E058BC1ED2}" dt="2023-09-20T15:54:17.422" v="37" actId="21"/>
          <ac:graphicFrameMkLst>
            <pc:docMk/>
            <pc:sldMk cId="2126599711" sldId="272"/>
            <ac:graphicFrameMk id="2" creationId="{A5E6C2CC-8841-0DF1-F10E-00BD43968336}"/>
          </ac:graphicFrameMkLst>
        </pc:graphicFrameChg>
        <pc:graphicFrameChg chg="del">
          <ac:chgData name="BELLEMIN SANDRA" userId="5fe4e071-d3f4-40df-970f-ee8fcf898346" providerId="ADAL" clId="{52409289-6C53-456B-BB99-76E058BC1ED2}" dt="2023-09-20T15:54:25.897" v="44" actId="21"/>
          <ac:graphicFrameMkLst>
            <pc:docMk/>
            <pc:sldMk cId="2126599711" sldId="272"/>
            <ac:graphicFrameMk id="3" creationId="{FCC49946-1C97-F3F4-8D80-A56AE7CB8782}"/>
          </ac:graphicFrameMkLst>
        </pc:graphicFrameChg>
        <pc:graphicFrameChg chg="del">
          <ac:chgData name="BELLEMIN SANDRA" userId="5fe4e071-d3f4-40df-970f-ee8fcf898346" providerId="ADAL" clId="{52409289-6C53-456B-BB99-76E058BC1ED2}" dt="2023-09-20T15:54:32.507" v="49" actId="21"/>
          <ac:graphicFrameMkLst>
            <pc:docMk/>
            <pc:sldMk cId="2126599711" sldId="272"/>
            <ac:graphicFrameMk id="4" creationId="{29AEC89C-5828-515C-1B9D-D44B75E9F039}"/>
          </ac:graphicFrameMkLst>
        </pc:graphicFrameChg>
        <pc:graphicFrameChg chg="add del mod">
          <ac:chgData name="BELLEMIN SANDRA" userId="5fe4e071-d3f4-40df-970f-ee8fcf898346" providerId="ADAL" clId="{52409289-6C53-456B-BB99-76E058BC1ED2}" dt="2023-09-20T15:54:21.525" v="41"/>
          <ac:graphicFrameMkLst>
            <pc:docMk/>
            <pc:sldMk cId="2126599711" sldId="272"/>
            <ac:graphicFrameMk id="6" creationId="{44B3F44E-AA5D-7C86-D569-58564D009C9A}"/>
          </ac:graphicFrameMkLst>
        </pc:graphicFrameChg>
        <pc:graphicFrameChg chg="add del mod">
          <ac:chgData name="BELLEMIN SANDRA" userId="5fe4e071-d3f4-40df-970f-ee8fcf898346" providerId="ADAL" clId="{52409289-6C53-456B-BB99-76E058BC1ED2}" dt="2023-09-20T15:54:28.055" v="46"/>
          <ac:graphicFrameMkLst>
            <pc:docMk/>
            <pc:sldMk cId="2126599711" sldId="272"/>
            <ac:graphicFrameMk id="8" creationId="{83A52B1F-1EC8-5EA5-CD40-8C7D70E2C5D2}"/>
          </ac:graphicFrameMkLst>
        </pc:graphicFrameChg>
        <pc:graphicFrameChg chg="add del mod">
          <ac:chgData name="BELLEMIN SANDRA" userId="5fe4e071-d3f4-40df-970f-ee8fcf898346" providerId="ADAL" clId="{52409289-6C53-456B-BB99-76E058BC1ED2}" dt="2023-09-20T15:54:34.537" v="51"/>
          <ac:graphicFrameMkLst>
            <pc:docMk/>
            <pc:sldMk cId="2126599711" sldId="272"/>
            <ac:graphicFrameMk id="10" creationId="{F6432ED0-EA85-A9DD-E426-943FB41D6DFE}"/>
          </ac:graphicFrameMkLst>
        </pc:graphicFrameChg>
        <pc:picChg chg="add mod">
          <ac:chgData name="BELLEMIN SANDRA" userId="5fe4e071-d3f4-40df-970f-ee8fcf898346" providerId="ADAL" clId="{52409289-6C53-456B-BB99-76E058BC1ED2}" dt="2023-09-20T15:54:23.415" v="43" actId="1076"/>
          <ac:picMkLst>
            <pc:docMk/>
            <pc:sldMk cId="2126599711" sldId="272"/>
            <ac:picMk id="7" creationId="{8A12A5DA-BC99-A9FA-781A-A00202F62E8F}"/>
          </ac:picMkLst>
        </pc:picChg>
        <pc:picChg chg="add mod">
          <ac:chgData name="BELLEMIN SANDRA" userId="5fe4e071-d3f4-40df-970f-ee8fcf898346" providerId="ADAL" clId="{52409289-6C53-456B-BB99-76E058BC1ED2}" dt="2023-09-20T15:54:50.886" v="61" actId="1076"/>
          <ac:picMkLst>
            <pc:docMk/>
            <pc:sldMk cId="2126599711" sldId="272"/>
            <ac:picMk id="9" creationId="{A6718F1B-34E6-B4F9-C4D5-3CFCE7F582CE}"/>
          </ac:picMkLst>
        </pc:picChg>
        <pc:picChg chg="add mod">
          <ac:chgData name="BELLEMIN SANDRA" userId="5fe4e071-d3f4-40df-970f-ee8fcf898346" providerId="ADAL" clId="{52409289-6C53-456B-BB99-76E058BC1ED2}" dt="2023-09-20T15:54:36.878" v="53" actId="1076"/>
          <ac:picMkLst>
            <pc:docMk/>
            <pc:sldMk cId="2126599711" sldId="272"/>
            <ac:picMk id="11" creationId="{9B1B7E8B-F328-0C0D-4696-5A583B4A2787}"/>
          </ac:picMkLst>
        </pc:picChg>
        <pc:picChg chg="add mod">
          <ac:chgData name="BELLEMIN SANDRA" userId="5fe4e071-d3f4-40df-970f-ee8fcf898346" providerId="ADAL" clId="{52409289-6C53-456B-BB99-76E058BC1ED2}" dt="2023-09-20T15:54:48.173" v="60" actId="1076"/>
          <ac:picMkLst>
            <pc:docMk/>
            <pc:sldMk cId="2126599711" sldId="272"/>
            <ac:picMk id="13" creationId="{93D4F052-E8E0-D706-F2B1-064AB334BE59}"/>
          </ac:picMkLst>
        </pc:picChg>
      </pc:sldChg>
      <pc:sldChg chg="addSp delSp modSp mod">
        <pc:chgData name="BELLEMIN SANDRA" userId="5fe4e071-d3f4-40df-970f-ee8fcf898346" providerId="ADAL" clId="{52409289-6C53-456B-BB99-76E058BC1ED2}" dt="2023-09-20T15:55:09.229" v="65" actId="1076"/>
        <pc:sldMkLst>
          <pc:docMk/>
          <pc:sldMk cId="3199613914" sldId="273"/>
        </pc:sldMkLst>
        <pc:spChg chg="del">
          <ac:chgData name="BELLEMIN SANDRA" userId="5fe4e071-d3f4-40df-970f-ee8fcf898346" providerId="ADAL" clId="{52409289-6C53-456B-BB99-76E058BC1ED2}" dt="2023-09-20T15:55:03.449" v="62" actId="478"/>
          <ac:spMkLst>
            <pc:docMk/>
            <pc:sldMk cId="3199613914" sldId="273"/>
            <ac:spMk id="5" creationId="{1628B1E0-649F-6B9C-83FE-364E651F805F}"/>
          </ac:spMkLst>
        </pc:spChg>
        <pc:graphicFrameChg chg="del">
          <ac:chgData name="BELLEMIN SANDRA" userId="5fe4e071-d3f4-40df-970f-ee8fcf898346" providerId="ADAL" clId="{52409289-6C53-456B-BB99-76E058BC1ED2}" dt="2023-09-20T15:55:03.449" v="62" actId="478"/>
          <ac:graphicFrameMkLst>
            <pc:docMk/>
            <pc:sldMk cId="3199613914" sldId="273"/>
            <ac:graphicFrameMk id="2" creationId="{A5E6C2CC-8841-0DF1-F10E-00BD43968336}"/>
          </ac:graphicFrameMkLst>
        </pc:graphicFrameChg>
        <pc:graphicFrameChg chg="del">
          <ac:chgData name="BELLEMIN SANDRA" userId="5fe4e071-d3f4-40df-970f-ee8fcf898346" providerId="ADAL" clId="{52409289-6C53-456B-BB99-76E058BC1ED2}" dt="2023-09-20T15:55:03.449" v="62" actId="478"/>
          <ac:graphicFrameMkLst>
            <pc:docMk/>
            <pc:sldMk cId="3199613914" sldId="273"/>
            <ac:graphicFrameMk id="3" creationId="{FCC49946-1C97-F3F4-8D80-A56AE7CB8782}"/>
          </ac:graphicFrameMkLst>
        </pc:graphicFrameChg>
        <pc:graphicFrameChg chg="del">
          <ac:chgData name="BELLEMIN SANDRA" userId="5fe4e071-d3f4-40df-970f-ee8fcf898346" providerId="ADAL" clId="{52409289-6C53-456B-BB99-76E058BC1ED2}" dt="2023-09-20T15:55:03.449" v="62" actId="478"/>
          <ac:graphicFrameMkLst>
            <pc:docMk/>
            <pc:sldMk cId="3199613914" sldId="273"/>
            <ac:graphicFrameMk id="4" creationId="{29AEC89C-5828-515C-1B9D-D44B75E9F039}"/>
          </ac:graphicFrameMkLst>
        </pc:graphicFrameChg>
        <pc:picChg chg="add mod">
          <ac:chgData name="BELLEMIN SANDRA" userId="5fe4e071-d3f4-40df-970f-ee8fcf898346" providerId="ADAL" clId="{52409289-6C53-456B-BB99-76E058BC1ED2}" dt="2023-09-20T15:55:04.352" v="63"/>
          <ac:picMkLst>
            <pc:docMk/>
            <pc:sldMk cId="3199613914" sldId="273"/>
            <ac:picMk id="6" creationId="{E566864B-8649-C10E-5AC2-0BFE706EB197}"/>
          </ac:picMkLst>
        </pc:picChg>
        <pc:picChg chg="add mod">
          <ac:chgData name="BELLEMIN SANDRA" userId="5fe4e071-d3f4-40df-970f-ee8fcf898346" providerId="ADAL" clId="{52409289-6C53-456B-BB99-76E058BC1ED2}" dt="2023-09-20T15:55:04.352" v="63"/>
          <ac:picMkLst>
            <pc:docMk/>
            <pc:sldMk cId="3199613914" sldId="273"/>
            <ac:picMk id="7" creationId="{5605AEAA-954A-FDC0-9BBD-D00617F063CA}"/>
          </ac:picMkLst>
        </pc:picChg>
        <pc:picChg chg="add mod">
          <ac:chgData name="BELLEMIN SANDRA" userId="5fe4e071-d3f4-40df-970f-ee8fcf898346" providerId="ADAL" clId="{52409289-6C53-456B-BB99-76E058BC1ED2}" dt="2023-09-20T15:55:09.229" v="65" actId="1076"/>
          <ac:picMkLst>
            <pc:docMk/>
            <pc:sldMk cId="3199613914" sldId="273"/>
            <ac:picMk id="8" creationId="{2FA53E44-312A-556D-AB63-4204D705A83A}"/>
          </ac:picMkLst>
        </pc:picChg>
        <pc:picChg chg="add mod">
          <ac:chgData name="BELLEMIN SANDRA" userId="5fe4e071-d3f4-40df-970f-ee8fcf898346" providerId="ADAL" clId="{52409289-6C53-456B-BB99-76E058BC1ED2}" dt="2023-09-20T15:55:07.878" v="64" actId="1076"/>
          <ac:picMkLst>
            <pc:docMk/>
            <pc:sldMk cId="3199613914" sldId="273"/>
            <ac:picMk id="9" creationId="{7DB819D6-EB5B-48E7-4D05-06EFC90C8E9D}"/>
          </ac:picMkLst>
        </pc:picChg>
      </pc:sldChg>
      <pc:sldChg chg="addSp delSp modSp mod modClrScheme chgLayout">
        <pc:chgData name="BELLEMIN SANDRA" userId="5fe4e071-d3f4-40df-970f-ee8fcf898346" providerId="ADAL" clId="{52409289-6C53-456B-BB99-76E058BC1ED2}" dt="2023-09-20T15:55:48.711" v="67"/>
        <pc:sldMkLst>
          <pc:docMk/>
          <pc:sldMk cId="2410648581" sldId="274"/>
        </pc:sldMkLst>
        <pc:picChg chg="del">
          <ac:chgData name="BELLEMIN SANDRA" userId="5fe4e071-d3f4-40df-970f-ee8fcf898346" providerId="ADAL" clId="{52409289-6C53-456B-BB99-76E058BC1ED2}" dt="2023-09-20T15:55:43.654" v="66" actId="478"/>
          <ac:picMkLst>
            <pc:docMk/>
            <pc:sldMk cId="2410648581" sldId="274"/>
            <ac:picMk id="3" creationId="{11AFF38B-FEB0-27DD-6F3F-DD8939B3F475}"/>
          </ac:picMkLst>
        </pc:picChg>
        <pc:picChg chg="add mod">
          <ac:chgData name="BELLEMIN SANDRA" userId="5fe4e071-d3f4-40df-970f-ee8fcf898346" providerId="ADAL" clId="{52409289-6C53-456B-BB99-76E058BC1ED2}" dt="2023-09-20T15:55:48.711" v="67"/>
          <ac:picMkLst>
            <pc:docMk/>
            <pc:sldMk cId="2410648581" sldId="274"/>
            <ac:picMk id="4" creationId="{6A15957A-1BFD-6567-1033-E4ECAAE47E5F}"/>
          </ac:picMkLst>
        </pc:picChg>
      </pc:sldChg>
      <pc:sldChg chg="addSp delSp modSp mod modClrScheme chgLayout">
        <pc:chgData name="BELLEMIN SANDRA" userId="5fe4e071-d3f4-40df-970f-ee8fcf898346" providerId="ADAL" clId="{52409289-6C53-456B-BB99-76E058BC1ED2}" dt="2023-09-20T15:55:57.047" v="69"/>
        <pc:sldMkLst>
          <pc:docMk/>
          <pc:sldMk cId="2250762372" sldId="275"/>
        </pc:sldMkLst>
        <pc:spChg chg="del">
          <ac:chgData name="BELLEMIN SANDRA" userId="5fe4e071-d3f4-40df-970f-ee8fcf898346" providerId="ADAL" clId="{52409289-6C53-456B-BB99-76E058BC1ED2}" dt="2023-09-20T15:55:55.832" v="68" actId="478"/>
          <ac:spMkLst>
            <pc:docMk/>
            <pc:sldMk cId="2250762372" sldId="275"/>
            <ac:spMk id="2" creationId="{587D9A4C-E9F6-412B-97EE-3E50A6CDB0F5}"/>
          </ac:spMkLst>
        </pc:spChg>
        <pc:spChg chg="del">
          <ac:chgData name="BELLEMIN SANDRA" userId="5fe4e071-d3f4-40df-970f-ee8fcf898346" providerId="ADAL" clId="{52409289-6C53-456B-BB99-76E058BC1ED2}" dt="2023-09-20T15:55:55.832" v="68" actId="478"/>
          <ac:spMkLst>
            <pc:docMk/>
            <pc:sldMk cId="2250762372" sldId="275"/>
            <ac:spMk id="3" creationId="{10552827-1D9E-4CB9-B45E-368D728700B9}"/>
          </ac:spMkLst>
        </pc:spChg>
        <pc:picChg chg="del">
          <ac:chgData name="BELLEMIN SANDRA" userId="5fe4e071-d3f4-40df-970f-ee8fcf898346" providerId="ADAL" clId="{52409289-6C53-456B-BB99-76E058BC1ED2}" dt="2023-09-20T15:55:55.832" v="68" actId="478"/>
          <ac:picMkLst>
            <pc:docMk/>
            <pc:sldMk cId="2250762372" sldId="275"/>
            <ac:picMk id="4" creationId="{290B3B70-E54A-27BF-A926-72C86B0E2237}"/>
          </ac:picMkLst>
        </pc:picChg>
        <pc:picChg chg="add mod">
          <ac:chgData name="BELLEMIN SANDRA" userId="5fe4e071-d3f4-40df-970f-ee8fcf898346" providerId="ADAL" clId="{52409289-6C53-456B-BB99-76E058BC1ED2}" dt="2023-09-20T15:55:57.047" v="69"/>
          <ac:picMkLst>
            <pc:docMk/>
            <pc:sldMk cId="2250762372" sldId="275"/>
            <ac:picMk id="6" creationId="{486865E7-118D-DC26-87A7-BACF02869C0E}"/>
          </ac:picMkLst>
        </pc:picChg>
      </pc:sldChg>
      <pc:sldChg chg="addSp delSp modSp mod modClrScheme chgLayout">
        <pc:chgData name="BELLEMIN SANDRA" userId="5fe4e071-d3f4-40df-970f-ee8fcf898346" providerId="ADAL" clId="{52409289-6C53-456B-BB99-76E058BC1ED2}" dt="2023-09-20T15:56:03.007" v="71"/>
        <pc:sldMkLst>
          <pc:docMk/>
          <pc:sldMk cId="616180389" sldId="276"/>
        </pc:sldMkLst>
        <pc:spChg chg="del">
          <ac:chgData name="BELLEMIN SANDRA" userId="5fe4e071-d3f4-40df-970f-ee8fcf898346" providerId="ADAL" clId="{52409289-6C53-456B-BB99-76E058BC1ED2}" dt="2023-09-20T15:56:01.836" v="70" actId="478"/>
          <ac:spMkLst>
            <pc:docMk/>
            <pc:sldMk cId="616180389" sldId="276"/>
            <ac:spMk id="2" creationId="{4DB1D056-7AE6-E110-129F-5B4298B4B568}"/>
          </ac:spMkLst>
        </pc:spChg>
        <pc:spChg chg="del">
          <ac:chgData name="BELLEMIN SANDRA" userId="5fe4e071-d3f4-40df-970f-ee8fcf898346" providerId="ADAL" clId="{52409289-6C53-456B-BB99-76E058BC1ED2}" dt="2023-09-20T15:56:01.836" v="70" actId="478"/>
          <ac:spMkLst>
            <pc:docMk/>
            <pc:sldMk cId="616180389" sldId="276"/>
            <ac:spMk id="3" creationId="{4DF0616F-542D-56E0-8140-C77234C36E7C}"/>
          </ac:spMkLst>
        </pc:spChg>
        <pc:picChg chg="del">
          <ac:chgData name="BELLEMIN SANDRA" userId="5fe4e071-d3f4-40df-970f-ee8fcf898346" providerId="ADAL" clId="{52409289-6C53-456B-BB99-76E058BC1ED2}" dt="2023-09-20T15:56:01.836" v="70" actId="478"/>
          <ac:picMkLst>
            <pc:docMk/>
            <pc:sldMk cId="616180389" sldId="276"/>
            <ac:picMk id="4" creationId="{442A18B5-A21B-2EFF-28B7-B43FE7B30F13}"/>
          </ac:picMkLst>
        </pc:picChg>
        <pc:picChg chg="add mod">
          <ac:chgData name="BELLEMIN SANDRA" userId="5fe4e071-d3f4-40df-970f-ee8fcf898346" providerId="ADAL" clId="{52409289-6C53-456B-BB99-76E058BC1ED2}" dt="2023-09-20T15:56:03.007" v="71"/>
          <ac:picMkLst>
            <pc:docMk/>
            <pc:sldMk cId="616180389" sldId="276"/>
            <ac:picMk id="6" creationId="{46458EFF-8FBB-957E-6502-DD69742876BE}"/>
          </ac:picMkLst>
        </pc:picChg>
      </pc:sldChg>
      <pc:sldChg chg="addSp delSp modSp mod modClrScheme chgLayout">
        <pc:chgData name="BELLEMIN SANDRA" userId="5fe4e071-d3f4-40df-970f-ee8fcf898346" providerId="ADAL" clId="{52409289-6C53-456B-BB99-76E058BC1ED2}" dt="2023-09-20T15:56:08.208" v="73"/>
        <pc:sldMkLst>
          <pc:docMk/>
          <pc:sldMk cId="3153641176" sldId="277"/>
        </pc:sldMkLst>
        <pc:picChg chg="del">
          <ac:chgData name="BELLEMIN SANDRA" userId="5fe4e071-d3f4-40df-970f-ee8fcf898346" providerId="ADAL" clId="{52409289-6C53-456B-BB99-76E058BC1ED2}" dt="2023-09-20T15:56:06.325" v="72" actId="478"/>
          <ac:picMkLst>
            <pc:docMk/>
            <pc:sldMk cId="3153641176" sldId="277"/>
            <ac:picMk id="2" creationId="{88D9ECF9-4A25-682F-E2EF-4146E95B6089}"/>
          </ac:picMkLst>
        </pc:picChg>
        <pc:picChg chg="add mod">
          <ac:chgData name="BELLEMIN SANDRA" userId="5fe4e071-d3f4-40df-970f-ee8fcf898346" providerId="ADAL" clId="{52409289-6C53-456B-BB99-76E058BC1ED2}" dt="2023-09-20T15:56:08.208" v="73"/>
          <ac:picMkLst>
            <pc:docMk/>
            <pc:sldMk cId="3153641176" sldId="277"/>
            <ac:picMk id="4" creationId="{10432EE5-2C2D-1B5C-607E-B249DC37E909}"/>
          </ac:picMkLst>
        </pc:picChg>
      </pc:sldChg>
    </pc:docChg>
  </pc:docChgLst>
  <pc:docChgLst>
    <pc:chgData name="CORNUBERT CLAIRE" userId="463e7911-c62c-4422-9308-3a4a3529b03e" providerId="ADAL" clId="{CD982363-2D24-4099-8CCA-F3F047C494CF}"/>
    <pc:docChg chg="delSld modSld">
      <pc:chgData name="CORNUBERT CLAIRE" userId="463e7911-c62c-4422-9308-3a4a3529b03e" providerId="ADAL" clId="{CD982363-2D24-4099-8CCA-F3F047C494CF}" dt="2023-09-21T12:54:40.527" v="7" actId="47"/>
      <pc:docMkLst>
        <pc:docMk/>
      </pc:docMkLst>
      <pc:sldChg chg="modSp mod modNotesTx">
        <pc:chgData name="CORNUBERT CLAIRE" userId="463e7911-c62c-4422-9308-3a4a3529b03e" providerId="ADAL" clId="{CD982363-2D24-4099-8CCA-F3F047C494CF}" dt="2023-09-21T12:53:31.090" v="1" actId="1076"/>
        <pc:sldMkLst>
          <pc:docMk/>
          <pc:sldMk cId="41279995" sldId="271"/>
        </pc:sldMkLst>
        <pc:picChg chg="mod">
          <ac:chgData name="CORNUBERT CLAIRE" userId="463e7911-c62c-4422-9308-3a4a3529b03e" providerId="ADAL" clId="{CD982363-2D24-4099-8CCA-F3F047C494CF}" dt="2023-09-21T12:53:31.090" v="1" actId="1076"/>
          <ac:picMkLst>
            <pc:docMk/>
            <pc:sldMk cId="41279995" sldId="271"/>
            <ac:picMk id="12" creationId="{1D76B85D-3753-AA88-4FDB-AAC563C24756}"/>
          </ac:picMkLst>
        </pc:picChg>
      </pc:sldChg>
      <pc:sldChg chg="modNotesTx">
        <pc:chgData name="CORNUBERT CLAIRE" userId="463e7911-c62c-4422-9308-3a4a3529b03e" providerId="ADAL" clId="{CD982363-2D24-4099-8CCA-F3F047C494CF}" dt="2023-09-21T12:54:12.892" v="6" actId="20577"/>
        <pc:sldMkLst>
          <pc:docMk/>
          <pc:sldMk cId="616180389" sldId="276"/>
        </pc:sldMkLst>
      </pc:sldChg>
      <pc:sldChg chg="del">
        <pc:chgData name="CORNUBERT CLAIRE" userId="463e7911-c62c-4422-9308-3a4a3529b03e" providerId="ADAL" clId="{CD982363-2D24-4099-8CCA-F3F047C494CF}" dt="2023-09-21T12:54:40.527" v="7" actId="47"/>
        <pc:sldMkLst>
          <pc:docMk/>
          <pc:sldMk cId="3153641176"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86E47-6964-4050-9D29-02A0444F0EB1}" type="datetimeFigureOut">
              <a:rPr lang="fr-FR" smtClean="0"/>
              <a:t>21/09/2023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8723AF-CC18-457F-93A0-87DF99712E51}" type="slidenum">
              <a:rPr lang="fr-FR" smtClean="0"/>
              <a:t>‹N°›</a:t>
            </a:fld>
            <a:endParaRPr lang="fr-FR"/>
          </a:p>
        </p:txBody>
      </p:sp>
    </p:spTree>
    <p:extLst>
      <p:ext uri="{BB962C8B-B14F-4D97-AF65-F5344CB8AC3E}">
        <p14:creationId xmlns:p14="http://schemas.microsoft.com/office/powerpoint/2010/main" val="1173169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R="16400"/>
            <a:r>
              <a:rPr lang="fr-FR" sz="1200" b="1" i="1" u="none" strike="noStrike" baseline="0" dirty="0">
                <a:solidFill>
                  <a:srgbClr val="211D1E"/>
                </a:solidFill>
                <a:latin typeface="FSAlbert"/>
              </a:rPr>
              <a:t>AVERTISSEMENT /!\ </a:t>
            </a:r>
            <a:r>
              <a:rPr lang="fr-FR" sz="1200" b="0" i="1" u="none" strike="noStrike" baseline="0" dirty="0">
                <a:solidFill>
                  <a:srgbClr val="211D1E"/>
                </a:solidFill>
                <a:latin typeface="FSAlbert"/>
              </a:rPr>
              <a:t>Cette leçon, ainsi que la leçon 39, repose sur un dispositif </a:t>
            </a:r>
            <a:r>
              <a:rPr lang="fr-FR" sz="1200" b="1" i="1" u="none" strike="noStrike" baseline="0" dirty="0">
                <a:solidFill>
                  <a:srgbClr val="211D1E"/>
                </a:solidFill>
                <a:latin typeface="FSAlbert"/>
              </a:rPr>
              <a:t>matériel</a:t>
            </a:r>
            <a:r>
              <a:rPr lang="fr-FR" sz="1200" b="0" i="1" u="none" strike="noStrike" baseline="0" dirty="0">
                <a:solidFill>
                  <a:srgbClr val="211D1E"/>
                </a:solidFill>
                <a:latin typeface="FSAlbert"/>
              </a:rPr>
              <a:t> particulièrement efficace pour faire manipuler et comprendre les accords. </a:t>
            </a:r>
            <a:endParaRPr lang="fr-FR" sz="1200" b="0" i="0" u="none" strike="noStrike" baseline="0" dirty="0">
              <a:solidFill>
                <a:srgbClr val="211D1E"/>
              </a:solidFill>
              <a:latin typeface="FSAlbert"/>
            </a:endParaRPr>
          </a:p>
          <a:p>
            <a:pPr marR="16400"/>
            <a:r>
              <a:rPr lang="fr-FR" sz="1200" b="0" i="1" u="none" strike="noStrike" baseline="0" dirty="0">
                <a:solidFill>
                  <a:srgbClr val="211D1E"/>
                </a:solidFill>
                <a:latin typeface="FSAlbert"/>
              </a:rPr>
              <a:t>Avant cette séance, il est nécessaire de construire ce dispositif simple à mettre en place. </a:t>
            </a:r>
            <a:br>
              <a:rPr lang="fr-FR" sz="1200" b="0" i="1" u="none" strike="noStrike" baseline="0" dirty="0">
                <a:solidFill>
                  <a:srgbClr val="211D1E"/>
                </a:solidFill>
                <a:latin typeface="FSAlbert"/>
              </a:rPr>
            </a:br>
            <a:r>
              <a:rPr lang="fr-FR" sz="1200" b="0" i="1" u="none" strike="noStrike" baseline="0" dirty="0">
                <a:solidFill>
                  <a:srgbClr val="211D1E"/>
                </a:solidFill>
                <a:latin typeface="FSAlbert"/>
              </a:rPr>
              <a:t>Pour les phases de manipulation des tirettes, invitez les élèves à utiliser le matériel que vous aurez construit.</a:t>
            </a:r>
            <a:br>
              <a:rPr lang="fr-FR" sz="1200" b="0" i="1" u="none" strike="noStrike" baseline="0" dirty="0">
                <a:solidFill>
                  <a:srgbClr val="211D1E"/>
                </a:solidFill>
                <a:latin typeface="FSAlbert"/>
              </a:rPr>
            </a:br>
            <a:r>
              <a:rPr lang="fr-FR" sz="1800" b="1" i="1" u="none" strike="noStrike" baseline="0" dirty="0">
                <a:solidFill>
                  <a:srgbClr val="211D1E"/>
                </a:solidFill>
                <a:latin typeface="FSAlbert"/>
              </a:rPr>
              <a:t>Mode d’emploi : </a:t>
            </a:r>
            <a:r>
              <a:rPr lang="fr-FR" sz="1800" b="0" i="1" u="none" strike="noStrike" baseline="0" dirty="0">
                <a:solidFill>
                  <a:srgbClr val="211D1E"/>
                </a:solidFill>
                <a:latin typeface="FSAlbert"/>
              </a:rPr>
              <a:t>à retrouver dans le </a:t>
            </a:r>
            <a:r>
              <a:rPr lang="fr-FR" sz="1800" b="0" i="0" u="none" strike="noStrike" baseline="0" dirty="0">
                <a:solidFill>
                  <a:srgbClr val="211D1E"/>
                </a:solidFill>
                <a:latin typeface="FSAlbert"/>
              </a:rPr>
              <a:t>Fichier photocopiable </a:t>
            </a:r>
            <a:r>
              <a:rPr lang="fr-FR" sz="1800" b="0" i="1" u="none" strike="noStrike" baseline="0" dirty="0">
                <a:solidFill>
                  <a:srgbClr val="211D1E"/>
                </a:solidFill>
                <a:latin typeface="FSAlbert"/>
              </a:rPr>
              <a:t>p. 181, ou en vidéo : </a:t>
            </a:r>
            <a:r>
              <a:rPr lang="fr-FR" sz="1800" b="0" i="0" u="none" strike="noStrike" baseline="0" dirty="0">
                <a:solidFill>
                  <a:srgbClr val="211D1E"/>
                </a:solidFill>
                <a:latin typeface="FSAlbert"/>
              </a:rPr>
              <a:t>hatier-clic.fr/</a:t>
            </a:r>
            <a:r>
              <a:rPr lang="fr-FR" sz="1800" b="0" i="0" u="none" strike="noStrike" baseline="0" dirty="0" err="1">
                <a:solidFill>
                  <a:srgbClr val="211D1E"/>
                </a:solidFill>
                <a:latin typeface="FSAlbert"/>
              </a:rPr>
              <a:t>lapetitefabriquedegrammaire</a:t>
            </a:r>
            <a:endParaRPr lang="fr-FR" sz="10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dirty="0">
                <a:latin typeface="+mn-lt"/>
              </a:rPr>
              <a:t>Il est néanmoins possible de montrer les activités sur le diaporama en bougeant les éléments sur chaque diapo.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dirty="0">
                <a:latin typeface="+mn-lt"/>
              </a:rPr>
              <a:t>LE GROUPE DU NOM </a:t>
            </a:r>
            <a:r>
              <a:rPr lang="fr-FR" sz="1200" b="0" i="1" dirty="0">
                <a:latin typeface="+mn-lt"/>
              </a:rPr>
              <a:t>– L’accord en genre et en nombre</a:t>
            </a:r>
          </a:p>
          <a:p>
            <a:r>
              <a:rPr lang="fr-FR" sz="1200" b="1" dirty="0">
                <a:latin typeface="+mn-lt"/>
              </a:rPr>
              <a:t>Leçon 43 : Machine à accorder l’adjectif avec le nom</a:t>
            </a:r>
          </a:p>
        </p:txBody>
      </p:sp>
      <p:sp>
        <p:nvSpPr>
          <p:cNvPr id="4" name="Espace réservé du numéro de diapositive 3"/>
          <p:cNvSpPr>
            <a:spLocks noGrp="1"/>
          </p:cNvSpPr>
          <p:nvPr>
            <p:ph type="sldNum" sz="quarter" idx="5"/>
          </p:nvPr>
        </p:nvSpPr>
        <p:spPr/>
        <p:txBody>
          <a:bodyPr/>
          <a:lstStyle/>
          <a:p>
            <a:fld id="{768723AF-CC18-457F-93A0-87DF99712E51}" type="slidenum">
              <a:rPr lang="fr-FR" smtClean="0"/>
              <a:t>1</a:t>
            </a:fld>
            <a:endParaRPr lang="fr-FR"/>
          </a:p>
        </p:txBody>
      </p:sp>
    </p:spTree>
    <p:extLst>
      <p:ext uri="{BB962C8B-B14F-4D97-AF65-F5344CB8AC3E}">
        <p14:creationId xmlns:p14="http://schemas.microsoft.com/office/powerpoint/2010/main" val="1261893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Voilà les exemples que j’ai choisis. On va les lire ensemble. »</a:t>
            </a:r>
          </a:p>
          <a:p>
            <a:endParaRPr lang="fr-FR" dirty="0"/>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i="0" u="none" strike="noStrike" baseline="0" dirty="0">
                <a:solidFill>
                  <a:srgbClr val="211D1E"/>
                </a:solidFill>
                <a:latin typeface="FSAlbert"/>
              </a:rPr>
              <a:t>Faire remarquer </a:t>
            </a:r>
            <a:r>
              <a:rPr lang="fr-FR" sz="1800" b="0" i="0" u="none" strike="noStrike" baseline="0" dirty="0">
                <a:solidFill>
                  <a:srgbClr val="211D1E"/>
                </a:solidFill>
                <a:latin typeface="FSAlbert"/>
              </a:rPr>
              <a:t>que :</a:t>
            </a:r>
          </a:p>
          <a:p>
            <a:pPr marL="285750" indent="-285750">
              <a:buFontTx/>
              <a:buChar char="-"/>
            </a:pPr>
            <a:r>
              <a:rPr lang="fr-FR" sz="1800" b="0" i="0" u="none" strike="noStrike" baseline="0" dirty="0">
                <a:solidFill>
                  <a:srgbClr val="211D1E"/>
                </a:solidFill>
                <a:latin typeface="FSAlbert"/>
              </a:rPr>
              <a:t>il n’y a qu’une case après les noms parce que les noms – le plus souvent – n’ont pas de marque pour opposer masculin / féminin, seulement pour opposer singulier / pluriel ;</a:t>
            </a:r>
          </a:p>
          <a:p>
            <a:pPr marL="285750" indent="-285750">
              <a:buFontTx/>
              <a:buChar char="-"/>
            </a:pPr>
            <a:r>
              <a:rPr lang="fr-FR" sz="1800" b="0" i="0" u="none" strike="noStrike" baseline="0" dirty="0">
                <a:solidFill>
                  <a:srgbClr val="211D1E"/>
                </a:solidFill>
                <a:latin typeface="FSAlbert"/>
              </a:rPr>
              <a:t>il y a deux cases après les adjectifs, la 1</a:t>
            </a:r>
            <a:r>
              <a:rPr lang="fr-FR" sz="1800" b="0" i="0" u="none" strike="noStrike" baseline="30000" dirty="0">
                <a:solidFill>
                  <a:srgbClr val="211D1E"/>
                </a:solidFill>
                <a:latin typeface="FSAlbert"/>
              </a:rPr>
              <a:t>re</a:t>
            </a:r>
            <a:r>
              <a:rPr lang="fr-FR" sz="1800" b="0" i="0" u="none" strike="noStrike" baseline="0" dirty="0">
                <a:solidFill>
                  <a:srgbClr val="211D1E"/>
                </a:solidFill>
                <a:latin typeface="FSAlbert"/>
              </a:rPr>
              <a:t> pour la marque masculin / féminin, la 2nde pour la marque singulier / pluriel ;</a:t>
            </a:r>
          </a:p>
          <a:p>
            <a:pPr marL="285750" indent="-285750">
              <a:buFontTx/>
              <a:buChar char="-"/>
            </a:pPr>
            <a:r>
              <a:rPr lang="fr-FR" sz="1800" b="0" i="0" u="none" strike="noStrike" baseline="0" dirty="0">
                <a:solidFill>
                  <a:srgbClr val="211D1E"/>
                </a:solidFill>
                <a:latin typeface="FSAlbert"/>
              </a:rPr>
              <a:t>il n’y a qu’une case après les déterminants au pluriel parce que – le plus souvent – ils n’ont pas de marque pour opposer masculin / féminin. </a:t>
            </a:r>
            <a:endParaRPr lang="fr-FR" dirty="0"/>
          </a:p>
        </p:txBody>
      </p:sp>
      <p:sp>
        <p:nvSpPr>
          <p:cNvPr id="4" name="Espace réservé du numéro de diapositive 3"/>
          <p:cNvSpPr>
            <a:spLocks noGrp="1"/>
          </p:cNvSpPr>
          <p:nvPr>
            <p:ph type="sldNum" sz="quarter" idx="5"/>
          </p:nvPr>
        </p:nvSpPr>
        <p:spPr/>
        <p:txBody>
          <a:bodyPr/>
          <a:lstStyle/>
          <a:p>
            <a:fld id="{768723AF-CC18-457F-93A0-87DF99712E51}" type="slidenum">
              <a:rPr lang="fr-FR" smtClean="0"/>
              <a:t>10</a:t>
            </a:fld>
            <a:endParaRPr lang="fr-FR"/>
          </a:p>
        </p:txBody>
      </p:sp>
    </p:spTree>
    <p:extLst>
      <p:ext uri="{BB962C8B-B14F-4D97-AF65-F5344CB8AC3E}">
        <p14:creationId xmlns:p14="http://schemas.microsoft.com/office/powerpoint/2010/main" val="2157223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i="0" u="none" strike="noStrike" baseline="0" dirty="0">
                <a:solidFill>
                  <a:srgbClr val="211D1E"/>
                </a:solidFill>
                <a:latin typeface="FSAlbert"/>
              </a:rPr>
              <a:t>Distribuer </a:t>
            </a:r>
            <a:r>
              <a:rPr lang="fr-FR" sz="1800" b="0" i="0" u="none" strike="noStrike" baseline="0" dirty="0">
                <a:solidFill>
                  <a:srgbClr val="211D1E"/>
                </a:solidFill>
                <a:latin typeface="FSAlbert"/>
              </a:rPr>
              <a:t>la trace écrite à compléter </a:t>
            </a:r>
            <a:r>
              <a:rPr lang="fr-FR" sz="1800" b="0" i="1" u="none" strike="noStrike" baseline="0" dirty="0">
                <a:solidFill>
                  <a:srgbClr val="211D1E"/>
                </a:solidFill>
                <a:latin typeface="FSAlbert"/>
              </a:rPr>
              <a:t>(cf. Fichier photocopiable).</a:t>
            </a:r>
            <a:r>
              <a:rPr lang="fr-FR" sz="1800" b="0" i="0" u="none" strike="noStrike" baseline="0" dirty="0">
                <a:solidFill>
                  <a:srgbClr val="211D1E"/>
                </a:solidFill>
                <a:latin typeface="FSAlbert"/>
              </a:rPr>
              <a:t> </a:t>
            </a:r>
          </a:p>
          <a:p>
            <a:endParaRPr lang="fr-FR" sz="1800" b="0" i="0" u="none" strike="noStrike" baseline="0" dirty="0">
              <a:solidFill>
                <a:srgbClr val="00AEEF"/>
              </a:solidFill>
              <a:latin typeface="FSAlbert"/>
            </a:endParaRPr>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Voilà votre trace écrite. Il va falloir ajouter des couleurs et faire très attention. </a:t>
            </a:r>
          </a:p>
          <a:p>
            <a:r>
              <a:rPr lang="fr-FR" sz="1800" b="1" i="0" u="none" strike="noStrike" baseline="0" dirty="0">
                <a:solidFill>
                  <a:srgbClr val="00AEEF"/>
                </a:solidFill>
                <a:latin typeface="FSAlbert"/>
              </a:rPr>
              <a:t>Avec le crayon vert</a:t>
            </a:r>
            <a:r>
              <a:rPr lang="fr-FR" sz="1800" b="0" i="0" u="none" strike="noStrike" baseline="0" dirty="0">
                <a:solidFill>
                  <a:srgbClr val="00AEEF"/>
                </a:solidFill>
                <a:latin typeface="FSAlbert"/>
              </a:rPr>
              <a:t>, dans la case </a:t>
            </a:r>
            <a:r>
              <a:rPr lang="fr-FR" sz="1800" b="1" i="0" u="none" strike="noStrike" baseline="0" dirty="0">
                <a:solidFill>
                  <a:srgbClr val="00AEEF"/>
                </a:solidFill>
                <a:latin typeface="FSAlbert"/>
              </a:rPr>
              <a:t>Masculin</a:t>
            </a:r>
            <a:r>
              <a:rPr lang="fr-FR" sz="1800" b="0" i="0" u="none" strike="noStrike" baseline="0" dirty="0">
                <a:solidFill>
                  <a:srgbClr val="00AEEF"/>
                </a:solidFill>
                <a:latin typeface="FSAlbert"/>
              </a:rPr>
              <a:t>, soulignez </a:t>
            </a:r>
            <a:r>
              <a:rPr lang="fr-FR" sz="1800" b="1" i="0" u="none" strike="noStrike" baseline="0" dirty="0">
                <a:solidFill>
                  <a:srgbClr val="00AEEF"/>
                </a:solidFill>
                <a:latin typeface="FSAlbert"/>
              </a:rPr>
              <a:t>absence de marque </a:t>
            </a:r>
            <a:r>
              <a:rPr lang="fr-FR" sz="1800" b="0" i="0" u="none" strike="noStrike" baseline="0" dirty="0">
                <a:solidFill>
                  <a:srgbClr val="00AEEF"/>
                </a:solidFill>
                <a:latin typeface="FSAlbert"/>
              </a:rPr>
              <a:t>et, dans la case </a:t>
            </a:r>
            <a:r>
              <a:rPr lang="fr-FR" sz="1800" b="1" i="0" u="none" strike="noStrike" baseline="0" dirty="0">
                <a:solidFill>
                  <a:srgbClr val="00AEEF"/>
                </a:solidFill>
                <a:latin typeface="FSAlbert"/>
              </a:rPr>
              <a:t>Féminin</a:t>
            </a:r>
            <a:r>
              <a:rPr lang="fr-FR" sz="1800" b="0" i="0" u="none" strike="noStrike" baseline="0" dirty="0">
                <a:solidFill>
                  <a:srgbClr val="00AEEF"/>
                </a:solidFill>
                <a:latin typeface="FSAlbert"/>
              </a:rPr>
              <a:t>, soulignez </a:t>
            </a:r>
            <a:r>
              <a:rPr lang="fr-FR" sz="1800" b="1" i="0" u="none" strike="noStrike" baseline="0" dirty="0">
                <a:solidFill>
                  <a:srgbClr val="00AEEF"/>
                </a:solidFill>
                <a:latin typeface="FSAlbert"/>
              </a:rPr>
              <a:t>marque -e</a:t>
            </a:r>
            <a:r>
              <a:rPr lang="fr-FR" sz="1800" b="0" i="0" u="none" strike="noStrike" baseline="0" dirty="0">
                <a:solidFill>
                  <a:srgbClr val="00AEEF"/>
                </a:solidFill>
                <a:latin typeface="FSAlbert"/>
              </a:rPr>
              <a:t>. Puis, quand il y a deux cadres après un mot, repassez sur le premier des deux cadres.</a:t>
            </a:r>
          </a:p>
          <a:p>
            <a:r>
              <a:rPr lang="fr-FR" sz="1800" b="1" i="0" u="none" strike="noStrike" baseline="0" dirty="0">
                <a:solidFill>
                  <a:srgbClr val="00AEEF"/>
                </a:solidFill>
                <a:latin typeface="FSAlbert"/>
              </a:rPr>
              <a:t>Avec le crayon bleu</a:t>
            </a:r>
            <a:r>
              <a:rPr lang="fr-FR" sz="1800" b="0" i="0" u="none" strike="noStrike" baseline="0" dirty="0">
                <a:solidFill>
                  <a:srgbClr val="00AEEF"/>
                </a:solidFill>
                <a:latin typeface="FSAlbert"/>
              </a:rPr>
              <a:t>, sous le mot </a:t>
            </a:r>
            <a:r>
              <a:rPr lang="fr-FR" sz="1800" b="1" i="0" u="none" strike="noStrike" baseline="0" dirty="0">
                <a:solidFill>
                  <a:srgbClr val="00AEEF"/>
                </a:solidFill>
                <a:latin typeface="FSAlbert"/>
              </a:rPr>
              <a:t>Singulier </a:t>
            </a:r>
            <a:r>
              <a:rPr lang="fr-FR" sz="1800" b="0" i="0" u="none" strike="noStrike" baseline="0" dirty="0">
                <a:solidFill>
                  <a:srgbClr val="00AEEF"/>
                </a:solidFill>
                <a:latin typeface="FSAlbert"/>
              </a:rPr>
              <a:t>soulignez </a:t>
            </a:r>
            <a:r>
              <a:rPr lang="fr-FR" sz="1800" b="1" i="0" u="none" strike="noStrike" baseline="0" dirty="0">
                <a:solidFill>
                  <a:srgbClr val="00AEEF"/>
                </a:solidFill>
                <a:latin typeface="FSAlbert"/>
              </a:rPr>
              <a:t>absence de marque </a:t>
            </a:r>
            <a:r>
              <a:rPr lang="fr-FR" sz="1800" b="0" i="0" u="none" strike="noStrike" baseline="0" dirty="0">
                <a:solidFill>
                  <a:srgbClr val="00AEEF"/>
                </a:solidFill>
                <a:latin typeface="FSAlbert"/>
              </a:rPr>
              <a:t>et sous le mot </a:t>
            </a:r>
            <a:r>
              <a:rPr lang="fr-FR" sz="1800" b="1" i="0" u="none" strike="noStrike" baseline="0" dirty="0">
                <a:solidFill>
                  <a:srgbClr val="00AEEF"/>
                </a:solidFill>
                <a:latin typeface="FSAlbert"/>
              </a:rPr>
              <a:t>Pluriel </a:t>
            </a:r>
            <a:r>
              <a:rPr lang="fr-FR" sz="1800" b="0" i="0" u="none" strike="noStrike" baseline="0" dirty="0">
                <a:solidFill>
                  <a:srgbClr val="00AEEF"/>
                </a:solidFill>
                <a:latin typeface="FSAlbert"/>
              </a:rPr>
              <a:t>soulignez </a:t>
            </a:r>
            <a:r>
              <a:rPr lang="fr-FR" sz="1800" b="1" i="0" u="none" strike="noStrike" baseline="0" dirty="0">
                <a:solidFill>
                  <a:srgbClr val="00AEEF"/>
                </a:solidFill>
                <a:latin typeface="FSAlbert"/>
              </a:rPr>
              <a:t>marque -s ou -x</a:t>
            </a:r>
            <a:r>
              <a:rPr lang="fr-FR" sz="1800" b="0" i="0" u="none" strike="noStrike" baseline="0" dirty="0">
                <a:solidFill>
                  <a:srgbClr val="00AEEF"/>
                </a:solidFill>
                <a:latin typeface="FSAlbert"/>
              </a:rPr>
              <a:t>. Puis soulignez le mot </a:t>
            </a:r>
            <a:r>
              <a:rPr lang="fr-FR" sz="1800" b="1" i="0" u="none" strike="noStrike" baseline="0" dirty="0">
                <a:solidFill>
                  <a:srgbClr val="00AEEF"/>
                </a:solidFill>
                <a:latin typeface="FSAlbert"/>
              </a:rPr>
              <a:t>des </a:t>
            </a:r>
            <a:r>
              <a:rPr lang="fr-FR" sz="1800" b="0" i="0" u="none" strike="noStrike" baseline="0" dirty="0">
                <a:solidFill>
                  <a:srgbClr val="00AEEF"/>
                </a:solidFill>
                <a:latin typeface="FSAlbert"/>
              </a:rPr>
              <a:t>les 3 fois. Enfin, repassez sur les cadres que vous n’avez pas déjà repassés en vert. </a:t>
            </a:r>
          </a:p>
          <a:p>
            <a:r>
              <a:rPr lang="fr-FR" sz="1800" b="0" i="0" u="none" strike="noStrike" baseline="0" dirty="0">
                <a:solidFill>
                  <a:srgbClr val="00AEEF"/>
                </a:solidFill>
                <a:latin typeface="FSAlbert"/>
              </a:rPr>
              <a:t>Aidez-vous de l’image suivante sur le diaporama ! » </a:t>
            </a:r>
            <a:endParaRPr lang="fr-FR" dirty="0"/>
          </a:p>
        </p:txBody>
      </p:sp>
      <p:sp>
        <p:nvSpPr>
          <p:cNvPr id="4" name="Espace réservé du numéro de diapositive 3"/>
          <p:cNvSpPr>
            <a:spLocks noGrp="1"/>
          </p:cNvSpPr>
          <p:nvPr>
            <p:ph type="sldNum" sz="quarter" idx="5"/>
          </p:nvPr>
        </p:nvSpPr>
        <p:spPr/>
        <p:txBody>
          <a:bodyPr/>
          <a:lstStyle/>
          <a:p>
            <a:fld id="{768723AF-CC18-457F-93A0-87DF99712E51}" type="slidenum">
              <a:rPr lang="fr-FR" smtClean="0"/>
              <a:t>11</a:t>
            </a:fld>
            <a:endParaRPr lang="fr-FR"/>
          </a:p>
        </p:txBody>
      </p:sp>
    </p:spTree>
    <p:extLst>
      <p:ext uri="{BB962C8B-B14F-4D97-AF65-F5344CB8AC3E}">
        <p14:creationId xmlns:p14="http://schemas.microsoft.com/office/powerpoint/2010/main" val="1465182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latin typeface="+mn-lt"/>
              </a:rPr>
              <a:t>Activités d’entrainement</a:t>
            </a:r>
            <a:endParaRPr lang="fr-FR" sz="1200" b="1" dirty="0">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mn-lt"/>
              <a:ea typeface="Calibri" panose="020F0502020204030204" pitchFamily="34" charset="0"/>
              <a:cs typeface="Times New Roman" panose="02020603050405020304" pitchFamily="18"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solidFill>
                  <a:srgbClr val="FF0000"/>
                </a:solidFill>
                <a:effectLst/>
                <a:latin typeface="+mn-lt"/>
                <a:ea typeface="Calibri" panose="020F0502020204030204" pitchFamily="34" charset="0"/>
                <a:cs typeface="Times New Roman" panose="02020603050405020304" pitchFamily="18" charset="0"/>
                <a:sym typeface="Wingdings 3" pitchFamily="2" charset="2"/>
              </a:rPr>
              <a:t>L</a:t>
            </a:r>
            <a:r>
              <a:rPr lang="fr-FR" sz="1200" b="0" dirty="0">
                <a:solidFill>
                  <a:srgbClr val="FF0000"/>
                </a:solidFill>
                <a:effectLst/>
                <a:latin typeface="+mn-lt"/>
                <a:ea typeface="Calibri" panose="020F0502020204030204" pitchFamily="34" charset="0"/>
                <a:cs typeface="Calibri" panose="020F0502020204030204" pitchFamily="34" charset="0"/>
                <a:sym typeface="Wingdings 3" pitchFamily="2" charset="2"/>
              </a:rPr>
              <a:t>ivret 2, page 15</a:t>
            </a:r>
            <a:endParaRPr lang="fr-FR" sz="1200" dirty="0">
              <a:latin typeface="+mn-lt"/>
            </a:endParaRPr>
          </a:p>
        </p:txBody>
      </p:sp>
      <p:sp>
        <p:nvSpPr>
          <p:cNvPr id="4" name="Espace réservé du numéro de diapositive 3"/>
          <p:cNvSpPr>
            <a:spLocks noGrp="1"/>
          </p:cNvSpPr>
          <p:nvPr>
            <p:ph type="sldNum" sz="quarter" idx="5"/>
          </p:nvPr>
        </p:nvSpPr>
        <p:spPr/>
        <p:txBody>
          <a:bodyPr/>
          <a:lstStyle/>
          <a:p>
            <a:fld id="{768723AF-CC18-457F-93A0-87DF99712E51}" type="slidenum">
              <a:rPr lang="fr-FR" smtClean="0"/>
              <a:t>12</a:t>
            </a:fld>
            <a:endParaRPr lang="fr-FR"/>
          </a:p>
        </p:txBody>
      </p:sp>
    </p:spTree>
    <p:extLst>
      <p:ext uri="{BB962C8B-B14F-4D97-AF65-F5344CB8AC3E}">
        <p14:creationId xmlns:p14="http://schemas.microsoft.com/office/powerpoint/2010/main" val="408968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1 : </a:t>
            </a:r>
          </a:p>
          <a:p>
            <a:pPr algn="l"/>
            <a:endParaRPr lang="fr-FR" sz="1800" b="0" i="0" u="none" strike="noStrike" baseline="0" dirty="0">
              <a:solidFill>
                <a:srgbClr val="000000"/>
              </a:solidFill>
              <a:latin typeface="FSAlbert"/>
            </a:endParaRPr>
          </a:p>
          <a:p>
            <a:pPr marL="342900" indent="-342900">
              <a:buAutoNum type="alphaLcPeriod"/>
            </a:pPr>
            <a:r>
              <a:rPr lang="fr-FR" sz="1800" b="0" i="0" u="none" strike="noStrike" baseline="0" dirty="0">
                <a:solidFill>
                  <a:srgbClr val="211D1E"/>
                </a:solidFill>
                <a:latin typeface="FSAlbert"/>
              </a:rPr>
              <a:t>une chienne bleue </a:t>
            </a:r>
            <a:r>
              <a:rPr lang="fr-FR" sz="1800" b="1" i="0" u="none" strike="noStrike" baseline="0" dirty="0">
                <a:solidFill>
                  <a:srgbClr val="00AEEF"/>
                </a:solidFill>
                <a:latin typeface="FSAlbert"/>
              </a:rPr>
              <a:t>b. </a:t>
            </a:r>
            <a:r>
              <a:rPr lang="fr-FR" sz="1800" b="0" i="0" u="none" strike="noStrike" baseline="0" dirty="0">
                <a:solidFill>
                  <a:srgbClr val="211D1E"/>
                </a:solidFill>
                <a:latin typeface="FSAlbert"/>
              </a:rPr>
              <a:t>des chevaux gris </a:t>
            </a:r>
            <a:r>
              <a:rPr lang="fr-FR" sz="1800" b="1" i="0" u="none" strike="noStrike" baseline="0" dirty="0">
                <a:solidFill>
                  <a:srgbClr val="00AEEF"/>
                </a:solidFill>
                <a:latin typeface="FSAlbert"/>
              </a:rPr>
              <a:t>c. </a:t>
            </a:r>
            <a:r>
              <a:rPr lang="fr-FR" sz="1800" b="0" i="0" u="none" strike="noStrike" baseline="0" dirty="0">
                <a:solidFill>
                  <a:srgbClr val="211D1E"/>
                </a:solidFill>
                <a:latin typeface="FSAlbert"/>
              </a:rPr>
              <a:t>la poule blanche </a:t>
            </a:r>
            <a:r>
              <a:rPr lang="fr-FR" sz="1800" b="1" i="0" u="none" strike="noStrike" baseline="0" dirty="0">
                <a:solidFill>
                  <a:srgbClr val="00AEEF"/>
                </a:solidFill>
                <a:latin typeface="FSAlbert"/>
              </a:rPr>
              <a:t>d. </a:t>
            </a:r>
            <a:r>
              <a:rPr lang="fr-FR" sz="1800" b="0" i="0" u="none" strike="noStrike" baseline="0" dirty="0">
                <a:solidFill>
                  <a:srgbClr val="211D1E"/>
                </a:solidFill>
                <a:latin typeface="FSAlbert"/>
              </a:rPr>
              <a:t>les juments fatiguées </a:t>
            </a:r>
            <a:r>
              <a:rPr lang="fr-FR" sz="1800" b="1" i="0" u="none" strike="noStrike" baseline="0" dirty="0">
                <a:solidFill>
                  <a:srgbClr val="00AEEF"/>
                </a:solidFill>
                <a:latin typeface="FSAlbert"/>
              </a:rPr>
              <a:t>e. </a:t>
            </a:r>
            <a:r>
              <a:rPr lang="fr-FR" sz="1800" b="0" i="0" u="none" strike="noStrike" baseline="0" dirty="0">
                <a:solidFill>
                  <a:srgbClr val="211D1E"/>
                </a:solidFill>
                <a:latin typeface="FSAlbert"/>
              </a:rPr>
              <a:t>le mouton maigre</a:t>
            </a:r>
          </a:p>
          <a:p>
            <a:pPr marL="0" indent="0">
              <a:buNone/>
            </a:pPr>
            <a:endParaRPr lang="fr-FR" sz="1800" b="0" i="0" u="none" strike="noStrike" baseline="0" dirty="0">
              <a:solidFill>
                <a:srgbClr val="211D1E"/>
              </a:solidFill>
              <a:latin typeface="FSAlbert"/>
            </a:endParaRPr>
          </a:p>
          <a:p>
            <a:pPr algn="l"/>
            <a:r>
              <a:rPr lang="fr-FR" sz="1800" b="0" i="0" u="none" strike="noStrike" baseline="0" dirty="0">
                <a:solidFill>
                  <a:srgbClr val="000000"/>
                </a:solidFill>
                <a:latin typeface="FSAlbert"/>
              </a:rPr>
              <a:t>Préciser :</a:t>
            </a:r>
          </a:p>
          <a:p>
            <a:r>
              <a:rPr lang="fr-FR" sz="1800" b="1" i="0" u="none" strike="noStrike" baseline="0" dirty="0">
                <a:solidFill>
                  <a:srgbClr val="211D1E"/>
                </a:solidFill>
                <a:latin typeface="FSAlbert"/>
              </a:rPr>
              <a:t>« Chienne </a:t>
            </a:r>
            <a:r>
              <a:rPr lang="fr-FR" sz="1800" b="0" i="1" u="none" strike="noStrike" baseline="0" dirty="0">
                <a:solidFill>
                  <a:srgbClr val="211D1E"/>
                </a:solidFill>
                <a:latin typeface="FSAlbert"/>
              </a:rPr>
              <a:t>est un nom féminin (</a:t>
            </a:r>
            <a:r>
              <a:rPr lang="fr-FR" sz="1800" b="1" i="0" u="none" strike="noStrike" baseline="0" dirty="0">
                <a:solidFill>
                  <a:srgbClr val="211D1E"/>
                </a:solidFill>
                <a:latin typeface="FSAlbert"/>
              </a:rPr>
              <a:t>une…</a:t>
            </a:r>
            <a:r>
              <a:rPr lang="fr-FR" sz="1800" b="0" i="1" u="none" strike="noStrike" baseline="0" dirty="0">
                <a:solidFill>
                  <a:srgbClr val="211D1E"/>
                </a:solidFill>
                <a:latin typeface="FSAlbert"/>
              </a:rPr>
              <a:t>) au singulier (pas de marque de pluriel). Il donne donc au déterminant et à l’adjectif le féminin et le singulier. On doit choisir un déterminant et un adjectif au féminin et au singulier (</a:t>
            </a:r>
            <a:r>
              <a:rPr lang="fr-FR" sz="1800" b="1" i="0" u="none" strike="noStrike" baseline="0" dirty="0">
                <a:solidFill>
                  <a:srgbClr val="211D1E"/>
                </a:solidFill>
                <a:latin typeface="FSAlbert"/>
              </a:rPr>
              <a:t>une </a:t>
            </a:r>
            <a:r>
              <a:rPr lang="fr-FR" sz="1800" b="0" i="1" u="none" strike="noStrike" baseline="0" dirty="0">
                <a:solidFill>
                  <a:srgbClr val="211D1E"/>
                </a:solidFill>
                <a:latin typeface="FSAlbert"/>
              </a:rPr>
              <a:t>et </a:t>
            </a:r>
            <a:r>
              <a:rPr lang="fr-FR" sz="1800" b="1" i="0" u="none" strike="noStrike" baseline="0" dirty="0">
                <a:solidFill>
                  <a:srgbClr val="211D1E"/>
                </a:solidFill>
                <a:latin typeface="FSAlbert"/>
              </a:rPr>
              <a:t>bleue</a:t>
            </a:r>
            <a:r>
              <a:rPr lang="fr-FR" sz="1800" b="0" i="1" u="none" strike="noStrike" baseline="0" dirty="0">
                <a:solidFill>
                  <a:srgbClr val="211D1E"/>
                </a:solidFill>
                <a:latin typeface="FSAlbert"/>
              </a:rPr>
              <a:t>). »</a:t>
            </a:r>
            <a:endParaRPr lang="fr-FR" sz="1800" b="1" dirty="0"/>
          </a:p>
        </p:txBody>
      </p:sp>
      <p:sp>
        <p:nvSpPr>
          <p:cNvPr id="4" name="Espace réservé du numéro de diapositive 3"/>
          <p:cNvSpPr>
            <a:spLocks noGrp="1"/>
          </p:cNvSpPr>
          <p:nvPr>
            <p:ph type="sldNum" sz="quarter" idx="5"/>
          </p:nvPr>
        </p:nvSpPr>
        <p:spPr/>
        <p:txBody>
          <a:bodyPr/>
          <a:lstStyle/>
          <a:p>
            <a:fld id="{768723AF-CC18-457F-93A0-87DF99712E51}" type="slidenum">
              <a:rPr lang="fr-FR" smtClean="0"/>
              <a:t>13</a:t>
            </a:fld>
            <a:endParaRPr lang="fr-FR"/>
          </a:p>
        </p:txBody>
      </p:sp>
    </p:spTree>
    <p:extLst>
      <p:ext uri="{BB962C8B-B14F-4D97-AF65-F5344CB8AC3E}">
        <p14:creationId xmlns:p14="http://schemas.microsoft.com/office/powerpoint/2010/main" val="4151703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r>
              <a:rPr lang="fr-FR" sz="1800" b="1" dirty="0"/>
              <a:t>Exercice 1 : </a:t>
            </a:r>
          </a:p>
          <a:p>
            <a:pPr marL="0" indent="0">
              <a:buNone/>
            </a:pPr>
            <a:r>
              <a:rPr lang="fr-FR" sz="1800" b="1" i="0" u="none" strike="noStrike" baseline="0" dirty="0">
                <a:solidFill>
                  <a:srgbClr val="211D1E"/>
                </a:solidFill>
                <a:latin typeface="FSAlbert"/>
              </a:rPr>
              <a:t>a.</a:t>
            </a:r>
            <a:r>
              <a:rPr lang="fr-FR" sz="1800" b="0" i="0" u="none" strike="noStrike" baseline="0" dirty="0">
                <a:solidFill>
                  <a:srgbClr val="211D1E"/>
                </a:solidFill>
                <a:latin typeface="FSAlbert"/>
              </a:rPr>
              <a:t> une chienne bleue </a:t>
            </a:r>
            <a:r>
              <a:rPr lang="fr-FR" sz="1800" b="1" i="0" u="none" strike="noStrike" baseline="0" dirty="0">
                <a:solidFill>
                  <a:srgbClr val="00AEEF"/>
                </a:solidFill>
                <a:latin typeface="FSAlbert"/>
              </a:rPr>
              <a:t>b. </a:t>
            </a:r>
            <a:r>
              <a:rPr lang="fr-FR" sz="1800" b="0" i="0" u="none" strike="noStrike" baseline="0" dirty="0">
                <a:solidFill>
                  <a:srgbClr val="211D1E"/>
                </a:solidFill>
                <a:latin typeface="FSAlbert"/>
              </a:rPr>
              <a:t>des chevaux gris </a:t>
            </a:r>
            <a:r>
              <a:rPr lang="fr-FR" sz="1800" b="1" i="0" u="none" strike="noStrike" baseline="0" dirty="0">
                <a:solidFill>
                  <a:srgbClr val="00AEEF"/>
                </a:solidFill>
                <a:latin typeface="FSAlbert"/>
              </a:rPr>
              <a:t>c. </a:t>
            </a:r>
            <a:r>
              <a:rPr lang="fr-FR" sz="1800" b="0" i="0" u="none" strike="noStrike" baseline="0" dirty="0">
                <a:solidFill>
                  <a:srgbClr val="211D1E"/>
                </a:solidFill>
                <a:latin typeface="FSAlbert"/>
              </a:rPr>
              <a:t>la poule blanche </a:t>
            </a:r>
            <a:r>
              <a:rPr lang="fr-FR" sz="1800" b="1" i="0" u="none" strike="noStrike" baseline="0" dirty="0">
                <a:solidFill>
                  <a:srgbClr val="00AEEF"/>
                </a:solidFill>
                <a:latin typeface="FSAlbert"/>
              </a:rPr>
              <a:t>d. </a:t>
            </a:r>
            <a:r>
              <a:rPr lang="fr-FR" sz="1800" b="0" i="0" u="none" strike="noStrike" baseline="0" dirty="0">
                <a:solidFill>
                  <a:srgbClr val="211D1E"/>
                </a:solidFill>
                <a:latin typeface="FSAlbert"/>
              </a:rPr>
              <a:t>les juments fatiguées </a:t>
            </a:r>
            <a:r>
              <a:rPr lang="fr-FR" sz="1800" b="1" i="0" u="none" strike="noStrike" baseline="0" dirty="0">
                <a:solidFill>
                  <a:srgbClr val="00AEEF"/>
                </a:solidFill>
                <a:latin typeface="FSAlbert"/>
              </a:rPr>
              <a:t>e. </a:t>
            </a:r>
            <a:r>
              <a:rPr lang="fr-FR" sz="1800" b="0" i="0" u="none" strike="noStrike" baseline="0" dirty="0">
                <a:solidFill>
                  <a:srgbClr val="211D1E"/>
                </a:solidFill>
                <a:latin typeface="FSAlbert"/>
              </a:rPr>
              <a:t>le mouton maigre</a:t>
            </a:r>
          </a:p>
          <a:p>
            <a:pPr marL="0" indent="0">
              <a:buNone/>
            </a:pPr>
            <a:endParaRPr lang="fr-FR" sz="1800" b="0" i="0" u="none" strike="noStrike" baseline="0" dirty="0">
              <a:solidFill>
                <a:srgbClr val="211D1E"/>
              </a:solidFill>
              <a:latin typeface="FSAlbert"/>
            </a:endParaRPr>
          </a:p>
          <a:p>
            <a:pPr algn="l"/>
            <a:r>
              <a:rPr lang="fr-FR" sz="1800" b="0" i="0" u="none" strike="noStrike" baseline="0" dirty="0">
                <a:solidFill>
                  <a:srgbClr val="000000"/>
                </a:solidFill>
                <a:latin typeface="FSAlbert"/>
              </a:rPr>
              <a:t>Préciser :</a:t>
            </a:r>
          </a:p>
          <a:p>
            <a:r>
              <a:rPr lang="fr-FR" sz="1800" b="1" i="0" u="none" strike="noStrike" baseline="0" dirty="0">
                <a:solidFill>
                  <a:srgbClr val="211D1E"/>
                </a:solidFill>
                <a:latin typeface="FSAlbert"/>
              </a:rPr>
              <a:t>« Chienne </a:t>
            </a:r>
            <a:r>
              <a:rPr lang="fr-FR" sz="1800" b="0" i="1" u="none" strike="noStrike" baseline="0" dirty="0">
                <a:solidFill>
                  <a:srgbClr val="211D1E"/>
                </a:solidFill>
                <a:latin typeface="FSAlbert"/>
              </a:rPr>
              <a:t>est un nom féminin (</a:t>
            </a:r>
            <a:r>
              <a:rPr lang="fr-FR" sz="1800" b="1" i="0" u="none" strike="noStrike" baseline="0" dirty="0">
                <a:solidFill>
                  <a:srgbClr val="211D1E"/>
                </a:solidFill>
                <a:latin typeface="FSAlbert"/>
              </a:rPr>
              <a:t>une…</a:t>
            </a:r>
            <a:r>
              <a:rPr lang="fr-FR" sz="1800" b="0" i="1" u="none" strike="noStrike" baseline="0" dirty="0">
                <a:solidFill>
                  <a:srgbClr val="211D1E"/>
                </a:solidFill>
                <a:latin typeface="FSAlbert"/>
              </a:rPr>
              <a:t>) au singulier (pas de marque de pluriel). Il donne donc au déterminant et à l’adjectif le féminin et le singulier. On doit choisir un déterminant et un adjectif au féminin et au singulier (</a:t>
            </a:r>
            <a:r>
              <a:rPr lang="fr-FR" sz="1800" b="1" i="0" u="none" strike="noStrike" baseline="0" dirty="0">
                <a:solidFill>
                  <a:srgbClr val="211D1E"/>
                </a:solidFill>
                <a:latin typeface="FSAlbert"/>
              </a:rPr>
              <a:t>une </a:t>
            </a:r>
            <a:r>
              <a:rPr lang="fr-FR" sz="1800" b="0" i="1" u="none" strike="noStrike" baseline="0" dirty="0">
                <a:solidFill>
                  <a:srgbClr val="211D1E"/>
                </a:solidFill>
                <a:latin typeface="FSAlbert"/>
              </a:rPr>
              <a:t>et </a:t>
            </a:r>
            <a:r>
              <a:rPr lang="fr-FR" sz="1800" b="1" i="0" u="none" strike="noStrike" baseline="0" dirty="0">
                <a:solidFill>
                  <a:srgbClr val="211D1E"/>
                </a:solidFill>
                <a:latin typeface="FSAlbert"/>
              </a:rPr>
              <a:t>bleue</a:t>
            </a:r>
            <a:r>
              <a:rPr lang="fr-FR" sz="1800" b="0" i="1" u="none" strike="noStrike" baseline="0" dirty="0">
                <a:solidFill>
                  <a:srgbClr val="211D1E"/>
                </a:solidFill>
                <a:latin typeface="FSAlbert"/>
              </a:rPr>
              <a:t>). »</a:t>
            </a:r>
            <a:endParaRPr lang="fr-FR" sz="18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1" dirty="0"/>
          </a:p>
        </p:txBody>
      </p:sp>
      <p:sp>
        <p:nvSpPr>
          <p:cNvPr id="4" name="Espace réservé du numéro de diapositive 3"/>
          <p:cNvSpPr>
            <a:spLocks noGrp="1"/>
          </p:cNvSpPr>
          <p:nvPr>
            <p:ph type="sldNum" sz="quarter" idx="5"/>
          </p:nvPr>
        </p:nvSpPr>
        <p:spPr/>
        <p:txBody>
          <a:bodyPr/>
          <a:lstStyle/>
          <a:p>
            <a:fld id="{768723AF-CC18-457F-93A0-87DF99712E51}" type="slidenum">
              <a:rPr lang="fr-FR" smtClean="0"/>
              <a:t>14</a:t>
            </a:fld>
            <a:endParaRPr lang="fr-FR"/>
          </a:p>
        </p:txBody>
      </p:sp>
    </p:spTree>
    <p:extLst>
      <p:ext uri="{BB962C8B-B14F-4D97-AF65-F5344CB8AC3E}">
        <p14:creationId xmlns:p14="http://schemas.microsoft.com/office/powerpoint/2010/main" val="1795710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2 : </a:t>
            </a:r>
          </a:p>
          <a:p>
            <a:r>
              <a:rPr lang="fr-FR" sz="1800" b="0" i="0" u="none" strike="noStrike" baseline="0" dirty="0">
                <a:solidFill>
                  <a:srgbClr val="211D1E"/>
                </a:solidFill>
                <a:latin typeface="FSAlbert"/>
              </a:rPr>
              <a:t>un cheval blanc</a:t>
            </a:r>
          </a:p>
          <a:p>
            <a:r>
              <a:rPr lang="fr-FR" sz="1800" b="0" i="0" u="none" strike="noStrike" baseline="0" dirty="0">
                <a:solidFill>
                  <a:srgbClr val="211D1E"/>
                </a:solidFill>
                <a:latin typeface="FSAlbert"/>
              </a:rPr>
              <a:t>une poule grosse / une grosse poule</a:t>
            </a:r>
          </a:p>
          <a:p>
            <a:r>
              <a:rPr lang="fr-FR" sz="1800" b="0" i="0" u="none" strike="noStrike" baseline="0" dirty="0">
                <a:solidFill>
                  <a:srgbClr val="211D1E"/>
                </a:solidFill>
                <a:latin typeface="FSAlbert"/>
              </a:rPr>
              <a:t>des poulets petits / des petits poulets</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On peut indiquer aux élèves le nombre de solutions. C’est une relance de l’activité stimulante.</a:t>
            </a:r>
          </a:p>
          <a:p>
            <a:pPr algn="l"/>
            <a:r>
              <a:rPr lang="fr-FR" sz="1800" b="0" i="1" u="none" strike="noStrike" baseline="0" dirty="0">
                <a:solidFill>
                  <a:srgbClr val="211D1E"/>
                </a:solidFill>
                <a:latin typeface="FSAlbert"/>
              </a:rPr>
              <a:t>Dans tous les cas : leur demander de </a:t>
            </a:r>
            <a:r>
              <a:rPr lang="fr-FR" sz="1800" b="1" i="1" u="none" strike="noStrike" baseline="0" dirty="0">
                <a:solidFill>
                  <a:srgbClr val="211D1E"/>
                </a:solidFill>
                <a:latin typeface="FSAlbert"/>
              </a:rPr>
              <a:t>justifier grammaticalement </a:t>
            </a:r>
            <a:r>
              <a:rPr lang="fr-FR" sz="1800" b="0" i="1" u="none" strike="noStrike" baseline="0" dirty="0">
                <a:solidFill>
                  <a:srgbClr val="211D1E"/>
                </a:solidFill>
                <a:latin typeface="FSAlbert"/>
              </a:rPr>
              <a:t>leurs appariements.</a:t>
            </a:r>
            <a:endParaRPr lang="fr-FR" sz="1800" b="1" dirty="0"/>
          </a:p>
        </p:txBody>
      </p:sp>
      <p:sp>
        <p:nvSpPr>
          <p:cNvPr id="4" name="Espace réservé du numéro de diapositive 3"/>
          <p:cNvSpPr>
            <a:spLocks noGrp="1"/>
          </p:cNvSpPr>
          <p:nvPr>
            <p:ph type="sldNum" sz="quarter" idx="5"/>
          </p:nvPr>
        </p:nvSpPr>
        <p:spPr/>
        <p:txBody>
          <a:bodyPr/>
          <a:lstStyle/>
          <a:p>
            <a:fld id="{768723AF-CC18-457F-93A0-87DF99712E51}" type="slidenum">
              <a:rPr lang="fr-FR" smtClean="0"/>
              <a:t>15</a:t>
            </a:fld>
            <a:endParaRPr lang="fr-FR"/>
          </a:p>
        </p:txBody>
      </p:sp>
    </p:spTree>
    <p:extLst>
      <p:ext uri="{BB962C8B-B14F-4D97-AF65-F5344CB8AC3E}">
        <p14:creationId xmlns:p14="http://schemas.microsoft.com/office/powerpoint/2010/main" val="1297849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 </a:t>
            </a:r>
          </a:p>
          <a:p>
            <a:r>
              <a:rPr lang="fr-FR" sz="1800" b="1" dirty="0"/>
              <a:t>Exercice 2 : </a:t>
            </a:r>
          </a:p>
          <a:p>
            <a:r>
              <a:rPr lang="fr-FR" sz="1800" b="0" i="0" u="none" strike="noStrike" baseline="0" dirty="0">
                <a:solidFill>
                  <a:srgbClr val="211D1E"/>
                </a:solidFill>
                <a:latin typeface="FSAlbert"/>
              </a:rPr>
              <a:t>un cheval blanc</a:t>
            </a:r>
          </a:p>
          <a:p>
            <a:r>
              <a:rPr lang="fr-FR" sz="1800" b="0" i="0" u="none" strike="noStrike" baseline="0" dirty="0">
                <a:solidFill>
                  <a:srgbClr val="211D1E"/>
                </a:solidFill>
                <a:latin typeface="FSAlbert"/>
              </a:rPr>
              <a:t>une poule grosse / une grosse poule</a:t>
            </a:r>
          </a:p>
          <a:p>
            <a:r>
              <a:rPr lang="fr-FR" sz="1800" b="0" i="0" u="none" strike="noStrike" baseline="0" dirty="0">
                <a:solidFill>
                  <a:srgbClr val="211D1E"/>
                </a:solidFill>
                <a:latin typeface="FSAlbert"/>
              </a:rPr>
              <a:t>des poulets petits / des petits poulets</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On peut indiquer aux élèves le nombre de solutions. C’est une relance de l’activité stimulante.</a:t>
            </a:r>
          </a:p>
          <a:p>
            <a:pPr algn="l"/>
            <a:r>
              <a:rPr lang="fr-FR" sz="1800" b="0" i="1" u="none" strike="noStrike" baseline="0" dirty="0">
                <a:solidFill>
                  <a:srgbClr val="211D1E"/>
                </a:solidFill>
                <a:latin typeface="FSAlbert"/>
              </a:rPr>
              <a:t>Dans tous les cas : leur demander de </a:t>
            </a:r>
            <a:r>
              <a:rPr lang="fr-FR" sz="1800" b="1" i="1" u="none" strike="noStrike" baseline="0" dirty="0">
                <a:solidFill>
                  <a:srgbClr val="211D1E"/>
                </a:solidFill>
                <a:latin typeface="FSAlbert"/>
              </a:rPr>
              <a:t>justifier grammaticalement </a:t>
            </a:r>
            <a:r>
              <a:rPr lang="fr-FR" sz="1800" b="0" i="1" u="none" strike="noStrike" baseline="0" dirty="0">
                <a:solidFill>
                  <a:srgbClr val="211D1E"/>
                </a:solidFill>
                <a:latin typeface="FSAlbert"/>
              </a:rPr>
              <a:t>leurs appariements.</a:t>
            </a:r>
            <a:endParaRPr lang="fr-FR" sz="18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1" dirty="0"/>
          </a:p>
        </p:txBody>
      </p:sp>
      <p:sp>
        <p:nvSpPr>
          <p:cNvPr id="4" name="Espace réservé du numéro de diapositive 3"/>
          <p:cNvSpPr>
            <a:spLocks noGrp="1"/>
          </p:cNvSpPr>
          <p:nvPr>
            <p:ph type="sldNum" sz="quarter" idx="5"/>
          </p:nvPr>
        </p:nvSpPr>
        <p:spPr/>
        <p:txBody>
          <a:bodyPr/>
          <a:lstStyle/>
          <a:p>
            <a:fld id="{768723AF-CC18-457F-93A0-87DF99712E51}" type="slidenum">
              <a:rPr lang="fr-FR" smtClean="0"/>
              <a:t>16</a:t>
            </a:fld>
            <a:endParaRPr lang="fr-FR"/>
          </a:p>
        </p:txBody>
      </p:sp>
    </p:spTree>
    <p:extLst>
      <p:ext uri="{BB962C8B-B14F-4D97-AF65-F5344CB8AC3E}">
        <p14:creationId xmlns:p14="http://schemas.microsoft.com/office/powerpoint/2010/main" val="2341228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3 :</a:t>
            </a:r>
          </a:p>
          <a:p>
            <a:pPr algn="l"/>
            <a:endParaRPr lang="fr-FR" sz="1800" b="0" i="0" u="none" strike="noStrike" baseline="0" dirty="0">
              <a:solidFill>
                <a:srgbClr val="000000"/>
              </a:solidFill>
              <a:latin typeface="ITC Zapf Dingbats Std"/>
            </a:endParaRPr>
          </a:p>
          <a:p>
            <a:r>
              <a:rPr lang="fr-FR" sz="1800" b="0" i="0" u="none" strike="noStrike" baseline="0" dirty="0">
                <a:solidFill>
                  <a:srgbClr val="211D1E"/>
                </a:solidFill>
                <a:latin typeface="ITC Zapf Dingbats Std"/>
              </a:rPr>
              <a:t>➜ </a:t>
            </a:r>
            <a:r>
              <a:rPr lang="fr-FR" sz="1800" b="1" i="0" u="none" strike="noStrike" baseline="0" dirty="0">
                <a:solidFill>
                  <a:srgbClr val="211D1E"/>
                </a:solidFill>
                <a:latin typeface="FSAlbert"/>
              </a:rPr>
              <a:t>disparu-e-s </a:t>
            </a:r>
            <a:r>
              <a:rPr lang="fr-FR" sz="1800" b="0" i="0" u="none" strike="noStrike" baseline="0" dirty="0">
                <a:solidFill>
                  <a:srgbClr val="211D1E"/>
                </a:solidFill>
                <a:latin typeface="FSAlbert"/>
              </a:rPr>
              <a:t>s’écrit avec </a:t>
            </a:r>
            <a:r>
              <a:rPr lang="fr-FR" sz="1800" b="1" i="0" u="none" strike="noStrike" baseline="0" dirty="0">
                <a:solidFill>
                  <a:srgbClr val="211D1E"/>
                </a:solidFill>
                <a:latin typeface="FSAlbert"/>
              </a:rPr>
              <a:t>–e–  </a:t>
            </a:r>
            <a:r>
              <a:rPr lang="fr-FR" sz="1800" b="0" i="0" u="none" strike="noStrike" baseline="0" dirty="0">
                <a:solidFill>
                  <a:srgbClr val="211D1E"/>
                </a:solidFill>
                <a:latin typeface="FSAlbert"/>
              </a:rPr>
              <a:t>parce qu’il s’accorde avec </a:t>
            </a:r>
            <a:r>
              <a:rPr lang="fr-FR" sz="1800" b="1" i="0" u="none" strike="noStrike" baseline="0" dirty="0">
                <a:solidFill>
                  <a:srgbClr val="211D1E"/>
                </a:solidFill>
                <a:latin typeface="FSAlbert"/>
              </a:rPr>
              <a:t>baleines</a:t>
            </a:r>
            <a:r>
              <a:rPr lang="fr-FR" sz="1800" b="0" i="0" u="none" strike="noStrike" baseline="0" dirty="0">
                <a:solidFill>
                  <a:srgbClr val="211D1E"/>
                </a:solidFill>
                <a:latin typeface="FSAlbert"/>
              </a:rPr>
              <a:t>, qui est féminin.</a:t>
            </a:r>
          </a:p>
          <a:p>
            <a:pPr algn="l"/>
            <a:endParaRPr lang="fr-FR" sz="1800" b="0" i="0" u="none" strike="noStrike" baseline="0" dirty="0">
              <a:solidFill>
                <a:srgbClr val="000000"/>
              </a:solidFill>
              <a:latin typeface="FSAlbert"/>
            </a:endParaRPr>
          </a:p>
          <a:p>
            <a:r>
              <a:rPr lang="fr-FR" sz="1800" b="0" i="1" u="sng" strike="noStrike" baseline="0" dirty="0">
                <a:solidFill>
                  <a:srgbClr val="211D1E"/>
                </a:solidFill>
                <a:latin typeface="FSAlbert"/>
              </a:rPr>
              <a:t>L’adjectif</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disparues </a:t>
            </a:r>
            <a:r>
              <a:rPr lang="fr-FR" sz="1800" b="0" i="1" u="none" strike="noStrike" baseline="0" dirty="0">
                <a:solidFill>
                  <a:srgbClr val="211D1E"/>
                </a:solidFill>
                <a:latin typeface="FSAlbert"/>
              </a:rPr>
              <a:t>(dit comment sont les baleines) </a:t>
            </a:r>
            <a:r>
              <a:rPr lang="fr-FR" sz="1800" b="0" i="1" u="sng" strike="noStrike" baseline="0" dirty="0">
                <a:solidFill>
                  <a:srgbClr val="211D1E"/>
                </a:solidFill>
                <a:latin typeface="FSAlbert"/>
              </a:rPr>
              <a:t>s’accorde avec</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baleines</a:t>
            </a:r>
            <a:r>
              <a:rPr lang="fr-FR" sz="1800" b="0" i="1" u="none" strike="noStrike" baseline="0" dirty="0">
                <a:solidFill>
                  <a:srgbClr val="211D1E"/>
                </a:solidFill>
                <a:latin typeface="FSAlbert"/>
              </a:rPr>
              <a:t>, </a:t>
            </a:r>
            <a:r>
              <a:rPr lang="fr-FR" sz="1800" b="0" i="1" u="sng" strike="noStrike" baseline="0" dirty="0">
                <a:solidFill>
                  <a:srgbClr val="211D1E"/>
                </a:solidFill>
                <a:latin typeface="FSAlbert"/>
              </a:rPr>
              <a:t>nom féminin</a:t>
            </a:r>
            <a:r>
              <a:rPr lang="fr-FR" sz="1800" b="0" i="1" u="none" strike="noStrike" baseline="0" dirty="0">
                <a:solidFill>
                  <a:srgbClr val="211D1E"/>
                </a:solidFill>
                <a:latin typeface="FSAlbert"/>
              </a:rPr>
              <a:t> </a:t>
            </a:r>
            <a:r>
              <a:rPr lang="fr-FR" sz="1800" b="0" i="0" u="none" strike="noStrike" baseline="0" dirty="0">
                <a:solidFill>
                  <a:srgbClr val="211D1E"/>
                </a:solidFill>
                <a:latin typeface="FSAlbert"/>
              </a:rPr>
              <a:t>(</a:t>
            </a:r>
            <a:r>
              <a:rPr lang="fr-FR" sz="1800" b="0" i="1" u="none" strike="noStrike" baseline="0" dirty="0">
                <a:solidFill>
                  <a:srgbClr val="211D1E"/>
                </a:solidFill>
                <a:latin typeface="FSAlbert"/>
              </a:rPr>
              <a:t>une baleine</a:t>
            </a:r>
            <a:r>
              <a:rPr lang="fr-FR" sz="1800" b="0" i="0" u="none" strike="noStrike" baseline="0" dirty="0">
                <a:solidFill>
                  <a:srgbClr val="211D1E"/>
                </a:solidFill>
                <a:latin typeface="FSAlbert"/>
              </a:rPr>
              <a:t>)</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Baleines </a:t>
            </a:r>
            <a:r>
              <a:rPr lang="fr-FR" sz="1800" b="0" i="1" u="none" strike="noStrike" baseline="0" dirty="0">
                <a:solidFill>
                  <a:srgbClr val="211D1E"/>
                </a:solidFill>
                <a:latin typeface="FSAlbert"/>
              </a:rPr>
              <a:t>donne donc la </a:t>
            </a:r>
            <a:r>
              <a:rPr lang="fr-FR" sz="1800" b="0" i="1" u="sng" strike="noStrike" baseline="0" dirty="0">
                <a:solidFill>
                  <a:srgbClr val="211D1E"/>
                </a:solidFill>
                <a:latin typeface="FSAlbert"/>
              </a:rPr>
              <a:t>marque du féminin</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-e </a:t>
            </a:r>
            <a:r>
              <a:rPr lang="fr-FR" sz="1800" b="0" i="1" u="none" strike="noStrike" baseline="0" dirty="0">
                <a:solidFill>
                  <a:srgbClr val="211D1E"/>
                </a:solidFill>
                <a:latin typeface="FSAlbert"/>
              </a:rPr>
              <a:t>à l’adjectif.</a:t>
            </a:r>
          </a:p>
          <a:p>
            <a:endParaRPr lang="fr-FR" sz="1800" b="0" i="1" u="none" strike="noStrike" baseline="0" dirty="0">
              <a:solidFill>
                <a:srgbClr val="211D1E"/>
              </a:solidFill>
              <a:latin typeface="FSAlbert"/>
            </a:endParaRPr>
          </a:p>
          <a:p>
            <a:r>
              <a:rPr lang="fr-FR" sz="1800" b="0" i="0" u="none" strike="noStrike" baseline="0" dirty="0">
                <a:solidFill>
                  <a:srgbClr val="211D1E"/>
                </a:solidFill>
                <a:latin typeface="ITC Zapf Dingbats Std"/>
              </a:rPr>
              <a:t>➜ </a:t>
            </a:r>
            <a:r>
              <a:rPr lang="fr-FR" sz="1800" b="1" i="0" u="none" strike="noStrike" baseline="0" dirty="0">
                <a:solidFill>
                  <a:srgbClr val="211D1E"/>
                </a:solidFill>
                <a:latin typeface="FSAlbert"/>
              </a:rPr>
              <a:t>disparu-e-s </a:t>
            </a:r>
            <a:r>
              <a:rPr lang="fr-FR" sz="1800" b="0" i="0" u="none" strike="noStrike" baseline="0" dirty="0">
                <a:solidFill>
                  <a:srgbClr val="211D1E"/>
                </a:solidFill>
                <a:latin typeface="FSAlbert"/>
              </a:rPr>
              <a:t>s’écrit avec </a:t>
            </a:r>
            <a:r>
              <a:rPr lang="fr-FR" sz="1800" b="1" i="0" u="none" strike="noStrike" baseline="0" dirty="0">
                <a:solidFill>
                  <a:srgbClr val="211D1E"/>
                </a:solidFill>
                <a:latin typeface="FSAlbert"/>
              </a:rPr>
              <a:t>-s </a:t>
            </a:r>
            <a:r>
              <a:rPr lang="fr-FR" sz="1800" b="0" i="0" u="none" strike="noStrike" baseline="0" dirty="0">
                <a:solidFill>
                  <a:srgbClr val="211D1E"/>
                </a:solidFill>
                <a:latin typeface="FSAlbert"/>
              </a:rPr>
              <a:t>parce qu’il s’accorde avec </a:t>
            </a:r>
            <a:r>
              <a:rPr lang="fr-FR" sz="1800" b="1" i="0" u="none" strike="noStrike" baseline="0" dirty="0">
                <a:solidFill>
                  <a:srgbClr val="211D1E"/>
                </a:solidFill>
                <a:latin typeface="FSAlbert"/>
              </a:rPr>
              <a:t>baleines, </a:t>
            </a:r>
            <a:r>
              <a:rPr lang="fr-FR" sz="1800" b="0" i="0" u="none" strike="noStrike" baseline="0" dirty="0">
                <a:solidFill>
                  <a:srgbClr val="211D1E"/>
                </a:solidFill>
                <a:latin typeface="FSAlbert"/>
              </a:rPr>
              <a:t>qui est au pluriel.</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Idem. </a:t>
            </a:r>
            <a:r>
              <a:rPr lang="fr-FR" sz="1800" b="1" i="0" u="none" strike="noStrike" baseline="0" dirty="0">
                <a:solidFill>
                  <a:srgbClr val="211D1E"/>
                </a:solidFill>
                <a:latin typeface="FSAlbert"/>
              </a:rPr>
              <a:t>Baleines </a:t>
            </a:r>
            <a:r>
              <a:rPr lang="fr-FR" sz="1800" b="0" i="1" u="none" strike="noStrike" baseline="0" dirty="0">
                <a:solidFill>
                  <a:srgbClr val="211D1E"/>
                </a:solidFill>
                <a:latin typeface="FSAlbert"/>
              </a:rPr>
              <a:t>est au </a:t>
            </a:r>
            <a:r>
              <a:rPr lang="fr-FR" sz="1800" b="0" i="1" u="sng" strike="noStrike" baseline="0" dirty="0">
                <a:solidFill>
                  <a:srgbClr val="211D1E"/>
                </a:solidFill>
                <a:latin typeface="FSAlbert"/>
              </a:rPr>
              <a:t>pluriel</a:t>
            </a:r>
            <a:r>
              <a:rPr lang="fr-FR" sz="1800" b="0" i="1" u="none" strike="noStrike" baseline="0" dirty="0">
                <a:solidFill>
                  <a:srgbClr val="211D1E"/>
                </a:solidFill>
                <a:latin typeface="FSAlbert"/>
              </a:rPr>
              <a:t> et donne donc la </a:t>
            </a:r>
            <a:r>
              <a:rPr lang="fr-FR" sz="1800" b="0" i="1" u="sng" strike="noStrike" baseline="0" dirty="0">
                <a:solidFill>
                  <a:srgbClr val="211D1E"/>
                </a:solidFill>
                <a:latin typeface="FSAlbert"/>
              </a:rPr>
              <a:t>marque de pluriel </a:t>
            </a:r>
            <a:r>
              <a:rPr lang="fr-FR" sz="1800" b="1" i="0" u="none" strike="noStrike" baseline="0" dirty="0">
                <a:solidFill>
                  <a:srgbClr val="211D1E"/>
                </a:solidFill>
                <a:latin typeface="FSAlbert"/>
              </a:rPr>
              <a:t>-s </a:t>
            </a:r>
            <a:r>
              <a:rPr lang="fr-FR" sz="1800" b="0" i="1" u="none" strike="noStrike" baseline="0" dirty="0">
                <a:solidFill>
                  <a:srgbClr val="211D1E"/>
                </a:solidFill>
                <a:latin typeface="FSAlbert"/>
              </a:rPr>
              <a:t>à l’adjectif </a:t>
            </a:r>
            <a:r>
              <a:rPr lang="fr-FR" sz="1800" b="1" i="0" u="none" strike="noStrike" baseline="0" dirty="0">
                <a:solidFill>
                  <a:srgbClr val="211D1E"/>
                </a:solidFill>
                <a:latin typeface="FSAlbert"/>
              </a:rPr>
              <a:t>disparues</a:t>
            </a:r>
            <a:r>
              <a:rPr lang="fr-FR" sz="1800" b="0" i="1" u="none" strike="noStrike" baseline="0" dirty="0">
                <a:solidFill>
                  <a:srgbClr val="211D1E"/>
                </a:solidFill>
                <a:latin typeface="FSAlbert"/>
              </a:rPr>
              <a:t>.</a:t>
            </a:r>
            <a:endParaRPr lang="fr-FR" sz="1800" b="1" dirty="0"/>
          </a:p>
        </p:txBody>
      </p:sp>
      <p:sp>
        <p:nvSpPr>
          <p:cNvPr id="4" name="Espace réservé du numéro de diapositive 3"/>
          <p:cNvSpPr>
            <a:spLocks noGrp="1"/>
          </p:cNvSpPr>
          <p:nvPr>
            <p:ph type="sldNum" sz="quarter" idx="5"/>
          </p:nvPr>
        </p:nvSpPr>
        <p:spPr/>
        <p:txBody>
          <a:bodyPr/>
          <a:lstStyle/>
          <a:p>
            <a:fld id="{768723AF-CC18-457F-93A0-87DF99712E51}" type="slidenum">
              <a:rPr lang="fr-FR" smtClean="0"/>
              <a:t>17</a:t>
            </a:fld>
            <a:endParaRPr lang="fr-FR"/>
          </a:p>
        </p:txBody>
      </p:sp>
    </p:spTree>
    <p:extLst>
      <p:ext uri="{BB962C8B-B14F-4D97-AF65-F5344CB8AC3E}">
        <p14:creationId xmlns:p14="http://schemas.microsoft.com/office/powerpoint/2010/main" val="3308014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 </a:t>
            </a:r>
          </a:p>
          <a:p>
            <a:r>
              <a:rPr lang="fr-FR" sz="1800" b="1" dirty="0"/>
              <a:t>Exercice 3 :</a:t>
            </a:r>
          </a:p>
          <a:p>
            <a:pPr algn="l"/>
            <a:endParaRPr lang="fr-FR" sz="1800" b="0" i="0" u="none" strike="noStrike" baseline="0" dirty="0">
              <a:solidFill>
                <a:srgbClr val="000000"/>
              </a:solidFill>
              <a:latin typeface="ITC Zapf Dingbats Std"/>
            </a:endParaRPr>
          </a:p>
          <a:p>
            <a:r>
              <a:rPr lang="fr-FR" sz="1800" b="0" i="0" u="none" strike="noStrike" baseline="0" dirty="0">
                <a:solidFill>
                  <a:srgbClr val="211D1E"/>
                </a:solidFill>
                <a:latin typeface="ITC Zapf Dingbats Std"/>
              </a:rPr>
              <a:t>➜ </a:t>
            </a:r>
            <a:r>
              <a:rPr lang="fr-FR" sz="1800" b="1" i="0" u="none" strike="noStrike" baseline="0" dirty="0">
                <a:solidFill>
                  <a:srgbClr val="211D1E"/>
                </a:solidFill>
                <a:latin typeface="FSAlbert"/>
              </a:rPr>
              <a:t>disparu-e-s </a:t>
            </a:r>
            <a:r>
              <a:rPr lang="fr-FR" sz="1800" b="0" i="0" u="none" strike="noStrike" baseline="0" dirty="0">
                <a:solidFill>
                  <a:srgbClr val="211D1E"/>
                </a:solidFill>
                <a:latin typeface="FSAlbert"/>
              </a:rPr>
              <a:t>s’écrit avec </a:t>
            </a:r>
            <a:r>
              <a:rPr lang="fr-FR" sz="1800" b="1" i="0" u="none" strike="noStrike" baseline="0" dirty="0">
                <a:solidFill>
                  <a:srgbClr val="211D1E"/>
                </a:solidFill>
                <a:latin typeface="FSAlbert"/>
              </a:rPr>
              <a:t>–e–  </a:t>
            </a:r>
            <a:r>
              <a:rPr lang="fr-FR" sz="1800" b="0" i="0" u="none" strike="noStrike" baseline="0" dirty="0">
                <a:solidFill>
                  <a:srgbClr val="211D1E"/>
                </a:solidFill>
                <a:latin typeface="FSAlbert"/>
              </a:rPr>
              <a:t>parce qu’il s’accorde avec </a:t>
            </a:r>
            <a:r>
              <a:rPr lang="fr-FR" sz="1800" b="1" i="0" u="none" strike="noStrike" baseline="0" dirty="0">
                <a:solidFill>
                  <a:srgbClr val="211D1E"/>
                </a:solidFill>
                <a:latin typeface="FSAlbert"/>
              </a:rPr>
              <a:t>baleines</a:t>
            </a:r>
            <a:r>
              <a:rPr lang="fr-FR" sz="1800" b="0" i="0" u="none" strike="noStrike" baseline="0" dirty="0">
                <a:solidFill>
                  <a:srgbClr val="211D1E"/>
                </a:solidFill>
                <a:latin typeface="FSAlbert"/>
              </a:rPr>
              <a:t>, qui est féminin.</a:t>
            </a:r>
          </a:p>
          <a:p>
            <a:pPr algn="l"/>
            <a:endParaRPr lang="fr-FR" sz="1800" b="0" i="0" u="none" strike="noStrike" baseline="0" dirty="0">
              <a:solidFill>
                <a:srgbClr val="000000"/>
              </a:solidFill>
              <a:latin typeface="FSAlbert"/>
            </a:endParaRPr>
          </a:p>
          <a:p>
            <a:r>
              <a:rPr lang="fr-FR" sz="1800" b="0" i="1" u="sng" strike="noStrike" baseline="0" dirty="0">
                <a:solidFill>
                  <a:srgbClr val="211D1E"/>
                </a:solidFill>
                <a:latin typeface="FSAlbert"/>
              </a:rPr>
              <a:t>L’adjectif</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disparues </a:t>
            </a:r>
            <a:r>
              <a:rPr lang="fr-FR" sz="1800" b="0" i="1" u="none" strike="noStrike" baseline="0" dirty="0">
                <a:solidFill>
                  <a:srgbClr val="211D1E"/>
                </a:solidFill>
                <a:latin typeface="FSAlbert"/>
              </a:rPr>
              <a:t>(dit comment sont les baleines) </a:t>
            </a:r>
            <a:r>
              <a:rPr lang="fr-FR" sz="1800" b="0" i="1" u="sng" strike="noStrike" baseline="0" dirty="0">
                <a:solidFill>
                  <a:srgbClr val="211D1E"/>
                </a:solidFill>
                <a:latin typeface="FSAlbert"/>
              </a:rPr>
              <a:t>s’accorde avec</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baleines</a:t>
            </a:r>
            <a:r>
              <a:rPr lang="fr-FR" sz="1800" b="0" i="1" u="none" strike="noStrike" baseline="0" dirty="0">
                <a:solidFill>
                  <a:srgbClr val="211D1E"/>
                </a:solidFill>
                <a:latin typeface="FSAlbert"/>
              </a:rPr>
              <a:t>, </a:t>
            </a:r>
            <a:r>
              <a:rPr lang="fr-FR" sz="1800" b="0" i="1" u="sng" strike="noStrike" baseline="0" dirty="0">
                <a:solidFill>
                  <a:srgbClr val="211D1E"/>
                </a:solidFill>
                <a:latin typeface="FSAlbert"/>
              </a:rPr>
              <a:t>nom féminin</a:t>
            </a:r>
            <a:r>
              <a:rPr lang="fr-FR" sz="1800" b="0" i="1" u="none" strike="noStrike" baseline="0" dirty="0">
                <a:solidFill>
                  <a:srgbClr val="211D1E"/>
                </a:solidFill>
                <a:latin typeface="FSAlbert"/>
              </a:rPr>
              <a:t> </a:t>
            </a:r>
            <a:r>
              <a:rPr lang="fr-FR" sz="1800" b="0" i="0" u="none" strike="noStrike" baseline="0" dirty="0">
                <a:solidFill>
                  <a:srgbClr val="211D1E"/>
                </a:solidFill>
                <a:latin typeface="FSAlbert"/>
              </a:rPr>
              <a:t>(</a:t>
            </a:r>
            <a:r>
              <a:rPr lang="fr-FR" sz="1800" b="0" i="1" u="none" strike="noStrike" baseline="0" dirty="0">
                <a:solidFill>
                  <a:srgbClr val="211D1E"/>
                </a:solidFill>
                <a:latin typeface="FSAlbert"/>
              </a:rPr>
              <a:t>une baleine</a:t>
            </a:r>
            <a:r>
              <a:rPr lang="fr-FR" sz="1800" b="0" i="0" u="none" strike="noStrike" baseline="0" dirty="0">
                <a:solidFill>
                  <a:srgbClr val="211D1E"/>
                </a:solidFill>
                <a:latin typeface="FSAlbert"/>
              </a:rPr>
              <a:t>)</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Baleines </a:t>
            </a:r>
            <a:r>
              <a:rPr lang="fr-FR" sz="1800" b="0" i="1" u="none" strike="noStrike" baseline="0" dirty="0">
                <a:solidFill>
                  <a:srgbClr val="211D1E"/>
                </a:solidFill>
                <a:latin typeface="FSAlbert"/>
              </a:rPr>
              <a:t>donne donc la </a:t>
            </a:r>
            <a:r>
              <a:rPr lang="fr-FR" sz="1800" b="0" i="1" u="sng" strike="noStrike" baseline="0" dirty="0">
                <a:solidFill>
                  <a:srgbClr val="211D1E"/>
                </a:solidFill>
                <a:latin typeface="FSAlbert"/>
              </a:rPr>
              <a:t>marque du féminin</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-e </a:t>
            </a:r>
            <a:r>
              <a:rPr lang="fr-FR" sz="1800" b="0" i="1" u="none" strike="noStrike" baseline="0" dirty="0">
                <a:solidFill>
                  <a:srgbClr val="211D1E"/>
                </a:solidFill>
                <a:latin typeface="FSAlbert"/>
              </a:rPr>
              <a:t>à l’adjectif.</a:t>
            </a:r>
          </a:p>
          <a:p>
            <a:endParaRPr lang="fr-FR" sz="1800" b="0" i="1" u="none" strike="noStrike" baseline="0" dirty="0">
              <a:solidFill>
                <a:srgbClr val="211D1E"/>
              </a:solidFill>
              <a:latin typeface="FSAlbert"/>
            </a:endParaRPr>
          </a:p>
          <a:p>
            <a:r>
              <a:rPr lang="fr-FR" sz="1800" b="0" i="0" u="none" strike="noStrike" baseline="0" dirty="0">
                <a:solidFill>
                  <a:srgbClr val="211D1E"/>
                </a:solidFill>
                <a:latin typeface="ITC Zapf Dingbats Std"/>
              </a:rPr>
              <a:t>➜ </a:t>
            </a:r>
            <a:r>
              <a:rPr lang="fr-FR" sz="1800" b="1" i="0" u="none" strike="noStrike" baseline="0" dirty="0">
                <a:solidFill>
                  <a:srgbClr val="211D1E"/>
                </a:solidFill>
                <a:latin typeface="FSAlbert"/>
              </a:rPr>
              <a:t>disparu-e-s </a:t>
            </a:r>
            <a:r>
              <a:rPr lang="fr-FR" sz="1800" b="0" i="0" u="none" strike="noStrike" baseline="0" dirty="0">
                <a:solidFill>
                  <a:srgbClr val="211D1E"/>
                </a:solidFill>
                <a:latin typeface="FSAlbert"/>
              </a:rPr>
              <a:t>s’écrit avec </a:t>
            </a:r>
            <a:r>
              <a:rPr lang="fr-FR" sz="1800" b="1" i="0" u="none" strike="noStrike" baseline="0" dirty="0">
                <a:solidFill>
                  <a:srgbClr val="211D1E"/>
                </a:solidFill>
                <a:latin typeface="FSAlbert"/>
              </a:rPr>
              <a:t>-s </a:t>
            </a:r>
            <a:r>
              <a:rPr lang="fr-FR" sz="1800" b="0" i="0" u="none" strike="noStrike" baseline="0" dirty="0">
                <a:solidFill>
                  <a:srgbClr val="211D1E"/>
                </a:solidFill>
                <a:latin typeface="FSAlbert"/>
              </a:rPr>
              <a:t>parce qu’il s’accorde avec </a:t>
            </a:r>
            <a:r>
              <a:rPr lang="fr-FR" sz="1800" b="1" i="0" u="none" strike="noStrike" baseline="0" dirty="0">
                <a:solidFill>
                  <a:srgbClr val="211D1E"/>
                </a:solidFill>
                <a:latin typeface="FSAlbert"/>
              </a:rPr>
              <a:t>baleines, </a:t>
            </a:r>
            <a:r>
              <a:rPr lang="fr-FR" sz="1800" b="0" i="0" u="none" strike="noStrike" baseline="0" dirty="0">
                <a:solidFill>
                  <a:srgbClr val="211D1E"/>
                </a:solidFill>
                <a:latin typeface="FSAlbert"/>
              </a:rPr>
              <a:t>qui est au pluriel.</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Idem. </a:t>
            </a:r>
            <a:r>
              <a:rPr lang="fr-FR" sz="1800" b="1" i="0" u="none" strike="noStrike" baseline="0" dirty="0">
                <a:solidFill>
                  <a:srgbClr val="211D1E"/>
                </a:solidFill>
                <a:latin typeface="FSAlbert"/>
              </a:rPr>
              <a:t>Baleines </a:t>
            </a:r>
            <a:r>
              <a:rPr lang="fr-FR" sz="1800" b="0" i="1" u="none" strike="noStrike" baseline="0" dirty="0">
                <a:solidFill>
                  <a:srgbClr val="211D1E"/>
                </a:solidFill>
                <a:latin typeface="FSAlbert"/>
              </a:rPr>
              <a:t>est au </a:t>
            </a:r>
            <a:r>
              <a:rPr lang="fr-FR" sz="1800" b="0" i="1" u="sng" strike="noStrike" baseline="0" dirty="0">
                <a:solidFill>
                  <a:srgbClr val="211D1E"/>
                </a:solidFill>
                <a:latin typeface="FSAlbert"/>
              </a:rPr>
              <a:t>pluriel</a:t>
            </a:r>
            <a:r>
              <a:rPr lang="fr-FR" sz="1800" b="0" i="1" u="none" strike="noStrike" baseline="0" dirty="0">
                <a:solidFill>
                  <a:srgbClr val="211D1E"/>
                </a:solidFill>
                <a:latin typeface="FSAlbert"/>
              </a:rPr>
              <a:t> et donne donc la </a:t>
            </a:r>
            <a:r>
              <a:rPr lang="fr-FR" sz="1800" b="0" i="1" u="sng" strike="noStrike" baseline="0" dirty="0">
                <a:solidFill>
                  <a:srgbClr val="211D1E"/>
                </a:solidFill>
                <a:latin typeface="FSAlbert"/>
              </a:rPr>
              <a:t>marque de pluriel </a:t>
            </a:r>
            <a:r>
              <a:rPr lang="fr-FR" sz="1800" b="1" i="0" u="none" strike="noStrike" baseline="0" dirty="0">
                <a:solidFill>
                  <a:srgbClr val="211D1E"/>
                </a:solidFill>
                <a:latin typeface="FSAlbert"/>
              </a:rPr>
              <a:t>-s </a:t>
            </a:r>
            <a:r>
              <a:rPr lang="fr-FR" sz="1800" b="0" i="1" u="none" strike="noStrike" baseline="0" dirty="0">
                <a:solidFill>
                  <a:srgbClr val="211D1E"/>
                </a:solidFill>
                <a:latin typeface="FSAlbert"/>
              </a:rPr>
              <a:t>à l’adjectif </a:t>
            </a:r>
            <a:r>
              <a:rPr lang="fr-FR" sz="1800" b="1" i="0" u="none" strike="noStrike" baseline="0" dirty="0">
                <a:solidFill>
                  <a:srgbClr val="211D1E"/>
                </a:solidFill>
                <a:latin typeface="FSAlbert"/>
              </a:rPr>
              <a:t>disparues</a:t>
            </a:r>
            <a:r>
              <a:rPr lang="fr-FR" sz="1800" b="0" i="1" u="none" strike="noStrike" baseline="0" dirty="0">
                <a:solidFill>
                  <a:srgbClr val="211D1E"/>
                </a:solidFill>
                <a:latin typeface="FSAlbert"/>
              </a:rPr>
              <a:t>.</a:t>
            </a:r>
            <a:endParaRPr lang="fr-FR" sz="18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1" dirty="0"/>
          </a:p>
        </p:txBody>
      </p:sp>
      <p:sp>
        <p:nvSpPr>
          <p:cNvPr id="4" name="Espace réservé du numéro de diapositive 3"/>
          <p:cNvSpPr>
            <a:spLocks noGrp="1"/>
          </p:cNvSpPr>
          <p:nvPr>
            <p:ph type="sldNum" sz="quarter" idx="5"/>
          </p:nvPr>
        </p:nvSpPr>
        <p:spPr/>
        <p:txBody>
          <a:bodyPr/>
          <a:lstStyle/>
          <a:p>
            <a:fld id="{768723AF-CC18-457F-93A0-87DF99712E51}" type="slidenum">
              <a:rPr lang="fr-FR" smtClean="0"/>
              <a:t>18</a:t>
            </a:fld>
            <a:endParaRPr lang="fr-FR"/>
          </a:p>
        </p:txBody>
      </p:sp>
    </p:spTree>
    <p:extLst>
      <p:ext uri="{BB962C8B-B14F-4D97-AF65-F5344CB8AC3E}">
        <p14:creationId xmlns:p14="http://schemas.microsoft.com/office/powerpoint/2010/main" val="622301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4 : </a:t>
            </a:r>
          </a:p>
          <a:p>
            <a:pPr algn="l"/>
            <a:r>
              <a:rPr lang="fr-FR" sz="1800" b="0" dirty="0"/>
              <a:t>Dictée : </a:t>
            </a:r>
            <a:r>
              <a:rPr lang="fr-FR" sz="1800" b="0" i="0" u="none" strike="noStrike" baseline="0" dirty="0">
                <a:solidFill>
                  <a:srgbClr val="211D1E"/>
                </a:solidFill>
                <a:latin typeface="FSAlbert"/>
              </a:rPr>
              <a:t>les tasses cassées</a:t>
            </a:r>
          </a:p>
          <a:p>
            <a:pPr algn="l"/>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Choisir une modalité de la dictée parmi celles proposées dans l’introduction du </a:t>
            </a:r>
            <a:r>
              <a:rPr lang="fr-FR" sz="1800" b="0" i="0" u="none" strike="noStrike" baseline="0" dirty="0">
                <a:solidFill>
                  <a:srgbClr val="211D1E"/>
                </a:solidFill>
                <a:latin typeface="FSAlbert"/>
              </a:rPr>
              <a:t>Guide</a:t>
            </a:r>
            <a:r>
              <a:rPr lang="fr-FR" sz="1800" b="0" i="1" u="none" strike="noStrike" baseline="0" dirty="0">
                <a:solidFill>
                  <a:srgbClr val="211D1E"/>
                </a:solidFill>
                <a:latin typeface="FSAlbert"/>
              </a:rPr>
              <a:t>. </a:t>
            </a:r>
            <a:endParaRPr lang="fr-FR" sz="1800" b="0" dirty="0"/>
          </a:p>
          <a:p>
            <a:endParaRPr lang="fr-FR" sz="1800" b="0" dirty="0"/>
          </a:p>
        </p:txBody>
      </p:sp>
      <p:sp>
        <p:nvSpPr>
          <p:cNvPr id="4" name="Espace réservé du numéro de diapositive 3"/>
          <p:cNvSpPr>
            <a:spLocks noGrp="1"/>
          </p:cNvSpPr>
          <p:nvPr>
            <p:ph type="sldNum" sz="quarter" idx="5"/>
          </p:nvPr>
        </p:nvSpPr>
        <p:spPr/>
        <p:txBody>
          <a:bodyPr/>
          <a:lstStyle/>
          <a:p>
            <a:fld id="{768723AF-CC18-457F-93A0-87DF99712E51}" type="slidenum">
              <a:rPr lang="fr-FR" smtClean="0"/>
              <a:t>19</a:t>
            </a:fld>
            <a:endParaRPr lang="fr-FR"/>
          </a:p>
        </p:txBody>
      </p:sp>
    </p:spTree>
    <p:extLst>
      <p:ext uri="{BB962C8B-B14F-4D97-AF65-F5344CB8AC3E}">
        <p14:creationId xmlns:p14="http://schemas.microsoft.com/office/powerpoint/2010/main" val="2329831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1 : </a:t>
            </a:r>
            <a:r>
              <a:rPr lang="fr-FR" b="1" i="1" dirty="0"/>
              <a:t>Enrôlement</a:t>
            </a:r>
          </a:p>
          <a:p>
            <a:endParaRPr lang="fr-FR" b="1" dirty="0"/>
          </a:p>
          <a:p>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b="1" i="0" dirty="0"/>
              <a:t>Rappeler</a:t>
            </a:r>
            <a:r>
              <a:rPr lang="fr-FR" b="0" i="0" dirty="0"/>
              <a:t> la leçon 34, Grand </a:t>
            </a:r>
            <a:r>
              <a:rPr lang="fr-FR" b="0" i="1" dirty="0"/>
              <a:t>ou</a:t>
            </a:r>
            <a:r>
              <a:rPr lang="fr-FR" b="0" i="0" dirty="0"/>
              <a:t> grande </a:t>
            </a:r>
            <a:r>
              <a:rPr lang="fr-FR" b="0" i="1" dirty="0"/>
              <a:t>baleine ?</a:t>
            </a:r>
          </a:p>
          <a:p>
            <a:endParaRPr lang="fr-FR" sz="1800" b="0" i="0" u="none" strike="noStrike" baseline="0" dirty="0">
              <a:latin typeface="FSAlbert"/>
            </a:endParaRPr>
          </a:p>
          <a:p>
            <a:r>
              <a:rPr lang="fr-FR" sz="1800" b="0" i="0" u="none" strike="noStrike" baseline="0" dirty="0">
                <a:solidFill>
                  <a:srgbClr val="00AEEF"/>
                </a:solidFill>
                <a:latin typeface="FSAlbert"/>
              </a:rPr>
              <a:t>« On ne peut pas dire </a:t>
            </a:r>
            <a:r>
              <a:rPr lang="fr-FR" sz="1800" b="0" i="1" u="none" strike="noStrike" baseline="0" dirty="0">
                <a:solidFill>
                  <a:srgbClr val="00AEEF"/>
                </a:solidFill>
                <a:latin typeface="FSAlbert"/>
              </a:rPr>
              <a:t>grand baleine</a:t>
            </a:r>
            <a:r>
              <a:rPr lang="fr-FR" sz="1800" b="0" i="0" u="none" strike="noStrike" baseline="0" dirty="0">
                <a:solidFill>
                  <a:srgbClr val="00AEEF"/>
                </a:solidFill>
                <a:latin typeface="FSAlbert"/>
              </a:rPr>
              <a:t>, il faut dire </a:t>
            </a:r>
            <a:r>
              <a:rPr lang="fr-FR" sz="1800" b="0" i="1" u="none" strike="noStrike" baseline="0" dirty="0">
                <a:solidFill>
                  <a:srgbClr val="00AEEF"/>
                </a:solidFill>
                <a:latin typeface="FSAlbert"/>
              </a:rPr>
              <a:t>grande baleine</a:t>
            </a:r>
            <a:r>
              <a:rPr lang="fr-FR" sz="1800" b="0" i="0" u="none" strike="noStrike" baseline="0" dirty="0">
                <a:solidFill>
                  <a:srgbClr val="00AEEF"/>
                </a:solidFill>
                <a:latin typeface="FSAlbert"/>
              </a:rPr>
              <a:t>. Aujourd’hui, on va s’entrainer à choisir les mots qui vont bien ensemble, qui sont bons amis. » </a:t>
            </a:r>
          </a:p>
          <a:p>
            <a:endParaRPr lang="fr-FR" b="0" i="1" dirty="0"/>
          </a:p>
        </p:txBody>
      </p:sp>
      <p:sp>
        <p:nvSpPr>
          <p:cNvPr id="4" name="Espace réservé du numéro de diapositive 3"/>
          <p:cNvSpPr>
            <a:spLocks noGrp="1"/>
          </p:cNvSpPr>
          <p:nvPr>
            <p:ph type="sldNum" sz="quarter" idx="5"/>
          </p:nvPr>
        </p:nvSpPr>
        <p:spPr/>
        <p:txBody>
          <a:bodyPr/>
          <a:lstStyle/>
          <a:p>
            <a:fld id="{768723AF-CC18-457F-93A0-87DF99712E51}" type="slidenum">
              <a:rPr lang="fr-FR" smtClean="0"/>
              <a:t>2</a:t>
            </a:fld>
            <a:endParaRPr lang="fr-FR"/>
          </a:p>
        </p:txBody>
      </p:sp>
    </p:spTree>
    <p:extLst>
      <p:ext uri="{BB962C8B-B14F-4D97-AF65-F5344CB8AC3E}">
        <p14:creationId xmlns:p14="http://schemas.microsoft.com/office/powerpoint/2010/main" val="1428927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1" dirty="0"/>
              <a:t>(Affichage avec le mémo)</a:t>
            </a:r>
          </a:p>
          <a:p>
            <a:r>
              <a:rPr lang="fr-FR" sz="1800" b="1" dirty="0"/>
              <a:t>Exercice 4 : </a:t>
            </a:r>
          </a:p>
          <a:p>
            <a:pPr algn="l"/>
            <a:r>
              <a:rPr lang="fr-FR" sz="1800" b="0" dirty="0"/>
              <a:t>Dictée : </a:t>
            </a:r>
            <a:r>
              <a:rPr lang="fr-FR" sz="1800" b="0" i="0" u="none" strike="noStrike" baseline="0" dirty="0">
                <a:solidFill>
                  <a:srgbClr val="211D1E"/>
                </a:solidFill>
                <a:latin typeface="FSAlbert"/>
              </a:rPr>
              <a:t>les tasses cassées</a:t>
            </a:r>
          </a:p>
          <a:p>
            <a:pPr algn="l"/>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Choisir une modalité de la dictée parmi celles proposées dans l’introduction du </a:t>
            </a:r>
            <a:r>
              <a:rPr lang="fr-FR" sz="1800" b="0" i="0" u="none" strike="noStrike" baseline="0" dirty="0">
                <a:solidFill>
                  <a:srgbClr val="211D1E"/>
                </a:solidFill>
                <a:latin typeface="FSAlbert"/>
              </a:rPr>
              <a:t>Guide</a:t>
            </a:r>
            <a:r>
              <a:rPr lang="fr-FR" sz="1800" b="0" i="1" u="none" strike="noStrike" baseline="0" dirty="0">
                <a:solidFill>
                  <a:srgbClr val="211D1E"/>
                </a:solidFill>
                <a:latin typeface="FSAlbert"/>
              </a:rPr>
              <a:t>. </a:t>
            </a:r>
            <a:endParaRPr lang="fr-FR" sz="1800" b="0" dirty="0"/>
          </a:p>
        </p:txBody>
      </p:sp>
      <p:sp>
        <p:nvSpPr>
          <p:cNvPr id="4" name="Espace réservé du numéro de diapositive 3"/>
          <p:cNvSpPr>
            <a:spLocks noGrp="1"/>
          </p:cNvSpPr>
          <p:nvPr>
            <p:ph type="sldNum" sz="quarter" idx="5"/>
          </p:nvPr>
        </p:nvSpPr>
        <p:spPr/>
        <p:txBody>
          <a:bodyPr/>
          <a:lstStyle/>
          <a:p>
            <a:fld id="{768723AF-CC18-457F-93A0-87DF99712E51}" type="slidenum">
              <a:rPr lang="fr-FR" smtClean="0"/>
              <a:t>20</a:t>
            </a:fld>
            <a:endParaRPr lang="fr-FR"/>
          </a:p>
        </p:txBody>
      </p:sp>
    </p:spTree>
    <p:extLst>
      <p:ext uri="{BB962C8B-B14F-4D97-AF65-F5344CB8AC3E}">
        <p14:creationId xmlns:p14="http://schemas.microsoft.com/office/powerpoint/2010/main" val="2999575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0" u="none" strike="noStrike" baseline="0" dirty="0">
                <a:solidFill>
                  <a:srgbClr val="211D1E"/>
                </a:solidFill>
                <a:latin typeface="FSAlbert"/>
              </a:rPr>
              <a:t>Montrer </a:t>
            </a:r>
            <a:r>
              <a:rPr lang="fr-FR" sz="1800" b="0" i="0" u="none" strike="noStrike" baseline="0" dirty="0">
                <a:solidFill>
                  <a:srgbClr val="211D1E"/>
                </a:solidFill>
                <a:latin typeface="FSAlbert"/>
              </a:rPr>
              <a:t>le matériel : </a:t>
            </a:r>
          </a:p>
          <a:p>
            <a:endParaRPr lang="fr-FR" sz="1800" b="0" i="0" u="none" strike="noStrike" baseline="0" dirty="0">
              <a:latin typeface="FSAlbert"/>
            </a:endParaRPr>
          </a:p>
          <a:p>
            <a:r>
              <a:rPr lang="fr-FR" sz="1800" b="0" i="0" u="none" strike="noStrike" baseline="0" dirty="0">
                <a:solidFill>
                  <a:srgbClr val="00AEEF"/>
                </a:solidFill>
                <a:latin typeface="FSAlbert"/>
              </a:rPr>
              <a:t>« À votre avis, à quoi est-ce que cela va nous servir ? »</a:t>
            </a:r>
          </a:p>
          <a:p>
            <a:r>
              <a:rPr lang="fr-FR" sz="1800" b="1" i="0" u="sng" strike="noStrike" baseline="0" dirty="0">
                <a:solidFill>
                  <a:srgbClr val="68BD44"/>
                </a:solidFill>
                <a:latin typeface="FSAlbert"/>
              </a:rPr>
              <a:t>Réponse attendue</a:t>
            </a:r>
            <a:r>
              <a:rPr lang="fr-FR" sz="1800" b="1" i="0" u="none" strike="noStrike" baseline="0" dirty="0">
                <a:solidFill>
                  <a:srgbClr val="68BD44"/>
                </a:solidFill>
                <a:latin typeface="FSAlbert"/>
              </a:rPr>
              <a:t> :</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On va faire glisser les tirettes pour former des groupes de mots.</a:t>
            </a:r>
          </a:p>
        </p:txBody>
      </p:sp>
      <p:sp>
        <p:nvSpPr>
          <p:cNvPr id="4" name="Espace réservé du numéro de diapositive 3"/>
          <p:cNvSpPr>
            <a:spLocks noGrp="1"/>
          </p:cNvSpPr>
          <p:nvPr>
            <p:ph type="sldNum" sz="quarter" idx="5"/>
          </p:nvPr>
        </p:nvSpPr>
        <p:spPr/>
        <p:txBody>
          <a:bodyPr/>
          <a:lstStyle/>
          <a:p>
            <a:fld id="{768723AF-CC18-457F-93A0-87DF99712E51}" type="slidenum">
              <a:rPr lang="fr-FR" smtClean="0"/>
              <a:t>3</a:t>
            </a:fld>
            <a:endParaRPr lang="fr-FR"/>
          </a:p>
        </p:txBody>
      </p:sp>
    </p:spTree>
    <p:extLst>
      <p:ext uri="{BB962C8B-B14F-4D97-AF65-F5344CB8AC3E}">
        <p14:creationId xmlns:p14="http://schemas.microsoft.com/office/powerpoint/2010/main" val="2880539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2 : </a:t>
            </a:r>
            <a:r>
              <a:rPr lang="fr-FR" b="1" i="1" dirty="0"/>
              <a:t>Appariement. </a:t>
            </a:r>
            <a:r>
              <a:rPr lang="fr-FR" b="1" i="0" dirty="0"/>
              <a:t>Jouer à construire des groupes du nom acceptables</a:t>
            </a:r>
          </a:p>
          <a:p>
            <a:endParaRPr lang="fr-FR" b="1" i="0" dirty="0"/>
          </a:p>
          <a:p>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b="1" i="0" dirty="0"/>
              <a:t>Sortir</a:t>
            </a:r>
            <a:r>
              <a:rPr lang="fr-FR" b="0" i="0" dirty="0"/>
              <a:t> le </a:t>
            </a:r>
            <a:r>
              <a:rPr lang="fr-FR" b="0" i="0" dirty="0" err="1"/>
              <a:t>picto</a:t>
            </a:r>
            <a:r>
              <a:rPr lang="fr-FR" b="0" i="0" dirty="0"/>
              <a:t> de l’appariement, « </a:t>
            </a:r>
            <a:r>
              <a:rPr lang="fr-FR" b="0" i="0" cap="small" baseline="0" dirty="0"/>
              <a:t>Les bons copains </a:t>
            </a:r>
            <a:r>
              <a:rPr lang="fr-FR" b="0" i="0" dirty="0"/>
              <a:t>», </a:t>
            </a:r>
            <a:r>
              <a:rPr lang="fr-FR" sz="1200" b="0" dirty="0">
                <a:effectLst/>
                <a:latin typeface="Times New Roman" panose="02020603050405020304" pitchFamily="18" charset="0"/>
                <a:ea typeface="Times New Roman" panose="02020603050405020304" pitchFamily="18" charset="0"/>
              </a:rPr>
              <a:t>et rappeler quel type d’activité il annonce</a:t>
            </a:r>
            <a:r>
              <a:rPr lang="fr-FR" b="0" i="0" dirty="0"/>
              <a:t>.</a:t>
            </a:r>
            <a:endParaRPr lang="fr-FR" b="0" dirty="0"/>
          </a:p>
        </p:txBody>
      </p:sp>
      <p:sp>
        <p:nvSpPr>
          <p:cNvPr id="4" name="Espace réservé du numéro de diapositive 3"/>
          <p:cNvSpPr>
            <a:spLocks noGrp="1"/>
          </p:cNvSpPr>
          <p:nvPr>
            <p:ph type="sldNum" sz="quarter" idx="5"/>
          </p:nvPr>
        </p:nvSpPr>
        <p:spPr/>
        <p:txBody>
          <a:bodyPr/>
          <a:lstStyle/>
          <a:p>
            <a:fld id="{768723AF-CC18-457F-93A0-87DF99712E51}" type="slidenum">
              <a:rPr lang="fr-FR" smtClean="0"/>
              <a:t>4</a:t>
            </a:fld>
            <a:endParaRPr lang="fr-FR"/>
          </a:p>
        </p:txBody>
      </p:sp>
    </p:spTree>
    <p:extLst>
      <p:ext uri="{BB962C8B-B14F-4D97-AF65-F5344CB8AC3E}">
        <p14:creationId xmlns:p14="http://schemas.microsoft.com/office/powerpoint/2010/main" val="3822720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Qu’est-ce qu’il y a d’écrit dans chacune des tirettes ? »</a:t>
            </a:r>
          </a:p>
          <a:p>
            <a:r>
              <a:rPr lang="fr-FR" sz="1800" b="1" i="0" u="sng" strike="noStrike" baseline="0" dirty="0">
                <a:solidFill>
                  <a:srgbClr val="68BD44"/>
                </a:solidFill>
                <a:latin typeface="FSAlbert"/>
              </a:rPr>
              <a:t>Réponse attendue</a:t>
            </a:r>
            <a:r>
              <a:rPr lang="fr-FR" sz="1800" b="1" i="0" u="none" strike="noStrike" baseline="0" dirty="0">
                <a:solidFill>
                  <a:srgbClr val="68BD44"/>
                </a:solidFill>
                <a:latin typeface="FSAlbert"/>
              </a:rPr>
              <a:t> : </a:t>
            </a:r>
          </a:p>
          <a:p>
            <a:r>
              <a:rPr lang="fr-FR" sz="1800" b="0" i="0" u="none" strike="noStrike" baseline="0" dirty="0">
                <a:solidFill>
                  <a:srgbClr val="211D1E"/>
                </a:solidFill>
                <a:latin typeface="FSAlbert"/>
              </a:rPr>
              <a:t>Il y a une tirette avec des déterminants au singulier et au pluriel, une autre avec des noms au singulier et au pluriel, une autre avec des adjectifs au masculin ou au féminin, au singulier ou au pluriel. </a:t>
            </a:r>
            <a:endParaRPr lang="fr-FR" dirty="0"/>
          </a:p>
        </p:txBody>
      </p:sp>
      <p:sp>
        <p:nvSpPr>
          <p:cNvPr id="4" name="Espace réservé du numéro de diapositive 3"/>
          <p:cNvSpPr>
            <a:spLocks noGrp="1"/>
          </p:cNvSpPr>
          <p:nvPr>
            <p:ph type="sldNum" sz="quarter" idx="5"/>
          </p:nvPr>
        </p:nvSpPr>
        <p:spPr/>
        <p:txBody>
          <a:bodyPr/>
          <a:lstStyle/>
          <a:p>
            <a:fld id="{768723AF-CC18-457F-93A0-87DF99712E51}" type="slidenum">
              <a:rPr lang="fr-FR" smtClean="0"/>
              <a:t>5</a:t>
            </a:fld>
            <a:endParaRPr lang="fr-FR"/>
          </a:p>
        </p:txBody>
      </p:sp>
    </p:spTree>
    <p:extLst>
      <p:ext uri="{BB962C8B-B14F-4D97-AF65-F5344CB8AC3E}">
        <p14:creationId xmlns:p14="http://schemas.microsoft.com/office/powerpoint/2010/main" val="2435500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i="0" u="none" strike="noStrike" baseline="0" dirty="0">
                <a:solidFill>
                  <a:srgbClr val="00AEEF"/>
                </a:solidFill>
                <a:latin typeface="FSAlbert"/>
              </a:rPr>
              <a:t>Demander</a:t>
            </a:r>
            <a:r>
              <a:rPr lang="fr-FR" sz="1800" b="0" i="0" u="none" strike="noStrike" baseline="0" dirty="0">
                <a:solidFill>
                  <a:srgbClr val="00AEEF"/>
                </a:solidFill>
                <a:latin typeface="FSAlbert"/>
              </a:rPr>
              <a:t> à un élève de venir au tableau : </a:t>
            </a:r>
          </a:p>
          <a:p>
            <a:r>
              <a:rPr lang="fr-FR" sz="1800" b="0" i="0" u="none" strike="noStrike" baseline="0" dirty="0">
                <a:solidFill>
                  <a:srgbClr val="00AEEF"/>
                </a:solidFill>
                <a:latin typeface="FSAlbert"/>
              </a:rPr>
              <a:t>« Choisis un des éléments de la tirette des noms – n’importe lequel – et positionne-le dans la fenêtre.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b="1" i="0" u="none" strike="noStrike" baseline="0" dirty="0">
                <a:solidFill>
                  <a:srgbClr val="00AEEF"/>
                </a:solidFill>
                <a:latin typeface="FSAlbert"/>
              </a:rPr>
              <a:t>Demander</a:t>
            </a:r>
            <a:r>
              <a:rPr lang="fr-FR" sz="1200" b="0" i="0" u="none" strike="noStrike" baseline="0" dirty="0">
                <a:solidFill>
                  <a:srgbClr val="00AEEF"/>
                </a:solidFill>
                <a:latin typeface="FSAlbert"/>
              </a:rPr>
              <a:t> à un 2</a:t>
            </a:r>
            <a:r>
              <a:rPr lang="fr-FR" sz="1200" b="0" i="0" u="none" strike="noStrike" baseline="30000" dirty="0">
                <a:solidFill>
                  <a:srgbClr val="00AEEF"/>
                </a:solidFill>
                <a:latin typeface="FSAlbert"/>
              </a:rPr>
              <a:t>e</a:t>
            </a:r>
            <a:r>
              <a:rPr lang="fr-FR" sz="1200" b="0" i="0" u="none" strike="noStrike" baseline="0" dirty="0">
                <a:solidFill>
                  <a:srgbClr val="00AEEF"/>
                </a:solidFill>
                <a:latin typeface="FSAlbert"/>
              </a:rPr>
              <a:t> élève de venir au tableau : </a:t>
            </a:r>
          </a:p>
          <a:p>
            <a:r>
              <a:rPr lang="fr-FR" sz="1800" b="0" i="0" u="none" strike="noStrike" baseline="0" dirty="0">
                <a:solidFill>
                  <a:srgbClr val="00AEEF"/>
                </a:solidFill>
                <a:latin typeface="FSAlbert"/>
              </a:rPr>
              <a:t>« Choisis un élément dans une autre tirette qui puisse aller avec le nom et positionne-le dans la fenêtre. » </a:t>
            </a:r>
          </a:p>
          <a:p>
            <a:endParaRPr lang="fr-FR" sz="1800" b="0" i="0" u="none" strike="noStrike" baseline="0" dirty="0">
              <a:solidFill>
                <a:srgbClr val="00AEEF"/>
              </a:solidFill>
              <a:latin typeface="FSAlbe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u="none" strike="noStrike" baseline="0" dirty="0">
                <a:solidFill>
                  <a:srgbClr val="00AEEF"/>
                </a:solidFill>
                <a:latin typeface="FSAlbert"/>
              </a:rPr>
              <a:t>NB : </a:t>
            </a:r>
            <a:r>
              <a:rPr lang="fr-FR" sz="1200" b="0" i="1" u="none" strike="noStrike" baseline="0" dirty="0">
                <a:solidFill>
                  <a:srgbClr val="00AEEF"/>
                </a:solidFill>
                <a:latin typeface="FSAlbert"/>
              </a:rPr>
              <a:t>pour faire l’activité avec les élèves, vous pouvez déplacer la fenêtre et les tirettes directement sur la diapositive en leur demandant de vous guider.</a:t>
            </a:r>
            <a:endParaRPr lang="fr-FR" i="1" dirty="0"/>
          </a:p>
          <a:p>
            <a:endParaRPr lang="fr-FR" dirty="0"/>
          </a:p>
        </p:txBody>
      </p:sp>
      <p:sp>
        <p:nvSpPr>
          <p:cNvPr id="4" name="Espace réservé du numéro de diapositive 3"/>
          <p:cNvSpPr>
            <a:spLocks noGrp="1"/>
          </p:cNvSpPr>
          <p:nvPr>
            <p:ph type="sldNum" sz="quarter" idx="5"/>
          </p:nvPr>
        </p:nvSpPr>
        <p:spPr/>
        <p:txBody>
          <a:bodyPr/>
          <a:lstStyle/>
          <a:p>
            <a:fld id="{768723AF-CC18-457F-93A0-87DF99712E51}" type="slidenum">
              <a:rPr lang="fr-FR" smtClean="0"/>
              <a:t>6</a:t>
            </a:fld>
            <a:endParaRPr lang="fr-FR"/>
          </a:p>
        </p:txBody>
      </p:sp>
    </p:spTree>
    <p:extLst>
      <p:ext uri="{BB962C8B-B14F-4D97-AF65-F5344CB8AC3E}">
        <p14:creationId xmlns:p14="http://schemas.microsoft.com/office/powerpoint/2010/main" val="263302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i="0" u="none" strike="noStrike" baseline="0" dirty="0">
                <a:solidFill>
                  <a:srgbClr val="00AEEF"/>
                </a:solidFill>
                <a:latin typeface="FSAlbert"/>
              </a:rPr>
              <a:t>Demander</a:t>
            </a:r>
            <a:r>
              <a:rPr lang="fr-FR" sz="1800" b="0" i="0" u="none" strike="noStrike" baseline="0" dirty="0">
                <a:solidFill>
                  <a:srgbClr val="00AEEF"/>
                </a:solidFill>
                <a:latin typeface="FSAlbert"/>
              </a:rPr>
              <a:t> à un 3</a:t>
            </a:r>
            <a:r>
              <a:rPr lang="fr-FR" sz="1800" b="0" i="0" u="none" strike="noStrike" baseline="30000" dirty="0">
                <a:solidFill>
                  <a:srgbClr val="00AEEF"/>
                </a:solidFill>
                <a:latin typeface="FSAlbert"/>
              </a:rPr>
              <a:t>e</a:t>
            </a:r>
            <a:r>
              <a:rPr lang="fr-FR" sz="1800" b="0" i="0" u="none" strike="noStrike" baseline="0" dirty="0">
                <a:solidFill>
                  <a:srgbClr val="00AEEF"/>
                </a:solidFill>
                <a:latin typeface="FSAlbert"/>
              </a:rPr>
              <a:t> élève de venir au tableau : </a:t>
            </a:r>
          </a:p>
          <a:p>
            <a:r>
              <a:rPr lang="fr-FR" sz="1800" b="0" i="0" u="none" strike="noStrike" baseline="0" dirty="0">
                <a:solidFill>
                  <a:srgbClr val="00AEEF"/>
                </a:solidFill>
                <a:latin typeface="FSAlbert"/>
              </a:rPr>
              <a:t>« Choisis dans la troisième tirette un élément qui puisse aller avec les deux autres et positionne-le dans la fenêtre. </a:t>
            </a:r>
          </a:p>
          <a:p>
            <a:r>
              <a:rPr lang="fr-FR" sz="1800" b="0" i="0" u="none" strike="noStrike" baseline="0" dirty="0">
                <a:solidFill>
                  <a:srgbClr val="00AEEF"/>
                </a:solidFill>
                <a:latin typeface="FSAlbert"/>
              </a:rPr>
              <a:t>Il faut faire attention au nom parce que c’est le </a:t>
            </a:r>
            <a:r>
              <a:rPr lang="fr-FR" sz="1800" b="1" i="0" u="none" strike="noStrike" baseline="0" dirty="0">
                <a:solidFill>
                  <a:srgbClr val="00AEEF"/>
                </a:solidFill>
                <a:latin typeface="FSAlbert"/>
              </a:rPr>
              <a:t>mot donneur</a:t>
            </a:r>
            <a:r>
              <a:rPr lang="fr-FR" sz="1800" b="0" i="0" u="none" strike="noStrike" baseline="0" dirty="0">
                <a:solidFill>
                  <a:srgbClr val="00AEEF"/>
                </a:solidFill>
                <a:latin typeface="FSAlbert"/>
              </a:rPr>
              <a:t>. S’il est masculin ou féminin, il faut mettre le déterminant et l’adjectif au masculin ou au féminin ; et s’il est au pluriel ou au singulier il faut mettre l’adjectif aussi au pluriel ou au singulier. »</a:t>
            </a:r>
          </a:p>
          <a:p>
            <a:endParaRPr lang="fr-FR" sz="1800" b="0" i="0" u="none" strike="noStrike" baseline="0" dirty="0">
              <a:solidFill>
                <a:srgbClr val="00AEEF"/>
              </a:solidFill>
              <a:latin typeface="FSAlbert"/>
            </a:endParaRPr>
          </a:p>
        </p:txBody>
      </p:sp>
      <p:sp>
        <p:nvSpPr>
          <p:cNvPr id="4" name="Espace réservé du numéro de diapositive 3"/>
          <p:cNvSpPr>
            <a:spLocks noGrp="1"/>
          </p:cNvSpPr>
          <p:nvPr>
            <p:ph type="sldNum" sz="quarter" idx="5"/>
          </p:nvPr>
        </p:nvSpPr>
        <p:spPr/>
        <p:txBody>
          <a:bodyPr/>
          <a:lstStyle/>
          <a:p>
            <a:fld id="{768723AF-CC18-457F-93A0-87DF99712E51}" type="slidenum">
              <a:rPr lang="fr-FR" smtClean="0"/>
              <a:t>7</a:t>
            </a:fld>
            <a:endParaRPr lang="fr-FR"/>
          </a:p>
        </p:txBody>
      </p:sp>
    </p:spTree>
    <p:extLst>
      <p:ext uri="{BB962C8B-B14F-4D97-AF65-F5344CB8AC3E}">
        <p14:creationId xmlns:p14="http://schemas.microsoft.com/office/powerpoint/2010/main" val="2637293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i="0" u="none" strike="noStrike" baseline="0" dirty="0">
                <a:solidFill>
                  <a:srgbClr val="00AEEF"/>
                </a:solidFill>
                <a:latin typeface="FSAlbert"/>
              </a:rPr>
              <a:t>Poursuivre</a:t>
            </a:r>
            <a:r>
              <a:rPr lang="fr-FR" sz="1800" b="0" i="0" u="none" strike="noStrike" baseline="0" dirty="0">
                <a:solidFill>
                  <a:srgbClr val="00AEEF"/>
                </a:solidFill>
                <a:latin typeface="FSAlbert"/>
              </a:rPr>
              <a:t> le jeu en demandant au 1</a:t>
            </a:r>
            <a:r>
              <a:rPr lang="fr-FR" sz="1800" b="0" i="0" u="none" strike="noStrike" baseline="30000" dirty="0">
                <a:solidFill>
                  <a:srgbClr val="00AEEF"/>
                </a:solidFill>
                <a:latin typeface="FSAlbert"/>
              </a:rPr>
              <a:t>er</a:t>
            </a:r>
            <a:r>
              <a:rPr lang="fr-FR" sz="1800" b="0" i="0" u="none" strike="noStrike" baseline="0" dirty="0">
                <a:solidFill>
                  <a:srgbClr val="00AEEF"/>
                </a:solidFill>
                <a:latin typeface="FSAlbert"/>
              </a:rPr>
              <a:t> élève de choisir un élément dans la </a:t>
            </a:r>
            <a:r>
              <a:rPr lang="fr-FR" sz="1800" b="1" i="0" u="none" strike="noStrike" baseline="0" dirty="0">
                <a:solidFill>
                  <a:srgbClr val="00AEEF"/>
                </a:solidFill>
                <a:latin typeface="FSAlbert"/>
              </a:rPr>
              <a:t>tirette des déterminants</a:t>
            </a:r>
            <a:r>
              <a:rPr lang="fr-FR" sz="1800" b="0" i="0" u="none" strike="noStrike" baseline="0" dirty="0">
                <a:solidFill>
                  <a:srgbClr val="00AEEF"/>
                </a:solidFill>
                <a:latin typeface="FSAlbert"/>
              </a:rPr>
              <a:t>. </a:t>
            </a:r>
          </a:p>
          <a:p>
            <a:r>
              <a:rPr lang="fr-FR" sz="1800" dirty="0">
                <a:effectLst/>
                <a:latin typeface="Segoe UI" panose="020B0502040204020203" pitchFamily="34" charset="0"/>
              </a:rPr>
              <a:t>« Il faut faire attention au déterminant : il indique le singulier ou le pluriel, et parfois il indique le genre. »</a:t>
            </a:r>
            <a:endParaRPr lang="fr-FR" sz="1800" b="0" i="0" u="none" strike="noStrike" baseline="0" dirty="0">
              <a:solidFill>
                <a:srgbClr val="00AEEF"/>
              </a:solidFill>
              <a:latin typeface="FSAlbert"/>
            </a:endParaRPr>
          </a:p>
          <a:p>
            <a:endParaRPr lang="fr-FR" sz="1800" b="0" i="0" u="none" strike="noStrike" baseline="0" dirty="0">
              <a:solidFill>
                <a:srgbClr val="00AEEF"/>
              </a:solidFill>
              <a:latin typeface="FSAlbert"/>
            </a:endParaRPr>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i="0" u="none" strike="noStrike" baseline="0" dirty="0">
                <a:solidFill>
                  <a:srgbClr val="00AEEF"/>
                </a:solidFill>
                <a:latin typeface="FSAlbert"/>
              </a:rPr>
              <a:t>Refaire</a:t>
            </a:r>
            <a:r>
              <a:rPr lang="fr-FR" sz="1800" b="0" i="0" u="none" strike="noStrike" baseline="0" dirty="0">
                <a:solidFill>
                  <a:srgbClr val="00AEEF"/>
                </a:solidFill>
                <a:latin typeface="FSAlbert"/>
              </a:rPr>
              <a:t> une autre session de ce jeu : le 1</a:t>
            </a:r>
            <a:r>
              <a:rPr lang="fr-FR" sz="1800" b="0" i="0" u="none" strike="noStrike" baseline="30000" dirty="0">
                <a:solidFill>
                  <a:srgbClr val="00AEEF"/>
                </a:solidFill>
                <a:latin typeface="FSAlbert"/>
              </a:rPr>
              <a:t>er</a:t>
            </a:r>
            <a:r>
              <a:rPr lang="fr-FR" sz="1800" b="0" i="0" u="none" strike="noStrike" baseline="0" dirty="0">
                <a:solidFill>
                  <a:srgbClr val="00AEEF"/>
                </a:solidFill>
                <a:latin typeface="FSAlbert"/>
              </a:rPr>
              <a:t> élève choisit un élément </a:t>
            </a:r>
            <a:r>
              <a:rPr lang="fr-FR" sz="1800" b="1" i="0" u="none" strike="noStrike" baseline="0" dirty="0">
                <a:solidFill>
                  <a:srgbClr val="00AEEF"/>
                </a:solidFill>
                <a:latin typeface="FSAlbert"/>
              </a:rPr>
              <a:t>dans la tirette de son choix</a:t>
            </a:r>
            <a:r>
              <a:rPr lang="fr-FR" sz="1800" b="0" i="0" u="none" strike="noStrike" baseline="0" dirty="0">
                <a:solidFill>
                  <a:srgbClr val="00AEEF"/>
                </a:solidFill>
                <a:latin typeface="FSAlbert"/>
              </a:rPr>
              <a:t>.</a:t>
            </a:r>
          </a:p>
        </p:txBody>
      </p:sp>
      <p:sp>
        <p:nvSpPr>
          <p:cNvPr id="4" name="Espace réservé du numéro de diapositive 3"/>
          <p:cNvSpPr>
            <a:spLocks noGrp="1"/>
          </p:cNvSpPr>
          <p:nvPr>
            <p:ph type="sldNum" sz="quarter" idx="5"/>
          </p:nvPr>
        </p:nvSpPr>
        <p:spPr/>
        <p:txBody>
          <a:bodyPr/>
          <a:lstStyle/>
          <a:p>
            <a:fld id="{768723AF-CC18-457F-93A0-87DF99712E51}" type="slidenum">
              <a:rPr lang="fr-FR" smtClean="0"/>
              <a:t>8</a:t>
            </a:fld>
            <a:endParaRPr lang="fr-FR"/>
          </a:p>
        </p:txBody>
      </p:sp>
    </p:spTree>
    <p:extLst>
      <p:ext uri="{BB962C8B-B14F-4D97-AF65-F5344CB8AC3E}">
        <p14:creationId xmlns:p14="http://schemas.microsoft.com/office/powerpoint/2010/main" val="3509331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effectLst/>
                <a:latin typeface="Times New Roman" panose="02020603050405020304" pitchFamily="18" charset="0"/>
                <a:ea typeface="Calibri" panose="020F0502020204030204" pitchFamily="34"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dirty="0">
                <a:effectLst/>
                <a:latin typeface="Times New Roman" panose="02020603050405020304" pitchFamily="18" charset="0"/>
                <a:ea typeface="Calibri" panose="020F0502020204030204" pitchFamily="34" charset="0"/>
              </a:rPr>
              <a:t>« Dans la leçon </a:t>
            </a:r>
            <a:r>
              <a:rPr lang="fr-FR" sz="1800" b="1" i="1" dirty="0">
                <a:effectLst/>
                <a:latin typeface="Times New Roman" panose="02020603050405020304" pitchFamily="18" charset="0"/>
                <a:ea typeface="Calibri" panose="020F0502020204030204" pitchFamily="34" charset="0"/>
              </a:rPr>
              <a:t>Machine à accorder l’adjectif avec le nom</a:t>
            </a:r>
            <a:r>
              <a:rPr lang="fr-FR" sz="1800" dirty="0">
                <a:effectLst/>
                <a:latin typeface="Times New Roman" panose="02020603050405020304" pitchFamily="18" charset="0"/>
                <a:ea typeface="Calibri" panose="020F0502020204030204" pitchFamily="34" charset="0"/>
              </a:rPr>
              <a:t>, qu’avons-nous appris ? »</a:t>
            </a:r>
          </a:p>
          <a:p>
            <a:r>
              <a:rPr lang="fr-FR" sz="1800" b="1" u="sng" dirty="0">
                <a:effectLst/>
                <a:latin typeface="Times New Roman" panose="02020603050405020304" pitchFamily="18" charset="0"/>
                <a:ea typeface="Calibri" panose="020F0502020204030204" pitchFamily="34" charset="0"/>
              </a:rPr>
              <a:t>Réponse attendue</a:t>
            </a:r>
            <a:r>
              <a:rPr lang="fr-FR" sz="1800" b="1" dirty="0">
                <a:effectLst/>
                <a:latin typeface="Times New Roman" panose="02020603050405020304" pitchFamily="18" charset="0"/>
                <a:ea typeface="Calibri" panose="020F0502020204030204" pitchFamily="34" charset="0"/>
              </a:rPr>
              <a:t> </a:t>
            </a:r>
            <a:r>
              <a:rPr lang="fr-FR" sz="1800" i="1" dirty="0">
                <a:effectLst/>
                <a:latin typeface="Times New Roman" panose="02020603050405020304" pitchFamily="18" charset="0"/>
                <a:ea typeface="Calibri" panose="020F0502020204030204" pitchFamily="34" charset="0"/>
              </a:rPr>
              <a:t>(collectivement)</a:t>
            </a:r>
            <a:r>
              <a:rPr lang="fr-FR" sz="1800" dirty="0">
                <a:effectLst/>
                <a:latin typeface="Times New Roman" panose="02020603050405020304" pitchFamily="18" charset="0"/>
                <a:ea typeface="Calibri" panose="020F0502020204030204" pitchFamily="34" charset="0"/>
              </a:rPr>
              <a:t> on a appris que :</a:t>
            </a:r>
          </a:p>
          <a:p>
            <a:pPr marR="1800"/>
            <a:r>
              <a:rPr lang="fr-FR" sz="1800" b="0" i="0" u="none" strike="noStrike" baseline="0" dirty="0">
                <a:solidFill>
                  <a:srgbClr val="211D1E"/>
                </a:solidFill>
                <a:latin typeface="FSAlbert"/>
              </a:rPr>
              <a:t>quand on associe déterminant, nom et adjectif, il faut faire un groupe qui va bien ensemble et que tous les éléments soient bien accordés.</a:t>
            </a:r>
          </a:p>
          <a:p>
            <a:pPr marR="1800"/>
            <a:r>
              <a:rPr lang="fr-FR" sz="1800" b="0" i="0" u="none" strike="noStrike" baseline="0" dirty="0">
                <a:solidFill>
                  <a:srgbClr val="211D1E"/>
                </a:solidFill>
                <a:latin typeface="FSAlbert"/>
              </a:rPr>
              <a:t>Pour cela, il faut se poser deux questions :</a:t>
            </a:r>
          </a:p>
          <a:p>
            <a:pPr marR="1800"/>
            <a:r>
              <a:rPr lang="fr-FR" sz="1800" b="0" i="0" u="none" strike="noStrike" baseline="0" dirty="0">
                <a:solidFill>
                  <a:srgbClr val="211D1E"/>
                </a:solidFill>
                <a:latin typeface="FSAlbert"/>
              </a:rPr>
              <a:t>- est-ce que le nom – qui est le mot donneur – est masculin ou est-ce qu’il est féminin ?</a:t>
            </a:r>
          </a:p>
          <a:p>
            <a:pPr marR="1800"/>
            <a:r>
              <a:rPr lang="fr-FR" sz="1800" b="0" i="0" u="none" strike="noStrike" baseline="0" dirty="0">
                <a:solidFill>
                  <a:srgbClr val="211D1E"/>
                </a:solidFill>
                <a:latin typeface="FSAlbert"/>
              </a:rPr>
              <a:t>- est-ce qu’on met l’ensemble au singulier ou au pluriel ? </a:t>
            </a:r>
            <a:endParaRPr lang="fr-FR" dirty="0"/>
          </a:p>
        </p:txBody>
      </p:sp>
      <p:sp>
        <p:nvSpPr>
          <p:cNvPr id="4" name="Espace réservé du numéro de diapositive 3"/>
          <p:cNvSpPr>
            <a:spLocks noGrp="1"/>
          </p:cNvSpPr>
          <p:nvPr>
            <p:ph type="sldNum" sz="quarter" idx="5"/>
          </p:nvPr>
        </p:nvSpPr>
        <p:spPr/>
        <p:txBody>
          <a:bodyPr/>
          <a:lstStyle/>
          <a:p>
            <a:fld id="{768723AF-CC18-457F-93A0-87DF99712E51}" type="slidenum">
              <a:rPr lang="fr-FR" smtClean="0"/>
              <a:t>9</a:t>
            </a:fld>
            <a:endParaRPr lang="fr-FR"/>
          </a:p>
        </p:txBody>
      </p:sp>
    </p:spTree>
    <p:extLst>
      <p:ext uri="{BB962C8B-B14F-4D97-AF65-F5344CB8AC3E}">
        <p14:creationId xmlns:p14="http://schemas.microsoft.com/office/powerpoint/2010/main" val="296724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27B43CDB-F054-20EF-E190-137B37C6EA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09354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780B8-8227-47C2-8F4E-ED388F61633A}" type="datetimeFigureOut">
              <a:rPr lang="fr-FR" smtClean="0"/>
              <a:t>21/09/2023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D7BBE52-C3B2-4355-8CA9-0015ADBB6771}" type="slidenum">
              <a:rPr lang="fr-FR" smtClean="0"/>
              <a:t>‹N°›</a:t>
            </a:fld>
            <a:endParaRPr lang="fr-FR"/>
          </a:p>
        </p:txBody>
      </p:sp>
    </p:spTree>
    <p:extLst>
      <p:ext uri="{BB962C8B-B14F-4D97-AF65-F5344CB8AC3E}">
        <p14:creationId xmlns:p14="http://schemas.microsoft.com/office/powerpoint/2010/main" val="3258820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EC780B8-8227-47C2-8F4E-ED388F61633A}"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D7BBE52-C3B2-4355-8CA9-0015ADBB6771}" type="slidenum">
              <a:rPr lang="fr-FR" smtClean="0"/>
              <a:t>‹N°›</a:t>
            </a:fld>
            <a:endParaRPr lang="fr-FR"/>
          </a:p>
        </p:txBody>
      </p:sp>
    </p:spTree>
    <p:extLst>
      <p:ext uri="{BB962C8B-B14F-4D97-AF65-F5344CB8AC3E}">
        <p14:creationId xmlns:p14="http://schemas.microsoft.com/office/powerpoint/2010/main" val="1371358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EC780B8-8227-47C2-8F4E-ED388F61633A}"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D7BBE52-C3B2-4355-8CA9-0015ADBB6771}" type="slidenum">
              <a:rPr lang="fr-FR" smtClean="0"/>
              <a:t>‹N°›</a:t>
            </a:fld>
            <a:endParaRPr lang="fr-FR"/>
          </a:p>
        </p:txBody>
      </p:sp>
    </p:spTree>
    <p:extLst>
      <p:ext uri="{BB962C8B-B14F-4D97-AF65-F5344CB8AC3E}">
        <p14:creationId xmlns:p14="http://schemas.microsoft.com/office/powerpoint/2010/main" val="830910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EC780B8-8227-47C2-8F4E-ED388F61633A}"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D7BBE52-C3B2-4355-8CA9-0015ADBB6771}" type="slidenum">
              <a:rPr lang="fr-FR" smtClean="0"/>
              <a:t>‹N°›</a:t>
            </a:fld>
            <a:endParaRPr lang="fr-FR"/>
          </a:p>
        </p:txBody>
      </p:sp>
    </p:spTree>
    <p:extLst>
      <p:ext uri="{BB962C8B-B14F-4D97-AF65-F5344CB8AC3E}">
        <p14:creationId xmlns:p14="http://schemas.microsoft.com/office/powerpoint/2010/main" val="3731760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EC780B8-8227-47C2-8F4E-ED388F61633A}"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D7BBE52-C3B2-4355-8CA9-0015ADBB6771}" type="slidenum">
              <a:rPr lang="fr-FR" smtClean="0"/>
              <a:t>‹N°›</a:t>
            </a:fld>
            <a:endParaRPr lang="fr-FR"/>
          </a:p>
        </p:txBody>
      </p:sp>
    </p:spTree>
    <p:extLst>
      <p:ext uri="{BB962C8B-B14F-4D97-AF65-F5344CB8AC3E}">
        <p14:creationId xmlns:p14="http://schemas.microsoft.com/office/powerpoint/2010/main" val="2666024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465DA297-64D4-EF59-0987-72B577BC1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65436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D77F6C2-6BD0-37FC-A8B4-BAD5CE6B80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2" name="Image 1">
            <a:extLst>
              <a:ext uri="{FF2B5EF4-FFF2-40B4-BE49-F238E27FC236}">
                <a16:creationId xmlns:a16="http://schemas.microsoft.com/office/drawing/2014/main" id="{8F2EC138-7BA7-9A02-9615-F9897657A987}"/>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3700228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EC780B8-8227-47C2-8F4E-ED388F61633A}"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D7BBE52-C3B2-4355-8CA9-0015ADBB6771}" type="slidenum">
              <a:rPr lang="fr-FR" smtClean="0"/>
              <a:t>‹N°›</a:t>
            </a:fld>
            <a:endParaRPr lang="fr-FR"/>
          </a:p>
        </p:txBody>
      </p:sp>
    </p:spTree>
    <p:extLst>
      <p:ext uri="{BB962C8B-B14F-4D97-AF65-F5344CB8AC3E}">
        <p14:creationId xmlns:p14="http://schemas.microsoft.com/office/powerpoint/2010/main" val="1841037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EC780B8-8227-47C2-8F4E-ED388F61633A}"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D7BBE52-C3B2-4355-8CA9-0015ADBB6771}" type="slidenum">
              <a:rPr lang="fr-FR" smtClean="0"/>
              <a:t>‹N°›</a:t>
            </a:fld>
            <a:endParaRPr lang="fr-FR"/>
          </a:p>
        </p:txBody>
      </p:sp>
    </p:spTree>
    <p:extLst>
      <p:ext uri="{BB962C8B-B14F-4D97-AF65-F5344CB8AC3E}">
        <p14:creationId xmlns:p14="http://schemas.microsoft.com/office/powerpoint/2010/main" val="1847142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EC780B8-8227-47C2-8F4E-ED388F61633A}"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D7BBE52-C3B2-4355-8CA9-0015ADBB6771}" type="slidenum">
              <a:rPr lang="fr-FR" smtClean="0"/>
              <a:t>‹N°›</a:t>
            </a:fld>
            <a:endParaRPr lang="fr-FR"/>
          </a:p>
        </p:txBody>
      </p:sp>
    </p:spTree>
    <p:extLst>
      <p:ext uri="{BB962C8B-B14F-4D97-AF65-F5344CB8AC3E}">
        <p14:creationId xmlns:p14="http://schemas.microsoft.com/office/powerpoint/2010/main" val="4145196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EC780B8-8227-47C2-8F4E-ED388F61633A}"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D7BBE52-C3B2-4355-8CA9-0015ADBB6771}" type="slidenum">
              <a:rPr lang="fr-FR" smtClean="0"/>
              <a:t>‹N°›</a:t>
            </a:fld>
            <a:endParaRPr lang="fr-FR"/>
          </a:p>
        </p:txBody>
      </p:sp>
    </p:spTree>
    <p:extLst>
      <p:ext uri="{BB962C8B-B14F-4D97-AF65-F5344CB8AC3E}">
        <p14:creationId xmlns:p14="http://schemas.microsoft.com/office/powerpoint/2010/main" val="1999683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EC780B8-8227-47C2-8F4E-ED388F61633A}" type="datetimeFigureOut">
              <a:rPr lang="fr-FR" smtClean="0"/>
              <a:t>21/09/2023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D7BBE52-C3B2-4355-8CA9-0015ADBB6771}" type="slidenum">
              <a:rPr lang="fr-FR" smtClean="0"/>
              <a:t>‹N°›</a:t>
            </a:fld>
            <a:endParaRPr lang="fr-FR"/>
          </a:p>
        </p:txBody>
      </p:sp>
    </p:spTree>
    <p:extLst>
      <p:ext uri="{BB962C8B-B14F-4D97-AF65-F5344CB8AC3E}">
        <p14:creationId xmlns:p14="http://schemas.microsoft.com/office/powerpoint/2010/main" val="3269797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EC780B8-8227-47C2-8F4E-ED388F61633A}" type="datetimeFigureOut">
              <a:rPr lang="fr-FR" smtClean="0"/>
              <a:t>21/09/2023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D7BBE52-C3B2-4355-8CA9-0015ADBB6771}" type="slidenum">
              <a:rPr lang="fr-FR" smtClean="0"/>
              <a:t>‹N°›</a:t>
            </a:fld>
            <a:endParaRPr lang="fr-FR"/>
          </a:p>
        </p:txBody>
      </p:sp>
    </p:spTree>
    <p:extLst>
      <p:ext uri="{BB962C8B-B14F-4D97-AF65-F5344CB8AC3E}">
        <p14:creationId xmlns:p14="http://schemas.microsoft.com/office/powerpoint/2010/main" val="309182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780B8-8227-47C2-8F4E-ED388F61633A}" type="datetimeFigureOut">
              <a:rPr lang="fr-FR" smtClean="0"/>
              <a:t>21/09/2023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BBE52-C3B2-4355-8CA9-0015ADBB6771}" type="slidenum">
              <a:rPr lang="fr-FR" smtClean="0"/>
              <a:t>‹N°›</a:t>
            </a:fld>
            <a:endParaRPr lang="fr-FR"/>
          </a:p>
        </p:txBody>
      </p:sp>
    </p:spTree>
    <p:extLst>
      <p:ext uri="{BB962C8B-B14F-4D97-AF65-F5344CB8AC3E}">
        <p14:creationId xmlns:p14="http://schemas.microsoft.com/office/powerpoint/2010/main" val="260258407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Visage humain, capture d’écran, personne&#10;&#10;Description générée automatiquement">
            <a:extLst>
              <a:ext uri="{FF2B5EF4-FFF2-40B4-BE49-F238E27FC236}">
                <a16:creationId xmlns:a16="http://schemas.microsoft.com/office/drawing/2014/main" id="{00651CF9-685D-BFE6-0348-CA1ACCAEF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4439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logiciel&#10;&#10;Description générée automatiquement">
            <a:extLst>
              <a:ext uri="{FF2B5EF4-FFF2-40B4-BE49-F238E27FC236}">
                <a16:creationId xmlns:a16="http://schemas.microsoft.com/office/drawing/2014/main" id="{486865E7-118D-DC26-87A7-BACF02869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50762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nombre&#10;&#10;Description générée automatiquement">
            <a:extLst>
              <a:ext uri="{FF2B5EF4-FFF2-40B4-BE49-F238E27FC236}">
                <a16:creationId xmlns:a16="http://schemas.microsoft.com/office/drawing/2014/main" id="{46458EFF-8FBB-957E-6502-DD6974287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6180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essin humoristique, clipart&#10;&#10;Description générée automatiquement">
            <a:extLst>
              <a:ext uri="{FF2B5EF4-FFF2-40B4-BE49-F238E27FC236}">
                <a16:creationId xmlns:a16="http://schemas.microsoft.com/office/drawing/2014/main" id="{B29A90F5-64BB-90CB-D574-6D35EF4E2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2367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logiciel&#10;&#10;Description générée automatiquement">
            <a:extLst>
              <a:ext uri="{FF2B5EF4-FFF2-40B4-BE49-F238E27FC236}">
                <a16:creationId xmlns:a16="http://schemas.microsoft.com/office/drawing/2014/main" id="{FF4092ED-D07B-F3F1-4320-75FB37E35F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68695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age web, logiciel&#10;&#10;Description générée automatiquement">
            <a:extLst>
              <a:ext uri="{FF2B5EF4-FFF2-40B4-BE49-F238E27FC236}">
                <a16:creationId xmlns:a16="http://schemas.microsoft.com/office/drawing/2014/main" id="{0B6C4A59-BC5D-360F-FB6E-58AB62A703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9307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logiciel&#10;&#10;Description générée automatiquement">
            <a:extLst>
              <a:ext uri="{FF2B5EF4-FFF2-40B4-BE49-F238E27FC236}">
                <a16:creationId xmlns:a16="http://schemas.microsoft.com/office/drawing/2014/main" id="{137CF761-B969-59D6-8D28-0537ED8CC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99704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Appareils électroniques, capture d’écran, logiciel&#10;&#10;Description générée automatiquement">
            <a:extLst>
              <a:ext uri="{FF2B5EF4-FFF2-40B4-BE49-F238E27FC236}">
                <a16:creationId xmlns:a16="http://schemas.microsoft.com/office/drawing/2014/main" id="{978F71E0-E23A-DDAC-91D9-C2303B42D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0267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Page web&#10;&#10;Description générée automatiquement">
            <a:extLst>
              <a:ext uri="{FF2B5EF4-FFF2-40B4-BE49-F238E27FC236}">
                <a16:creationId xmlns:a16="http://schemas.microsoft.com/office/drawing/2014/main" id="{A1E7579B-70FF-51AB-39AE-2E84F1C08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9122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Appareils électroniques, capture d’écran, logiciel&#10;&#10;Description générée automatiquement">
            <a:extLst>
              <a:ext uri="{FF2B5EF4-FFF2-40B4-BE49-F238E27FC236}">
                <a16:creationId xmlns:a16="http://schemas.microsoft.com/office/drawing/2014/main" id="{16604C2F-DB53-0362-72D8-5C7CA128D5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0319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age web&#10;&#10;Description générée automatiquement">
            <a:extLst>
              <a:ext uri="{FF2B5EF4-FFF2-40B4-BE49-F238E27FC236}">
                <a16:creationId xmlns:a16="http://schemas.microsoft.com/office/drawing/2014/main" id="{C7E11F4A-8461-BBFA-3FB8-F17F7D444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45550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lipart, texte, illustration, capture d’écran&#10;&#10;Description générée automatiquement">
            <a:extLst>
              <a:ext uri="{FF2B5EF4-FFF2-40B4-BE49-F238E27FC236}">
                <a16:creationId xmlns:a16="http://schemas.microsoft.com/office/drawing/2014/main" id="{2DD9105A-985D-7DF6-8F9D-AE422227B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58260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logiciel, Page web&#10;&#10;Description générée automatiquement">
            <a:extLst>
              <a:ext uri="{FF2B5EF4-FFF2-40B4-BE49-F238E27FC236}">
                <a16:creationId xmlns:a16="http://schemas.microsoft.com/office/drawing/2014/main" id="{F5923012-F420-7C8C-F7A2-E71474DCF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3237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igne, Rectangle&#10;&#10;Description générée automatiquement">
            <a:extLst>
              <a:ext uri="{FF2B5EF4-FFF2-40B4-BE49-F238E27FC236}">
                <a16:creationId xmlns:a16="http://schemas.microsoft.com/office/drawing/2014/main" id="{C10CA2B7-CA22-321F-5617-E437A6A6BC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4795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ligne&#10;&#10;Description générée automatiquement">
            <a:extLst>
              <a:ext uri="{FF2B5EF4-FFF2-40B4-BE49-F238E27FC236}">
                <a16:creationId xmlns:a16="http://schemas.microsoft.com/office/drawing/2014/main" id="{768CE80E-D4B4-73AA-2301-E0D24BB028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6370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affichage, nombre&#10;&#10;Description générée automatiquement">
            <a:extLst>
              <a:ext uri="{FF2B5EF4-FFF2-40B4-BE49-F238E27FC236}">
                <a16:creationId xmlns:a16="http://schemas.microsoft.com/office/drawing/2014/main" id="{8280F9C7-6A13-4751-BA8E-3812F88A3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8315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3B5EF1FF-90E3-7C7E-E66D-45DDCC396AAE}"/>
              </a:ext>
            </a:extLst>
          </p:cNvPr>
          <p:cNvPicPr>
            <a:picLocks noChangeAspect="1"/>
          </p:cNvPicPr>
          <p:nvPr/>
        </p:nvPicPr>
        <p:blipFill>
          <a:blip r:embed="rId3"/>
          <a:stretch>
            <a:fillRect/>
          </a:stretch>
        </p:blipFill>
        <p:spPr>
          <a:xfrm>
            <a:off x="725090" y="1490303"/>
            <a:ext cx="1639966" cy="3877392"/>
          </a:xfrm>
          <a:prstGeom prst="rect">
            <a:avLst/>
          </a:prstGeom>
        </p:spPr>
      </p:pic>
      <p:pic>
        <p:nvPicPr>
          <p:cNvPr id="12" name="Image 11">
            <a:extLst>
              <a:ext uri="{FF2B5EF4-FFF2-40B4-BE49-F238E27FC236}">
                <a16:creationId xmlns:a16="http://schemas.microsoft.com/office/drawing/2014/main" id="{1D76B85D-3753-AA88-4FDB-AAC563C24756}"/>
              </a:ext>
            </a:extLst>
          </p:cNvPr>
          <p:cNvPicPr>
            <a:picLocks noChangeAspect="1"/>
          </p:cNvPicPr>
          <p:nvPr/>
        </p:nvPicPr>
        <p:blipFill>
          <a:blip r:embed="rId4"/>
          <a:stretch>
            <a:fillRect/>
          </a:stretch>
        </p:blipFill>
        <p:spPr>
          <a:xfrm>
            <a:off x="3482643" y="682513"/>
            <a:ext cx="1639966" cy="5492972"/>
          </a:xfrm>
          <a:prstGeom prst="rect">
            <a:avLst/>
          </a:prstGeom>
        </p:spPr>
      </p:pic>
      <p:pic>
        <p:nvPicPr>
          <p:cNvPr id="14" name="Image 13">
            <a:extLst>
              <a:ext uri="{FF2B5EF4-FFF2-40B4-BE49-F238E27FC236}">
                <a16:creationId xmlns:a16="http://schemas.microsoft.com/office/drawing/2014/main" id="{AD0A5213-8C5B-2BA0-A5AF-7BC773F1EC29}"/>
              </a:ext>
            </a:extLst>
          </p:cNvPr>
          <p:cNvPicPr>
            <a:picLocks noChangeAspect="1"/>
          </p:cNvPicPr>
          <p:nvPr/>
        </p:nvPicPr>
        <p:blipFill>
          <a:blip r:embed="rId5"/>
          <a:stretch>
            <a:fillRect/>
          </a:stretch>
        </p:blipFill>
        <p:spPr>
          <a:xfrm>
            <a:off x="6417996" y="1124512"/>
            <a:ext cx="1639966" cy="3743268"/>
          </a:xfrm>
          <a:prstGeom prst="rect">
            <a:avLst/>
          </a:prstGeom>
        </p:spPr>
      </p:pic>
      <p:pic>
        <p:nvPicPr>
          <p:cNvPr id="7" name="Image 6">
            <a:extLst>
              <a:ext uri="{FF2B5EF4-FFF2-40B4-BE49-F238E27FC236}">
                <a16:creationId xmlns:a16="http://schemas.microsoft.com/office/drawing/2014/main" id="{65A83E41-911D-C8F8-142E-514D5DF3AAF6}"/>
              </a:ext>
            </a:extLst>
          </p:cNvPr>
          <p:cNvPicPr>
            <a:picLocks noChangeAspect="1"/>
          </p:cNvPicPr>
          <p:nvPr/>
        </p:nvPicPr>
        <p:blipFill>
          <a:blip r:embed="rId6"/>
          <a:stretch>
            <a:fillRect/>
          </a:stretch>
        </p:blipFill>
        <p:spPr>
          <a:xfrm>
            <a:off x="725090" y="2996146"/>
            <a:ext cx="7693819" cy="865707"/>
          </a:xfrm>
          <a:prstGeom prst="rect">
            <a:avLst/>
          </a:prstGeom>
        </p:spPr>
      </p:pic>
    </p:spTree>
    <p:extLst>
      <p:ext uri="{BB962C8B-B14F-4D97-AF65-F5344CB8AC3E}">
        <p14:creationId xmlns:p14="http://schemas.microsoft.com/office/powerpoint/2010/main" val="41279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A12A5DA-BC99-A9FA-781A-A00202F62E8F}"/>
              </a:ext>
            </a:extLst>
          </p:cNvPr>
          <p:cNvPicPr>
            <a:picLocks noChangeAspect="1"/>
          </p:cNvPicPr>
          <p:nvPr/>
        </p:nvPicPr>
        <p:blipFill>
          <a:blip r:embed="rId3"/>
          <a:stretch>
            <a:fillRect/>
          </a:stretch>
        </p:blipFill>
        <p:spPr>
          <a:xfrm>
            <a:off x="698888" y="1448788"/>
            <a:ext cx="1639966" cy="3877392"/>
          </a:xfrm>
          <a:prstGeom prst="rect">
            <a:avLst/>
          </a:prstGeom>
        </p:spPr>
      </p:pic>
      <p:pic>
        <p:nvPicPr>
          <p:cNvPr id="9" name="Image 8">
            <a:extLst>
              <a:ext uri="{FF2B5EF4-FFF2-40B4-BE49-F238E27FC236}">
                <a16:creationId xmlns:a16="http://schemas.microsoft.com/office/drawing/2014/main" id="{A6718F1B-34E6-B4F9-C4D5-3CFCE7F582CE}"/>
              </a:ext>
            </a:extLst>
          </p:cNvPr>
          <p:cNvPicPr>
            <a:picLocks noChangeAspect="1"/>
          </p:cNvPicPr>
          <p:nvPr/>
        </p:nvPicPr>
        <p:blipFill>
          <a:blip r:embed="rId4"/>
          <a:stretch>
            <a:fillRect/>
          </a:stretch>
        </p:blipFill>
        <p:spPr>
          <a:xfrm>
            <a:off x="3752017" y="1019399"/>
            <a:ext cx="1639966" cy="5492972"/>
          </a:xfrm>
          <a:prstGeom prst="rect">
            <a:avLst/>
          </a:prstGeom>
        </p:spPr>
      </p:pic>
      <p:pic>
        <p:nvPicPr>
          <p:cNvPr id="11" name="Image 10">
            <a:extLst>
              <a:ext uri="{FF2B5EF4-FFF2-40B4-BE49-F238E27FC236}">
                <a16:creationId xmlns:a16="http://schemas.microsoft.com/office/drawing/2014/main" id="{9B1B7E8B-F328-0C0D-4696-5A583B4A2787}"/>
              </a:ext>
            </a:extLst>
          </p:cNvPr>
          <p:cNvPicPr>
            <a:picLocks noChangeAspect="1"/>
          </p:cNvPicPr>
          <p:nvPr/>
        </p:nvPicPr>
        <p:blipFill>
          <a:blip r:embed="rId5"/>
          <a:stretch>
            <a:fillRect/>
          </a:stretch>
        </p:blipFill>
        <p:spPr>
          <a:xfrm>
            <a:off x="6649011" y="1432070"/>
            <a:ext cx="1639966" cy="3743268"/>
          </a:xfrm>
          <a:prstGeom prst="rect">
            <a:avLst/>
          </a:prstGeom>
        </p:spPr>
      </p:pic>
      <p:pic>
        <p:nvPicPr>
          <p:cNvPr id="13" name="Image 12">
            <a:extLst>
              <a:ext uri="{FF2B5EF4-FFF2-40B4-BE49-F238E27FC236}">
                <a16:creationId xmlns:a16="http://schemas.microsoft.com/office/drawing/2014/main" id="{93D4F052-E8E0-D706-F2B1-064AB334BE59}"/>
              </a:ext>
            </a:extLst>
          </p:cNvPr>
          <p:cNvPicPr>
            <a:picLocks noChangeAspect="1"/>
          </p:cNvPicPr>
          <p:nvPr/>
        </p:nvPicPr>
        <p:blipFill>
          <a:blip r:embed="rId6"/>
          <a:stretch>
            <a:fillRect/>
          </a:stretch>
        </p:blipFill>
        <p:spPr>
          <a:xfrm>
            <a:off x="698888" y="1682662"/>
            <a:ext cx="7693819" cy="865707"/>
          </a:xfrm>
          <a:prstGeom prst="rect">
            <a:avLst/>
          </a:prstGeom>
        </p:spPr>
      </p:pic>
    </p:spTree>
    <p:extLst>
      <p:ext uri="{BB962C8B-B14F-4D97-AF65-F5344CB8AC3E}">
        <p14:creationId xmlns:p14="http://schemas.microsoft.com/office/powerpoint/2010/main" val="2126599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566864B-8649-C10E-5AC2-0BFE706EB197}"/>
              </a:ext>
            </a:extLst>
          </p:cNvPr>
          <p:cNvPicPr>
            <a:picLocks noChangeAspect="1"/>
          </p:cNvPicPr>
          <p:nvPr/>
        </p:nvPicPr>
        <p:blipFill>
          <a:blip r:embed="rId3"/>
          <a:stretch>
            <a:fillRect/>
          </a:stretch>
        </p:blipFill>
        <p:spPr>
          <a:xfrm>
            <a:off x="698888" y="1448788"/>
            <a:ext cx="1639966" cy="3877392"/>
          </a:xfrm>
          <a:prstGeom prst="rect">
            <a:avLst/>
          </a:prstGeom>
        </p:spPr>
      </p:pic>
      <p:pic>
        <p:nvPicPr>
          <p:cNvPr id="7" name="Image 6">
            <a:extLst>
              <a:ext uri="{FF2B5EF4-FFF2-40B4-BE49-F238E27FC236}">
                <a16:creationId xmlns:a16="http://schemas.microsoft.com/office/drawing/2014/main" id="{5605AEAA-954A-FDC0-9BBD-D00617F063CA}"/>
              </a:ext>
            </a:extLst>
          </p:cNvPr>
          <p:cNvPicPr>
            <a:picLocks noChangeAspect="1"/>
          </p:cNvPicPr>
          <p:nvPr/>
        </p:nvPicPr>
        <p:blipFill>
          <a:blip r:embed="rId4"/>
          <a:stretch>
            <a:fillRect/>
          </a:stretch>
        </p:blipFill>
        <p:spPr>
          <a:xfrm>
            <a:off x="3752017" y="1019399"/>
            <a:ext cx="1639966" cy="5492972"/>
          </a:xfrm>
          <a:prstGeom prst="rect">
            <a:avLst/>
          </a:prstGeom>
        </p:spPr>
      </p:pic>
      <p:pic>
        <p:nvPicPr>
          <p:cNvPr id="8" name="Image 7">
            <a:extLst>
              <a:ext uri="{FF2B5EF4-FFF2-40B4-BE49-F238E27FC236}">
                <a16:creationId xmlns:a16="http://schemas.microsoft.com/office/drawing/2014/main" id="{2FA53E44-312A-556D-AB63-4204D705A83A}"/>
              </a:ext>
            </a:extLst>
          </p:cNvPr>
          <p:cNvPicPr>
            <a:picLocks noChangeAspect="1"/>
          </p:cNvPicPr>
          <p:nvPr/>
        </p:nvPicPr>
        <p:blipFill>
          <a:blip r:embed="rId5"/>
          <a:stretch>
            <a:fillRect/>
          </a:stretch>
        </p:blipFill>
        <p:spPr>
          <a:xfrm>
            <a:off x="6649011" y="1082996"/>
            <a:ext cx="1639966" cy="3743268"/>
          </a:xfrm>
          <a:prstGeom prst="rect">
            <a:avLst/>
          </a:prstGeom>
        </p:spPr>
      </p:pic>
      <p:pic>
        <p:nvPicPr>
          <p:cNvPr id="9" name="Image 8">
            <a:extLst>
              <a:ext uri="{FF2B5EF4-FFF2-40B4-BE49-F238E27FC236}">
                <a16:creationId xmlns:a16="http://schemas.microsoft.com/office/drawing/2014/main" id="{7DB819D6-EB5B-48E7-4D05-06EFC90C8E9D}"/>
              </a:ext>
            </a:extLst>
          </p:cNvPr>
          <p:cNvPicPr>
            <a:picLocks noChangeAspect="1"/>
          </p:cNvPicPr>
          <p:nvPr/>
        </p:nvPicPr>
        <p:blipFill>
          <a:blip r:embed="rId6"/>
          <a:stretch>
            <a:fillRect/>
          </a:stretch>
        </p:blipFill>
        <p:spPr>
          <a:xfrm>
            <a:off x="595158" y="2521777"/>
            <a:ext cx="7693819" cy="865707"/>
          </a:xfrm>
          <a:prstGeom prst="rect">
            <a:avLst/>
          </a:prstGeom>
        </p:spPr>
      </p:pic>
    </p:spTree>
    <p:extLst>
      <p:ext uri="{BB962C8B-B14F-4D97-AF65-F5344CB8AC3E}">
        <p14:creationId xmlns:p14="http://schemas.microsoft.com/office/powerpoint/2010/main" val="3199613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roquis, diagramme, dessin&#10;&#10;Description générée automatiquement">
            <a:extLst>
              <a:ext uri="{FF2B5EF4-FFF2-40B4-BE49-F238E27FC236}">
                <a16:creationId xmlns:a16="http://schemas.microsoft.com/office/drawing/2014/main" id="{6A15957A-1BFD-6567-1033-E4ECAAE47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1064858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2FC922-C40B-4F6E-BD74-C039960829E4}">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85c0154b-c1f1-454a-9cce-58d1a683144e"/>
    <ds:schemaRef ds:uri="http://schemas.microsoft.com/office/infopath/2007/PartnerControls"/>
    <ds:schemaRef ds:uri="http://purl.org/dc/terms/"/>
    <ds:schemaRef ds:uri="78930844-7ca7-4771-ad53-9658c2095a47"/>
    <ds:schemaRef ds:uri="http://www.w3.org/XML/1998/namespace"/>
    <ds:schemaRef ds:uri="http://purl.org/dc/dcmitype/"/>
  </ds:schemaRefs>
</ds:datastoreItem>
</file>

<file path=customXml/itemProps2.xml><?xml version="1.0" encoding="utf-8"?>
<ds:datastoreItem xmlns:ds="http://schemas.openxmlformats.org/officeDocument/2006/customXml" ds:itemID="{4AB48C96-47C2-4ADE-AB3A-F0E30C7D9B22}">
  <ds:schemaRefs>
    <ds:schemaRef ds:uri="http://schemas.microsoft.com/sharepoint/v3/contenttype/forms"/>
  </ds:schemaRefs>
</ds:datastoreItem>
</file>

<file path=customXml/itemProps3.xml><?xml version="1.0" encoding="utf-8"?>
<ds:datastoreItem xmlns:ds="http://schemas.openxmlformats.org/officeDocument/2006/customXml" ds:itemID="{6CF12338-8040-47AB-B504-F5922221CF66}"/>
</file>

<file path=docProps/app.xml><?xml version="1.0" encoding="utf-8"?>
<Properties xmlns="http://schemas.openxmlformats.org/officeDocument/2006/extended-properties" xmlns:vt="http://schemas.openxmlformats.org/officeDocument/2006/docPropsVTypes">
  <Template>Office Theme</Template>
  <TotalTime>84</TotalTime>
  <Words>1411</Words>
  <Application>Microsoft Office PowerPoint</Application>
  <PresentationFormat>Affichage à l'écran (4:3)</PresentationFormat>
  <Paragraphs>133</Paragraphs>
  <Slides>20</Slides>
  <Notes>20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20</vt:i4>
      </vt:variant>
    </vt:vector>
  </HeadingPairs>
  <TitlesOfParts>
    <vt:vector size="29" baseType="lpstr">
      <vt:lpstr>Arial</vt:lpstr>
      <vt:lpstr>Calibri</vt:lpstr>
      <vt:lpstr>Calibri Light</vt:lpstr>
      <vt:lpstr>FSAlbert</vt:lpstr>
      <vt:lpstr>Helvetica</vt:lpstr>
      <vt:lpstr>ITC Zapf Dingbats Std</vt:lpstr>
      <vt:lpstr>Segoe UI</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3</cp:revision>
  <dcterms:created xsi:type="dcterms:W3CDTF">2023-02-21T16:35:36Z</dcterms:created>
  <dcterms:modified xsi:type="dcterms:W3CDTF">2023-09-21T12:54:49Z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196100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