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1" r:id="rId40"/>
    <p:sldId id="293" r:id="rId41"/>
    <p:sldId id="296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C2CF67-9BF0-36C3-EEE1-09B84C3469D6}" name="SANDRA" initials="S" userId="S::SBELLEMIN@editions-hatier.fr::5fe4e071-d3f4-40df-970f-ee8fcf8983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315"/>
    <a:srgbClr val="EE1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E0527-3180-4E7A-B040-DB36FCE651C2}" v="48" dt="2023-09-20T16:07:01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65452" autoAdjust="0"/>
  </p:normalViewPr>
  <p:slideViewPr>
    <p:cSldViewPr snapToGrid="0">
      <p:cViewPr varScale="1">
        <p:scale>
          <a:sx n="74" d="100"/>
          <a:sy n="74" d="100"/>
        </p:scale>
        <p:origin x="768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96AE0527-3180-4E7A-B040-DB36FCE651C2}"/>
    <pc:docChg chg="custSel modSld">
      <pc:chgData name="BELLEMIN SANDRA" userId="5fe4e071-d3f4-40df-970f-ee8fcf898346" providerId="ADAL" clId="{96AE0527-3180-4E7A-B040-DB36FCE651C2}" dt="2023-09-20T16:07:01.449" v="121"/>
      <pc:docMkLst>
        <pc:docMk/>
      </pc:docMkLst>
      <pc:sldChg chg="addSp delSp modSp mod modClrScheme chgLayout">
        <pc:chgData name="BELLEMIN SANDRA" userId="5fe4e071-d3f4-40df-970f-ee8fcf898346" providerId="ADAL" clId="{96AE0527-3180-4E7A-B040-DB36FCE651C2}" dt="2023-09-20T15:59:55.717" v="2"/>
        <pc:sldMkLst>
          <pc:docMk/>
          <pc:sldMk cId="589241454" sldId="257"/>
        </pc:sldMkLst>
        <pc:spChg chg="del">
          <ac:chgData name="BELLEMIN SANDRA" userId="5fe4e071-d3f4-40df-970f-ee8fcf898346" providerId="ADAL" clId="{96AE0527-3180-4E7A-B040-DB36FCE651C2}" dt="2023-09-20T15:59:54.497" v="1" actId="478"/>
          <ac:spMkLst>
            <pc:docMk/>
            <pc:sldMk cId="589241454" sldId="257"/>
            <ac:spMk id="2" creationId="{1BC59BD6-1C91-0F2F-3EF1-2E4B0E59B07C}"/>
          </ac:spMkLst>
        </pc:spChg>
        <pc:spChg chg="del">
          <ac:chgData name="BELLEMIN SANDRA" userId="5fe4e071-d3f4-40df-970f-ee8fcf898346" providerId="ADAL" clId="{96AE0527-3180-4E7A-B040-DB36FCE651C2}" dt="2023-09-20T15:59:54.497" v="1" actId="478"/>
          <ac:spMkLst>
            <pc:docMk/>
            <pc:sldMk cId="589241454" sldId="257"/>
            <ac:spMk id="3" creationId="{F773A288-447B-AF9F-6D35-253F4051A8AC}"/>
          </ac:spMkLst>
        </pc:spChg>
        <pc:picChg chg="add mod">
          <ac:chgData name="BELLEMIN SANDRA" userId="5fe4e071-d3f4-40df-970f-ee8fcf898346" providerId="ADAL" clId="{96AE0527-3180-4E7A-B040-DB36FCE651C2}" dt="2023-09-20T15:59:55.717" v="2"/>
          <ac:picMkLst>
            <pc:docMk/>
            <pc:sldMk cId="589241454" sldId="257"/>
            <ac:picMk id="5" creationId="{D48BAF25-58B8-7267-85C4-6EC936DB504A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00.714" v="4"/>
        <pc:sldMkLst>
          <pc:docMk/>
          <pc:sldMk cId="3618733262" sldId="258"/>
        </pc:sldMkLst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3" creationId="{47060226-12A8-8D22-4178-FAFEAF45DC8B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4" creationId="{ACBD7DB5-E2E5-4FF0-749F-F9F125A0AA99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5" creationId="{2C3316C8-0F46-FDBC-2617-6D12491A0DD4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6" creationId="{DC30B1F5-C777-906D-D3F7-F1EFF38F155D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7" creationId="{1F9CCBF7-3F56-CD68-F0FF-247108756AFB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8" creationId="{3FE9E10E-3DBE-7D96-AB68-8F3AB34CDA02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9" creationId="{8E9BE496-ACE5-D225-A702-D3BE304BFC74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10" creationId="{FAB74BD0-8A22-1CC3-047B-980DA96964CE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11" creationId="{B0AAEA0D-0CBD-D2BF-4F0A-2983147083AA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12" creationId="{7E3BF228-0481-28B0-4348-A81250100EBB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13" creationId="{788EBCDE-1EA8-198B-AE75-EA2D8459393F}"/>
          </ac:spMkLst>
        </pc:spChg>
        <pc:spChg chg="del">
          <ac:chgData name="BELLEMIN SANDRA" userId="5fe4e071-d3f4-40df-970f-ee8fcf898346" providerId="ADAL" clId="{96AE0527-3180-4E7A-B040-DB36FCE651C2}" dt="2023-09-20T15:59:59.517" v="3" actId="478"/>
          <ac:spMkLst>
            <pc:docMk/>
            <pc:sldMk cId="3618733262" sldId="258"/>
            <ac:spMk id="14" creationId="{7FC7CE49-C8F6-1B36-5F50-1BF83F1B680E}"/>
          </ac:spMkLst>
        </pc:spChg>
        <pc:graphicFrameChg chg="del">
          <ac:chgData name="BELLEMIN SANDRA" userId="5fe4e071-d3f4-40df-970f-ee8fcf898346" providerId="ADAL" clId="{96AE0527-3180-4E7A-B040-DB36FCE651C2}" dt="2023-09-20T15:59:59.517" v="3" actId="478"/>
          <ac:graphicFrameMkLst>
            <pc:docMk/>
            <pc:sldMk cId="3618733262" sldId="258"/>
            <ac:graphicFrameMk id="2" creationId="{6EF7F3D6-F964-C281-F4CB-C5FDB8E10952}"/>
          </ac:graphicFrameMkLst>
        </pc:graphicFrameChg>
        <pc:picChg chg="add mod">
          <ac:chgData name="BELLEMIN SANDRA" userId="5fe4e071-d3f4-40df-970f-ee8fcf898346" providerId="ADAL" clId="{96AE0527-3180-4E7A-B040-DB36FCE651C2}" dt="2023-09-20T16:00:00.714" v="4"/>
          <ac:picMkLst>
            <pc:docMk/>
            <pc:sldMk cId="3618733262" sldId="258"/>
            <ac:picMk id="16" creationId="{E0CC28F4-DD0F-50AD-92F5-FF1CE8613A3B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09.032" v="7"/>
        <pc:sldMkLst>
          <pc:docMk/>
          <pc:sldMk cId="1772851183" sldId="259"/>
        </pc:sldMkLst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3" creationId="{47060226-12A8-8D22-4178-FAFEAF45DC8B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4" creationId="{ACBD7DB5-E2E5-4FF0-749F-F9F125A0AA99}"/>
          </ac:spMkLst>
        </pc:spChg>
        <pc:spChg chg="del">
          <ac:chgData name="BELLEMIN SANDRA" userId="5fe4e071-d3f4-40df-970f-ee8fcf898346" providerId="ADAL" clId="{96AE0527-3180-4E7A-B040-DB36FCE651C2}" dt="2023-09-20T16:00:07.853" v="6" actId="478"/>
          <ac:spMkLst>
            <pc:docMk/>
            <pc:sldMk cId="1772851183" sldId="259"/>
            <ac:spMk id="5" creationId="{2C3316C8-0F46-FDBC-2617-6D12491A0DD4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6" creationId="{DC30B1F5-C777-906D-D3F7-F1EFF38F155D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7" creationId="{1F9CCBF7-3F56-CD68-F0FF-247108756AFB}"/>
          </ac:spMkLst>
        </pc:spChg>
        <pc:spChg chg="del">
          <ac:chgData name="BELLEMIN SANDRA" userId="5fe4e071-d3f4-40df-970f-ee8fcf898346" providerId="ADAL" clId="{96AE0527-3180-4E7A-B040-DB36FCE651C2}" dt="2023-09-20T16:00:07.853" v="6" actId="478"/>
          <ac:spMkLst>
            <pc:docMk/>
            <pc:sldMk cId="1772851183" sldId="259"/>
            <ac:spMk id="8" creationId="{3FE9E10E-3DBE-7D96-AB68-8F3AB34CDA02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9" creationId="{8E9BE496-ACE5-D225-A702-D3BE304BFC74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10" creationId="{FAB74BD0-8A22-1CC3-047B-980DA96964CE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11" creationId="{B0AAEA0D-0CBD-D2BF-4F0A-2983147083AA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12" creationId="{7E3BF228-0481-28B0-4348-A81250100EBB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13" creationId="{788EBCDE-1EA8-198B-AE75-EA2D8459393F}"/>
          </ac:spMkLst>
        </pc:spChg>
        <pc:spChg chg="del">
          <ac:chgData name="BELLEMIN SANDRA" userId="5fe4e071-d3f4-40df-970f-ee8fcf898346" providerId="ADAL" clId="{96AE0527-3180-4E7A-B040-DB36FCE651C2}" dt="2023-09-20T16:00:05.262" v="5" actId="478"/>
          <ac:spMkLst>
            <pc:docMk/>
            <pc:sldMk cId="1772851183" sldId="259"/>
            <ac:spMk id="14" creationId="{7FC7CE49-C8F6-1B36-5F50-1BF83F1B680E}"/>
          </ac:spMkLst>
        </pc:spChg>
        <pc:graphicFrameChg chg="del">
          <ac:chgData name="BELLEMIN SANDRA" userId="5fe4e071-d3f4-40df-970f-ee8fcf898346" providerId="ADAL" clId="{96AE0527-3180-4E7A-B040-DB36FCE651C2}" dt="2023-09-20T16:00:05.262" v="5" actId="478"/>
          <ac:graphicFrameMkLst>
            <pc:docMk/>
            <pc:sldMk cId="1772851183" sldId="259"/>
            <ac:graphicFrameMk id="2" creationId="{6EF7F3D6-F964-C281-F4CB-C5FDB8E10952}"/>
          </ac:graphicFrameMkLst>
        </pc:graphicFrameChg>
        <pc:picChg chg="add mod">
          <ac:chgData name="BELLEMIN SANDRA" userId="5fe4e071-d3f4-40df-970f-ee8fcf898346" providerId="ADAL" clId="{96AE0527-3180-4E7A-B040-DB36FCE651C2}" dt="2023-09-20T16:00:09.032" v="7"/>
          <ac:picMkLst>
            <pc:docMk/>
            <pc:sldMk cId="1772851183" sldId="259"/>
            <ac:picMk id="16" creationId="{5D208797-549C-E66F-EC50-5AE04A3F04D4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12.006" v="9"/>
        <pc:sldMkLst>
          <pc:docMk/>
          <pc:sldMk cId="1276719214" sldId="260"/>
        </pc:sldMkLst>
        <pc:picChg chg="del">
          <ac:chgData name="BELLEMIN SANDRA" userId="5fe4e071-d3f4-40df-970f-ee8fcf898346" providerId="ADAL" clId="{96AE0527-3180-4E7A-B040-DB36FCE651C2}" dt="2023-09-20T16:00:10.989" v="8" actId="478"/>
          <ac:picMkLst>
            <pc:docMk/>
            <pc:sldMk cId="1276719214" sldId="260"/>
            <ac:picMk id="3" creationId="{6CA7CB58-401A-E308-8ACD-B257B2899E64}"/>
          </ac:picMkLst>
        </pc:picChg>
        <pc:picChg chg="add mod">
          <ac:chgData name="BELLEMIN SANDRA" userId="5fe4e071-d3f4-40df-970f-ee8fcf898346" providerId="ADAL" clId="{96AE0527-3180-4E7A-B040-DB36FCE651C2}" dt="2023-09-20T16:00:12.006" v="9"/>
          <ac:picMkLst>
            <pc:docMk/>
            <pc:sldMk cId="1276719214" sldId="260"/>
            <ac:picMk id="4" creationId="{3622BE8E-8C21-695C-1218-0E37AE775773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15.029" v="11"/>
        <pc:sldMkLst>
          <pc:docMk/>
          <pc:sldMk cId="2381977253" sldId="261"/>
        </pc:sldMkLst>
        <pc:picChg chg="del">
          <ac:chgData name="BELLEMIN SANDRA" userId="5fe4e071-d3f4-40df-970f-ee8fcf898346" providerId="ADAL" clId="{96AE0527-3180-4E7A-B040-DB36FCE651C2}" dt="2023-09-20T16:00:13.656" v="10" actId="478"/>
          <ac:picMkLst>
            <pc:docMk/>
            <pc:sldMk cId="2381977253" sldId="261"/>
            <ac:picMk id="2" creationId="{6373607A-9A3D-EAB3-B844-A00676E17E09}"/>
          </ac:picMkLst>
        </pc:picChg>
        <pc:picChg chg="add mod">
          <ac:chgData name="BELLEMIN SANDRA" userId="5fe4e071-d3f4-40df-970f-ee8fcf898346" providerId="ADAL" clId="{96AE0527-3180-4E7A-B040-DB36FCE651C2}" dt="2023-09-20T16:00:15.029" v="11"/>
          <ac:picMkLst>
            <pc:docMk/>
            <pc:sldMk cId="2381977253" sldId="261"/>
            <ac:picMk id="4" creationId="{B5D80374-C817-EF8E-378B-10174CFB7BEB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18.312" v="13"/>
        <pc:sldMkLst>
          <pc:docMk/>
          <pc:sldMk cId="519308182" sldId="262"/>
        </pc:sldMkLst>
        <pc:picChg chg="del">
          <ac:chgData name="BELLEMIN SANDRA" userId="5fe4e071-d3f4-40df-970f-ee8fcf898346" providerId="ADAL" clId="{96AE0527-3180-4E7A-B040-DB36FCE651C2}" dt="2023-09-20T16:00:17.058" v="12" actId="478"/>
          <ac:picMkLst>
            <pc:docMk/>
            <pc:sldMk cId="519308182" sldId="262"/>
            <ac:picMk id="2" creationId="{15BB0177-70D7-AAAB-5E4D-147804F3C60B}"/>
          </ac:picMkLst>
        </pc:picChg>
        <pc:picChg chg="add mod">
          <ac:chgData name="BELLEMIN SANDRA" userId="5fe4e071-d3f4-40df-970f-ee8fcf898346" providerId="ADAL" clId="{96AE0527-3180-4E7A-B040-DB36FCE651C2}" dt="2023-09-20T16:00:18.312" v="13"/>
          <ac:picMkLst>
            <pc:docMk/>
            <pc:sldMk cId="519308182" sldId="262"/>
            <ac:picMk id="4" creationId="{ED40771B-1529-D471-517D-164262D63078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24.023" v="15"/>
        <pc:sldMkLst>
          <pc:docMk/>
          <pc:sldMk cId="2291102950" sldId="263"/>
        </pc:sldMkLst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0:22.490" v="14" actId="478"/>
          <ac:spMkLst>
            <pc:docMk/>
            <pc:sldMk cId="2291102950" sldId="263"/>
            <ac:spMk id="14" creationId="{D27573AD-DCC4-9E2F-76B5-1D73538A6B96}"/>
          </ac:spMkLst>
        </pc:spChg>
        <pc:graphicFrameChg chg="del">
          <ac:chgData name="BELLEMIN SANDRA" userId="5fe4e071-d3f4-40df-970f-ee8fcf898346" providerId="ADAL" clId="{96AE0527-3180-4E7A-B040-DB36FCE651C2}" dt="2023-09-20T16:00:22.490" v="14" actId="478"/>
          <ac:graphicFrameMkLst>
            <pc:docMk/>
            <pc:sldMk cId="2291102950" sldId="263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22.490" v="14" actId="478"/>
          <ac:graphicFrameMkLst>
            <pc:docMk/>
            <pc:sldMk cId="2291102950" sldId="263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22.490" v="14" actId="478"/>
          <ac:graphicFrameMkLst>
            <pc:docMk/>
            <pc:sldMk cId="2291102950" sldId="263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22.490" v="14" actId="478"/>
          <ac:graphicFrameMkLst>
            <pc:docMk/>
            <pc:sldMk cId="2291102950" sldId="263"/>
            <ac:graphicFrameMk id="17" creationId="{71533B45-9FD9-A4B2-9173-5DCF49D822B4}"/>
          </ac:graphicFrameMkLst>
        </pc:graphicFrameChg>
        <pc:picChg chg="add mod">
          <ac:chgData name="BELLEMIN SANDRA" userId="5fe4e071-d3f4-40df-970f-ee8fcf898346" providerId="ADAL" clId="{96AE0527-3180-4E7A-B040-DB36FCE651C2}" dt="2023-09-20T16:00:24.023" v="15"/>
          <ac:picMkLst>
            <pc:docMk/>
            <pc:sldMk cId="2291102950" sldId="263"/>
            <ac:picMk id="19" creationId="{EB0670FC-F607-D792-F00D-DEAC595CAD27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29.208" v="17"/>
        <pc:sldMkLst>
          <pc:docMk/>
          <pc:sldMk cId="2929534983" sldId="264"/>
        </pc:sldMkLst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0:27.697" v="16" actId="478"/>
          <ac:spMkLst>
            <pc:docMk/>
            <pc:sldMk cId="2929534983" sldId="264"/>
            <ac:spMk id="14" creationId="{D27573AD-DCC4-9E2F-76B5-1D73538A6B96}"/>
          </ac:spMkLst>
        </pc:spChg>
        <pc:graphicFrameChg chg="del">
          <ac:chgData name="BELLEMIN SANDRA" userId="5fe4e071-d3f4-40df-970f-ee8fcf898346" providerId="ADAL" clId="{96AE0527-3180-4E7A-B040-DB36FCE651C2}" dt="2023-09-20T16:00:27.697" v="16" actId="478"/>
          <ac:graphicFrameMkLst>
            <pc:docMk/>
            <pc:sldMk cId="2929534983" sldId="264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27.697" v="16" actId="478"/>
          <ac:graphicFrameMkLst>
            <pc:docMk/>
            <pc:sldMk cId="2929534983" sldId="264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27.697" v="16" actId="478"/>
          <ac:graphicFrameMkLst>
            <pc:docMk/>
            <pc:sldMk cId="2929534983" sldId="264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27.697" v="16" actId="478"/>
          <ac:graphicFrameMkLst>
            <pc:docMk/>
            <pc:sldMk cId="2929534983" sldId="264"/>
            <ac:graphicFrameMk id="17" creationId="{71533B45-9FD9-A4B2-9173-5DCF49D822B4}"/>
          </ac:graphicFrameMkLst>
        </pc:graphicFrameChg>
        <pc:picChg chg="add mod">
          <ac:chgData name="BELLEMIN SANDRA" userId="5fe4e071-d3f4-40df-970f-ee8fcf898346" providerId="ADAL" clId="{96AE0527-3180-4E7A-B040-DB36FCE651C2}" dt="2023-09-20T16:00:29.208" v="17"/>
          <ac:picMkLst>
            <pc:docMk/>
            <pc:sldMk cId="2929534983" sldId="264"/>
            <ac:picMk id="19" creationId="{BC4964D6-910B-C090-6C53-98DA0A4B2942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38.656" v="19"/>
        <pc:sldMkLst>
          <pc:docMk/>
          <pc:sldMk cId="339018492" sldId="265"/>
        </pc:sldMkLst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0:33.654" v="18" actId="478"/>
          <ac:spMkLst>
            <pc:docMk/>
            <pc:sldMk cId="339018492" sldId="265"/>
            <ac:spMk id="21" creationId="{0250AFA7-70E8-AC03-DF42-FD1674293801}"/>
          </ac:spMkLst>
        </pc:spChg>
        <pc:graphicFrameChg chg="del">
          <ac:chgData name="BELLEMIN SANDRA" userId="5fe4e071-d3f4-40df-970f-ee8fcf898346" providerId="ADAL" clId="{96AE0527-3180-4E7A-B040-DB36FCE651C2}" dt="2023-09-20T16:00:33.654" v="18" actId="478"/>
          <ac:graphicFrameMkLst>
            <pc:docMk/>
            <pc:sldMk cId="339018492" sldId="265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33.654" v="18" actId="478"/>
          <ac:graphicFrameMkLst>
            <pc:docMk/>
            <pc:sldMk cId="339018492" sldId="265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33.654" v="18" actId="478"/>
          <ac:graphicFrameMkLst>
            <pc:docMk/>
            <pc:sldMk cId="339018492" sldId="265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33.654" v="18" actId="478"/>
          <ac:graphicFrameMkLst>
            <pc:docMk/>
            <pc:sldMk cId="339018492" sldId="265"/>
            <ac:graphicFrameMk id="17" creationId="{71533B45-9FD9-A4B2-9173-5DCF49D822B4}"/>
          </ac:graphicFrameMkLst>
        </pc:graphicFrameChg>
        <pc:picChg chg="add mod">
          <ac:chgData name="BELLEMIN SANDRA" userId="5fe4e071-d3f4-40df-970f-ee8fcf898346" providerId="ADAL" clId="{96AE0527-3180-4E7A-B040-DB36FCE651C2}" dt="2023-09-20T16:00:38.656" v="19"/>
          <ac:picMkLst>
            <pc:docMk/>
            <pc:sldMk cId="339018492" sldId="265"/>
            <ac:picMk id="23" creationId="{808F842E-4D31-2EFB-7F97-21EFB2606FA5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41.971" v="21"/>
        <pc:sldMkLst>
          <pc:docMk/>
          <pc:sldMk cId="2254087953" sldId="266"/>
        </pc:sldMkLst>
        <pc:picChg chg="del">
          <ac:chgData name="BELLEMIN SANDRA" userId="5fe4e071-d3f4-40df-970f-ee8fcf898346" providerId="ADAL" clId="{96AE0527-3180-4E7A-B040-DB36FCE651C2}" dt="2023-09-20T16:00:40.713" v="20" actId="478"/>
          <ac:picMkLst>
            <pc:docMk/>
            <pc:sldMk cId="2254087953" sldId="266"/>
            <ac:picMk id="2" creationId="{EC3C1C5B-E2B8-23D6-6C6B-A61B034C4F00}"/>
          </ac:picMkLst>
        </pc:picChg>
        <pc:picChg chg="add mod">
          <ac:chgData name="BELLEMIN SANDRA" userId="5fe4e071-d3f4-40df-970f-ee8fcf898346" providerId="ADAL" clId="{96AE0527-3180-4E7A-B040-DB36FCE651C2}" dt="2023-09-20T16:00:41.971" v="21"/>
          <ac:picMkLst>
            <pc:docMk/>
            <pc:sldMk cId="2254087953" sldId="266"/>
            <ac:picMk id="4" creationId="{46827C44-19F7-DB46-495D-693F68156C0C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52.015" v="24"/>
        <pc:sldMkLst>
          <pc:docMk/>
          <pc:sldMk cId="2073356709" sldId="267"/>
        </pc:sldMkLst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0:45.876" v="22" actId="478"/>
          <ac:spMkLst>
            <pc:docMk/>
            <pc:sldMk cId="2073356709" sldId="267"/>
            <ac:spMk id="21" creationId="{0250AFA7-70E8-AC03-DF42-FD1674293801}"/>
          </ac:spMkLst>
        </pc:spChg>
        <pc:graphicFrameChg chg="del">
          <ac:chgData name="BELLEMIN SANDRA" userId="5fe4e071-d3f4-40df-970f-ee8fcf898346" providerId="ADAL" clId="{96AE0527-3180-4E7A-B040-DB36FCE651C2}" dt="2023-09-20T16:00:50.760" v="23" actId="478"/>
          <ac:graphicFrameMkLst>
            <pc:docMk/>
            <pc:sldMk cId="2073356709" sldId="267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45.876" v="22" actId="478"/>
          <ac:graphicFrameMkLst>
            <pc:docMk/>
            <pc:sldMk cId="2073356709" sldId="267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45.876" v="22" actId="478"/>
          <ac:graphicFrameMkLst>
            <pc:docMk/>
            <pc:sldMk cId="2073356709" sldId="267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45.876" v="22" actId="478"/>
          <ac:graphicFrameMkLst>
            <pc:docMk/>
            <pc:sldMk cId="2073356709" sldId="267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0.760" v="23" actId="478"/>
          <ac:graphicFrameMkLst>
            <pc:docMk/>
            <pc:sldMk cId="2073356709" sldId="267"/>
            <ac:graphicFrameMk id="22" creationId="{7A74DFAC-0951-55A3-EEBA-18BCC8644A50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0.760" v="23" actId="478"/>
          <ac:graphicFrameMkLst>
            <pc:docMk/>
            <pc:sldMk cId="2073356709" sldId="267"/>
            <ac:graphicFrameMk id="24" creationId="{2EEFD375-A9F8-C054-2385-59DB395F41C8}"/>
          </ac:graphicFrameMkLst>
        </pc:graphicFrameChg>
        <pc:picChg chg="add mod">
          <ac:chgData name="BELLEMIN SANDRA" userId="5fe4e071-d3f4-40df-970f-ee8fcf898346" providerId="ADAL" clId="{96AE0527-3180-4E7A-B040-DB36FCE651C2}" dt="2023-09-20T16:00:52.015" v="24"/>
          <ac:picMkLst>
            <pc:docMk/>
            <pc:sldMk cId="2073356709" sldId="267"/>
            <ac:picMk id="25" creationId="{9C39A873-3BBF-8218-BD8F-1D7993815F0D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0:57.504" v="26"/>
        <pc:sldMkLst>
          <pc:docMk/>
          <pc:sldMk cId="557546236" sldId="268"/>
        </pc:sldMkLst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0:55.885" v="25" actId="478"/>
          <ac:spMkLst>
            <pc:docMk/>
            <pc:sldMk cId="557546236" sldId="268"/>
            <ac:spMk id="22" creationId="{9A0C5499-ACB3-066A-8DF2-F77E5A71D8D0}"/>
          </ac:spMkLst>
        </pc:spChg>
        <pc:graphicFrameChg chg="del">
          <ac:chgData name="BELLEMIN SANDRA" userId="5fe4e071-d3f4-40df-970f-ee8fcf898346" providerId="ADAL" clId="{96AE0527-3180-4E7A-B040-DB36FCE651C2}" dt="2023-09-20T16:00:55.885" v="25" actId="478"/>
          <ac:graphicFrameMkLst>
            <pc:docMk/>
            <pc:sldMk cId="557546236" sldId="268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5.885" v="25" actId="478"/>
          <ac:graphicFrameMkLst>
            <pc:docMk/>
            <pc:sldMk cId="557546236" sldId="268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5.885" v="25" actId="478"/>
          <ac:graphicFrameMkLst>
            <pc:docMk/>
            <pc:sldMk cId="557546236" sldId="268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5.885" v="25" actId="478"/>
          <ac:graphicFrameMkLst>
            <pc:docMk/>
            <pc:sldMk cId="557546236" sldId="268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5.885" v="25" actId="478"/>
          <ac:graphicFrameMkLst>
            <pc:docMk/>
            <pc:sldMk cId="557546236" sldId="268"/>
            <ac:graphicFrameMk id="23" creationId="{B1E5D95E-F552-7EE1-8241-384A72B9C4AE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0:55.885" v="25" actId="478"/>
          <ac:graphicFrameMkLst>
            <pc:docMk/>
            <pc:sldMk cId="557546236" sldId="268"/>
            <ac:graphicFrameMk id="24" creationId="{2EEFD375-A9F8-C054-2385-59DB395F41C8}"/>
          </ac:graphicFrameMkLst>
        </pc:graphicFrameChg>
        <pc:picChg chg="add mod">
          <ac:chgData name="BELLEMIN SANDRA" userId="5fe4e071-d3f4-40df-970f-ee8fcf898346" providerId="ADAL" clId="{96AE0527-3180-4E7A-B040-DB36FCE651C2}" dt="2023-09-20T16:00:57.504" v="26"/>
          <ac:picMkLst>
            <pc:docMk/>
            <pc:sldMk cId="557546236" sldId="268"/>
            <ac:picMk id="26" creationId="{75F82B51-9C3F-9985-5444-E5EF31C81EAC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1:04.038" v="28"/>
        <pc:sldMkLst>
          <pc:docMk/>
          <pc:sldMk cId="3803381906" sldId="269"/>
        </pc:sldMkLst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1:02.807" v="27" actId="478"/>
          <ac:spMkLst>
            <pc:docMk/>
            <pc:sldMk cId="3803381906" sldId="269"/>
            <ac:spMk id="23" creationId="{BF0D12F0-4E33-B093-480A-D93F2090D3F6}"/>
          </ac:spMkLst>
        </pc:spChg>
        <pc:graphicFrameChg chg="del">
          <ac:chgData name="BELLEMIN SANDRA" userId="5fe4e071-d3f4-40df-970f-ee8fcf898346" providerId="ADAL" clId="{96AE0527-3180-4E7A-B040-DB36FCE651C2}" dt="2023-09-20T16:01:02.807" v="27" actId="478"/>
          <ac:graphicFrameMkLst>
            <pc:docMk/>
            <pc:sldMk cId="3803381906" sldId="269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02.807" v="27" actId="478"/>
          <ac:graphicFrameMkLst>
            <pc:docMk/>
            <pc:sldMk cId="3803381906" sldId="269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02.807" v="27" actId="478"/>
          <ac:graphicFrameMkLst>
            <pc:docMk/>
            <pc:sldMk cId="3803381906" sldId="269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02.807" v="27" actId="478"/>
          <ac:graphicFrameMkLst>
            <pc:docMk/>
            <pc:sldMk cId="3803381906" sldId="269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02.807" v="27" actId="478"/>
          <ac:graphicFrameMkLst>
            <pc:docMk/>
            <pc:sldMk cId="3803381906" sldId="269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02.807" v="27" actId="478"/>
          <ac:graphicFrameMkLst>
            <pc:docMk/>
            <pc:sldMk cId="3803381906" sldId="269"/>
            <ac:graphicFrameMk id="25" creationId="{867F91BB-F79E-2259-6B2D-E78AE31E8BE4}"/>
          </ac:graphicFrameMkLst>
        </pc:graphicFrameChg>
        <pc:picChg chg="add mod">
          <ac:chgData name="BELLEMIN SANDRA" userId="5fe4e071-d3f4-40df-970f-ee8fcf898346" providerId="ADAL" clId="{96AE0527-3180-4E7A-B040-DB36FCE651C2}" dt="2023-09-20T16:01:04.038" v="28"/>
          <ac:picMkLst>
            <pc:docMk/>
            <pc:sldMk cId="3803381906" sldId="269"/>
            <ac:picMk id="27" creationId="{EEBE3742-D519-F449-722F-D647429E9357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1:14.048" v="31"/>
        <pc:sldMkLst>
          <pc:docMk/>
          <pc:sldMk cId="389380125" sldId="270"/>
        </pc:sldMkLst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1:12.924" v="30" actId="478"/>
          <ac:spMkLst>
            <pc:docMk/>
            <pc:sldMk cId="389380125" sldId="270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1:12.924" v="30" actId="478"/>
          <ac:spMkLst>
            <pc:docMk/>
            <pc:sldMk cId="389380125" sldId="270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1:12.924" v="30" actId="478"/>
          <ac:spMkLst>
            <pc:docMk/>
            <pc:sldMk cId="389380125" sldId="270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1:10.383" v="29" actId="478"/>
          <ac:spMkLst>
            <pc:docMk/>
            <pc:sldMk cId="389380125" sldId="270"/>
            <ac:spMk id="25" creationId="{EB9EE1FC-F5C5-9A80-FE01-FE694B63BCA5}"/>
          </ac:spMkLst>
        </pc:spChg>
        <pc:graphicFrameChg chg="del">
          <ac:chgData name="BELLEMIN SANDRA" userId="5fe4e071-d3f4-40df-970f-ee8fcf898346" providerId="ADAL" clId="{96AE0527-3180-4E7A-B040-DB36FCE651C2}" dt="2023-09-20T16:01:10.383" v="29" actId="478"/>
          <ac:graphicFrameMkLst>
            <pc:docMk/>
            <pc:sldMk cId="389380125" sldId="270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10.383" v="29" actId="478"/>
          <ac:graphicFrameMkLst>
            <pc:docMk/>
            <pc:sldMk cId="389380125" sldId="270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10.383" v="29" actId="478"/>
          <ac:graphicFrameMkLst>
            <pc:docMk/>
            <pc:sldMk cId="389380125" sldId="270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10.383" v="29" actId="478"/>
          <ac:graphicFrameMkLst>
            <pc:docMk/>
            <pc:sldMk cId="389380125" sldId="270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10.383" v="29" actId="478"/>
          <ac:graphicFrameMkLst>
            <pc:docMk/>
            <pc:sldMk cId="389380125" sldId="270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10.383" v="29" actId="478"/>
          <ac:graphicFrameMkLst>
            <pc:docMk/>
            <pc:sldMk cId="389380125" sldId="270"/>
            <ac:graphicFrameMk id="26" creationId="{025BE329-667B-B7C4-F0A5-EC9F3EBDDE45}"/>
          </ac:graphicFrameMkLst>
        </pc:graphicFrameChg>
        <pc:picChg chg="add mod">
          <ac:chgData name="BELLEMIN SANDRA" userId="5fe4e071-d3f4-40df-970f-ee8fcf898346" providerId="ADAL" clId="{96AE0527-3180-4E7A-B040-DB36FCE651C2}" dt="2023-09-20T16:01:14.048" v="31"/>
          <ac:picMkLst>
            <pc:docMk/>
            <pc:sldMk cId="389380125" sldId="270"/>
            <ac:picMk id="28" creationId="{C34D7A14-9EBB-280A-FE56-25C311AD8A89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1:22.062" v="33"/>
        <pc:sldMkLst>
          <pc:docMk/>
          <pc:sldMk cId="175131997" sldId="271"/>
        </pc:sldMkLst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1:20.079" v="32" actId="478"/>
          <ac:spMkLst>
            <pc:docMk/>
            <pc:sldMk cId="175131997" sldId="271"/>
            <ac:spMk id="25" creationId="{2A6872F1-9716-F35F-3F19-6A97F3E334C4}"/>
          </ac:spMkLst>
        </pc:spChg>
        <pc:graphicFrameChg chg="del">
          <ac:chgData name="BELLEMIN SANDRA" userId="5fe4e071-d3f4-40df-970f-ee8fcf898346" providerId="ADAL" clId="{96AE0527-3180-4E7A-B040-DB36FCE651C2}" dt="2023-09-20T16:01:20.079" v="32" actId="478"/>
          <ac:graphicFrameMkLst>
            <pc:docMk/>
            <pc:sldMk cId="175131997" sldId="271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0.079" v="32" actId="478"/>
          <ac:graphicFrameMkLst>
            <pc:docMk/>
            <pc:sldMk cId="175131997" sldId="271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0.079" v="32" actId="478"/>
          <ac:graphicFrameMkLst>
            <pc:docMk/>
            <pc:sldMk cId="175131997" sldId="271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0.079" v="32" actId="478"/>
          <ac:graphicFrameMkLst>
            <pc:docMk/>
            <pc:sldMk cId="175131997" sldId="271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0.079" v="32" actId="478"/>
          <ac:graphicFrameMkLst>
            <pc:docMk/>
            <pc:sldMk cId="175131997" sldId="271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0.079" v="32" actId="478"/>
          <ac:graphicFrameMkLst>
            <pc:docMk/>
            <pc:sldMk cId="175131997" sldId="271"/>
            <ac:graphicFrameMk id="26" creationId="{E8014F2C-B9A5-2702-8029-A06D56C79C5E}"/>
          </ac:graphicFrameMkLst>
        </pc:graphicFrameChg>
        <pc:picChg chg="add mod">
          <ac:chgData name="BELLEMIN SANDRA" userId="5fe4e071-d3f4-40df-970f-ee8fcf898346" providerId="ADAL" clId="{96AE0527-3180-4E7A-B040-DB36FCE651C2}" dt="2023-09-20T16:01:22.062" v="33"/>
          <ac:picMkLst>
            <pc:docMk/>
            <pc:sldMk cId="175131997" sldId="271"/>
            <ac:picMk id="28" creationId="{D376DDC4-22CA-CA23-27B0-9BCD65A1B401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1:35.819" v="36"/>
        <pc:sldMkLst>
          <pc:docMk/>
          <pc:sldMk cId="3613991660" sldId="272"/>
        </pc:sldMkLst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1:29.853" v="34" actId="478"/>
          <ac:spMkLst>
            <pc:docMk/>
            <pc:sldMk cId="3613991660" sldId="272"/>
            <ac:spMk id="26" creationId="{91ACF206-FF32-ACF2-DEE0-0DC608FB4FA0}"/>
          </ac:spMkLst>
        </pc:spChg>
        <pc:graphicFrameChg chg="del">
          <ac:chgData name="BELLEMIN SANDRA" userId="5fe4e071-d3f4-40df-970f-ee8fcf898346" providerId="ADAL" clId="{96AE0527-3180-4E7A-B040-DB36FCE651C2}" dt="2023-09-20T16:01:29.853" v="34" actId="478"/>
          <ac:graphicFrameMkLst>
            <pc:docMk/>
            <pc:sldMk cId="3613991660" sldId="272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9.853" v="34" actId="478"/>
          <ac:graphicFrameMkLst>
            <pc:docMk/>
            <pc:sldMk cId="3613991660" sldId="272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9.853" v="34" actId="478"/>
          <ac:graphicFrameMkLst>
            <pc:docMk/>
            <pc:sldMk cId="3613991660" sldId="272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29.853" v="34" actId="478"/>
          <ac:graphicFrameMkLst>
            <pc:docMk/>
            <pc:sldMk cId="3613991660" sldId="272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33.747" v="35" actId="478"/>
          <ac:graphicFrameMkLst>
            <pc:docMk/>
            <pc:sldMk cId="3613991660" sldId="272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33.747" v="35" actId="478"/>
          <ac:graphicFrameMkLst>
            <pc:docMk/>
            <pc:sldMk cId="3613991660" sldId="272"/>
            <ac:graphicFrameMk id="27" creationId="{080430CA-54BC-3544-E96D-CF67FE2766C1}"/>
          </ac:graphicFrameMkLst>
        </pc:graphicFrameChg>
        <pc:picChg chg="add mod">
          <ac:chgData name="BELLEMIN SANDRA" userId="5fe4e071-d3f4-40df-970f-ee8fcf898346" providerId="ADAL" clId="{96AE0527-3180-4E7A-B040-DB36FCE651C2}" dt="2023-09-20T16:01:35.819" v="36"/>
          <ac:picMkLst>
            <pc:docMk/>
            <pc:sldMk cId="3613991660" sldId="272"/>
            <ac:picMk id="29" creationId="{8C7E1099-F985-76FC-C818-5A8922597C3B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1:47.607" v="38"/>
        <pc:sldMkLst>
          <pc:docMk/>
          <pc:sldMk cId="2386933555" sldId="273"/>
        </pc:sldMkLst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1:46.383" v="37" actId="478"/>
          <ac:spMkLst>
            <pc:docMk/>
            <pc:sldMk cId="2386933555" sldId="273"/>
            <ac:spMk id="27" creationId="{53BE8777-E096-7943-0A0F-3655F032F277}"/>
          </ac:spMkLst>
        </pc:spChg>
        <pc:graphicFrameChg chg="del">
          <ac:chgData name="BELLEMIN SANDRA" userId="5fe4e071-d3f4-40df-970f-ee8fcf898346" providerId="ADAL" clId="{96AE0527-3180-4E7A-B040-DB36FCE651C2}" dt="2023-09-20T16:01:46.383" v="37" actId="478"/>
          <ac:graphicFrameMkLst>
            <pc:docMk/>
            <pc:sldMk cId="2386933555" sldId="273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46.383" v="37" actId="478"/>
          <ac:graphicFrameMkLst>
            <pc:docMk/>
            <pc:sldMk cId="2386933555" sldId="273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46.383" v="37" actId="478"/>
          <ac:graphicFrameMkLst>
            <pc:docMk/>
            <pc:sldMk cId="2386933555" sldId="273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46.383" v="37" actId="478"/>
          <ac:graphicFrameMkLst>
            <pc:docMk/>
            <pc:sldMk cId="2386933555" sldId="273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46.383" v="37" actId="478"/>
          <ac:graphicFrameMkLst>
            <pc:docMk/>
            <pc:sldMk cId="2386933555" sldId="273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1:46.383" v="37" actId="478"/>
          <ac:graphicFrameMkLst>
            <pc:docMk/>
            <pc:sldMk cId="2386933555" sldId="273"/>
            <ac:graphicFrameMk id="28" creationId="{66EFE560-9124-731B-DA6A-379828D86FB7}"/>
          </ac:graphicFrameMkLst>
        </pc:graphicFrameChg>
        <pc:picChg chg="add mod">
          <ac:chgData name="BELLEMIN SANDRA" userId="5fe4e071-d3f4-40df-970f-ee8fcf898346" providerId="ADAL" clId="{96AE0527-3180-4E7A-B040-DB36FCE651C2}" dt="2023-09-20T16:01:47.607" v="38"/>
          <ac:picMkLst>
            <pc:docMk/>
            <pc:sldMk cId="2386933555" sldId="273"/>
            <ac:picMk id="30" creationId="{3FC86C00-891F-AD4D-485E-DE77707CCDE6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2:14.384" v="41"/>
        <pc:sldMkLst>
          <pc:docMk/>
          <pc:sldMk cId="4142092210" sldId="274"/>
        </pc:sldMkLst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2:08.388" v="39" actId="478"/>
          <ac:spMkLst>
            <pc:docMk/>
            <pc:sldMk cId="4142092210" sldId="274"/>
            <ac:spMk id="27" creationId="{53BE8777-E096-7943-0A0F-3655F032F277}"/>
          </ac:spMkLst>
        </pc:spChg>
        <pc:graphicFrameChg chg="del">
          <ac:chgData name="BELLEMIN SANDRA" userId="5fe4e071-d3f4-40df-970f-ee8fcf898346" providerId="ADAL" clId="{96AE0527-3180-4E7A-B040-DB36FCE651C2}" dt="2023-09-20T16:02:08.388" v="39" actId="478"/>
          <ac:graphicFrameMkLst>
            <pc:docMk/>
            <pc:sldMk cId="4142092210" sldId="274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08.388" v="39" actId="478"/>
          <ac:graphicFrameMkLst>
            <pc:docMk/>
            <pc:sldMk cId="4142092210" sldId="274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08.388" v="39" actId="478"/>
          <ac:graphicFrameMkLst>
            <pc:docMk/>
            <pc:sldMk cId="4142092210" sldId="274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08.388" v="39" actId="478"/>
          <ac:graphicFrameMkLst>
            <pc:docMk/>
            <pc:sldMk cId="4142092210" sldId="274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13.083" v="40" actId="478"/>
          <ac:graphicFrameMkLst>
            <pc:docMk/>
            <pc:sldMk cId="4142092210" sldId="274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13.083" v="40" actId="478"/>
          <ac:graphicFrameMkLst>
            <pc:docMk/>
            <pc:sldMk cId="4142092210" sldId="274"/>
            <ac:graphicFrameMk id="28" creationId="{06A8855F-2B3A-9CF3-2CC4-9E1E84802136}"/>
          </ac:graphicFrameMkLst>
        </pc:graphicFrameChg>
        <pc:picChg chg="add mod">
          <ac:chgData name="BELLEMIN SANDRA" userId="5fe4e071-d3f4-40df-970f-ee8fcf898346" providerId="ADAL" clId="{96AE0527-3180-4E7A-B040-DB36FCE651C2}" dt="2023-09-20T16:02:14.384" v="41"/>
          <ac:picMkLst>
            <pc:docMk/>
            <pc:sldMk cId="4142092210" sldId="274"/>
            <ac:picMk id="30" creationId="{C62A0BDD-B84C-8327-A87E-02AD5F0210A3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2:17.772" v="43"/>
        <pc:sldMkLst>
          <pc:docMk/>
          <pc:sldMk cId="2901583472" sldId="275"/>
        </pc:sldMkLst>
        <pc:picChg chg="del">
          <ac:chgData name="BELLEMIN SANDRA" userId="5fe4e071-d3f4-40df-970f-ee8fcf898346" providerId="ADAL" clId="{96AE0527-3180-4E7A-B040-DB36FCE651C2}" dt="2023-09-20T16:02:16.388" v="42" actId="478"/>
          <ac:picMkLst>
            <pc:docMk/>
            <pc:sldMk cId="2901583472" sldId="275"/>
            <ac:picMk id="3" creationId="{52DD530E-ACFE-3EB4-ACD8-B03B99FBE165}"/>
          </ac:picMkLst>
        </pc:picChg>
        <pc:picChg chg="add mod">
          <ac:chgData name="BELLEMIN SANDRA" userId="5fe4e071-d3f4-40df-970f-ee8fcf898346" providerId="ADAL" clId="{96AE0527-3180-4E7A-B040-DB36FCE651C2}" dt="2023-09-20T16:02:17.772" v="43"/>
          <ac:picMkLst>
            <pc:docMk/>
            <pc:sldMk cId="2901583472" sldId="275"/>
            <ac:picMk id="4" creationId="{B7AF3097-B062-4CA8-7B8B-501FC7D2EF18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2:24.549" v="45"/>
        <pc:sldMkLst>
          <pc:docMk/>
          <pc:sldMk cId="316287841" sldId="276"/>
        </pc:sldMkLst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2:22.613" v="44" actId="478"/>
          <ac:spMkLst>
            <pc:docMk/>
            <pc:sldMk cId="316287841" sldId="276"/>
            <ac:spMk id="27" creationId="{53BE8777-E096-7943-0A0F-3655F032F277}"/>
          </ac:spMkLst>
        </pc:sp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22.613" v="44" actId="478"/>
          <ac:graphicFrameMkLst>
            <pc:docMk/>
            <pc:sldMk cId="316287841" sldId="276"/>
            <ac:graphicFrameMk id="29" creationId="{ABFB8EE0-71DE-A1C7-F52A-18E46DD06624}"/>
          </ac:graphicFrameMkLst>
        </pc:graphicFrameChg>
        <pc:picChg chg="add mod">
          <ac:chgData name="BELLEMIN SANDRA" userId="5fe4e071-d3f4-40df-970f-ee8fcf898346" providerId="ADAL" clId="{96AE0527-3180-4E7A-B040-DB36FCE651C2}" dt="2023-09-20T16:02:24.549" v="45"/>
          <ac:picMkLst>
            <pc:docMk/>
            <pc:sldMk cId="316287841" sldId="276"/>
            <ac:picMk id="31" creationId="{ADBF7E58-372E-9A9E-1C94-F0F7022CE94C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2:37.319" v="48"/>
        <pc:sldMkLst>
          <pc:docMk/>
          <pc:sldMk cId="2710259084" sldId="277"/>
        </pc:sldMkLst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2:32.417" v="46" actId="478"/>
          <ac:spMkLst>
            <pc:docMk/>
            <pc:sldMk cId="2710259084" sldId="277"/>
            <ac:spMk id="27" creationId="{53BE8777-E096-7943-0A0F-3655F032F277}"/>
          </ac:spMkLst>
        </pc:spChg>
        <pc:graphicFrameChg chg="del">
          <ac:chgData name="BELLEMIN SANDRA" userId="5fe4e071-d3f4-40df-970f-ee8fcf898346" providerId="ADAL" clId="{96AE0527-3180-4E7A-B040-DB36FCE651C2}" dt="2023-09-20T16:02:35.167" v="47" actId="478"/>
          <ac:graphicFrameMkLst>
            <pc:docMk/>
            <pc:sldMk cId="2710259084" sldId="277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32.417" v="46" actId="478"/>
          <ac:graphicFrameMkLst>
            <pc:docMk/>
            <pc:sldMk cId="2710259084" sldId="277"/>
            <ac:graphicFrameMk id="30" creationId="{D1A9AF81-910E-ADC0-48D1-3E9864E3C48F}"/>
          </ac:graphicFrameMkLst>
        </pc:graphicFrameChg>
        <pc:picChg chg="add mod">
          <ac:chgData name="BELLEMIN SANDRA" userId="5fe4e071-d3f4-40df-970f-ee8fcf898346" providerId="ADAL" clId="{96AE0527-3180-4E7A-B040-DB36FCE651C2}" dt="2023-09-20T16:02:37.319" v="48"/>
          <ac:picMkLst>
            <pc:docMk/>
            <pc:sldMk cId="2710259084" sldId="277"/>
            <ac:picMk id="32" creationId="{FCEFFEED-65F2-500A-FD52-A6882160A6C2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2:43.434" v="50"/>
        <pc:sldMkLst>
          <pc:docMk/>
          <pc:sldMk cId="2456663811" sldId="278"/>
        </pc:sldMkLst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2:41.472" v="49" actId="478"/>
          <ac:spMkLst>
            <pc:docMk/>
            <pc:sldMk cId="2456663811" sldId="278"/>
            <ac:spMk id="27" creationId="{53BE8777-E096-7943-0A0F-3655F032F277}"/>
          </ac:spMkLst>
        </pc:sp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1.472" v="49" actId="478"/>
          <ac:graphicFrameMkLst>
            <pc:docMk/>
            <pc:sldMk cId="2456663811" sldId="278"/>
            <ac:graphicFrameMk id="30" creationId="{18FB7001-5208-860E-E9BA-B52196FA7CF6}"/>
          </ac:graphicFrameMkLst>
        </pc:graphicFrameChg>
        <pc:picChg chg="add mod">
          <ac:chgData name="BELLEMIN SANDRA" userId="5fe4e071-d3f4-40df-970f-ee8fcf898346" providerId="ADAL" clId="{96AE0527-3180-4E7A-B040-DB36FCE651C2}" dt="2023-09-20T16:02:43.434" v="50"/>
          <ac:picMkLst>
            <pc:docMk/>
            <pc:sldMk cId="2456663811" sldId="278"/>
            <ac:picMk id="32" creationId="{0EFF0E6F-33B2-621A-EB59-5779D38A4D26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3:00.351" v="52"/>
        <pc:sldMkLst>
          <pc:docMk/>
          <pc:sldMk cId="1204122619" sldId="279"/>
        </pc:sldMkLst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2:48.826" v="51" actId="478"/>
          <ac:spMkLst>
            <pc:docMk/>
            <pc:sldMk cId="1204122619" sldId="279"/>
            <ac:spMk id="30" creationId="{6C87D633-C296-7795-6A8E-686FD5CA4663}"/>
          </ac:spMkLst>
        </pc:sp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2:48.826" v="51" actId="478"/>
          <ac:graphicFrameMkLst>
            <pc:docMk/>
            <pc:sldMk cId="1204122619" sldId="279"/>
            <ac:graphicFrameMk id="31" creationId="{DBAD948D-EE19-4C5C-1622-F717F77DE58E}"/>
          </ac:graphicFrameMkLst>
        </pc:graphicFrameChg>
        <pc:picChg chg="add mod">
          <ac:chgData name="BELLEMIN SANDRA" userId="5fe4e071-d3f4-40df-970f-ee8fcf898346" providerId="ADAL" clId="{96AE0527-3180-4E7A-B040-DB36FCE651C2}" dt="2023-09-20T16:03:00.351" v="52"/>
          <ac:picMkLst>
            <pc:docMk/>
            <pc:sldMk cId="1204122619" sldId="279"/>
            <ac:picMk id="33" creationId="{1E39D10D-2944-D422-9420-C393B2E73B89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3:07.749" v="54"/>
        <pc:sldMkLst>
          <pc:docMk/>
          <pc:sldMk cId="932172875" sldId="280"/>
        </pc:sldMkLst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3:06.458" v="53" actId="478"/>
          <ac:spMkLst>
            <pc:docMk/>
            <pc:sldMk cId="932172875" sldId="280"/>
            <ac:spMk id="30" creationId="{6C87D633-C296-7795-6A8E-686FD5CA4663}"/>
          </ac:spMkLst>
        </pc:sp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06.458" v="53" actId="478"/>
          <ac:graphicFrameMkLst>
            <pc:docMk/>
            <pc:sldMk cId="932172875" sldId="280"/>
            <ac:graphicFrameMk id="31" creationId="{4E9363DE-72E1-64AC-3E00-61A21BE57779}"/>
          </ac:graphicFrameMkLst>
        </pc:graphicFrameChg>
        <pc:picChg chg="add mod">
          <ac:chgData name="BELLEMIN SANDRA" userId="5fe4e071-d3f4-40df-970f-ee8fcf898346" providerId="ADAL" clId="{96AE0527-3180-4E7A-B040-DB36FCE651C2}" dt="2023-09-20T16:03:07.749" v="54"/>
          <ac:picMkLst>
            <pc:docMk/>
            <pc:sldMk cId="932172875" sldId="280"/>
            <ac:picMk id="33" creationId="{EE53E5C6-F2C5-E270-1EB4-E21360D72FD9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3:20.385" v="57"/>
        <pc:sldMkLst>
          <pc:docMk/>
          <pc:sldMk cId="1358972761" sldId="281"/>
        </pc:sldMkLst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30" creationId="{6C87D633-C296-7795-6A8E-686FD5CA4663}"/>
          </ac:spMkLst>
        </pc:spChg>
        <pc:spChg chg="del">
          <ac:chgData name="BELLEMIN SANDRA" userId="5fe4e071-d3f4-40df-970f-ee8fcf898346" providerId="ADAL" clId="{96AE0527-3180-4E7A-B040-DB36FCE651C2}" dt="2023-09-20T16:03:16.761" v="55" actId="478"/>
          <ac:spMkLst>
            <pc:docMk/>
            <pc:sldMk cId="1358972761" sldId="281"/>
            <ac:spMk id="31" creationId="{0DC614F2-5EE7-B540-91A4-4DE2097BA7C4}"/>
          </ac:spMkLst>
        </pc:spChg>
        <pc:graphicFrameChg chg="del">
          <ac:chgData name="BELLEMIN SANDRA" userId="5fe4e071-d3f4-40df-970f-ee8fcf898346" providerId="ADAL" clId="{96AE0527-3180-4E7A-B040-DB36FCE651C2}" dt="2023-09-20T16:03:19.055" v="56" actId="478"/>
          <ac:graphicFrameMkLst>
            <pc:docMk/>
            <pc:sldMk cId="1358972761" sldId="281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3:16.761" v="55" actId="478"/>
          <ac:graphicFrameMkLst>
            <pc:docMk/>
            <pc:sldMk cId="1358972761" sldId="281"/>
            <ac:graphicFrameMk id="32" creationId="{1CA8F0AB-4798-1F70-551F-990A67A58F4A}"/>
          </ac:graphicFrameMkLst>
        </pc:graphicFrameChg>
        <pc:picChg chg="add mod">
          <ac:chgData name="BELLEMIN SANDRA" userId="5fe4e071-d3f4-40df-970f-ee8fcf898346" providerId="ADAL" clId="{96AE0527-3180-4E7A-B040-DB36FCE651C2}" dt="2023-09-20T16:03:20.385" v="57"/>
          <ac:picMkLst>
            <pc:docMk/>
            <pc:sldMk cId="1358972761" sldId="281"/>
            <ac:picMk id="34" creationId="{8909ABDE-8D5F-1797-9AC2-2D0218875909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4:47.682" v="59"/>
        <pc:sldMkLst>
          <pc:docMk/>
          <pc:sldMk cId="3994687921" sldId="282"/>
        </pc:sldMkLst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30" creationId="{6C87D633-C296-7795-6A8E-686FD5CA4663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31" creationId="{0DC614F2-5EE7-B540-91A4-4DE2097BA7C4}"/>
          </ac:spMkLst>
        </pc:spChg>
        <pc:spChg chg="del">
          <ac:chgData name="BELLEMIN SANDRA" userId="5fe4e071-d3f4-40df-970f-ee8fcf898346" providerId="ADAL" clId="{96AE0527-3180-4E7A-B040-DB36FCE651C2}" dt="2023-09-20T16:04:46.298" v="58" actId="478"/>
          <ac:spMkLst>
            <pc:docMk/>
            <pc:sldMk cId="3994687921" sldId="282"/>
            <ac:spMk id="32" creationId="{15A31376-BDFD-B75A-4900-E574058A4B0D}"/>
          </ac:spMkLst>
        </pc:sp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46.298" v="58" actId="478"/>
          <ac:graphicFrameMkLst>
            <pc:docMk/>
            <pc:sldMk cId="3994687921" sldId="282"/>
            <ac:graphicFrameMk id="33" creationId="{01280934-6B4E-C0B7-E209-98F3695A7D9C}"/>
          </ac:graphicFrameMkLst>
        </pc:graphicFrameChg>
        <pc:picChg chg="add mod">
          <ac:chgData name="BELLEMIN SANDRA" userId="5fe4e071-d3f4-40df-970f-ee8fcf898346" providerId="ADAL" clId="{96AE0527-3180-4E7A-B040-DB36FCE651C2}" dt="2023-09-20T16:04:47.682" v="59"/>
          <ac:picMkLst>
            <pc:docMk/>
            <pc:sldMk cId="3994687921" sldId="282"/>
            <ac:picMk id="35" creationId="{979DA3CD-F49F-B2A5-8A4F-8DF2CBFA1860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4:54.734" v="61"/>
        <pc:sldMkLst>
          <pc:docMk/>
          <pc:sldMk cId="153634723" sldId="283"/>
        </pc:sldMkLst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30" creationId="{6C87D633-C296-7795-6A8E-686FD5CA4663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31" creationId="{0DC614F2-5EE7-B540-91A4-4DE2097BA7C4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32" creationId="{15A31376-BDFD-B75A-4900-E574058A4B0D}"/>
          </ac:spMkLst>
        </pc:spChg>
        <pc:spChg chg="del">
          <ac:chgData name="BELLEMIN SANDRA" userId="5fe4e071-d3f4-40df-970f-ee8fcf898346" providerId="ADAL" clId="{96AE0527-3180-4E7A-B040-DB36FCE651C2}" dt="2023-09-20T16:04:53.157" v="60" actId="478"/>
          <ac:spMkLst>
            <pc:docMk/>
            <pc:sldMk cId="153634723" sldId="283"/>
            <ac:spMk id="33" creationId="{3CE6E610-427D-5C9A-D196-EBA3BE33D585}"/>
          </ac:spMkLst>
        </pc:sp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4:53.157" v="60" actId="478"/>
          <ac:graphicFrameMkLst>
            <pc:docMk/>
            <pc:sldMk cId="153634723" sldId="283"/>
            <ac:graphicFrameMk id="34" creationId="{F20373FA-8DBB-61C9-2FCF-4DB64ACB9DB2}"/>
          </ac:graphicFrameMkLst>
        </pc:graphicFrameChg>
        <pc:picChg chg="add mod">
          <ac:chgData name="BELLEMIN SANDRA" userId="5fe4e071-d3f4-40df-970f-ee8fcf898346" providerId="ADAL" clId="{96AE0527-3180-4E7A-B040-DB36FCE651C2}" dt="2023-09-20T16:04:54.734" v="61"/>
          <ac:picMkLst>
            <pc:docMk/>
            <pc:sldMk cId="153634723" sldId="283"/>
            <ac:picMk id="36" creationId="{62F97231-42B3-F85B-79C0-60B4E06D524F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07.301" v="65"/>
        <pc:sldMkLst>
          <pc:docMk/>
          <pc:sldMk cId="766816343" sldId="284"/>
        </pc:sldMkLst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30" creationId="{6C87D633-C296-7795-6A8E-686FD5CA4663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31" creationId="{0DC614F2-5EE7-B540-91A4-4DE2097BA7C4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32" creationId="{15A31376-BDFD-B75A-4900-E574058A4B0D}"/>
          </ac:spMkLst>
        </pc:spChg>
        <pc:spChg chg="del">
          <ac:chgData name="BELLEMIN SANDRA" userId="5fe4e071-d3f4-40df-970f-ee8fcf898346" providerId="ADAL" clId="{96AE0527-3180-4E7A-B040-DB36FCE651C2}" dt="2023-09-20T16:05:00.736" v="62" actId="478"/>
          <ac:spMkLst>
            <pc:docMk/>
            <pc:sldMk cId="766816343" sldId="284"/>
            <ac:spMk id="33" creationId="{3CE6E610-427D-5C9A-D196-EBA3BE33D585}"/>
          </ac:spMkLst>
        </pc:spChg>
        <pc:graphicFrameChg chg="del">
          <ac:chgData name="BELLEMIN SANDRA" userId="5fe4e071-d3f4-40df-970f-ee8fcf898346" providerId="ADAL" clId="{96AE0527-3180-4E7A-B040-DB36FCE651C2}" dt="2023-09-20T16:05:00.736" v="62" actId="478"/>
          <ac:graphicFrameMkLst>
            <pc:docMk/>
            <pc:sldMk cId="766816343" sldId="284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0.736" v="62" actId="478"/>
          <ac:graphicFrameMkLst>
            <pc:docMk/>
            <pc:sldMk cId="766816343" sldId="284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0.736" v="62" actId="478"/>
          <ac:graphicFrameMkLst>
            <pc:docMk/>
            <pc:sldMk cId="766816343" sldId="284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0.736" v="62" actId="478"/>
          <ac:graphicFrameMkLst>
            <pc:docMk/>
            <pc:sldMk cId="766816343" sldId="284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0.736" v="62" actId="478"/>
          <ac:graphicFrameMkLst>
            <pc:docMk/>
            <pc:sldMk cId="766816343" sldId="284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0.736" v="62" actId="478"/>
          <ac:graphicFrameMkLst>
            <pc:docMk/>
            <pc:sldMk cId="766816343" sldId="284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3.130" v="64" actId="478"/>
          <ac:graphicFrameMkLst>
            <pc:docMk/>
            <pc:sldMk cId="766816343" sldId="284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02.573" v="63" actId="478"/>
          <ac:graphicFrameMkLst>
            <pc:docMk/>
            <pc:sldMk cId="766816343" sldId="284"/>
            <ac:graphicFrameMk id="34" creationId="{772011EE-D215-AE7D-EDB8-4E500A71024B}"/>
          </ac:graphicFrameMkLst>
        </pc:graphicFrameChg>
        <pc:picChg chg="add mod">
          <ac:chgData name="BELLEMIN SANDRA" userId="5fe4e071-d3f4-40df-970f-ee8fcf898346" providerId="ADAL" clId="{96AE0527-3180-4E7A-B040-DB36FCE651C2}" dt="2023-09-20T16:05:07.301" v="65"/>
          <ac:picMkLst>
            <pc:docMk/>
            <pc:sldMk cId="766816343" sldId="284"/>
            <ac:picMk id="36" creationId="{633B356A-86AD-13D1-D88F-271CF57E3197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12.965" v="67"/>
        <pc:sldMkLst>
          <pc:docMk/>
          <pc:sldMk cId="103666783" sldId="285"/>
        </pc:sldMkLst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3" creationId="{D71E352E-984F-EF54-C54B-84C472FF5E8F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4" creationId="{E943DEC8-BFB7-D9C3-6870-D4AA8969FD8B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5" creationId="{5A17F2E4-7103-8170-E506-2F05D084D7B5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6" creationId="{0E3B6CFF-3EF7-F773-ECAE-C84FC9699CD6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7" creationId="{586C287F-1FA9-A8FA-7445-D353F1699965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8" creationId="{D7C742D4-B84C-D358-BC58-DADF44D8761D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9" creationId="{313AA2E4-FC58-8D8E-4389-8B5C590A6898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0" creationId="{59BD9BDB-0BBF-E6A7-C552-D85AE289B9EA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1" creationId="{3F47BCF8-D42C-C6D0-4991-8CB2E6FE648B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2" creationId="{A41C83C1-9233-4533-76B7-051B8B65CD5F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3" creationId="{EAAA45AE-00ED-1916-D689-F0C3714694EE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4" creationId="{D27573AD-DCC4-9E2F-76B5-1D73538A6B96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8" creationId="{6C932CF3-2366-7855-8AA6-497692024A75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19" creationId="{90FEC12D-13E4-4859-6000-A13229EBCC34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0" creationId="{B8F9ADD4-A77F-C1A4-8C0C-49E10D42844E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1" creationId="{0250AFA7-70E8-AC03-DF42-FD1674293801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2" creationId="{9A0C5499-ACB3-066A-8DF2-F77E5A71D8D0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3" creationId="{BF0D12F0-4E33-B093-480A-D93F2090D3F6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5" creationId="{2A6872F1-9716-F35F-3F19-6A97F3E334C4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6" creationId="{91ACF206-FF32-ACF2-DEE0-0DC608FB4FA0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27" creationId="{53BE8777-E096-7943-0A0F-3655F032F277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30" creationId="{6C87D633-C296-7795-6A8E-686FD5CA4663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31" creationId="{0DC614F2-5EE7-B540-91A4-4DE2097BA7C4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32" creationId="{15A31376-BDFD-B75A-4900-E574058A4B0D}"/>
          </ac:spMkLst>
        </pc:spChg>
        <pc:spChg chg="del">
          <ac:chgData name="BELLEMIN SANDRA" userId="5fe4e071-d3f4-40df-970f-ee8fcf898346" providerId="ADAL" clId="{96AE0527-3180-4E7A-B040-DB36FCE651C2}" dt="2023-09-20T16:05:11.453" v="66" actId="478"/>
          <ac:spMkLst>
            <pc:docMk/>
            <pc:sldMk cId="103666783" sldId="285"/>
            <ac:spMk id="33" creationId="{3CE6E610-427D-5C9A-D196-EBA3BE33D585}"/>
          </ac:spMkLst>
        </pc:sp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2" creationId="{E8E0CB07-163B-3DE1-9955-22A07D65197B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15" creationId="{7598221F-DD89-E7E7-27E0-8FEEFD8A3EA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16" creationId="{60A44416-97D4-570A-151E-1BEA474B723F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17" creationId="{71533B45-9FD9-A4B2-9173-5DCF49D822B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24" creationId="{2EEFD375-A9F8-C054-2385-59DB395F41C8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28" creationId="{C536AD44-516A-A5D1-1C54-28BD61CA0AD5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29" creationId="{ABFB8EE0-71DE-A1C7-F52A-18E46DD06624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11.453" v="66" actId="478"/>
          <ac:graphicFrameMkLst>
            <pc:docMk/>
            <pc:sldMk cId="103666783" sldId="285"/>
            <ac:graphicFrameMk id="34" creationId="{772011EE-D215-AE7D-EDB8-4E500A71024B}"/>
          </ac:graphicFrameMkLst>
        </pc:graphicFrameChg>
        <pc:picChg chg="add mod">
          <ac:chgData name="BELLEMIN SANDRA" userId="5fe4e071-d3f4-40df-970f-ee8fcf898346" providerId="ADAL" clId="{96AE0527-3180-4E7A-B040-DB36FCE651C2}" dt="2023-09-20T16:05:12.965" v="67"/>
          <ac:picMkLst>
            <pc:docMk/>
            <pc:sldMk cId="103666783" sldId="285"/>
            <ac:picMk id="36" creationId="{98378EF3-2BF6-0DDF-098C-279B6DD6A8A4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19.010" v="69"/>
        <pc:sldMkLst>
          <pc:docMk/>
          <pc:sldMk cId="558751905" sldId="286"/>
        </pc:sldMkLst>
        <pc:spChg chg="del">
          <ac:chgData name="BELLEMIN SANDRA" userId="5fe4e071-d3f4-40df-970f-ee8fcf898346" providerId="ADAL" clId="{96AE0527-3180-4E7A-B040-DB36FCE651C2}" dt="2023-09-20T16:05:17.512" v="68" actId="478"/>
          <ac:spMkLst>
            <pc:docMk/>
            <pc:sldMk cId="558751905" sldId="286"/>
            <ac:spMk id="35" creationId="{652E3B85-8F98-129A-292B-1F3B309C47A8}"/>
          </ac:spMkLst>
        </pc:spChg>
        <pc:spChg chg="del">
          <ac:chgData name="BELLEMIN SANDRA" userId="5fe4e071-d3f4-40df-970f-ee8fcf898346" providerId="ADAL" clId="{96AE0527-3180-4E7A-B040-DB36FCE651C2}" dt="2023-09-20T16:05:17.512" v="68" actId="478"/>
          <ac:spMkLst>
            <pc:docMk/>
            <pc:sldMk cId="558751905" sldId="286"/>
            <ac:spMk id="36" creationId="{2EC283CA-3C92-B482-4E1A-FC8ABCDD9DA7}"/>
          </ac:spMkLst>
        </pc:spChg>
        <pc:picChg chg="add mod">
          <ac:chgData name="BELLEMIN SANDRA" userId="5fe4e071-d3f4-40df-970f-ee8fcf898346" providerId="ADAL" clId="{96AE0527-3180-4E7A-B040-DB36FCE651C2}" dt="2023-09-20T16:05:19.010" v="69"/>
          <ac:picMkLst>
            <pc:docMk/>
            <pc:sldMk cId="558751905" sldId="286"/>
            <ac:picMk id="3" creationId="{EEA15392-1698-4427-3665-40BBF1F090CC}"/>
          </ac:picMkLst>
        </pc:picChg>
        <pc:picChg chg="del">
          <ac:chgData name="BELLEMIN SANDRA" userId="5fe4e071-d3f4-40df-970f-ee8fcf898346" providerId="ADAL" clId="{96AE0527-3180-4E7A-B040-DB36FCE651C2}" dt="2023-09-20T16:05:17.512" v="68" actId="478"/>
          <ac:picMkLst>
            <pc:docMk/>
            <pc:sldMk cId="558751905" sldId="286"/>
            <ac:picMk id="38" creationId="{1B08D39C-56E6-2C1C-6679-F03C2FF49622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23.866" v="71"/>
        <pc:sldMkLst>
          <pc:docMk/>
          <pc:sldMk cId="841017701" sldId="287"/>
        </pc:sldMkLst>
        <pc:spChg chg="del">
          <ac:chgData name="BELLEMIN SANDRA" userId="5fe4e071-d3f4-40df-970f-ee8fcf898346" providerId="ADAL" clId="{96AE0527-3180-4E7A-B040-DB36FCE651C2}" dt="2023-09-20T16:05:22.503" v="70" actId="478"/>
          <ac:spMkLst>
            <pc:docMk/>
            <pc:sldMk cId="841017701" sldId="287"/>
            <ac:spMk id="2" creationId="{A602B30A-6AE0-EECD-BD20-9090D40AD57D}"/>
          </ac:spMkLst>
        </pc:spChg>
        <pc:spChg chg="del">
          <ac:chgData name="BELLEMIN SANDRA" userId="5fe4e071-d3f4-40df-970f-ee8fcf898346" providerId="ADAL" clId="{96AE0527-3180-4E7A-B040-DB36FCE651C2}" dt="2023-09-20T16:05:22.503" v="70" actId="478"/>
          <ac:spMkLst>
            <pc:docMk/>
            <pc:sldMk cId="841017701" sldId="287"/>
            <ac:spMk id="3" creationId="{681AA478-E81D-34B3-7F42-277005488C56}"/>
          </ac:spMkLst>
        </pc:spChg>
        <pc:picChg chg="del">
          <ac:chgData name="BELLEMIN SANDRA" userId="5fe4e071-d3f4-40df-970f-ee8fcf898346" providerId="ADAL" clId="{96AE0527-3180-4E7A-B040-DB36FCE651C2}" dt="2023-09-20T16:05:22.503" v="70" actId="478"/>
          <ac:picMkLst>
            <pc:docMk/>
            <pc:sldMk cId="841017701" sldId="287"/>
            <ac:picMk id="4" creationId="{9234065C-C305-DD57-E69D-C311F7E6C306}"/>
          </ac:picMkLst>
        </pc:picChg>
        <pc:picChg chg="add mod">
          <ac:chgData name="BELLEMIN SANDRA" userId="5fe4e071-d3f4-40df-970f-ee8fcf898346" providerId="ADAL" clId="{96AE0527-3180-4E7A-B040-DB36FCE651C2}" dt="2023-09-20T16:05:23.866" v="71"/>
          <ac:picMkLst>
            <pc:docMk/>
            <pc:sldMk cId="841017701" sldId="287"/>
            <ac:picMk id="6" creationId="{8E43AAD6-F17A-06A2-F500-95C1EDE06D79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28.466" v="73"/>
        <pc:sldMkLst>
          <pc:docMk/>
          <pc:sldMk cId="3982594268" sldId="288"/>
        </pc:sldMkLst>
        <pc:spChg chg="del">
          <ac:chgData name="BELLEMIN SANDRA" userId="5fe4e071-d3f4-40df-970f-ee8fcf898346" providerId="ADAL" clId="{96AE0527-3180-4E7A-B040-DB36FCE651C2}" dt="2023-09-20T16:05:27.096" v="72" actId="478"/>
          <ac:spMkLst>
            <pc:docMk/>
            <pc:sldMk cId="3982594268" sldId="288"/>
            <ac:spMk id="2" creationId="{E1BD23B5-73D2-3A4A-B8BB-A4B8A7BD4A65}"/>
          </ac:spMkLst>
        </pc:spChg>
        <pc:spChg chg="del">
          <ac:chgData name="BELLEMIN SANDRA" userId="5fe4e071-d3f4-40df-970f-ee8fcf898346" providerId="ADAL" clId="{96AE0527-3180-4E7A-B040-DB36FCE651C2}" dt="2023-09-20T16:05:27.096" v="72" actId="478"/>
          <ac:spMkLst>
            <pc:docMk/>
            <pc:sldMk cId="3982594268" sldId="288"/>
            <ac:spMk id="3" creationId="{F37711BF-C80A-20D4-1AAE-C06581E35E1E}"/>
          </ac:spMkLst>
        </pc:spChg>
        <pc:picChg chg="add mod">
          <ac:chgData name="BELLEMIN SANDRA" userId="5fe4e071-d3f4-40df-970f-ee8fcf898346" providerId="ADAL" clId="{96AE0527-3180-4E7A-B040-DB36FCE651C2}" dt="2023-09-20T16:05:28.466" v="73"/>
          <ac:picMkLst>
            <pc:docMk/>
            <pc:sldMk cId="3982594268" sldId="288"/>
            <ac:picMk id="5" creationId="{2CC1DBB4-4B09-01C8-68FA-B10786FB1F3B}"/>
          </ac:picMkLst>
        </pc:picChg>
        <pc:picChg chg="del">
          <ac:chgData name="BELLEMIN SANDRA" userId="5fe4e071-d3f4-40df-970f-ee8fcf898346" providerId="ADAL" clId="{96AE0527-3180-4E7A-B040-DB36FCE651C2}" dt="2023-09-20T16:05:27.096" v="72" actId="478"/>
          <ac:picMkLst>
            <pc:docMk/>
            <pc:sldMk cId="3982594268" sldId="288"/>
            <ac:picMk id="6" creationId="{8221F90A-635E-58D1-F192-3BA22CB7FFAA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33.806" v="75"/>
        <pc:sldMkLst>
          <pc:docMk/>
          <pc:sldMk cId="762566431" sldId="289"/>
        </pc:sldMkLst>
        <pc:graphicFrameChg chg="del">
          <ac:chgData name="BELLEMIN SANDRA" userId="5fe4e071-d3f4-40df-970f-ee8fcf898346" providerId="ADAL" clId="{96AE0527-3180-4E7A-B040-DB36FCE651C2}" dt="2023-09-20T16:05:32.456" v="74" actId="478"/>
          <ac:graphicFrameMkLst>
            <pc:docMk/>
            <pc:sldMk cId="762566431" sldId="289"/>
            <ac:graphicFrameMk id="2" creationId="{BC0EEE2B-D31B-753A-42C7-B5ECD2C2A319}"/>
          </ac:graphicFrameMkLst>
        </pc:graphicFrameChg>
        <pc:graphicFrameChg chg="del">
          <ac:chgData name="BELLEMIN SANDRA" userId="5fe4e071-d3f4-40df-970f-ee8fcf898346" providerId="ADAL" clId="{96AE0527-3180-4E7A-B040-DB36FCE651C2}" dt="2023-09-20T16:05:32.456" v="74" actId="478"/>
          <ac:graphicFrameMkLst>
            <pc:docMk/>
            <pc:sldMk cId="762566431" sldId="289"/>
            <ac:graphicFrameMk id="3" creationId="{DAD01E89-075E-4C9B-DE7E-070C60AE69E4}"/>
          </ac:graphicFrameMkLst>
        </pc:graphicFrameChg>
        <pc:picChg chg="add mod">
          <ac:chgData name="BELLEMIN SANDRA" userId="5fe4e071-d3f4-40df-970f-ee8fcf898346" providerId="ADAL" clId="{96AE0527-3180-4E7A-B040-DB36FCE651C2}" dt="2023-09-20T16:05:33.806" v="75"/>
          <ac:picMkLst>
            <pc:docMk/>
            <pc:sldMk cId="762566431" sldId="289"/>
            <ac:picMk id="5" creationId="{FDFB8259-6488-45B8-BCC3-B1B2607574A6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41.025" v="77"/>
        <pc:sldMkLst>
          <pc:docMk/>
          <pc:sldMk cId="672143385" sldId="290"/>
        </pc:sldMkLst>
        <pc:spChg chg="del">
          <ac:chgData name="BELLEMIN SANDRA" userId="5fe4e071-d3f4-40df-970f-ee8fcf898346" providerId="ADAL" clId="{96AE0527-3180-4E7A-B040-DB36FCE651C2}" dt="2023-09-20T16:05:38.179" v="76" actId="478"/>
          <ac:spMkLst>
            <pc:docMk/>
            <pc:sldMk cId="672143385" sldId="290"/>
            <ac:spMk id="5" creationId="{C00A0036-90DA-C053-7A4E-5008810916D4}"/>
          </ac:spMkLst>
        </pc:spChg>
        <pc:picChg chg="del">
          <ac:chgData name="BELLEMIN SANDRA" userId="5fe4e071-d3f4-40df-970f-ee8fcf898346" providerId="ADAL" clId="{96AE0527-3180-4E7A-B040-DB36FCE651C2}" dt="2023-09-20T16:05:38.179" v="76" actId="478"/>
          <ac:picMkLst>
            <pc:docMk/>
            <pc:sldMk cId="672143385" sldId="290"/>
            <ac:picMk id="3" creationId="{32426435-C425-9551-186E-4E3A992EB267}"/>
          </ac:picMkLst>
        </pc:picChg>
        <pc:picChg chg="add mod">
          <ac:chgData name="BELLEMIN SANDRA" userId="5fe4e071-d3f4-40df-970f-ee8fcf898346" providerId="ADAL" clId="{96AE0527-3180-4E7A-B040-DB36FCE651C2}" dt="2023-09-20T16:05:41.025" v="77"/>
          <ac:picMkLst>
            <pc:docMk/>
            <pc:sldMk cId="672143385" sldId="290"/>
            <ac:picMk id="4" creationId="{A053CE55-D200-CA0C-F984-D23E9E54F7F1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56.059" v="81"/>
        <pc:sldMkLst>
          <pc:docMk/>
          <pc:sldMk cId="3665713545" sldId="291"/>
        </pc:sldMkLst>
        <pc:picChg chg="del">
          <ac:chgData name="BELLEMIN SANDRA" userId="5fe4e071-d3f4-40df-970f-ee8fcf898346" providerId="ADAL" clId="{96AE0527-3180-4E7A-B040-DB36FCE651C2}" dt="2023-09-20T16:05:53.506" v="80" actId="478"/>
          <ac:picMkLst>
            <pc:docMk/>
            <pc:sldMk cId="3665713545" sldId="291"/>
            <ac:picMk id="3" creationId="{902C8F82-9369-8F25-3415-6F8505706D75}"/>
          </ac:picMkLst>
        </pc:picChg>
        <pc:picChg chg="add mod">
          <ac:chgData name="BELLEMIN SANDRA" userId="5fe4e071-d3f4-40df-970f-ee8fcf898346" providerId="ADAL" clId="{96AE0527-3180-4E7A-B040-DB36FCE651C2}" dt="2023-09-20T16:05:56.059" v="81"/>
          <ac:picMkLst>
            <pc:docMk/>
            <pc:sldMk cId="3665713545" sldId="291"/>
            <ac:picMk id="4" creationId="{778A9D5E-D754-0A6E-27BD-3A1ED2817390}"/>
          </ac:picMkLst>
        </pc:picChg>
        <pc:picChg chg="del">
          <ac:chgData name="BELLEMIN SANDRA" userId="5fe4e071-d3f4-40df-970f-ee8fcf898346" providerId="ADAL" clId="{96AE0527-3180-4E7A-B040-DB36FCE651C2}" dt="2023-09-20T16:05:53.506" v="80" actId="478"/>
          <ac:picMkLst>
            <pc:docMk/>
            <pc:sldMk cId="3665713545" sldId="291"/>
            <ac:picMk id="5" creationId="{DCC41C9E-B13A-5397-0D79-7BB4AB766D8B}"/>
          </ac:picMkLst>
        </pc:picChg>
        <pc:picChg chg="del">
          <ac:chgData name="BELLEMIN SANDRA" userId="5fe4e071-d3f4-40df-970f-ee8fcf898346" providerId="ADAL" clId="{96AE0527-3180-4E7A-B040-DB36FCE651C2}" dt="2023-09-20T16:05:53.506" v="80" actId="478"/>
          <ac:picMkLst>
            <pc:docMk/>
            <pc:sldMk cId="3665713545" sldId="291"/>
            <ac:picMk id="7" creationId="{41F2B20E-1B66-1027-F86A-88DD8652998B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5:48.928" v="79"/>
        <pc:sldMkLst>
          <pc:docMk/>
          <pc:sldMk cId="2669857829" sldId="292"/>
        </pc:sldMkLst>
        <pc:picChg chg="del">
          <ac:chgData name="BELLEMIN SANDRA" userId="5fe4e071-d3f4-40df-970f-ee8fcf898346" providerId="ADAL" clId="{96AE0527-3180-4E7A-B040-DB36FCE651C2}" dt="2023-09-20T16:05:44.744" v="78" actId="478"/>
          <ac:picMkLst>
            <pc:docMk/>
            <pc:sldMk cId="2669857829" sldId="292"/>
            <ac:picMk id="2" creationId="{FAFA4F00-07EF-3193-3E68-3A5498812C87}"/>
          </ac:picMkLst>
        </pc:picChg>
        <pc:picChg chg="del">
          <ac:chgData name="BELLEMIN SANDRA" userId="5fe4e071-d3f4-40df-970f-ee8fcf898346" providerId="ADAL" clId="{96AE0527-3180-4E7A-B040-DB36FCE651C2}" dt="2023-09-20T16:05:44.744" v="78" actId="478"/>
          <ac:picMkLst>
            <pc:docMk/>
            <pc:sldMk cId="2669857829" sldId="292"/>
            <ac:picMk id="3" creationId="{902C8F82-9369-8F25-3415-6F8505706D75}"/>
          </ac:picMkLst>
        </pc:picChg>
        <pc:picChg chg="add mod">
          <ac:chgData name="BELLEMIN SANDRA" userId="5fe4e071-d3f4-40df-970f-ee8fcf898346" providerId="ADAL" clId="{96AE0527-3180-4E7A-B040-DB36FCE651C2}" dt="2023-09-20T16:05:48.928" v="79"/>
          <ac:picMkLst>
            <pc:docMk/>
            <pc:sldMk cId="2669857829" sldId="292"/>
            <ac:picMk id="5" creationId="{626B592A-39A4-21EB-E99A-880CDAB5B077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05.528" v="86"/>
        <pc:sldMkLst>
          <pc:docMk/>
          <pc:sldMk cId="2374557346" sldId="293"/>
        </pc:sldMkLst>
        <pc:picChg chg="del">
          <ac:chgData name="BELLEMIN SANDRA" userId="5fe4e071-d3f4-40df-970f-ee8fcf898346" providerId="ADAL" clId="{96AE0527-3180-4E7A-B040-DB36FCE651C2}" dt="2023-09-20T16:06:00.047" v="82" actId="478"/>
          <ac:picMkLst>
            <pc:docMk/>
            <pc:sldMk cId="2374557346" sldId="293"/>
            <ac:picMk id="3" creationId="{902C8F82-9369-8F25-3415-6F8505706D75}"/>
          </ac:picMkLst>
        </pc:picChg>
        <pc:picChg chg="add del mod">
          <ac:chgData name="BELLEMIN SANDRA" userId="5fe4e071-d3f4-40df-970f-ee8fcf898346" providerId="ADAL" clId="{96AE0527-3180-4E7A-B040-DB36FCE651C2}" dt="2023-09-20T16:06:03.884" v="85" actId="478"/>
          <ac:picMkLst>
            <pc:docMk/>
            <pc:sldMk cId="2374557346" sldId="293"/>
            <ac:picMk id="4" creationId="{CB2C459D-7D3E-0E38-33B2-F5D7A977D9D7}"/>
          </ac:picMkLst>
        </pc:picChg>
        <pc:picChg chg="del">
          <ac:chgData name="BELLEMIN SANDRA" userId="5fe4e071-d3f4-40df-970f-ee8fcf898346" providerId="ADAL" clId="{96AE0527-3180-4E7A-B040-DB36FCE651C2}" dt="2023-09-20T16:06:00.707" v="83" actId="478"/>
          <ac:picMkLst>
            <pc:docMk/>
            <pc:sldMk cId="2374557346" sldId="293"/>
            <ac:picMk id="6" creationId="{2281D341-7CDE-C5B7-F1E4-5ECE2B7948AD}"/>
          </ac:picMkLst>
        </pc:picChg>
        <pc:picChg chg="add mod">
          <ac:chgData name="BELLEMIN SANDRA" userId="5fe4e071-d3f4-40df-970f-ee8fcf898346" providerId="ADAL" clId="{96AE0527-3180-4E7A-B040-DB36FCE651C2}" dt="2023-09-20T16:06:05.528" v="86"/>
          <ac:picMkLst>
            <pc:docMk/>
            <pc:sldMk cId="2374557346" sldId="293"/>
            <ac:picMk id="7" creationId="{EE8E0795-0165-3312-E40F-4DDC10BAE91F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16.340" v="93"/>
        <pc:sldMkLst>
          <pc:docMk/>
          <pc:sldMk cId="1864446306" sldId="294"/>
        </pc:sldMkLst>
        <pc:picChg chg="del">
          <ac:chgData name="BELLEMIN SANDRA" userId="5fe4e071-d3f4-40df-970f-ee8fcf898346" providerId="ADAL" clId="{96AE0527-3180-4E7A-B040-DB36FCE651C2}" dt="2023-09-20T16:06:12.610" v="91" actId="478"/>
          <ac:picMkLst>
            <pc:docMk/>
            <pc:sldMk cId="1864446306" sldId="294"/>
            <ac:picMk id="3" creationId="{902C8F82-9369-8F25-3415-6F8505706D75}"/>
          </ac:picMkLst>
        </pc:picChg>
        <pc:picChg chg="add mod">
          <ac:chgData name="BELLEMIN SANDRA" userId="5fe4e071-d3f4-40df-970f-ee8fcf898346" providerId="ADAL" clId="{96AE0527-3180-4E7A-B040-DB36FCE651C2}" dt="2023-09-20T16:06:16.340" v="93"/>
          <ac:picMkLst>
            <pc:docMk/>
            <pc:sldMk cId="1864446306" sldId="294"/>
            <ac:picMk id="4" creationId="{C729C1A5-EC90-95EF-8714-733D4D2DCD67}"/>
          </ac:picMkLst>
        </pc:picChg>
        <pc:picChg chg="del">
          <ac:chgData name="BELLEMIN SANDRA" userId="5fe4e071-d3f4-40df-970f-ee8fcf898346" providerId="ADAL" clId="{96AE0527-3180-4E7A-B040-DB36FCE651C2}" dt="2023-09-20T16:06:13.086" v="92" actId="478"/>
          <ac:picMkLst>
            <pc:docMk/>
            <pc:sldMk cId="1864446306" sldId="294"/>
            <ac:picMk id="5" creationId="{53907E41-3434-C0C3-F33C-DF216F7FD402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19.970" v="97"/>
        <pc:sldMkLst>
          <pc:docMk/>
          <pc:sldMk cId="3367427600" sldId="295"/>
        </pc:sldMkLst>
        <pc:picChg chg="del">
          <ac:chgData name="BELLEMIN SANDRA" userId="5fe4e071-d3f4-40df-970f-ee8fcf898346" providerId="ADAL" clId="{96AE0527-3180-4E7A-B040-DB36FCE651C2}" dt="2023-09-20T16:06:18.310" v="95" actId="478"/>
          <ac:picMkLst>
            <pc:docMk/>
            <pc:sldMk cId="3367427600" sldId="295"/>
            <ac:picMk id="2" creationId="{8982A977-C624-0964-73C9-A32B8997E136}"/>
          </ac:picMkLst>
        </pc:picChg>
        <pc:picChg chg="del">
          <ac:chgData name="BELLEMIN SANDRA" userId="5fe4e071-d3f4-40df-970f-ee8fcf898346" providerId="ADAL" clId="{96AE0527-3180-4E7A-B040-DB36FCE651C2}" dt="2023-09-20T16:06:17.968" v="94" actId="478"/>
          <ac:picMkLst>
            <pc:docMk/>
            <pc:sldMk cId="3367427600" sldId="295"/>
            <ac:picMk id="3" creationId="{902C8F82-9369-8F25-3415-6F8505706D75}"/>
          </ac:picMkLst>
        </pc:picChg>
        <pc:picChg chg="del">
          <ac:chgData name="BELLEMIN SANDRA" userId="5fe4e071-d3f4-40df-970f-ee8fcf898346" providerId="ADAL" clId="{96AE0527-3180-4E7A-B040-DB36FCE651C2}" dt="2023-09-20T16:06:18.821" v="96" actId="478"/>
          <ac:picMkLst>
            <pc:docMk/>
            <pc:sldMk cId="3367427600" sldId="295"/>
            <ac:picMk id="5" creationId="{ED32B21E-B5CE-890C-2B82-9C13A52EB6DD}"/>
          </ac:picMkLst>
        </pc:picChg>
        <pc:picChg chg="add mod">
          <ac:chgData name="BELLEMIN SANDRA" userId="5fe4e071-d3f4-40df-970f-ee8fcf898346" providerId="ADAL" clId="{96AE0527-3180-4E7A-B040-DB36FCE651C2}" dt="2023-09-20T16:06:19.970" v="97"/>
          <ac:picMkLst>
            <pc:docMk/>
            <pc:sldMk cId="3367427600" sldId="295"/>
            <ac:picMk id="6" creationId="{5918C481-C0E2-6AC7-8B79-53D6536DF9CF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10.395" v="90"/>
        <pc:sldMkLst>
          <pc:docMk/>
          <pc:sldMk cId="2572687183" sldId="296"/>
        </pc:sldMkLst>
        <pc:picChg chg="del">
          <ac:chgData name="BELLEMIN SANDRA" userId="5fe4e071-d3f4-40df-970f-ee8fcf898346" providerId="ADAL" clId="{96AE0527-3180-4E7A-B040-DB36FCE651C2}" dt="2023-09-20T16:06:07.919" v="87" actId="478"/>
          <ac:picMkLst>
            <pc:docMk/>
            <pc:sldMk cId="2572687183" sldId="296"/>
            <ac:picMk id="3" creationId="{902C8F82-9369-8F25-3415-6F8505706D75}"/>
          </ac:picMkLst>
        </pc:picChg>
        <pc:picChg chg="del">
          <ac:chgData name="BELLEMIN SANDRA" userId="5fe4e071-d3f4-40df-970f-ee8fcf898346" providerId="ADAL" clId="{96AE0527-3180-4E7A-B040-DB36FCE651C2}" dt="2023-09-20T16:06:09.150" v="89" actId="478"/>
          <ac:picMkLst>
            <pc:docMk/>
            <pc:sldMk cId="2572687183" sldId="296"/>
            <ac:picMk id="4" creationId="{99F3814F-21C0-2A0F-1DB6-543E8D7430B3}"/>
          </ac:picMkLst>
        </pc:picChg>
        <pc:picChg chg="del">
          <ac:chgData name="BELLEMIN SANDRA" userId="5fe4e071-d3f4-40df-970f-ee8fcf898346" providerId="ADAL" clId="{96AE0527-3180-4E7A-B040-DB36FCE651C2}" dt="2023-09-20T16:06:08.377" v="88" actId="478"/>
          <ac:picMkLst>
            <pc:docMk/>
            <pc:sldMk cId="2572687183" sldId="296"/>
            <ac:picMk id="5" creationId="{5E75E2EE-E4CF-83D3-0B58-4163438548F4}"/>
          </ac:picMkLst>
        </pc:picChg>
        <pc:picChg chg="add mod">
          <ac:chgData name="BELLEMIN SANDRA" userId="5fe4e071-d3f4-40df-970f-ee8fcf898346" providerId="ADAL" clId="{96AE0527-3180-4E7A-B040-DB36FCE651C2}" dt="2023-09-20T16:06:10.395" v="90"/>
          <ac:picMkLst>
            <pc:docMk/>
            <pc:sldMk cId="2572687183" sldId="296"/>
            <ac:picMk id="6" creationId="{173692D9-D5DA-5BB3-9DE9-4781F509600F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25.008" v="100"/>
        <pc:sldMkLst>
          <pc:docMk/>
          <pc:sldMk cId="3811862204" sldId="297"/>
        </pc:sldMkLst>
        <pc:picChg chg="del">
          <ac:chgData name="BELLEMIN SANDRA" userId="5fe4e071-d3f4-40df-970f-ee8fcf898346" providerId="ADAL" clId="{96AE0527-3180-4E7A-B040-DB36FCE651C2}" dt="2023-09-20T16:06:23.752" v="99" actId="478"/>
          <ac:picMkLst>
            <pc:docMk/>
            <pc:sldMk cId="3811862204" sldId="297"/>
            <ac:picMk id="2" creationId="{34E4F602-0F97-A205-E5A1-0DEF9865BCAE}"/>
          </ac:picMkLst>
        </pc:picChg>
        <pc:picChg chg="del">
          <ac:chgData name="BELLEMIN SANDRA" userId="5fe4e071-d3f4-40df-970f-ee8fcf898346" providerId="ADAL" clId="{96AE0527-3180-4E7A-B040-DB36FCE651C2}" dt="2023-09-20T16:06:23.272" v="98" actId="478"/>
          <ac:picMkLst>
            <pc:docMk/>
            <pc:sldMk cId="3811862204" sldId="297"/>
            <ac:picMk id="3" creationId="{902C8F82-9369-8F25-3415-6F8505706D75}"/>
          </ac:picMkLst>
        </pc:picChg>
        <pc:picChg chg="add mod">
          <ac:chgData name="BELLEMIN SANDRA" userId="5fe4e071-d3f4-40df-970f-ee8fcf898346" providerId="ADAL" clId="{96AE0527-3180-4E7A-B040-DB36FCE651C2}" dt="2023-09-20T16:06:25.008" v="100"/>
          <ac:picMkLst>
            <pc:docMk/>
            <pc:sldMk cId="3811862204" sldId="297"/>
            <ac:picMk id="5" creationId="{D29B22D8-8E20-71CA-1F2B-2B27F5DF939B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29.370" v="104"/>
        <pc:sldMkLst>
          <pc:docMk/>
          <pc:sldMk cId="3856101787" sldId="298"/>
        </pc:sldMkLst>
        <pc:picChg chg="del">
          <ac:chgData name="BELLEMIN SANDRA" userId="5fe4e071-d3f4-40df-970f-ee8fcf898346" providerId="ADAL" clId="{96AE0527-3180-4E7A-B040-DB36FCE651C2}" dt="2023-09-20T16:06:27.267" v="102" actId="478"/>
          <ac:picMkLst>
            <pc:docMk/>
            <pc:sldMk cId="3856101787" sldId="298"/>
            <ac:picMk id="2" creationId="{8982A977-C624-0964-73C9-A32B8997E136}"/>
          </ac:picMkLst>
        </pc:picChg>
        <pc:picChg chg="del">
          <ac:chgData name="BELLEMIN SANDRA" userId="5fe4e071-d3f4-40df-970f-ee8fcf898346" providerId="ADAL" clId="{96AE0527-3180-4E7A-B040-DB36FCE651C2}" dt="2023-09-20T16:06:26.867" v="101" actId="478"/>
          <ac:picMkLst>
            <pc:docMk/>
            <pc:sldMk cId="3856101787" sldId="298"/>
            <ac:picMk id="3" creationId="{902C8F82-9369-8F25-3415-6F8505706D75}"/>
          </ac:picMkLst>
        </pc:picChg>
        <pc:picChg chg="del">
          <ac:chgData name="BELLEMIN SANDRA" userId="5fe4e071-d3f4-40df-970f-ee8fcf898346" providerId="ADAL" clId="{96AE0527-3180-4E7A-B040-DB36FCE651C2}" dt="2023-09-20T16:06:27.946" v="103" actId="478"/>
          <ac:picMkLst>
            <pc:docMk/>
            <pc:sldMk cId="3856101787" sldId="298"/>
            <ac:picMk id="5" creationId="{ADCBDCC9-FEF5-4D48-8ED7-6411F3BF857A}"/>
          </ac:picMkLst>
        </pc:picChg>
        <pc:picChg chg="add mod">
          <ac:chgData name="BELLEMIN SANDRA" userId="5fe4e071-d3f4-40df-970f-ee8fcf898346" providerId="ADAL" clId="{96AE0527-3180-4E7A-B040-DB36FCE651C2}" dt="2023-09-20T16:06:29.370" v="104"/>
          <ac:picMkLst>
            <pc:docMk/>
            <pc:sldMk cId="3856101787" sldId="298"/>
            <ac:picMk id="6" creationId="{72ABDC79-6291-99C2-089F-B807661EBA06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35.201" v="107"/>
        <pc:sldMkLst>
          <pc:docMk/>
          <pc:sldMk cId="879714937" sldId="299"/>
        </pc:sldMkLst>
        <pc:spChg chg="del">
          <ac:chgData name="BELLEMIN SANDRA" userId="5fe4e071-d3f4-40df-970f-ee8fcf898346" providerId="ADAL" clId="{96AE0527-3180-4E7A-B040-DB36FCE651C2}" dt="2023-09-20T16:06:33.876" v="106" actId="478"/>
          <ac:spMkLst>
            <pc:docMk/>
            <pc:sldMk cId="879714937" sldId="299"/>
            <ac:spMk id="4" creationId="{7DE6FB24-6E55-F6B2-5AD3-761F83A9991E}"/>
          </ac:spMkLst>
        </pc:spChg>
        <pc:picChg chg="del">
          <ac:chgData name="BELLEMIN SANDRA" userId="5fe4e071-d3f4-40df-970f-ee8fcf898346" providerId="ADAL" clId="{96AE0527-3180-4E7A-B040-DB36FCE651C2}" dt="2023-09-20T16:06:31.967" v="105" actId="478"/>
          <ac:picMkLst>
            <pc:docMk/>
            <pc:sldMk cId="879714937" sldId="299"/>
            <ac:picMk id="3" creationId="{0776CBD9-639D-4F35-D778-6429C9E9F9EA}"/>
          </ac:picMkLst>
        </pc:picChg>
        <pc:picChg chg="add mod">
          <ac:chgData name="BELLEMIN SANDRA" userId="5fe4e071-d3f4-40df-970f-ee8fcf898346" providerId="ADAL" clId="{96AE0527-3180-4E7A-B040-DB36FCE651C2}" dt="2023-09-20T16:06:35.201" v="107"/>
          <ac:picMkLst>
            <pc:docMk/>
            <pc:sldMk cId="879714937" sldId="299"/>
            <ac:picMk id="5" creationId="{E618629A-E6CA-6B5A-8BDB-5F6F9262F7B6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39.670" v="110"/>
        <pc:sldMkLst>
          <pc:docMk/>
          <pc:sldMk cId="3430259559" sldId="300"/>
        </pc:sldMkLst>
        <pc:picChg chg="del">
          <ac:chgData name="BELLEMIN SANDRA" userId="5fe4e071-d3f4-40df-970f-ee8fcf898346" providerId="ADAL" clId="{96AE0527-3180-4E7A-B040-DB36FCE651C2}" dt="2023-09-20T16:06:37.769" v="108" actId="478"/>
          <ac:picMkLst>
            <pc:docMk/>
            <pc:sldMk cId="3430259559" sldId="300"/>
            <ac:picMk id="3" creationId="{CD098313-5B0C-B43C-3195-74A55F1446AE}"/>
          </ac:picMkLst>
        </pc:picChg>
        <pc:picChg chg="add mod">
          <ac:chgData name="BELLEMIN SANDRA" userId="5fe4e071-d3f4-40df-970f-ee8fcf898346" providerId="ADAL" clId="{96AE0527-3180-4E7A-B040-DB36FCE651C2}" dt="2023-09-20T16:06:39.670" v="110"/>
          <ac:picMkLst>
            <pc:docMk/>
            <pc:sldMk cId="3430259559" sldId="300"/>
            <ac:picMk id="4" creationId="{2F7F0B69-E090-5824-D949-4566D307143F}"/>
          </ac:picMkLst>
        </pc:picChg>
        <pc:picChg chg="del">
          <ac:chgData name="BELLEMIN SANDRA" userId="5fe4e071-d3f4-40df-970f-ee8fcf898346" providerId="ADAL" clId="{96AE0527-3180-4E7A-B040-DB36FCE651C2}" dt="2023-09-20T16:06:38.468" v="109" actId="478"/>
          <ac:picMkLst>
            <pc:docMk/>
            <pc:sldMk cId="3430259559" sldId="300"/>
            <ac:picMk id="6" creationId="{7B51513E-D63A-A84A-933E-24CF495B0172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49.742" v="114"/>
        <pc:sldMkLst>
          <pc:docMk/>
          <pc:sldMk cId="2853643750" sldId="301"/>
        </pc:sldMkLst>
        <pc:picChg chg="del">
          <ac:chgData name="BELLEMIN SANDRA" userId="5fe4e071-d3f4-40df-970f-ee8fcf898346" providerId="ADAL" clId="{96AE0527-3180-4E7A-B040-DB36FCE651C2}" dt="2023-09-20T16:06:47.493" v="111" actId="478"/>
          <ac:picMkLst>
            <pc:docMk/>
            <pc:sldMk cId="2853643750" sldId="301"/>
            <ac:picMk id="3" creationId="{CD098313-5B0C-B43C-3195-74A55F1446AE}"/>
          </ac:picMkLst>
        </pc:picChg>
        <pc:picChg chg="del">
          <ac:chgData name="BELLEMIN SANDRA" userId="5fe4e071-d3f4-40df-970f-ee8fcf898346" providerId="ADAL" clId="{96AE0527-3180-4E7A-B040-DB36FCE651C2}" dt="2023-09-20T16:06:48.079" v="112" actId="478"/>
          <ac:picMkLst>
            <pc:docMk/>
            <pc:sldMk cId="2853643750" sldId="301"/>
            <ac:picMk id="4" creationId="{3F664EB1-77FB-4FC4-688C-8C1272EE61F6}"/>
          </ac:picMkLst>
        </pc:picChg>
        <pc:picChg chg="add mod">
          <ac:chgData name="BELLEMIN SANDRA" userId="5fe4e071-d3f4-40df-970f-ee8fcf898346" providerId="ADAL" clId="{96AE0527-3180-4E7A-B040-DB36FCE651C2}" dt="2023-09-20T16:06:49.742" v="114"/>
          <ac:picMkLst>
            <pc:docMk/>
            <pc:sldMk cId="2853643750" sldId="301"/>
            <ac:picMk id="5" creationId="{7B56A77B-4E96-6615-D9F3-6F15850BD943}"/>
          </ac:picMkLst>
        </pc:picChg>
        <pc:picChg chg="del">
          <ac:chgData name="BELLEMIN SANDRA" userId="5fe4e071-d3f4-40df-970f-ee8fcf898346" providerId="ADAL" clId="{96AE0527-3180-4E7A-B040-DB36FCE651C2}" dt="2023-09-20T16:06:48.536" v="113" actId="478"/>
          <ac:picMkLst>
            <pc:docMk/>
            <pc:sldMk cId="2853643750" sldId="301"/>
            <ac:picMk id="6" creationId="{9B092358-0377-B183-8688-79CC5DEFB257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6:57.113" v="117"/>
        <pc:sldMkLst>
          <pc:docMk/>
          <pc:sldMk cId="1799043605" sldId="302"/>
        </pc:sldMkLst>
        <pc:picChg chg="del">
          <ac:chgData name="BELLEMIN SANDRA" userId="5fe4e071-d3f4-40df-970f-ee8fcf898346" providerId="ADAL" clId="{96AE0527-3180-4E7A-B040-DB36FCE651C2}" dt="2023-09-20T16:06:56.071" v="116" actId="478"/>
          <ac:picMkLst>
            <pc:docMk/>
            <pc:sldMk cId="1799043605" sldId="302"/>
            <ac:picMk id="2" creationId="{9A3F8BC4-34B5-2196-7AE2-D099D6760BB6}"/>
          </ac:picMkLst>
        </pc:picChg>
        <pc:picChg chg="del">
          <ac:chgData name="BELLEMIN SANDRA" userId="5fe4e071-d3f4-40df-970f-ee8fcf898346" providerId="ADAL" clId="{96AE0527-3180-4E7A-B040-DB36FCE651C2}" dt="2023-09-20T16:06:55.330" v="115" actId="478"/>
          <ac:picMkLst>
            <pc:docMk/>
            <pc:sldMk cId="1799043605" sldId="302"/>
            <ac:picMk id="3" creationId="{CD098313-5B0C-B43C-3195-74A55F1446AE}"/>
          </ac:picMkLst>
        </pc:picChg>
        <pc:picChg chg="add mod">
          <ac:chgData name="BELLEMIN SANDRA" userId="5fe4e071-d3f4-40df-970f-ee8fcf898346" providerId="ADAL" clId="{96AE0527-3180-4E7A-B040-DB36FCE651C2}" dt="2023-09-20T16:06:57.113" v="117"/>
          <ac:picMkLst>
            <pc:docMk/>
            <pc:sldMk cId="1799043605" sldId="302"/>
            <ac:picMk id="5" creationId="{F1A46B06-9BDA-6C1C-9647-4ABE132D358C}"/>
          </ac:picMkLst>
        </pc:picChg>
      </pc:sldChg>
      <pc:sldChg chg="addSp delSp modSp mod modClrScheme chgLayout">
        <pc:chgData name="BELLEMIN SANDRA" userId="5fe4e071-d3f4-40df-970f-ee8fcf898346" providerId="ADAL" clId="{96AE0527-3180-4E7A-B040-DB36FCE651C2}" dt="2023-09-20T16:07:01.449" v="121"/>
        <pc:sldMkLst>
          <pc:docMk/>
          <pc:sldMk cId="3596501797" sldId="303"/>
        </pc:sldMkLst>
        <pc:picChg chg="del">
          <ac:chgData name="BELLEMIN SANDRA" userId="5fe4e071-d3f4-40df-970f-ee8fcf898346" providerId="ADAL" clId="{96AE0527-3180-4E7A-B040-DB36FCE651C2}" dt="2023-09-20T16:06:58.950" v="119" actId="478"/>
          <ac:picMkLst>
            <pc:docMk/>
            <pc:sldMk cId="3596501797" sldId="303"/>
            <ac:picMk id="2" creationId="{67CCE034-D499-87BA-CAA7-D14506F15E13}"/>
          </ac:picMkLst>
        </pc:picChg>
        <pc:picChg chg="del">
          <ac:chgData name="BELLEMIN SANDRA" userId="5fe4e071-d3f4-40df-970f-ee8fcf898346" providerId="ADAL" clId="{96AE0527-3180-4E7A-B040-DB36FCE651C2}" dt="2023-09-20T16:06:58.508" v="118" actId="478"/>
          <ac:picMkLst>
            <pc:docMk/>
            <pc:sldMk cId="3596501797" sldId="303"/>
            <ac:picMk id="3" creationId="{CD098313-5B0C-B43C-3195-74A55F1446AE}"/>
          </ac:picMkLst>
        </pc:picChg>
        <pc:picChg chg="del">
          <ac:chgData name="BELLEMIN SANDRA" userId="5fe4e071-d3f4-40df-970f-ee8fcf898346" providerId="ADAL" clId="{96AE0527-3180-4E7A-B040-DB36FCE651C2}" dt="2023-09-20T16:06:59.562" v="120" actId="478"/>
          <ac:picMkLst>
            <pc:docMk/>
            <pc:sldMk cId="3596501797" sldId="303"/>
            <ac:picMk id="4" creationId="{1A2B1B2B-5680-930D-338A-3AE0AF30C02B}"/>
          </ac:picMkLst>
        </pc:picChg>
        <pc:picChg chg="add mod">
          <ac:chgData name="BELLEMIN SANDRA" userId="5fe4e071-d3f4-40df-970f-ee8fcf898346" providerId="ADAL" clId="{96AE0527-3180-4E7A-B040-DB36FCE651C2}" dt="2023-09-20T16:07:01.449" v="121"/>
          <ac:picMkLst>
            <pc:docMk/>
            <pc:sldMk cId="3596501797" sldId="303"/>
            <ac:picMk id="6" creationId="{8EAB8879-168D-3167-E2B5-475E027B498A}"/>
          </ac:picMkLst>
        </pc:picChg>
      </pc:sldChg>
    </pc:docChg>
  </pc:docChgLst>
  <pc:docChgLst>
    <pc:chgData name="CORNUBERT CLAIRE" userId="463e7911-c62c-4422-9308-3a4a3529b03e" providerId="ADAL" clId="{C8FACA06-9E57-4D4C-9E67-FB7AA2ADD64D}"/>
    <pc:docChg chg="modSld">
      <pc:chgData name="CORNUBERT CLAIRE" userId="463e7911-c62c-4422-9308-3a4a3529b03e" providerId="ADAL" clId="{C8FACA06-9E57-4D4C-9E67-FB7AA2ADD64D}" dt="2023-09-21T12:58:23.010" v="4" actId="20577"/>
      <pc:docMkLst>
        <pc:docMk/>
      </pc:docMkLst>
      <pc:sldChg chg="modNotesTx">
        <pc:chgData name="CORNUBERT CLAIRE" userId="463e7911-c62c-4422-9308-3a4a3529b03e" providerId="ADAL" clId="{C8FACA06-9E57-4D4C-9E67-FB7AA2ADD64D}" dt="2023-09-21T12:57:24.542" v="0"/>
        <pc:sldMkLst>
          <pc:docMk/>
          <pc:sldMk cId="4142092210" sldId="274"/>
        </pc:sldMkLst>
      </pc:sldChg>
      <pc:sldChg chg="modNotesTx">
        <pc:chgData name="CORNUBERT CLAIRE" userId="463e7911-c62c-4422-9308-3a4a3529b03e" providerId="ADAL" clId="{C8FACA06-9E57-4D4C-9E67-FB7AA2ADD64D}" dt="2023-09-21T12:58:23.010" v="4" actId="20577"/>
        <pc:sldMkLst>
          <pc:docMk/>
          <pc:sldMk cId="84101770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9348-65F7-4F0D-9701-D41CC74110BF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957F1-DA00-4F6C-BA6B-0406F05CB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7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CONJUGUER – </a:t>
            </a:r>
            <a:r>
              <a:rPr lang="fr-FR" b="0" i="1" dirty="0"/>
              <a:t>Des verbes particuliers : </a:t>
            </a:r>
            <a:r>
              <a:rPr lang="fr-FR" b="0" i="0" dirty="0"/>
              <a:t>être</a:t>
            </a:r>
            <a:r>
              <a:rPr lang="fr-FR" b="0" i="1" dirty="0"/>
              <a:t>, </a:t>
            </a:r>
            <a:r>
              <a:rPr lang="fr-FR" b="0" i="0" dirty="0"/>
              <a:t>aller</a:t>
            </a:r>
            <a:r>
              <a:rPr lang="fr-FR" b="0" i="1" dirty="0"/>
              <a:t> et </a:t>
            </a:r>
            <a:r>
              <a:rPr lang="fr-FR" b="0" i="0" dirty="0"/>
              <a:t>avoir</a:t>
            </a:r>
            <a:endParaRPr lang="fr-FR" b="0" i="1" dirty="0"/>
          </a:p>
          <a:p>
            <a:endParaRPr lang="fr-FR" b="1" i="1" dirty="0"/>
          </a:p>
          <a:p>
            <a:r>
              <a:rPr lang="fr-FR" b="1" i="0" dirty="0"/>
              <a:t>Leçon 44 : Les verbes </a:t>
            </a:r>
            <a:r>
              <a:rPr lang="fr-FR" b="1" i="1" dirty="0"/>
              <a:t>être</a:t>
            </a:r>
            <a:r>
              <a:rPr lang="fr-FR" b="1" i="0" dirty="0"/>
              <a:t>, </a:t>
            </a:r>
            <a:r>
              <a:rPr lang="fr-FR" b="1" i="1" dirty="0"/>
              <a:t>aller</a:t>
            </a:r>
            <a:r>
              <a:rPr lang="fr-FR" b="1" i="0" dirty="0"/>
              <a:t> et </a:t>
            </a:r>
            <a:r>
              <a:rPr lang="fr-FR" b="1" i="1" dirty="0"/>
              <a:t>avoir</a:t>
            </a:r>
            <a:r>
              <a:rPr lang="fr-FR" b="1" i="0" dirty="0"/>
              <a:t> dans la machine à conjuguer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lang="fr-FR" sz="1200" b="0" i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 vous avez choisi de réaliser une affiche papier à la leçon 21 ou 22, vous pouvez la reprendre et la compléter au fil de la leçon.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7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aller </a:t>
            </a:r>
            <a:r>
              <a:rPr lang="fr-FR" b="1" i="0" dirty="0"/>
              <a:t>au présent</a:t>
            </a:r>
          </a:p>
          <a:p>
            <a:endParaRPr lang="fr-FR" b="1" i="0" dirty="0"/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Faire retrouver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l’oral quel est le verbe étudié et sa conjugaison :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vous allez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 récréation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–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je vais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 récréation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– tu vas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 récréation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etc. »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39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sng" strike="noStrike" baseline="0" dirty="0">
                <a:solidFill>
                  <a:srgbClr val="00AEEF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: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 C’est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aller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 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Retrouvez les marques de personnes que l’on connait. »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Entourer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 les marques en bleu au fur et à mesure qu’elles sont identifiées.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Dans les 6 prochaines diapos on entoure une marque après l’autre.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3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Marque de la personne 1.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39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Marque de la personne 2.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2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Marque de la personne 3.</a:t>
            </a:r>
          </a:p>
          <a:p>
            <a:r>
              <a:rPr lang="fr-FR" dirty="0"/>
              <a:t>Préciser qu’il n’y a pas de marque.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63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Marque de la personne 4.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5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Marque de la personne 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0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Marque de la personne 6.</a:t>
            </a:r>
          </a:p>
          <a:p>
            <a:endParaRPr lang="fr-FR" dirty="0"/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possible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pense qu’il y en a deux : un qui commence par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un second qui commence par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all-.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82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 i="0" dirty="0"/>
              <a:t>Entourer </a:t>
            </a:r>
            <a:r>
              <a:rPr lang="fr-FR" b="0" i="0" dirty="0"/>
              <a:t>un des radicaux d’une couleur, l’autre d’une autre couleur.</a:t>
            </a:r>
          </a:p>
          <a:p>
            <a:endParaRPr lang="fr-FR" i="1" dirty="0"/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La conjugaison de ce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est surprenante : les deux radicaux n’ont rien de commun. C’est comme pour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Mais en s’appuyant sur ce qu’on dit à l’oral et sur les marques de la personne que vous avez reconnues, ce n’est pas trop difficile de se rappeler cette conjugaison.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784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4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avoir</a:t>
            </a:r>
            <a:r>
              <a:rPr lang="fr-FR" b="1" i="0" dirty="0"/>
              <a:t> au présent</a:t>
            </a:r>
          </a:p>
          <a:p>
            <a:endParaRPr lang="fr-FR" b="1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Faire retrouver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à l’oral quel est le verbe étudié et sa conjugaison :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vous avez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une trousse noire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, j’ai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une trousse noire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tu as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une trousse noire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il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… une trousse noire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etc. » </a:t>
            </a:r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4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1 : </a:t>
            </a:r>
            <a:r>
              <a:rPr lang="fr-FR" b="1" i="1" dirty="0"/>
              <a:t>Enrôlement</a:t>
            </a:r>
            <a:endParaRPr lang="fr-FR" b="1" dirty="0"/>
          </a:p>
          <a:p>
            <a:endParaRPr lang="fr-FR" b="1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Savez-vous quels sont les verbes conjugués ici ? Quel est leur infinitif ? » 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 sont les verbes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regarder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finir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Formes attendues. </a:t>
            </a:r>
          </a:p>
          <a:p>
            <a:endParaRPr lang="fr-FR" dirty="0"/>
          </a:p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dirty="0"/>
              <a:t>« Quel est ce verbe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b="1" i="0" u="sng" dirty="0"/>
              <a:t>Réponse attendue </a:t>
            </a:r>
            <a:r>
              <a:rPr lang="fr-FR" b="1" dirty="0"/>
              <a:t>: </a:t>
            </a:r>
            <a:r>
              <a:rPr lang="fr-FR" dirty="0"/>
              <a:t>c’est le verbe </a:t>
            </a:r>
            <a:r>
              <a:rPr lang="fr-FR" i="1" dirty="0"/>
              <a:t>avoir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26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Retrouvez les marques de personnes que l'on connait. »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Réponse attendue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la diapo.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Entourer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les marques en bleu au fur et à mesure qu’elles sont identifiées.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les 6 prochaines diapos on entoure une marque après l’autre.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3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Marque de la personne 1.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 Ici, on ne reconnait pas de marque de la personne que l’on connait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41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Marque de la personne 2.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69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Marque de la personne 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« Il n’y a pas de marque, c’est comme pour la P3 de "</a:t>
            </a:r>
            <a:r>
              <a:rPr lang="fr-FR" sz="1800" i="1" dirty="0">
                <a:effectLst/>
                <a:latin typeface="Segoe UI" panose="020B0502040204020203" pitchFamily="34" charset="0"/>
              </a:rPr>
              <a:t>il va</a:t>
            </a:r>
            <a:r>
              <a:rPr lang="fr-FR" sz="1800" dirty="0">
                <a:effectLst/>
                <a:latin typeface="Segoe UI" panose="020B0502040204020203" pitchFamily="34" charset="0"/>
              </a:rPr>
              <a:t>". »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fr-FR" sz="1800" b="0" i="1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79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Marque de la personne 4.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22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Marque de la personne 5.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17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Marque de la personne 6. </a:t>
            </a:r>
          </a:p>
          <a:p>
            <a:endParaRPr lang="fr-FR" sz="1800" b="0" i="1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probable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pense qu’il y en a deux :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av-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sz="1800" b="0" i="1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Temps de synthèse</a:t>
            </a:r>
          </a:p>
          <a:p>
            <a:endParaRPr lang="fr-FR" sz="1800" b="1" i="1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on va voir s’il y a des choses qu’on retrouve entre ces verbes particuliers. 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Regardez les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Est-ce qu’il y a des formes qui se ressemblent un peu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personnes 4 et 5 ont le même radical.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6, l’un et l’autre ont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C’est aussi le cas pour le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verbes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3 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3 n’ont pas de marques de la personne. 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38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Pourquoi à votre avis on appellera cette leçon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Les verbes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être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avoir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dans la machine à conjuguer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qu’on a étudié la conjugaison de ces trois verbes et reconnu des marques de la personne. Mais on a vu qu’ils ont plusieurs radicaux bizarres : la machine à conjuguer ne fonctionne pas très bien avec eux.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67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 est le radical de chacun de ces verbes ? »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cf.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leçon 23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Machine à conjuguer (3)).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Regard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fini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ou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finiss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99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 tableau de conjugaison des verbes que nous avons vus aujourd’hui. On va le lire ensemble. 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19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</a:p>
          <a:p>
            <a:endParaRPr lang="fr-FR" sz="1800" b="1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entourez les marques de la personne qu’on connait.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aux personnes 4 et 5 des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des personnes 1, 2 et 3 des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aussi en rouge le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-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v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qui commence le mot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vont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(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ils / elles vont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).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58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Prolongement possible </a:t>
            </a:r>
          </a:p>
          <a:p>
            <a:endParaRPr lang="fr-FR" b="1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En anglais, les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être, avoir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conjuguent comme cela. » 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77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Trouvez-vous que c’est plus facile en français ou en anglais ?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dans une langue que vous connaissez, est-ce que ces verbes se conjuguent ? Expliquez à la classe.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293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dirty="0"/>
          </a:p>
          <a:p>
            <a:r>
              <a:rPr lang="fr-FR" b="1" dirty="0"/>
              <a:t>Livret 7 page 6.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85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Non ➜ Vous êtes malades.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Aristobule s’est appuyé sur sa connaissance de la conjugaison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vous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tout en oubliant ses connaissances à l’oral (on dit [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vuz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ɛt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malad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]).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profiter pour montrer aux élèves que l’appui sur leurs connaissances à l’oral peut être très utile.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0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: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Non ➜ Vous êtes malades.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Aristobule s’est appuyé sur sa connaissance de la conjugaison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vous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)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tout en oubliant ses connaissances à l’oral (on dit [</a:t>
            </a:r>
            <a:r>
              <a:rPr lang="fr-FR" sz="12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vuz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fr-FR" sz="12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ɛt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fr-FR" sz="12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malad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]).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profiter pour montrer aux élèves que l’appui sur leurs connaissances à l’oral peut être très utile.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03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Non ➜ Il va à la piscine. </a:t>
            </a:r>
            <a:endParaRPr lang="fr-FR" sz="18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endParaRPr lang="fr-FR" sz="18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avec le pronom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il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devrait être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(série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-s, -s, -t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ce n’est pas le cas pour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aller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Va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 porte pas de marque de la personne.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922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Non ➜ Il va à la piscine. </a:t>
            </a:r>
            <a:endParaRPr lang="fr-FR" sz="12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endParaRPr lang="fr-FR" sz="12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avec le pronom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devrait être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(série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-s, -s, -t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ce n’est pas le cas pour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aller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Va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porte pas de marque de la personne.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29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conjuguer systématiquement d’abord à l’oral avant de produire la forme écrite.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vont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sommes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vais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ai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g.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suis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h.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as</a:t>
            </a:r>
            <a:endParaRPr lang="fr-FR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9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Certains verbes ont des radicaux et des marques de la personne plus étonnants. On les connait bien à l’oral, mais il faut aussi apprendre à les écrire.</a:t>
            </a:r>
            <a:endParaRPr lang="fr-FR" sz="12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Nous allons étudier aujourd’hui trois d’entre eux qu’on utilise beaucoup en français. C’est </a:t>
            </a:r>
            <a:r>
              <a:rPr lang="fr-FR" sz="1200" b="0" i="1" u="none" strike="noStrike" baseline="0" dirty="0">
                <a:solidFill>
                  <a:srgbClr val="00AEEF"/>
                </a:solidFill>
                <a:latin typeface="FSAlbert"/>
              </a:rPr>
              <a:t>être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200" b="0" i="1" u="none" strike="noStrike" baseline="0" dirty="0">
                <a:solidFill>
                  <a:srgbClr val="00AEEF"/>
                </a:solidFill>
                <a:latin typeface="FSAlbert"/>
              </a:rPr>
              <a:t>aller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200" b="0" i="1" u="none" strike="noStrike" baseline="0" dirty="0">
                <a:solidFill>
                  <a:srgbClr val="00AEEF"/>
                </a:solidFill>
                <a:latin typeface="FSAlbert"/>
              </a:rPr>
              <a:t>avoir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</a:p>
          <a:p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Votre travail de grammaire sera de retenir le plus de formes pour chacun de ces verbes afin de bien les utiliser.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conjuguer systématiquement d’abord à l’oral avant de produire la forme écrite.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Êtes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vont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sommes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vais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ai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g.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suis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h.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as</a:t>
            </a:r>
            <a:endParaRPr lang="fr-FR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75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Vous avez dix ans.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Lucius va faire du skate.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c.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vas à la pêche ?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d.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Jules est absent.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es grand maintenant.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f.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enfants sont de retour.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g.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Tes amis ont de la chance.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h.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sommes à Paris.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Cet exercice peut se poursuivre. Donner les phrases à l’oral. Les élèves écrivent sur leur ardoise le verbe conjugué.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644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4 :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Vous avez dix ans.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Lucius va faire du skate.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c.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vas à la pêche ?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d.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Jules est absent.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e.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es grand maintenant.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f.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enfants sont de retour.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g.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Tes amis ont de la chance.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h.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sommes à Paris.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Cet exercice peut se poursuivre. Donner les phrases à l’oral. Les élèves écrivent sur leur ardoise le verbe conjugué.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393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d’entrainement. </a:t>
            </a:r>
          </a:p>
          <a:p>
            <a:endParaRPr lang="fr-FR" dirty="0"/>
          </a:p>
          <a:p>
            <a:r>
              <a:rPr lang="fr-FR" b="1" dirty="0"/>
              <a:t>Livret 8 page 9, exercices 1 et 2.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: </a:t>
            </a:r>
            <a:r>
              <a:rPr lang="fr-FR" sz="1800" b="0" i="0" u="none" strike="noStrike" cap="small" baseline="0" dirty="0">
                <a:solidFill>
                  <a:srgbClr val="211D1E"/>
                </a:solidFill>
                <a:latin typeface="FSAlbert"/>
              </a:rPr>
              <a:t>les accords Dans le groupe du nom • l’accord du verbe avec le sujet • un verbe particulier : </a:t>
            </a:r>
            <a:r>
              <a:rPr lang="fr-FR" sz="1800" b="1" i="0" u="none" strike="noStrike" cap="small" baseline="0" dirty="0">
                <a:solidFill>
                  <a:srgbClr val="211D1E"/>
                </a:solidFill>
                <a:latin typeface="FSAlbert"/>
              </a:rPr>
              <a:t>Aller </a:t>
            </a:r>
            <a:endParaRPr lang="fr-FR" b="1" cap="small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7740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ITC Zapf Dingbats Std"/>
              </a:rPr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aim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nos amis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pluriel.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bleu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portes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féminin.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bleue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portes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pluriel.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peut demander aux élèves de repérer les deux briques, d’identifier le verbe comme premier mot de la deuxième brique.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986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ITC Zapf Dingbats Std"/>
              </a:rPr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aim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nos amis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pluriel.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bleu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portes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féminin.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bleue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portes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pluriel.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demander aux élèves de repérer les deux briques, d’identifier le verbe comme premier mot de la deuxième brique.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036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b="1" dirty="0"/>
              <a:t>Dictée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Ils vont voir ma jolie barque.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S’appuyer sur la conjugaison du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aller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justifier la graphie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ils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Donner, si nécessaire, le mot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barque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714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b="1" dirty="0"/>
              <a:t>Dictée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Ils vont voir ma jolie barque.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S’appuyer sur la conjugaison du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aller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justifier la graphie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vont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Donner, si nécessaire, le mot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barque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47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Observation.</a:t>
            </a:r>
            <a:r>
              <a:rPr lang="fr-FR" b="1" i="0" dirty="0"/>
              <a:t> Conjuguer le verbe </a:t>
            </a:r>
            <a:r>
              <a:rPr lang="fr-FR" b="1" i="1" dirty="0"/>
              <a:t>être</a:t>
            </a:r>
            <a:r>
              <a:rPr lang="fr-FR" b="1" i="0" dirty="0"/>
              <a:t> au présent</a:t>
            </a:r>
          </a:p>
          <a:p>
            <a:endParaRPr lang="fr-FR" b="1" i="0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Je vais vous dire des phrases et vous devinerez quel verbe nous allons étudier ».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Aujourd’hui,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je suis bien réveillé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On va pouvoir bien travailler. Et toi,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[nom d’un élève X]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tu es bien réveillé ?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est-ce que tu crois que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[nom d’un élève Y]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est bien réveillé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Oui ? Donc X et Y,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vous êtes bien réveillés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Et les autres, qu’est-ce que vous pensez ? Vous pensez que les autres,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ils sont bien réveillés ?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Alors,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[élève Z]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qu’est-ce que tu penses ?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Ils sont réveillés ?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Est-ce que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nous sommes tous bien réveillés ?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»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91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À votre avis, quel verbe on va commencer à étudier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(ou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 réveillé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7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Regardez si on reconnait des marques de la personne qu’on a déjà vues.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est difficile de retrouver les marques de la personne.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facile pour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sui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00AEEF"/>
                </a:solidFill>
                <a:latin typeface="FSAlbert"/>
              </a:rPr>
              <a:t>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e-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es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00AEEF"/>
                </a:solidFill>
                <a:latin typeface="FSAlbert"/>
              </a:rPr>
              <a:t>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so-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Mais pas pour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sommes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êtes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2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Pour ce verbe, on ne va pas chercher le radical. Pour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c’est trop difficile, le radical est trop bien caché. Et la machine à conjuguer ne fonctionne pas très bien. »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Ce verbe est très ancien comme tous les verbes particuliers, mais ils sont très fréquents. C’est pour cela qu’ils ont gardé leurs particularités : on les utilise si souvent qu’on les retient.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Pour tous les verbes particuliers, il ne suffit pas de comprendre comment ils sont conjugués, il faut aussi retenir les particularités.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614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Je vais faire une affiche qui restera à côté du tableau aussi longtemps que vous en aurez besoin pour bien orthographier ces formes et pour que vous les gardiez dans votre mémoire.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30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8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48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4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7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3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8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1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65B98-145C-4701-A590-764A7A477AD9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9EEE-53E1-4E74-BAEA-5B7F9EECD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8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D48BAF25-58B8-7267-85C4-6EC936DB5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4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, croquis, illustration, texte&#10;&#10;Description générée automatiquement">
            <a:extLst>
              <a:ext uri="{FF2B5EF4-FFF2-40B4-BE49-F238E27FC236}">
                <a16:creationId xmlns:a16="http://schemas.microsoft.com/office/drawing/2014/main" id="{46827C44-19F7-DB46-495D-693F6815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C39A873-3BBF-8218-BD8F-1D799381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5F82B51-9C3F-9985-5444-E5EF31C81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EEBE3742-D519-F449-722F-D647429E9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34D7A14-9EBB-280A-FE56-25C311AD8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D376DDC4-22CA-CA23-27B0-9BCD65A1B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8C7E1099-F985-76FC-C818-5A8922597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3FC86C00-891F-AD4D-485E-DE77707CC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3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62A0BDD-B84C-8327-A87E-02AD5F02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, croquis, illustration, texte&#10;&#10;Description générée automatiquement">
            <a:extLst>
              <a:ext uri="{FF2B5EF4-FFF2-40B4-BE49-F238E27FC236}">
                <a16:creationId xmlns:a16="http://schemas.microsoft.com/office/drawing/2014/main" id="{B7AF3097-B062-4CA8-7B8B-501FC7D2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E0CC28F4-DD0F-50AD-92F5-FF1CE8613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DBF7E58-372E-9A9E-1C94-F0F7022C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FCEFFEED-65F2-500A-FD52-A6882160A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EFF0E6F-33B2-621A-EB59-5779D38A4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E39D10D-2944-D422-9420-C393B2E73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E53E5C6-F2C5-E270-1EB4-E21360D72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909ABDE-8D5F-1797-9AC2-2D0218875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79DA3CD-F49F-B2A5-8A4F-8DF2CBFA1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2F97231-42B3-F85B-79C0-60B4E06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33B356A-86AD-13D1-D88F-271CF57E3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8378EF3-2BF6-0DDF-098C-279B6DD6A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5D208797-549C-E66F-EC50-5AE04A3F0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1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EA15392-1698-4427-3665-40BBF1F0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1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E43AAD6-F17A-06A2-F500-95C1EDE06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7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o, symbole&#10;&#10;Description générée automatiquement">
            <a:extLst>
              <a:ext uri="{FF2B5EF4-FFF2-40B4-BE49-F238E27FC236}">
                <a16:creationId xmlns:a16="http://schemas.microsoft.com/office/drawing/2014/main" id="{2CC1DBB4-4B09-01C8-68FA-B10786FB1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94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FDFB8259-6488-45B8-BCC3-B1B26075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66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Visage humain, graphisme&#10;&#10;Description générée automatiquement">
            <a:extLst>
              <a:ext uri="{FF2B5EF4-FFF2-40B4-BE49-F238E27FC236}">
                <a16:creationId xmlns:a16="http://schemas.microsoft.com/office/drawing/2014/main" id="{A053CE55-D200-CA0C-F984-D23E9E54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43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626B592A-39A4-21EB-E99A-880CDAB5B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7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778A9D5E-D754-0A6E-27BD-3A1ED281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3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age web&#10;&#10;Description générée automatiquement">
            <a:extLst>
              <a:ext uri="{FF2B5EF4-FFF2-40B4-BE49-F238E27FC236}">
                <a16:creationId xmlns:a16="http://schemas.microsoft.com/office/drawing/2014/main" id="{EE8E0795-0165-3312-E40F-4DDC10BAE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7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173692D9-D5DA-5BB3-9DE9-4781F509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7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C729C1A5-EC90-95EF-8714-733D4D2D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texte, illustration, capture d’écran&#10;&#10;Description générée automatiquement">
            <a:extLst>
              <a:ext uri="{FF2B5EF4-FFF2-40B4-BE49-F238E27FC236}">
                <a16:creationId xmlns:a16="http://schemas.microsoft.com/office/drawing/2014/main" id="{3622BE8E-8C21-695C-1218-0E37AE775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9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5918C481-C0E2-6AC7-8B79-53D6536DF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7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D29B22D8-8E20-71CA-1F2B-2B27F5DF9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62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72ABDC79-6291-99C2-089F-B807661EB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E618629A-E6CA-6B5A-8BDB-5F6F9262F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14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2F7F0B69-E090-5824-D949-4566D3071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9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7B56A77B-4E96-6615-D9F3-6F15850B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3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F1A46B06-9BDA-6C1C-9647-4ABE132D3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3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8EAB8879-168D-3167-E2B5-475E027B4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, croquis, illustration, texte&#10;&#10;Description générée automatiquement">
            <a:extLst>
              <a:ext uri="{FF2B5EF4-FFF2-40B4-BE49-F238E27FC236}">
                <a16:creationId xmlns:a16="http://schemas.microsoft.com/office/drawing/2014/main" id="{B5D80374-C817-EF8E-378B-10174CFB7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, croquis, illustration, texte&#10;&#10;Description générée automatiquement">
            <a:extLst>
              <a:ext uri="{FF2B5EF4-FFF2-40B4-BE49-F238E27FC236}">
                <a16:creationId xmlns:a16="http://schemas.microsoft.com/office/drawing/2014/main" id="{ED40771B-1529-D471-517D-164262D6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B0670FC-F607-D792-F00D-DEAC595CA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C4964D6-910B-C090-6C53-98DA0A4B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808F842E-4D31-2EFB-7F97-21EFB2606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4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FA7239-DDDF-4B0F-8CB5-6278A25CF5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2E94D-0EE9-4335-9E8D-B402EBC66631}"/>
</file>

<file path=customXml/itemProps3.xml><?xml version="1.0" encoding="utf-8"?>
<ds:datastoreItem xmlns:ds="http://schemas.openxmlformats.org/officeDocument/2006/customXml" ds:itemID="{AD3D4150-5AD1-4FB3-A9C1-D45E7B55A75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78930844-7ca7-4771-ad53-9658c2095a4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5c0154b-c1f1-454a-9cce-58d1a6831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2210</Words>
  <Application>Microsoft Office PowerPoint</Application>
  <PresentationFormat>Affichage à l'écran (4:3)</PresentationFormat>
  <Paragraphs>245</Paragraphs>
  <Slides>47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FSAlbert</vt:lpstr>
      <vt:lpstr>Helvetica</vt:lpstr>
      <vt:lpstr>ITC Zapf Dingbats Std</vt:lpstr>
      <vt:lpstr>Segoe UI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2023-02-22T09:31:10Z</dcterms:created>
  <dcterms:modified xsi:type="dcterms:W3CDTF">2023-09-21T12:58:23Z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196200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