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6"/>
  </p:notesMasterIdLst>
  <p:sldIdLst>
    <p:sldId id="257" r:id="rId5"/>
    <p:sldId id="258" r:id="rId6"/>
    <p:sldId id="259" r:id="rId7"/>
    <p:sldId id="260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1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9" r:id="rId51"/>
    <p:sldId id="300" r:id="rId52"/>
    <p:sldId id="301" r:id="rId53"/>
    <p:sldId id="302" r:id="rId54"/>
    <p:sldId id="303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D35C94B-2D17-B3FC-A96F-32846593B2BF}" name="BELLEMIN SANDRA" initials="BS" userId="S::sbellemin@editions-hatier.fr::5fe4e071-d3f4-40df-970f-ee8fcf898346" providerId="AD"/>
  <p188:author id="{33C2CF67-9BF0-36C3-EEE1-09B84C3469D6}" name="BELLEMIN SANDRA" initials="BS" userId="S::SBELLEMIN@editions-hatier.fr::5fe4e071-d3f4-40df-970f-ee8fcf898346" providerId="AD"/>
  <p188:author id="{46396E6D-FCDF-6D78-D98D-23D55D82EA3C}" name="CORNUBERT CLAIRE" initials="CC" userId="S::CCORNUBERT@editions-hatier.fr::463e7911-c62c-4422-9308-3a4a3529b03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4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FD1156-FF39-4EBE-B7E1-2DB4BF758D72}" v="52" dt="2023-09-21T07:37:21.5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57311" autoAdjust="0"/>
  </p:normalViewPr>
  <p:slideViewPr>
    <p:cSldViewPr snapToGrid="0">
      <p:cViewPr varScale="1">
        <p:scale>
          <a:sx n="65" d="100"/>
          <a:sy n="65" d="100"/>
        </p:scale>
        <p:origin x="1038" y="6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61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NUBERT CLAIRE" userId="463e7911-c62c-4422-9308-3a4a3529b03e" providerId="ADAL" clId="{F92F83B2-7716-4173-986E-629E2E5889EF}"/>
    <pc:docChg chg="undo custSel modSld">
      <pc:chgData name="CORNUBERT CLAIRE" userId="463e7911-c62c-4422-9308-3a4a3529b03e" providerId="ADAL" clId="{F92F83B2-7716-4173-986E-629E2E5889EF}" dt="2023-09-21T13:06:54.770" v="19" actId="20577"/>
      <pc:docMkLst>
        <pc:docMk/>
      </pc:docMkLst>
      <pc:sldChg chg="modNotesTx">
        <pc:chgData name="CORNUBERT CLAIRE" userId="463e7911-c62c-4422-9308-3a4a3529b03e" providerId="ADAL" clId="{F92F83B2-7716-4173-986E-629E2E5889EF}" dt="2023-09-21T13:02:22.529" v="7" actId="20577"/>
        <pc:sldMkLst>
          <pc:docMk/>
          <pc:sldMk cId="937717554" sldId="259"/>
        </pc:sldMkLst>
      </pc:sldChg>
      <pc:sldChg chg="modSp mod">
        <pc:chgData name="CORNUBERT CLAIRE" userId="463e7911-c62c-4422-9308-3a4a3529b03e" providerId="ADAL" clId="{F92F83B2-7716-4173-986E-629E2E5889EF}" dt="2023-09-21T13:05:28.662" v="11" actId="1076"/>
        <pc:sldMkLst>
          <pc:docMk/>
          <pc:sldMk cId="3208205206" sldId="266"/>
        </pc:sldMkLst>
        <pc:grpChg chg="mod">
          <ac:chgData name="CORNUBERT CLAIRE" userId="463e7911-c62c-4422-9308-3a4a3529b03e" providerId="ADAL" clId="{F92F83B2-7716-4173-986E-629E2E5889EF}" dt="2023-09-21T13:05:28.662" v="11" actId="1076"/>
          <ac:grpSpMkLst>
            <pc:docMk/>
            <pc:sldMk cId="3208205206" sldId="266"/>
            <ac:grpSpMk id="11" creationId="{3F468FFB-4C22-CEB6-6A0B-79B63C0D5582}"/>
          </ac:grpSpMkLst>
        </pc:grpChg>
      </pc:sldChg>
      <pc:sldChg chg="modNotesTx">
        <pc:chgData name="CORNUBERT CLAIRE" userId="463e7911-c62c-4422-9308-3a4a3529b03e" providerId="ADAL" clId="{F92F83B2-7716-4173-986E-629E2E5889EF}" dt="2023-09-21T13:06:54.770" v="19" actId="20577"/>
        <pc:sldMkLst>
          <pc:docMk/>
          <pc:sldMk cId="470058057" sldId="283"/>
        </pc:sldMkLst>
      </pc:sldChg>
    </pc:docChg>
  </pc:docChgLst>
  <pc:docChgLst>
    <pc:chgData name="BELLEMIN SANDRA" userId="5fe4e071-d3f4-40df-970f-ee8fcf898346" providerId="ADAL" clId="{21FD1156-FF39-4EBE-B7E1-2DB4BF758D72}"/>
    <pc:docChg chg="undo custSel addSld delSld modSld">
      <pc:chgData name="BELLEMIN SANDRA" userId="5fe4e071-d3f4-40df-970f-ee8fcf898346" providerId="ADAL" clId="{21FD1156-FF39-4EBE-B7E1-2DB4BF758D72}" dt="2023-09-21T07:37:21.502" v="125"/>
      <pc:docMkLst>
        <pc:docMk/>
      </pc:docMkLst>
      <pc:sldChg chg="addSp delSp modSp mod modClrScheme chgLayout">
        <pc:chgData name="BELLEMIN SANDRA" userId="5fe4e071-d3f4-40df-970f-ee8fcf898346" providerId="ADAL" clId="{21FD1156-FF39-4EBE-B7E1-2DB4BF758D72}" dt="2023-09-20T16:08:47.184" v="2"/>
        <pc:sldMkLst>
          <pc:docMk/>
          <pc:sldMk cId="2804242802" sldId="257"/>
        </pc:sldMkLst>
        <pc:spChg chg="del">
          <ac:chgData name="BELLEMIN SANDRA" userId="5fe4e071-d3f4-40df-970f-ee8fcf898346" providerId="ADAL" clId="{21FD1156-FF39-4EBE-B7E1-2DB4BF758D72}" dt="2023-09-20T16:08:36.624" v="1" actId="478"/>
          <ac:spMkLst>
            <pc:docMk/>
            <pc:sldMk cId="2804242802" sldId="257"/>
            <ac:spMk id="2" creationId="{160BF9A7-A69C-447E-F10B-435C4A9B2C27}"/>
          </ac:spMkLst>
        </pc:spChg>
        <pc:spChg chg="del">
          <ac:chgData name="BELLEMIN SANDRA" userId="5fe4e071-d3f4-40df-970f-ee8fcf898346" providerId="ADAL" clId="{21FD1156-FF39-4EBE-B7E1-2DB4BF758D72}" dt="2023-09-20T16:08:36.624" v="1" actId="478"/>
          <ac:spMkLst>
            <pc:docMk/>
            <pc:sldMk cId="2804242802" sldId="257"/>
            <ac:spMk id="3" creationId="{40DCD75E-703B-B96D-5084-1AD2DE1311D4}"/>
          </ac:spMkLst>
        </pc:spChg>
        <pc:picChg chg="add mod">
          <ac:chgData name="BELLEMIN SANDRA" userId="5fe4e071-d3f4-40df-970f-ee8fcf898346" providerId="ADAL" clId="{21FD1156-FF39-4EBE-B7E1-2DB4BF758D72}" dt="2023-09-20T16:08:47.184" v="2"/>
          <ac:picMkLst>
            <pc:docMk/>
            <pc:sldMk cId="2804242802" sldId="257"/>
            <ac:picMk id="5" creationId="{92F10A26-800D-DE43-AFED-38588AFDE90A}"/>
          </ac:picMkLst>
        </pc:picChg>
      </pc:sldChg>
      <pc:sldChg chg="addSp delSp modSp add del mod modClrScheme chgLayout">
        <pc:chgData name="BELLEMIN SANDRA" userId="5fe4e071-d3f4-40df-970f-ee8fcf898346" providerId="ADAL" clId="{21FD1156-FF39-4EBE-B7E1-2DB4BF758D72}" dt="2023-09-20T16:08:53.941" v="6"/>
        <pc:sldMkLst>
          <pc:docMk/>
          <pc:sldMk cId="3933988894" sldId="258"/>
        </pc:sldMkLst>
        <pc:picChg chg="del">
          <ac:chgData name="BELLEMIN SANDRA" userId="5fe4e071-d3f4-40df-970f-ee8fcf898346" providerId="ADAL" clId="{21FD1156-FF39-4EBE-B7E1-2DB4BF758D72}" dt="2023-09-20T16:08:52.818" v="5" actId="478"/>
          <ac:picMkLst>
            <pc:docMk/>
            <pc:sldMk cId="3933988894" sldId="258"/>
            <ac:picMk id="3" creationId="{52535F88-373F-7B17-F0EC-CC9560E3139E}"/>
          </ac:picMkLst>
        </pc:picChg>
        <pc:picChg chg="add mod">
          <ac:chgData name="BELLEMIN SANDRA" userId="5fe4e071-d3f4-40df-970f-ee8fcf898346" providerId="ADAL" clId="{21FD1156-FF39-4EBE-B7E1-2DB4BF758D72}" dt="2023-09-20T16:08:53.941" v="6"/>
          <ac:picMkLst>
            <pc:docMk/>
            <pc:sldMk cId="3933988894" sldId="258"/>
            <ac:picMk id="4" creationId="{2379B80C-0800-3A91-4451-30D6B4FFEC23}"/>
          </ac:picMkLst>
        </pc:picChg>
      </pc:sldChg>
      <pc:sldChg chg="addSp delSp modSp mod modClrScheme chgLayout">
        <pc:chgData name="BELLEMIN SANDRA" userId="5fe4e071-d3f4-40df-970f-ee8fcf898346" providerId="ADAL" clId="{21FD1156-FF39-4EBE-B7E1-2DB4BF758D72}" dt="2023-09-20T16:08:56.211" v="8"/>
        <pc:sldMkLst>
          <pc:docMk/>
          <pc:sldMk cId="937717554" sldId="259"/>
        </pc:sldMkLst>
        <pc:picChg chg="add mod">
          <ac:chgData name="BELLEMIN SANDRA" userId="5fe4e071-d3f4-40df-970f-ee8fcf898346" providerId="ADAL" clId="{21FD1156-FF39-4EBE-B7E1-2DB4BF758D72}" dt="2023-09-20T16:08:56.211" v="8"/>
          <ac:picMkLst>
            <pc:docMk/>
            <pc:sldMk cId="937717554" sldId="259"/>
            <ac:picMk id="3" creationId="{A30EB34B-3385-CDB2-3E90-AB299838317C}"/>
          </ac:picMkLst>
        </pc:picChg>
        <pc:picChg chg="del">
          <ac:chgData name="BELLEMIN SANDRA" userId="5fe4e071-d3f4-40df-970f-ee8fcf898346" providerId="ADAL" clId="{21FD1156-FF39-4EBE-B7E1-2DB4BF758D72}" dt="2023-09-20T16:08:55.155" v="7" actId="478"/>
          <ac:picMkLst>
            <pc:docMk/>
            <pc:sldMk cId="937717554" sldId="259"/>
            <ac:picMk id="4" creationId="{3F252473-FDAA-86EC-4FC0-271216F1E9FB}"/>
          </ac:picMkLst>
        </pc:picChg>
      </pc:sldChg>
      <pc:sldChg chg="addSp delSp modSp mod modClrScheme chgLayout">
        <pc:chgData name="BELLEMIN SANDRA" userId="5fe4e071-d3f4-40df-970f-ee8fcf898346" providerId="ADAL" clId="{21FD1156-FF39-4EBE-B7E1-2DB4BF758D72}" dt="2023-09-20T16:08:58.559" v="10"/>
        <pc:sldMkLst>
          <pc:docMk/>
          <pc:sldMk cId="3425602321" sldId="260"/>
        </pc:sldMkLst>
        <pc:picChg chg="add mod">
          <ac:chgData name="BELLEMIN SANDRA" userId="5fe4e071-d3f4-40df-970f-ee8fcf898346" providerId="ADAL" clId="{21FD1156-FF39-4EBE-B7E1-2DB4BF758D72}" dt="2023-09-20T16:08:58.559" v="10"/>
          <ac:picMkLst>
            <pc:docMk/>
            <pc:sldMk cId="3425602321" sldId="260"/>
            <ac:picMk id="3" creationId="{CC03CFBF-0123-C64D-661B-F94A7FA26719}"/>
          </ac:picMkLst>
        </pc:picChg>
        <pc:picChg chg="del">
          <ac:chgData name="BELLEMIN SANDRA" userId="5fe4e071-d3f4-40df-970f-ee8fcf898346" providerId="ADAL" clId="{21FD1156-FF39-4EBE-B7E1-2DB4BF758D72}" dt="2023-09-20T16:08:57.698" v="9" actId="478"/>
          <ac:picMkLst>
            <pc:docMk/>
            <pc:sldMk cId="3425602321" sldId="260"/>
            <ac:picMk id="4" creationId="{79445F9B-D92E-52AB-4F30-E825999377EE}"/>
          </ac:picMkLst>
        </pc:picChg>
      </pc:sldChg>
      <pc:sldChg chg="addSp delSp modSp mod modClrScheme chgLayout">
        <pc:chgData name="BELLEMIN SANDRA" userId="5fe4e071-d3f4-40df-970f-ee8fcf898346" providerId="ADAL" clId="{21FD1156-FF39-4EBE-B7E1-2DB4BF758D72}" dt="2023-09-20T16:10:06.891" v="52"/>
        <pc:sldMkLst>
          <pc:docMk/>
          <pc:sldMk cId="3385114739" sldId="261"/>
        </pc:sldMkLst>
        <pc:picChg chg="add mod">
          <ac:chgData name="BELLEMIN SANDRA" userId="5fe4e071-d3f4-40df-970f-ee8fcf898346" providerId="ADAL" clId="{21FD1156-FF39-4EBE-B7E1-2DB4BF758D72}" dt="2023-09-20T16:10:06.891" v="52"/>
          <ac:picMkLst>
            <pc:docMk/>
            <pc:sldMk cId="3385114739" sldId="261"/>
            <ac:picMk id="3" creationId="{CF6C9305-B6A7-D99C-B3B5-B563BF000AF7}"/>
          </ac:picMkLst>
        </pc:picChg>
        <pc:picChg chg="del">
          <ac:chgData name="BELLEMIN SANDRA" userId="5fe4e071-d3f4-40df-970f-ee8fcf898346" providerId="ADAL" clId="{21FD1156-FF39-4EBE-B7E1-2DB4BF758D72}" dt="2023-09-20T16:10:05.519" v="51" actId="478"/>
          <ac:picMkLst>
            <pc:docMk/>
            <pc:sldMk cId="3385114739" sldId="261"/>
            <ac:picMk id="4" creationId="{8DC56F6B-FF74-A188-1469-6763002537AD}"/>
          </ac:picMkLst>
        </pc:picChg>
      </pc:sldChg>
      <pc:sldChg chg="addSp delSp modSp mod modClrScheme chgLayout">
        <pc:chgData name="BELLEMIN SANDRA" userId="5fe4e071-d3f4-40df-970f-ee8fcf898346" providerId="ADAL" clId="{21FD1156-FF39-4EBE-B7E1-2DB4BF758D72}" dt="2023-09-21T07:29:25.038" v="54"/>
        <pc:sldMkLst>
          <pc:docMk/>
          <pc:sldMk cId="362886176" sldId="262"/>
        </pc:sldMkLst>
        <pc:picChg chg="del">
          <ac:chgData name="BELLEMIN SANDRA" userId="5fe4e071-d3f4-40df-970f-ee8fcf898346" providerId="ADAL" clId="{21FD1156-FF39-4EBE-B7E1-2DB4BF758D72}" dt="2023-09-21T07:29:23.245" v="53" actId="478"/>
          <ac:picMkLst>
            <pc:docMk/>
            <pc:sldMk cId="362886176" sldId="262"/>
            <ac:picMk id="2" creationId="{791675E1-D459-4F42-E0D8-6F151D98D0BC}"/>
          </ac:picMkLst>
        </pc:picChg>
        <pc:picChg chg="del">
          <ac:chgData name="BELLEMIN SANDRA" userId="5fe4e071-d3f4-40df-970f-ee8fcf898346" providerId="ADAL" clId="{21FD1156-FF39-4EBE-B7E1-2DB4BF758D72}" dt="2023-09-21T07:29:23.245" v="53" actId="478"/>
          <ac:picMkLst>
            <pc:docMk/>
            <pc:sldMk cId="362886176" sldId="262"/>
            <ac:picMk id="3" creationId="{4CED5DD4-7597-225B-B5E8-CC7AC87F97EF}"/>
          </ac:picMkLst>
        </pc:picChg>
        <pc:picChg chg="del">
          <ac:chgData name="BELLEMIN SANDRA" userId="5fe4e071-d3f4-40df-970f-ee8fcf898346" providerId="ADAL" clId="{21FD1156-FF39-4EBE-B7E1-2DB4BF758D72}" dt="2023-09-21T07:29:23.245" v="53" actId="478"/>
          <ac:picMkLst>
            <pc:docMk/>
            <pc:sldMk cId="362886176" sldId="262"/>
            <ac:picMk id="4" creationId="{9BAFF075-5524-9502-CC9A-DBA60622AA50}"/>
          </ac:picMkLst>
        </pc:picChg>
        <pc:picChg chg="add mod">
          <ac:chgData name="BELLEMIN SANDRA" userId="5fe4e071-d3f4-40df-970f-ee8fcf898346" providerId="ADAL" clId="{21FD1156-FF39-4EBE-B7E1-2DB4BF758D72}" dt="2023-09-21T07:29:25.038" v="54"/>
          <ac:picMkLst>
            <pc:docMk/>
            <pc:sldMk cId="362886176" sldId="262"/>
            <ac:picMk id="6" creationId="{8E3E5B6A-419A-6DCC-83A8-EBD652E96E12}"/>
          </ac:picMkLst>
        </pc:picChg>
      </pc:sldChg>
      <pc:sldChg chg="addSp delSp modSp mod modClrScheme chgLayout">
        <pc:chgData name="BELLEMIN SANDRA" userId="5fe4e071-d3f4-40df-970f-ee8fcf898346" providerId="ADAL" clId="{21FD1156-FF39-4EBE-B7E1-2DB4BF758D72}" dt="2023-09-21T07:29:30.252" v="56"/>
        <pc:sldMkLst>
          <pc:docMk/>
          <pc:sldMk cId="1590513358" sldId="263"/>
        </pc:sldMkLst>
        <pc:picChg chg="del">
          <ac:chgData name="BELLEMIN SANDRA" userId="5fe4e071-d3f4-40df-970f-ee8fcf898346" providerId="ADAL" clId="{21FD1156-FF39-4EBE-B7E1-2DB4BF758D72}" dt="2023-09-21T07:29:28.079" v="55" actId="478"/>
          <ac:picMkLst>
            <pc:docMk/>
            <pc:sldMk cId="1590513358" sldId="263"/>
            <ac:picMk id="2" creationId="{EF459CB1-71C9-A34D-CF43-E8244FAA635B}"/>
          </ac:picMkLst>
        </pc:picChg>
        <pc:picChg chg="del">
          <ac:chgData name="BELLEMIN SANDRA" userId="5fe4e071-d3f4-40df-970f-ee8fcf898346" providerId="ADAL" clId="{21FD1156-FF39-4EBE-B7E1-2DB4BF758D72}" dt="2023-09-21T07:29:28.079" v="55" actId="478"/>
          <ac:picMkLst>
            <pc:docMk/>
            <pc:sldMk cId="1590513358" sldId="263"/>
            <ac:picMk id="3" creationId="{84DC38AC-73E4-4877-4B1D-9C20D5BBB945}"/>
          </ac:picMkLst>
        </pc:picChg>
        <pc:picChg chg="del">
          <ac:chgData name="BELLEMIN SANDRA" userId="5fe4e071-d3f4-40df-970f-ee8fcf898346" providerId="ADAL" clId="{21FD1156-FF39-4EBE-B7E1-2DB4BF758D72}" dt="2023-09-21T07:29:28.079" v="55" actId="478"/>
          <ac:picMkLst>
            <pc:docMk/>
            <pc:sldMk cId="1590513358" sldId="263"/>
            <ac:picMk id="4" creationId="{2D49FF0A-E35E-0B3C-E878-E281BFFAF3B6}"/>
          </ac:picMkLst>
        </pc:picChg>
        <pc:picChg chg="add mod">
          <ac:chgData name="BELLEMIN SANDRA" userId="5fe4e071-d3f4-40df-970f-ee8fcf898346" providerId="ADAL" clId="{21FD1156-FF39-4EBE-B7E1-2DB4BF758D72}" dt="2023-09-21T07:29:30.252" v="56"/>
          <ac:picMkLst>
            <pc:docMk/>
            <pc:sldMk cId="1590513358" sldId="263"/>
            <ac:picMk id="6" creationId="{5717D838-FEC3-6C75-6CCD-DADF0CDD275F}"/>
          </ac:picMkLst>
        </pc:picChg>
      </pc:sldChg>
      <pc:sldChg chg="addSp delSp modSp mod modClrScheme chgLayout">
        <pc:chgData name="BELLEMIN SANDRA" userId="5fe4e071-d3f4-40df-970f-ee8fcf898346" providerId="ADAL" clId="{21FD1156-FF39-4EBE-B7E1-2DB4BF758D72}" dt="2023-09-21T07:29:36.969" v="58"/>
        <pc:sldMkLst>
          <pc:docMk/>
          <pc:sldMk cId="854141906" sldId="264"/>
        </pc:sldMkLst>
        <pc:grpChg chg="del">
          <ac:chgData name="BELLEMIN SANDRA" userId="5fe4e071-d3f4-40df-970f-ee8fcf898346" providerId="ADAL" clId="{21FD1156-FF39-4EBE-B7E1-2DB4BF758D72}" dt="2023-09-21T07:29:35.217" v="57" actId="478"/>
          <ac:grpSpMkLst>
            <pc:docMk/>
            <pc:sldMk cId="854141906" sldId="264"/>
            <ac:grpSpMk id="7" creationId="{4EC2232D-60FA-98F4-6C54-40076A9E1DCA}"/>
          </ac:grpSpMkLst>
        </pc:grpChg>
        <pc:picChg chg="del">
          <ac:chgData name="BELLEMIN SANDRA" userId="5fe4e071-d3f4-40df-970f-ee8fcf898346" providerId="ADAL" clId="{21FD1156-FF39-4EBE-B7E1-2DB4BF758D72}" dt="2023-09-21T07:29:35.217" v="57" actId="478"/>
          <ac:picMkLst>
            <pc:docMk/>
            <pc:sldMk cId="854141906" sldId="264"/>
            <ac:picMk id="2" creationId="{EF459CB1-71C9-A34D-CF43-E8244FAA635B}"/>
          </ac:picMkLst>
        </pc:picChg>
        <pc:picChg chg="del">
          <ac:chgData name="BELLEMIN SANDRA" userId="5fe4e071-d3f4-40df-970f-ee8fcf898346" providerId="ADAL" clId="{21FD1156-FF39-4EBE-B7E1-2DB4BF758D72}" dt="2023-09-21T07:29:35.217" v="57" actId="478"/>
          <ac:picMkLst>
            <pc:docMk/>
            <pc:sldMk cId="854141906" sldId="264"/>
            <ac:picMk id="3" creationId="{84DC38AC-73E4-4877-4B1D-9C20D5BBB945}"/>
          </ac:picMkLst>
        </pc:picChg>
        <pc:picChg chg="del">
          <ac:chgData name="BELLEMIN SANDRA" userId="5fe4e071-d3f4-40df-970f-ee8fcf898346" providerId="ADAL" clId="{21FD1156-FF39-4EBE-B7E1-2DB4BF758D72}" dt="2023-09-21T07:29:35.217" v="57" actId="478"/>
          <ac:picMkLst>
            <pc:docMk/>
            <pc:sldMk cId="854141906" sldId="264"/>
            <ac:picMk id="4" creationId="{2D49FF0A-E35E-0B3C-E878-E281BFFAF3B6}"/>
          </ac:picMkLst>
        </pc:picChg>
        <pc:picChg chg="add mod">
          <ac:chgData name="BELLEMIN SANDRA" userId="5fe4e071-d3f4-40df-970f-ee8fcf898346" providerId="ADAL" clId="{21FD1156-FF39-4EBE-B7E1-2DB4BF758D72}" dt="2023-09-21T07:29:36.969" v="58"/>
          <ac:picMkLst>
            <pc:docMk/>
            <pc:sldMk cId="854141906" sldId="264"/>
            <ac:picMk id="9" creationId="{83BC58DE-2459-C710-9B4E-FF74DFF431FC}"/>
          </ac:picMkLst>
        </pc:picChg>
      </pc:sldChg>
      <pc:sldChg chg="addSp delSp modSp mod modClrScheme chgLayout">
        <pc:chgData name="BELLEMIN SANDRA" userId="5fe4e071-d3f4-40df-970f-ee8fcf898346" providerId="ADAL" clId="{21FD1156-FF39-4EBE-B7E1-2DB4BF758D72}" dt="2023-09-21T07:29:41.596" v="60"/>
        <pc:sldMkLst>
          <pc:docMk/>
          <pc:sldMk cId="2535885008" sldId="265"/>
        </pc:sldMkLst>
        <pc:picChg chg="del">
          <ac:chgData name="BELLEMIN SANDRA" userId="5fe4e071-d3f4-40df-970f-ee8fcf898346" providerId="ADAL" clId="{21FD1156-FF39-4EBE-B7E1-2DB4BF758D72}" dt="2023-09-21T07:29:39.661" v="59" actId="478"/>
          <ac:picMkLst>
            <pc:docMk/>
            <pc:sldMk cId="2535885008" sldId="265"/>
            <ac:picMk id="3" creationId="{3951B11A-6901-C3EA-B5F6-67F5346BE53D}"/>
          </ac:picMkLst>
        </pc:picChg>
        <pc:picChg chg="add mod">
          <ac:chgData name="BELLEMIN SANDRA" userId="5fe4e071-d3f4-40df-970f-ee8fcf898346" providerId="ADAL" clId="{21FD1156-FF39-4EBE-B7E1-2DB4BF758D72}" dt="2023-09-21T07:29:41.596" v="60"/>
          <ac:picMkLst>
            <pc:docMk/>
            <pc:sldMk cId="2535885008" sldId="265"/>
            <ac:picMk id="4" creationId="{EAF49E83-D725-61AC-B7CD-3A9F0ACC6A72}"/>
          </ac:picMkLst>
        </pc:picChg>
      </pc:sldChg>
      <pc:sldChg chg="addSp delSp modSp mod modClrScheme chgLayout">
        <pc:chgData name="BELLEMIN SANDRA" userId="5fe4e071-d3f4-40df-970f-ee8fcf898346" providerId="ADAL" clId="{21FD1156-FF39-4EBE-B7E1-2DB4BF758D72}" dt="2023-09-21T07:29:56.318" v="65" actId="700"/>
        <pc:sldMkLst>
          <pc:docMk/>
          <pc:sldMk cId="3208205206" sldId="266"/>
        </pc:sldMkLst>
        <pc:grpChg chg="add del">
          <ac:chgData name="BELLEMIN SANDRA" userId="5fe4e071-d3f4-40df-970f-ee8fcf898346" providerId="ADAL" clId="{21FD1156-FF39-4EBE-B7E1-2DB4BF758D72}" dt="2023-09-21T07:29:52.053" v="64" actId="478"/>
          <ac:grpSpMkLst>
            <pc:docMk/>
            <pc:sldMk cId="3208205206" sldId="266"/>
            <ac:grpSpMk id="11" creationId="{3F468FFB-4C22-CEB6-6A0B-79B63C0D5582}"/>
          </ac:grpSpMkLst>
        </pc:grpChg>
        <pc:grpChg chg="add del">
          <ac:chgData name="BELLEMIN SANDRA" userId="5fe4e071-d3f4-40df-970f-ee8fcf898346" providerId="ADAL" clId="{21FD1156-FF39-4EBE-B7E1-2DB4BF758D72}" dt="2023-09-21T07:29:52.053" v="64" actId="478"/>
          <ac:grpSpMkLst>
            <pc:docMk/>
            <pc:sldMk cId="3208205206" sldId="266"/>
            <ac:grpSpMk id="12" creationId="{45533D1B-BB9F-1AC5-494E-279940014AAD}"/>
          </ac:grpSpMkLst>
        </pc:grpChg>
        <pc:picChg chg="add del mod">
          <ac:chgData name="BELLEMIN SANDRA" userId="5fe4e071-d3f4-40df-970f-ee8fcf898346" providerId="ADAL" clId="{21FD1156-FF39-4EBE-B7E1-2DB4BF758D72}" dt="2023-09-21T07:29:50.572" v="63"/>
          <ac:picMkLst>
            <pc:docMk/>
            <pc:sldMk cId="3208205206" sldId="266"/>
            <ac:picMk id="13" creationId="{3A327614-2683-9D76-BD64-5F29FE45221C}"/>
          </ac:picMkLst>
        </pc:picChg>
      </pc:sldChg>
      <pc:sldChg chg="addSp delSp modSp mod modClrScheme chgLayout">
        <pc:chgData name="BELLEMIN SANDRA" userId="5fe4e071-d3f4-40df-970f-ee8fcf898346" providerId="ADAL" clId="{21FD1156-FF39-4EBE-B7E1-2DB4BF758D72}" dt="2023-09-21T07:32:38.244" v="67"/>
        <pc:sldMkLst>
          <pc:docMk/>
          <pc:sldMk cId="1135995180" sldId="267"/>
        </pc:sldMkLst>
        <pc:spChg chg="del">
          <ac:chgData name="BELLEMIN SANDRA" userId="5fe4e071-d3f4-40df-970f-ee8fcf898346" providerId="ADAL" clId="{21FD1156-FF39-4EBE-B7E1-2DB4BF758D72}" dt="2023-09-21T07:32:35.182" v="66" actId="478"/>
          <ac:spMkLst>
            <pc:docMk/>
            <pc:sldMk cId="1135995180" sldId="267"/>
            <ac:spMk id="5" creationId="{83CA69BF-88E4-08FF-972C-1B12E52BE57C}"/>
          </ac:spMkLst>
        </pc:spChg>
        <pc:grpChg chg="del">
          <ac:chgData name="BELLEMIN SANDRA" userId="5fe4e071-d3f4-40df-970f-ee8fcf898346" providerId="ADAL" clId="{21FD1156-FF39-4EBE-B7E1-2DB4BF758D72}" dt="2023-09-21T07:32:35.182" v="66" actId="478"/>
          <ac:grpSpMkLst>
            <pc:docMk/>
            <pc:sldMk cId="1135995180" sldId="267"/>
            <ac:grpSpMk id="4" creationId="{A0900E7D-04D5-091C-172F-62BA28CFB8FC}"/>
          </ac:grpSpMkLst>
        </pc:grpChg>
        <pc:picChg chg="del">
          <ac:chgData name="BELLEMIN SANDRA" userId="5fe4e071-d3f4-40df-970f-ee8fcf898346" providerId="ADAL" clId="{21FD1156-FF39-4EBE-B7E1-2DB4BF758D72}" dt="2023-09-21T07:32:35.182" v="66" actId="478"/>
          <ac:picMkLst>
            <pc:docMk/>
            <pc:sldMk cId="1135995180" sldId="267"/>
            <ac:picMk id="2" creationId="{67D83F48-65FD-2AAB-A1CA-533358888DF4}"/>
          </ac:picMkLst>
        </pc:picChg>
        <pc:picChg chg="del">
          <ac:chgData name="BELLEMIN SANDRA" userId="5fe4e071-d3f4-40df-970f-ee8fcf898346" providerId="ADAL" clId="{21FD1156-FF39-4EBE-B7E1-2DB4BF758D72}" dt="2023-09-21T07:32:35.182" v="66" actId="478"/>
          <ac:picMkLst>
            <pc:docMk/>
            <pc:sldMk cId="1135995180" sldId="267"/>
            <ac:picMk id="7" creationId="{9669961C-2672-C809-CB4C-CA14973FDFAA}"/>
          </ac:picMkLst>
        </pc:picChg>
        <pc:picChg chg="add mod">
          <ac:chgData name="BELLEMIN SANDRA" userId="5fe4e071-d3f4-40df-970f-ee8fcf898346" providerId="ADAL" clId="{21FD1156-FF39-4EBE-B7E1-2DB4BF758D72}" dt="2023-09-21T07:32:38.244" v="67"/>
          <ac:picMkLst>
            <pc:docMk/>
            <pc:sldMk cId="1135995180" sldId="267"/>
            <ac:picMk id="9" creationId="{77518090-B092-F84E-87A0-81CF29F80012}"/>
          </ac:picMkLst>
        </pc:picChg>
      </pc:sldChg>
      <pc:sldChg chg="addSp delSp modSp mod modClrScheme chgLayout">
        <pc:chgData name="BELLEMIN SANDRA" userId="5fe4e071-d3f4-40df-970f-ee8fcf898346" providerId="ADAL" clId="{21FD1156-FF39-4EBE-B7E1-2DB4BF758D72}" dt="2023-09-21T07:33:24.330" v="70"/>
        <pc:sldMkLst>
          <pc:docMk/>
          <pc:sldMk cId="1524183146" sldId="268"/>
        </pc:sldMkLst>
        <pc:spChg chg="del">
          <ac:chgData name="BELLEMIN SANDRA" userId="5fe4e071-d3f4-40df-970f-ee8fcf898346" providerId="ADAL" clId="{21FD1156-FF39-4EBE-B7E1-2DB4BF758D72}" dt="2023-09-21T07:33:20.520" v="69" actId="478"/>
          <ac:spMkLst>
            <pc:docMk/>
            <pc:sldMk cId="1524183146" sldId="268"/>
            <ac:spMk id="5" creationId="{83CA69BF-88E4-08FF-972C-1B12E52BE57C}"/>
          </ac:spMkLst>
        </pc:spChg>
        <pc:grpChg chg="del">
          <ac:chgData name="BELLEMIN SANDRA" userId="5fe4e071-d3f4-40df-970f-ee8fcf898346" providerId="ADAL" clId="{21FD1156-FF39-4EBE-B7E1-2DB4BF758D72}" dt="2023-09-21T07:33:18.687" v="68" actId="478"/>
          <ac:grpSpMkLst>
            <pc:docMk/>
            <pc:sldMk cId="1524183146" sldId="268"/>
            <ac:grpSpMk id="4" creationId="{D40DC93B-465C-DD7F-01AD-6342CCB4FD16}"/>
          </ac:grpSpMkLst>
        </pc:grpChg>
        <pc:picChg chg="del">
          <ac:chgData name="BELLEMIN SANDRA" userId="5fe4e071-d3f4-40df-970f-ee8fcf898346" providerId="ADAL" clId="{21FD1156-FF39-4EBE-B7E1-2DB4BF758D72}" dt="2023-09-21T07:33:18.687" v="68" actId="478"/>
          <ac:picMkLst>
            <pc:docMk/>
            <pc:sldMk cId="1524183146" sldId="268"/>
            <ac:picMk id="2" creationId="{67D83F48-65FD-2AAB-A1CA-533358888DF4}"/>
          </ac:picMkLst>
        </pc:picChg>
        <pc:picChg chg="del">
          <ac:chgData name="BELLEMIN SANDRA" userId="5fe4e071-d3f4-40df-970f-ee8fcf898346" providerId="ADAL" clId="{21FD1156-FF39-4EBE-B7E1-2DB4BF758D72}" dt="2023-09-21T07:33:18.687" v="68" actId="478"/>
          <ac:picMkLst>
            <pc:docMk/>
            <pc:sldMk cId="1524183146" sldId="268"/>
            <ac:picMk id="7" creationId="{9669961C-2672-C809-CB4C-CA14973FDFAA}"/>
          </ac:picMkLst>
        </pc:picChg>
        <pc:picChg chg="add mod">
          <ac:chgData name="BELLEMIN SANDRA" userId="5fe4e071-d3f4-40df-970f-ee8fcf898346" providerId="ADAL" clId="{21FD1156-FF39-4EBE-B7E1-2DB4BF758D72}" dt="2023-09-21T07:33:24.330" v="70"/>
          <ac:picMkLst>
            <pc:docMk/>
            <pc:sldMk cId="1524183146" sldId="268"/>
            <ac:picMk id="9" creationId="{B908AEAF-EA28-70AE-E852-5AE660568444}"/>
          </ac:picMkLst>
        </pc:picChg>
      </pc:sldChg>
      <pc:sldChg chg="addSp delSp modSp mod modClrScheme chgLayout">
        <pc:chgData name="BELLEMIN SANDRA" userId="5fe4e071-d3f4-40df-970f-ee8fcf898346" providerId="ADAL" clId="{21FD1156-FF39-4EBE-B7E1-2DB4BF758D72}" dt="2023-09-21T07:33:33.002" v="73"/>
        <pc:sldMkLst>
          <pc:docMk/>
          <pc:sldMk cId="1725198300" sldId="269"/>
        </pc:sldMkLst>
        <pc:spChg chg="del">
          <ac:chgData name="BELLEMIN SANDRA" userId="5fe4e071-d3f4-40df-970f-ee8fcf898346" providerId="ADAL" clId="{21FD1156-FF39-4EBE-B7E1-2DB4BF758D72}" dt="2023-09-21T07:33:31.283" v="72" actId="478"/>
          <ac:spMkLst>
            <pc:docMk/>
            <pc:sldMk cId="1725198300" sldId="269"/>
            <ac:spMk id="5" creationId="{83CA69BF-88E4-08FF-972C-1B12E52BE57C}"/>
          </ac:spMkLst>
        </pc:spChg>
        <pc:grpChg chg="del">
          <ac:chgData name="BELLEMIN SANDRA" userId="5fe4e071-d3f4-40df-970f-ee8fcf898346" providerId="ADAL" clId="{21FD1156-FF39-4EBE-B7E1-2DB4BF758D72}" dt="2023-09-21T07:33:29.512" v="71" actId="478"/>
          <ac:grpSpMkLst>
            <pc:docMk/>
            <pc:sldMk cId="1725198300" sldId="269"/>
            <ac:grpSpMk id="6" creationId="{2AD06473-0A78-495A-91D1-65516F15CBEF}"/>
          </ac:grpSpMkLst>
        </pc:grpChg>
        <pc:picChg chg="del">
          <ac:chgData name="BELLEMIN SANDRA" userId="5fe4e071-d3f4-40df-970f-ee8fcf898346" providerId="ADAL" clId="{21FD1156-FF39-4EBE-B7E1-2DB4BF758D72}" dt="2023-09-21T07:33:29.512" v="71" actId="478"/>
          <ac:picMkLst>
            <pc:docMk/>
            <pc:sldMk cId="1725198300" sldId="269"/>
            <ac:picMk id="2" creationId="{67D83F48-65FD-2AAB-A1CA-533358888DF4}"/>
          </ac:picMkLst>
        </pc:picChg>
        <pc:picChg chg="del">
          <ac:chgData name="BELLEMIN SANDRA" userId="5fe4e071-d3f4-40df-970f-ee8fcf898346" providerId="ADAL" clId="{21FD1156-FF39-4EBE-B7E1-2DB4BF758D72}" dt="2023-09-21T07:33:29.512" v="71" actId="478"/>
          <ac:picMkLst>
            <pc:docMk/>
            <pc:sldMk cId="1725198300" sldId="269"/>
            <ac:picMk id="4" creationId="{BBB5F950-5424-2881-0F39-FD450CCB8FA8}"/>
          </ac:picMkLst>
        </pc:picChg>
        <pc:picChg chg="add mod">
          <ac:chgData name="BELLEMIN SANDRA" userId="5fe4e071-d3f4-40df-970f-ee8fcf898346" providerId="ADAL" clId="{21FD1156-FF39-4EBE-B7E1-2DB4BF758D72}" dt="2023-09-21T07:33:33.002" v="73"/>
          <ac:picMkLst>
            <pc:docMk/>
            <pc:sldMk cId="1725198300" sldId="269"/>
            <ac:picMk id="9" creationId="{FD2691C4-0A30-57DD-1C76-6401C261CA79}"/>
          </ac:picMkLst>
        </pc:picChg>
      </pc:sldChg>
      <pc:sldChg chg="addSp delSp modSp mod modClrScheme chgLayout">
        <pc:chgData name="BELLEMIN SANDRA" userId="5fe4e071-d3f4-40df-970f-ee8fcf898346" providerId="ADAL" clId="{21FD1156-FF39-4EBE-B7E1-2DB4BF758D72}" dt="2023-09-21T07:33:41.230" v="75"/>
        <pc:sldMkLst>
          <pc:docMk/>
          <pc:sldMk cId="1874403843" sldId="271"/>
        </pc:sldMkLst>
        <pc:spChg chg="del">
          <ac:chgData name="BELLEMIN SANDRA" userId="5fe4e071-d3f4-40df-970f-ee8fcf898346" providerId="ADAL" clId="{21FD1156-FF39-4EBE-B7E1-2DB4BF758D72}" dt="2023-09-21T07:33:38.755" v="74" actId="478"/>
          <ac:spMkLst>
            <pc:docMk/>
            <pc:sldMk cId="1874403843" sldId="271"/>
            <ac:spMk id="5" creationId="{83CA69BF-88E4-08FF-972C-1B12E52BE57C}"/>
          </ac:spMkLst>
        </pc:spChg>
        <pc:grpChg chg="del">
          <ac:chgData name="BELLEMIN SANDRA" userId="5fe4e071-d3f4-40df-970f-ee8fcf898346" providerId="ADAL" clId="{21FD1156-FF39-4EBE-B7E1-2DB4BF758D72}" dt="2023-09-21T07:33:38.755" v="74" actId="478"/>
          <ac:grpSpMkLst>
            <pc:docMk/>
            <pc:sldMk cId="1874403843" sldId="271"/>
            <ac:grpSpMk id="4" creationId="{DDAB027B-90C8-0AFB-476B-8DF3E3BA6E1A}"/>
          </ac:grpSpMkLst>
        </pc:grpChg>
        <pc:picChg chg="del">
          <ac:chgData name="BELLEMIN SANDRA" userId="5fe4e071-d3f4-40df-970f-ee8fcf898346" providerId="ADAL" clId="{21FD1156-FF39-4EBE-B7E1-2DB4BF758D72}" dt="2023-09-21T07:33:38.755" v="74" actId="478"/>
          <ac:picMkLst>
            <pc:docMk/>
            <pc:sldMk cId="1874403843" sldId="271"/>
            <ac:picMk id="2" creationId="{67D83F48-65FD-2AAB-A1CA-533358888DF4}"/>
          </ac:picMkLst>
        </pc:picChg>
        <pc:picChg chg="del">
          <ac:chgData name="BELLEMIN SANDRA" userId="5fe4e071-d3f4-40df-970f-ee8fcf898346" providerId="ADAL" clId="{21FD1156-FF39-4EBE-B7E1-2DB4BF758D72}" dt="2023-09-21T07:33:38.755" v="74" actId="478"/>
          <ac:picMkLst>
            <pc:docMk/>
            <pc:sldMk cId="1874403843" sldId="271"/>
            <ac:picMk id="7" creationId="{9669961C-2672-C809-CB4C-CA14973FDFAA}"/>
          </ac:picMkLst>
        </pc:picChg>
        <pc:picChg chg="add mod">
          <ac:chgData name="BELLEMIN SANDRA" userId="5fe4e071-d3f4-40df-970f-ee8fcf898346" providerId="ADAL" clId="{21FD1156-FF39-4EBE-B7E1-2DB4BF758D72}" dt="2023-09-21T07:33:41.230" v="75"/>
          <ac:picMkLst>
            <pc:docMk/>
            <pc:sldMk cId="1874403843" sldId="271"/>
            <ac:picMk id="9" creationId="{1851AE0B-0123-D610-8A06-21C93BB098C4}"/>
          </ac:picMkLst>
        </pc:picChg>
      </pc:sldChg>
      <pc:sldChg chg="addSp delSp modSp mod modClrScheme chgLayout">
        <pc:chgData name="BELLEMIN SANDRA" userId="5fe4e071-d3f4-40df-970f-ee8fcf898346" providerId="ADAL" clId="{21FD1156-FF39-4EBE-B7E1-2DB4BF758D72}" dt="2023-09-21T07:33:47.794" v="77"/>
        <pc:sldMkLst>
          <pc:docMk/>
          <pc:sldMk cId="3567775998" sldId="273"/>
        </pc:sldMkLst>
        <pc:spChg chg="del">
          <ac:chgData name="BELLEMIN SANDRA" userId="5fe4e071-d3f4-40df-970f-ee8fcf898346" providerId="ADAL" clId="{21FD1156-FF39-4EBE-B7E1-2DB4BF758D72}" dt="2023-09-21T07:33:45.773" v="76" actId="478"/>
          <ac:spMkLst>
            <pc:docMk/>
            <pc:sldMk cId="3567775998" sldId="273"/>
            <ac:spMk id="5" creationId="{83CA69BF-88E4-08FF-972C-1B12E52BE57C}"/>
          </ac:spMkLst>
        </pc:spChg>
        <pc:grpChg chg="del">
          <ac:chgData name="BELLEMIN SANDRA" userId="5fe4e071-d3f4-40df-970f-ee8fcf898346" providerId="ADAL" clId="{21FD1156-FF39-4EBE-B7E1-2DB4BF758D72}" dt="2023-09-21T07:33:45.773" v="76" actId="478"/>
          <ac:grpSpMkLst>
            <pc:docMk/>
            <pc:sldMk cId="3567775998" sldId="273"/>
            <ac:grpSpMk id="4" creationId="{1E0F1BF6-5506-8484-77CC-0537A8C2BA45}"/>
          </ac:grpSpMkLst>
        </pc:grpChg>
        <pc:picChg chg="del">
          <ac:chgData name="BELLEMIN SANDRA" userId="5fe4e071-d3f4-40df-970f-ee8fcf898346" providerId="ADAL" clId="{21FD1156-FF39-4EBE-B7E1-2DB4BF758D72}" dt="2023-09-21T07:33:45.773" v="76" actId="478"/>
          <ac:picMkLst>
            <pc:docMk/>
            <pc:sldMk cId="3567775998" sldId="273"/>
            <ac:picMk id="2" creationId="{67D83F48-65FD-2AAB-A1CA-533358888DF4}"/>
          </ac:picMkLst>
        </pc:picChg>
        <pc:picChg chg="del">
          <ac:chgData name="BELLEMIN SANDRA" userId="5fe4e071-d3f4-40df-970f-ee8fcf898346" providerId="ADAL" clId="{21FD1156-FF39-4EBE-B7E1-2DB4BF758D72}" dt="2023-09-21T07:33:45.773" v="76" actId="478"/>
          <ac:picMkLst>
            <pc:docMk/>
            <pc:sldMk cId="3567775998" sldId="273"/>
            <ac:picMk id="7" creationId="{9669961C-2672-C809-CB4C-CA14973FDFAA}"/>
          </ac:picMkLst>
        </pc:picChg>
        <pc:picChg chg="add mod">
          <ac:chgData name="BELLEMIN SANDRA" userId="5fe4e071-d3f4-40df-970f-ee8fcf898346" providerId="ADAL" clId="{21FD1156-FF39-4EBE-B7E1-2DB4BF758D72}" dt="2023-09-21T07:33:47.794" v="77"/>
          <ac:picMkLst>
            <pc:docMk/>
            <pc:sldMk cId="3567775998" sldId="273"/>
            <ac:picMk id="9" creationId="{67967020-8747-96EF-BAE7-09CC5A7ABF26}"/>
          </ac:picMkLst>
        </pc:picChg>
      </pc:sldChg>
      <pc:sldChg chg="addSp delSp modSp mod modClrScheme chgLayout">
        <pc:chgData name="BELLEMIN SANDRA" userId="5fe4e071-d3f4-40df-970f-ee8fcf898346" providerId="ADAL" clId="{21FD1156-FF39-4EBE-B7E1-2DB4BF758D72}" dt="2023-09-21T07:33:54.947" v="79"/>
        <pc:sldMkLst>
          <pc:docMk/>
          <pc:sldMk cId="2915145888" sldId="274"/>
        </pc:sldMkLst>
        <pc:spChg chg="del">
          <ac:chgData name="BELLEMIN SANDRA" userId="5fe4e071-d3f4-40df-970f-ee8fcf898346" providerId="ADAL" clId="{21FD1156-FF39-4EBE-B7E1-2DB4BF758D72}" dt="2023-09-21T07:33:52.723" v="78" actId="478"/>
          <ac:spMkLst>
            <pc:docMk/>
            <pc:sldMk cId="2915145888" sldId="274"/>
            <ac:spMk id="4" creationId="{57EC277D-4C96-E3D4-B5DB-D54707F803DD}"/>
          </ac:spMkLst>
        </pc:spChg>
        <pc:grpChg chg="del">
          <ac:chgData name="BELLEMIN SANDRA" userId="5fe4e071-d3f4-40df-970f-ee8fcf898346" providerId="ADAL" clId="{21FD1156-FF39-4EBE-B7E1-2DB4BF758D72}" dt="2023-09-21T07:33:52.723" v="78" actId="478"/>
          <ac:grpSpMkLst>
            <pc:docMk/>
            <pc:sldMk cId="2915145888" sldId="274"/>
            <ac:grpSpMk id="6" creationId="{1415FEA5-5896-DFAA-A502-326A1C50869B}"/>
          </ac:grpSpMkLst>
        </pc:grpChg>
        <pc:picChg chg="del">
          <ac:chgData name="BELLEMIN SANDRA" userId="5fe4e071-d3f4-40df-970f-ee8fcf898346" providerId="ADAL" clId="{21FD1156-FF39-4EBE-B7E1-2DB4BF758D72}" dt="2023-09-21T07:33:52.723" v="78" actId="478"/>
          <ac:picMkLst>
            <pc:docMk/>
            <pc:sldMk cId="2915145888" sldId="274"/>
            <ac:picMk id="2" creationId="{B8F7D27E-411A-0D40-F12C-E24D2CEF58AC}"/>
          </ac:picMkLst>
        </pc:picChg>
        <pc:picChg chg="del">
          <ac:chgData name="BELLEMIN SANDRA" userId="5fe4e071-d3f4-40df-970f-ee8fcf898346" providerId="ADAL" clId="{21FD1156-FF39-4EBE-B7E1-2DB4BF758D72}" dt="2023-09-21T07:33:52.723" v="78" actId="478"/>
          <ac:picMkLst>
            <pc:docMk/>
            <pc:sldMk cId="2915145888" sldId="274"/>
            <ac:picMk id="5" creationId="{22EF4754-3272-AE22-8E89-3DAF304724B6}"/>
          </ac:picMkLst>
        </pc:picChg>
        <pc:picChg chg="add mod">
          <ac:chgData name="BELLEMIN SANDRA" userId="5fe4e071-d3f4-40df-970f-ee8fcf898346" providerId="ADAL" clId="{21FD1156-FF39-4EBE-B7E1-2DB4BF758D72}" dt="2023-09-21T07:33:54.947" v="79"/>
          <ac:picMkLst>
            <pc:docMk/>
            <pc:sldMk cId="2915145888" sldId="274"/>
            <ac:picMk id="9" creationId="{036FCD77-5A3A-1BB8-31BE-58723EB48F95}"/>
          </ac:picMkLst>
        </pc:picChg>
      </pc:sldChg>
      <pc:sldChg chg="addSp delSp modSp mod modClrScheme chgLayout">
        <pc:chgData name="BELLEMIN SANDRA" userId="5fe4e071-d3f4-40df-970f-ee8fcf898346" providerId="ADAL" clId="{21FD1156-FF39-4EBE-B7E1-2DB4BF758D72}" dt="2023-09-21T07:34:05" v="81"/>
        <pc:sldMkLst>
          <pc:docMk/>
          <pc:sldMk cId="2787713542" sldId="275"/>
        </pc:sldMkLst>
        <pc:spChg chg="del">
          <ac:chgData name="BELLEMIN SANDRA" userId="5fe4e071-d3f4-40df-970f-ee8fcf898346" providerId="ADAL" clId="{21FD1156-FF39-4EBE-B7E1-2DB4BF758D72}" dt="2023-09-21T07:34:02.664" v="80" actId="478"/>
          <ac:spMkLst>
            <pc:docMk/>
            <pc:sldMk cId="2787713542" sldId="275"/>
            <ac:spMk id="4" creationId="{57EC277D-4C96-E3D4-B5DB-D54707F803DD}"/>
          </ac:spMkLst>
        </pc:spChg>
        <pc:grpChg chg="del">
          <ac:chgData name="BELLEMIN SANDRA" userId="5fe4e071-d3f4-40df-970f-ee8fcf898346" providerId="ADAL" clId="{21FD1156-FF39-4EBE-B7E1-2DB4BF758D72}" dt="2023-09-21T07:34:02.664" v="80" actId="478"/>
          <ac:grpSpMkLst>
            <pc:docMk/>
            <pc:sldMk cId="2787713542" sldId="275"/>
            <ac:grpSpMk id="5" creationId="{EB8F71C6-7500-567E-64AC-0B191880A720}"/>
          </ac:grpSpMkLst>
        </pc:grpChg>
        <pc:picChg chg="del">
          <ac:chgData name="BELLEMIN SANDRA" userId="5fe4e071-d3f4-40df-970f-ee8fcf898346" providerId="ADAL" clId="{21FD1156-FF39-4EBE-B7E1-2DB4BF758D72}" dt="2023-09-21T07:34:02.664" v="80" actId="478"/>
          <ac:picMkLst>
            <pc:docMk/>
            <pc:sldMk cId="2787713542" sldId="275"/>
            <ac:picMk id="2" creationId="{B8F7D27E-411A-0D40-F12C-E24D2CEF58AC}"/>
          </ac:picMkLst>
        </pc:picChg>
        <pc:picChg chg="add mod">
          <ac:chgData name="BELLEMIN SANDRA" userId="5fe4e071-d3f4-40df-970f-ee8fcf898346" providerId="ADAL" clId="{21FD1156-FF39-4EBE-B7E1-2DB4BF758D72}" dt="2023-09-21T07:34:05" v="81"/>
          <ac:picMkLst>
            <pc:docMk/>
            <pc:sldMk cId="2787713542" sldId="275"/>
            <ac:picMk id="8" creationId="{93328B41-30E6-7DD5-F793-931D194D06E1}"/>
          </ac:picMkLst>
        </pc:picChg>
      </pc:sldChg>
      <pc:sldChg chg="addSp delSp modSp mod modClrScheme chgLayout">
        <pc:chgData name="BELLEMIN SANDRA" userId="5fe4e071-d3f4-40df-970f-ee8fcf898346" providerId="ADAL" clId="{21FD1156-FF39-4EBE-B7E1-2DB4BF758D72}" dt="2023-09-21T07:34:12.600" v="83"/>
        <pc:sldMkLst>
          <pc:docMk/>
          <pc:sldMk cId="2831065678" sldId="276"/>
        </pc:sldMkLst>
        <pc:spChg chg="del">
          <ac:chgData name="BELLEMIN SANDRA" userId="5fe4e071-d3f4-40df-970f-ee8fcf898346" providerId="ADAL" clId="{21FD1156-FF39-4EBE-B7E1-2DB4BF758D72}" dt="2023-09-21T07:34:10.415" v="82" actId="478"/>
          <ac:spMkLst>
            <pc:docMk/>
            <pc:sldMk cId="2831065678" sldId="276"/>
            <ac:spMk id="4" creationId="{63BA420E-AE54-E474-B436-2B52109A9950}"/>
          </ac:spMkLst>
        </pc:spChg>
        <pc:spChg chg="del">
          <ac:chgData name="BELLEMIN SANDRA" userId="5fe4e071-d3f4-40df-970f-ee8fcf898346" providerId="ADAL" clId="{21FD1156-FF39-4EBE-B7E1-2DB4BF758D72}" dt="2023-09-21T07:34:10.415" v="82" actId="478"/>
          <ac:spMkLst>
            <pc:docMk/>
            <pc:sldMk cId="2831065678" sldId="276"/>
            <ac:spMk id="6" creationId="{ACB26486-5E0F-C308-3ADD-1812A99B5E5A}"/>
          </ac:spMkLst>
        </pc:spChg>
        <pc:grpChg chg="del">
          <ac:chgData name="BELLEMIN SANDRA" userId="5fe4e071-d3f4-40df-970f-ee8fcf898346" providerId="ADAL" clId="{21FD1156-FF39-4EBE-B7E1-2DB4BF758D72}" dt="2023-09-21T07:34:10.415" v="82" actId="478"/>
          <ac:grpSpMkLst>
            <pc:docMk/>
            <pc:sldMk cId="2831065678" sldId="276"/>
            <ac:grpSpMk id="7" creationId="{B92102D5-2419-6E62-4D1E-1BE1DFAD992E}"/>
          </ac:grpSpMkLst>
        </pc:grpChg>
        <pc:picChg chg="del">
          <ac:chgData name="BELLEMIN SANDRA" userId="5fe4e071-d3f4-40df-970f-ee8fcf898346" providerId="ADAL" clId="{21FD1156-FF39-4EBE-B7E1-2DB4BF758D72}" dt="2023-09-21T07:34:10.415" v="82" actId="478"/>
          <ac:picMkLst>
            <pc:docMk/>
            <pc:sldMk cId="2831065678" sldId="276"/>
            <ac:picMk id="2" creationId="{4465E79D-399C-40D6-0532-71649D7D3298}"/>
          </ac:picMkLst>
        </pc:picChg>
        <pc:picChg chg="del">
          <ac:chgData name="BELLEMIN SANDRA" userId="5fe4e071-d3f4-40df-970f-ee8fcf898346" providerId="ADAL" clId="{21FD1156-FF39-4EBE-B7E1-2DB4BF758D72}" dt="2023-09-21T07:34:10.415" v="82" actId="478"/>
          <ac:picMkLst>
            <pc:docMk/>
            <pc:sldMk cId="2831065678" sldId="276"/>
            <ac:picMk id="5" creationId="{DFA43EF5-3C91-0557-768F-9F866C41092B}"/>
          </ac:picMkLst>
        </pc:picChg>
        <pc:picChg chg="add mod">
          <ac:chgData name="BELLEMIN SANDRA" userId="5fe4e071-d3f4-40df-970f-ee8fcf898346" providerId="ADAL" clId="{21FD1156-FF39-4EBE-B7E1-2DB4BF758D72}" dt="2023-09-21T07:34:12.600" v="83"/>
          <ac:picMkLst>
            <pc:docMk/>
            <pc:sldMk cId="2831065678" sldId="276"/>
            <ac:picMk id="10" creationId="{9522354E-67CB-AA92-0493-BC66A5A28200}"/>
          </ac:picMkLst>
        </pc:picChg>
      </pc:sldChg>
      <pc:sldChg chg="addSp delSp modSp mod modClrScheme chgLayout">
        <pc:chgData name="BELLEMIN SANDRA" userId="5fe4e071-d3f4-40df-970f-ee8fcf898346" providerId="ADAL" clId="{21FD1156-FF39-4EBE-B7E1-2DB4BF758D72}" dt="2023-09-21T07:34:22.461" v="86"/>
        <pc:sldMkLst>
          <pc:docMk/>
          <pc:sldMk cId="1836590251" sldId="277"/>
        </pc:sldMkLst>
        <pc:spChg chg="del">
          <ac:chgData name="BELLEMIN SANDRA" userId="5fe4e071-d3f4-40df-970f-ee8fcf898346" providerId="ADAL" clId="{21FD1156-FF39-4EBE-B7E1-2DB4BF758D72}" dt="2023-09-21T07:34:18.214" v="84" actId="478"/>
          <ac:spMkLst>
            <pc:docMk/>
            <pc:sldMk cId="1836590251" sldId="277"/>
            <ac:spMk id="4" creationId="{011032C9-BFAC-AF17-BD3B-94C3DAB3814A}"/>
          </ac:spMkLst>
        </pc:spChg>
        <pc:spChg chg="del">
          <ac:chgData name="BELLEMIN SANDRA" userId="5fe4e071-d3f4-40df-970f-ee8fcf898346" providerId="ADAL" clId="{21FD1156-FF39-4EBE-B7E1-2DB4BF758D72}" dt="2023-09-21T07:34:18.214" v="84" actId="478"/>
          <ac:spMkLst>
            <pc:docMk/>
            <pc:sldMk cId="1836590251" sldId="277"/>
            <ac:spMk id="6" creationId="{2463F11B-F353-56F1-F304-C33F6FB22778}"/>
          </ac:spMkLst>
        </pc:spChg>
        <pc:grpChg chg="del">
          <ac:chgData name="BELLEMIN SANDRA" userId="5fe4e071-d3f4-40df-970f-ee8fcf898346" providerId="ADAL" clId="{21FD1156-FF39-4EBE-B7E1-2DB4BF758D72}" dt="2023-09-21T07:34:20.768" v="85" actId="478"/>
          <ac:grpSpMkLst>
            <pc:docMk/>
            <pc:sldMk cId="1836590251" sldId="277"/>
            <ac:grpSpMk id="7" creationId="{85C7DA92-E33C-0768-5886-AF7B69A3E776}"/>
          </ac:grpSpMkLst>
        </pc:grpChg>
        <pc:picChg chg="del">
          <ac:chgData name="BELLEMIN SANDRA" userId="5fe4e071-d3f4-40df-970f-ee8fcf898346" providerId="ADAL" clId="{21FD1156-FF39-4EBE-B7E1-2DB4BF758D72}" dt="2023-09-21T07:34:18.214" v="84" actId="478"/>
          <ac:picMkLst>
            <pc:docMk/>
            <pc:sldMk cId="1836590251" sldId="277"/>
            <ac:picMk id="2" creationId="{9086397E-CAAB-8FCD-5587-9A142C35379A}"/>
          </ac:picMkLst>
        </pc:picChg>
        <pc:picChg chg="del">
          <ac:chgData name="BELLEMIN SANDRA" userId="5fe4e071-d3f4-40df-970f-ee8fcf898346" providerId="ADAL" clId="{21FD1156-FF39-4EBE-B7E1-2DB4BF758D72}" dt="2023-09-21T07:34:18.214" v="84" actId="478"/>
          <ac:picMkLst>
            <pc:docMk/>
            <pc:sldMk cId="1836590251" sldId="277"/>
            <ac:picMk id="5" creationId="{F402B798-AC45-C899-CC04-057F26A9F726}"/>
          </ac:picMkLst>
        </pc:picChg>
        <pc:picChg chg="add mod">
          <ac:chgData name="BELLEMIN SANDRA" userId="5fe4e071-d3f4-40df-970f-ee8fcf898346" providerId="ADAL" clId="{21FD1156-FF39-4EBE-B7E1-2DB4BF758D72}" dt="2023-09-21T07:34:22.461" v="86"/>
          <ac:picMkLst>
            <pc:docMk/>
            <pc:sldMk cId="1836590251" sldId="277"/>
            <ac:picMk id="10" creationId="{90422F66-E373-010E-9E37-10288F40EE5D}"/>
          </ac:picMkLst>
        </pc:picChg>
      </pc:sldChg>
      <pc:sldChg chg="addSp delSp modSp mod modClrScheme chgLayout">
        <pc:chgData name="BELLEMIN SANDRA" userId="5fe4e071-d3f4-40df-970f-ee8fcf898346" providerId="ADAL" clId="{21FD1156-FF39-4EBE-B7E1-2DB4BF758D72}" dt="2023-09-21T07:34:29.989" v="88"/>
        <pc:sldMkLst>
          <pc:docMk/>
          <pc:sldMk cId="1173952620" sldId="278"/>
        </pc:sldMkLst>
        <pc:spChg chg="del">
          <ac:chgData name="BELLEMIN SANDRA" userId="5fe4e071-d3f4-40df-970f-ee8fcf898346" providerId="ADAL" clId="{21FD1156-FF39-4EBE-B7E1-2DB4BF758D72}" dt="2023-09-21T07:34:28.038" v="87" actId="478"/>
          <ac:spMkLst>
            <pc:docMk/>
            <pc:sldMk cId="1173952620" sldId="278"/>
            <ac:spMk id="5" creationId="{68FDA893-231D-C8DE-863D-1A5760C83CCE}"/>
          </ac:spMkLst>
        </pc:spChg>
        <pc:spChg chg="del">
          <ac:chgData name="BELLEMIN SANDRA" userId="5fe4e071-d3f4-40df-970f-ee8fcf898346" providerId="ADAL" clId="{21FD1156-FF39-4EBE-B7E1-2DB4BF758D72}" dt="2023-09-21T07:34:28.038" v="87" actId="478"/>
          <ac:spMkLst>
            <pc:docMk/>
            <pc:sldMk cId="1173952620" sldId="278"/>
            <ac:spMk id="7" creationId="{7C7A2603-0A21-906C-07A2-A235DB73D146}"/>
          </ac:spMkLst>
        </pc:spChg>
        <pc:grpChg chg="del">
          <ac:chgData name="BELLEMIN SANDRA" userId="5fe4e071-d3f4-40df-970f-ee8fcf898346" providerId="ADAL" clId="{21FD1156-FF39-4EBE-B7E1-2DB4BF758D72}" dt="2023-09-21T07:34:28.038" v="87" actId="478"/>
          <ac:grpSpMkLst>
            <pc:docMk/>
            <pc:sldMk cId="1173952620" sldId="278"/>
            <ac:grpSpMk id="2" creationId="{C1C9D57E-76FD-0E02-DBA0-3F8638B8A1AC}"/>
          </ac:grpSpMkLst>
        </pc:grpChg>
        <pc:picChg chg="del">
          <ac:chgData name="BELLEMIN SANDRA" userId="5fe4e071-d3f4-40df-970f-ee8fcf898346" providerId="ADAL" clId="{21FD1156-FF39-4EBE-B7E1-2DB4BF758D72}" dt="2023-09-21T07:34:28.038" v="87" actId="478"/>
          <ac:picMkLst>
            <pc:docMk/>
            <pc:sldMk cId="1173952620" sldId="278"/>
            <ac:picMk id="3" creationId="{DF006FAB-C0B5-6712-9743-348511EA844F}"/>
          </ac:picMkLst>
        </pc:picChg>
        <pc:picChg chg="del">
          <ac:chgData name="BELLEMIN SANDRA" userId="5fe4e071-d3f4-40df-970f-ee8fcf898346" providerId="ADAL" clId="{21FD1156-FF39-4EBE-B7E1-2DB4BF758D72}" dt="2023-09-21T07:34:28.038" v="87" actId="478"/>
          <ac:picMkLst>
            <pc:docMk/>
            <pc:sldMk cId="1173952620" sldId="278"/>
            <ac:picMk id="6" creationId="{B1CD9E91-7DFA-F894-115B-EA39DCCF2BDB}"/>
          </ac:picMkLst>
        </pc:picChg>
        <pc:picChg chg="add mod">
          <ac:chgData name="BELLEMIN SANDRA" userId="5fe4e071-d3f4-40df-970f-ee8fcf898346" providerId="ADAL" clId="{21FD1156-FF39-4EBE-B7E1-2DB4BF758D72}" dt="2023-09-21T07:34:29.989" v="88"/>
          <ac:picMkLst>
            <pc:docMk/>
            <pc:sldMk cId="1173952620" sldId="278"/>
            <ac:picMk id="10" creationId="{87857822-ECD3-D6C1-4190-C8AC685889B9}"/>
          </ac:picMkLst>
        </pc:picChg>
      </pc:sldChg>
      <pc:sldChg chg="addSp delSp modSp mod modClrScheme chgLayout">
        <pc:chgData name="BELLEMIN SANDRA" userId="5fe4e071-d3f4-40df-970f-ee8fcf898346" providerId="ADAL" clId="{21FD1156-FF39-4EBE-B7E1-2DB4BF758D72}" dt="2023-09-21T07:35:11.943" v="90"/>
        <pc:sldMkLst>
          <pc:docMk/>
          <pc:sldMk cId="135455023" sldId="279"/>
        </pc:sldMkLst>
        <pc:spChg chg="del">
          <ac:chgData name="BELLEMIN SANDRA" userId="5fe4e071-d3f4-40df-970f-ee8fcf898346" providerId="ADAL" clId="{21FD1156-FF39-4EBE-B7E1-2DB4BF758D72}" dt="2023-09-21T07:35:09.736" v="89" actId="478"/>
          <ac:spMkLst>
            <pc:docMk/>
            <pc:sldMk cId="135455023" sldId="279"/>
            <ac:spMk id="2" creationId="{201D81A1-A3BA-56F5-28C9-6539F5A5DA9E}"/>
          </ac:spMkLst>
        </pc:spChg>
        <pc:picChg chg="add mod">
          <ac:chgData name="BELLEMIN SANDRA" userId="5fe4e071-d3f4-40df-970f-ee8fcf898346" providerId="ADAL" clId="{21FD1156-FF39-4EBE-B7E1-2DB4BF758D72}" dt="2023-09-21T07:35:11.943" v="90"/>
          <ac:picMkLst>
            <pc:docMk/>
            <pc:sldMk cId="135455023" sldId="279"/>
            <ac:picMk id="4" creationId="{5A904E0B-7867-D63B-75EA-2E53B8488479}"/>
          </ac:picMkLst>
        </pc:picChg>
      </pc:sldChg>
      <pc:sldChg chg="addSp delSp modSp mod modClrScheme chgLayout">
        <pc:chgData name="BELLEMIN SANDRA" userId="5fe4e071-d3f4-40df-970f-ee8fcf898346" providerId="ADAL" clId="{21FD1156-FF39-4EBE-B7E1-2DB4BF758D72}" dt="2023-09-21T07:35:19.928" v="92"/>
        <pc:sldMkLst>
          <pc:docMk/>
          <pc:sldMk cId="172020777" sldId="280"/>
        </pc:sldMkLst>
        <pc:spChg chg="del">
          <ac:chgData name="BELLEMIN SANDRA" userId="5fe4e071-d3f4-40df-970f-ee8fcf898346" providerId="ADAL" clId="{21FD1156-FF39-4EBE-B7E1-2DB4BF758D72}" dt="2023-09-21T07:35:15.868" v="91" actId="478"/>
          <ac:spMkLst>
            <pc:docMk/>
            <pc:sldMk cId="172020777" sldId="280"/>
            <ac:spMk id="2" creationId="{201D81A1-A3BA-56F5-28C9-6539F5A5DA9E}"/>
          </ac:spMkLst>
        </pc:spChg>
        <pc:picChg chg="add mod">
          <ac:chgData name="BELLEMIN SANDRA" userId="5fe4e071-d3f4-40df-970f-ee8fcf898346" providerId="ADAL" clId="{21FD1156-FF39-4EBE-B7E1-2DB4BF758D72}" dt="2023-09-21T07:35:19.928" v="92"/>
          <ac:picMkLst>
            <pc:docMk/>
            <pc:sldMk cId="172020777" sldId="280"/>
            <ac:picMk id="4" creationId="{1FE9EEEC-D0AC-97C3-0E3C-66AA87F1342A}"/>
          </ac:picMkLst>
        </pc:picChg>
      </pc:sldChg>
      <pc:sldChg chg="addSp delSp modSp mod modClrScheme chgLayout">
        <pc:chgData name="BELLEMIN SANDRA" userId="5fe4e071-d3f4-40df-970f-ee8fcf898346" providerId="ADAL" clId="{21FD1156-FF39-4EBE-B7E1-2DB4BF758D72}" dt="2023-09-21T07:35:25.418" v="94"/>
        <pc:sldMkLst>
          <pc:docMk/>
          <pc:sldMk cId="3045772806" sldId="281"/>
        </pc:sldMkLst>
        <pc:picChg chg="del">
          <ac:chgData name="BELLEMIN SANDRA" userId="5fe4e071-d3f4-40df-970f-ee8fcf898346" providerId="ADAL" clId="{21FD1156-FF39-4EBE-B7E1-2DB4BF758D72}" dt="2023-09-21T07:35:22.025" v="93" actId="478"/>
          <ac:picMkLst>
            <pc:docMk/>
            <pc:sldMk cId="3045772806" sldId="281"/>
            <ac:picMk id="3" creationId="{23B62ADC-923D-7E84-A9BD-6A7B4DB8860B}"/>
          </ac:picMkLst>
        </pc:picChg>
        <pc:picChg chg="add mod">
          <ac:chgData name="BELLEMIN SANDRA" userId="5fe4e071-d3f4-40df-970f-ee8fcf898346" providerId="ADAL" clId="{21FD1156-FF39-4EBE-B7E1-2DB4BF758D72}" dt="2023-09-21T07:35:25.418" v="94"/>
          <ac:picMkLst>
            <pc:docMk/>
            <pc:sldMk cId="3045772806" sldId="281"/>
            <ac:picMk id="4" creationId="{741E72AE-F433-D6AF-158C-C679D4F69F7E}"/>
          </ac:picMkLst>
        </pc:picChg>
      </pc:sldChg>
      <pc:sldChg chg="addSp delSp modSp mod modClrScheme chgLayout">
        <pc:chgData name="BELLEMIN SANDRA" userId="5fe4e071-d3f4-40df-970f-ee8fcf898346" providerId="ADAL" clId="{21FD1156-FF39-4EBE-B7E1-2DB4BF758D72}" dt="2023-09-21T07:35:31.249" v="96"/>
        <pc:sldMkLst>
          <pc:docMk/>
          <pc:sldMk cId="3381147507" sldId="282"/>
        </pc:sldMkLst>
        <pc:spChg chg="del">
          <ac:chgData name="BELLEMIN SANDRA" userId="5fe4e071-d3f4-40df-970f-ee8fcf898346" providerId="ADAL" clId="{21FD1156-FF39-4EBE-B7E1-2DB4BF758D72}" dt="2023-09-21T07:35:29.065" v="95" actId="478"/>
          <ac:spMkLst>
            <pc:docMk/>
            <pc:sldMk cId="3381147507" sldId="282"/>
            <ac:spMk id="2" creationId="{0AF828FA-886A-8008-0BF8-3D3BF2A68DA0}"/>
          </ac:spMkLst>
        </pc:spChg>
        <pc:spChg chg="del">
          <ac:chgData name="BELLEMIN SANDRA" userId="5fe4e071-d3f4-40df-970f-ee8fcf898346" providerId="ADAL" clId="{21FD1156-FF39-4EBE-B7E1-2DB4BF758D72}" dt="2023-09-21T07:35:29.065" v="95" actId="478"/>
          <ac:spMkLst>
            <pc:docMk/>
            <pc:sldMk cId="3381147507" sldId="282"/>
            <ac:spMk id="4" creationId="{757C3FA1-C8D8-B540-1BB1-D565C4B659DD}"/>
          </ac:spMkLst>
        </pc:spChg>
        <pc:picChg chg="del">
          <ac:chgData name="BELLEMIN SANDRA" userId="5fe4e071-d3f4-40df-970f-ee8fcf898346" providerId="ADAL" clId="{21FD1156-FF39-4EBE-B7E1-2DB4BF758D72}" dt="2023-09-21T07:35:29.065" v="95" actId="478"/>
          <ac:picMkLst>
            <pc:docMk/>
            <pc:sldMk cId="3381147507" sldId="282"/>
            <ac:picMk id="3" creationId="{8196F7F9-6F77-BBFB-9B1C-B7D856B48E11}"/>
          </ac:picMkLst>
        </pc:picChg>
        <pc:picChg chg="add mod">
          <ac:chgData name="BELLEMIN SANDRA" userId="5fe4e071-d3f4-40df-970f-ee8fcf898346" providerId="ADAL" clId="{21FD1156-FF39-4EBE-B7E1-2DB4BF758D72}" dt="2023-09-21T07:35:31.249" v="96"/>
          <ac:picMkLst>
            <pc:docMk/>
            <pc:sldMk cId="3381147507" sldId="282"/>
            <ac:picMk id="6" creationId="{B9A9F745-212E-6246-1B42-3DC2D813E457}"/>
          </ac:picMkLst>
        </pc:picChg>
      </pc:sldChg>
      <pc:sldChg chg="addSp delSp modSp mod modClrScheme chgLayout">
        <pc:chgData name="BELLEMIN SANDRA" userId="5fe4e071-d3f4-40df-970f-ee8fcf898346" providerId="ADAL" clId="{21FD1156-FF39-4EBE-B7E1-2DB4BF758D72}" dt="2023-09-21T07:35:36.872" v="98"/>
        <pc:sldMkLst>
          <pc:docMk/>
          <pc:sldMk cId="470058057" sldId="283"/>
        </pc:sldMkLst>
        <pc:spChg chg="del">
          <ac:chgData name="BELLEMIN SANDRA" userId="5fe4e071-d3f4-40df-970f-ee8fcf898346" providerId="ADAL" clId="{21FD1156-FF39-4EBE-B7E1-2DB4BF758D72}" dt="2023-09-21T07:35:34.527" v="97" actId="478"/>
          <ac:spMkLst>
            <pc:docMk/>
            <pc:sldMk cId="470058057" sldId="283"/>
            <ac:spMk id="2" creationId="{C3BDB50D-CA4B-0734-BAF2-CA94208135B1}"/>
          </ac:spMkLst>
        </pc:spChg>
        <pc:spChg chg="del">
          <ac:chgData name="BELLEMIN SANDRA" userId="5fe4e071-d3f4-40df-970f-ee8fcf898346" providerId="ADAL" clId="{21FD1156-FF39-4EBE-B7E1-2DB4BF758D72}" dt="2023-09-21T07:35:34.527" v="97" actId="478"/>
          <ac:spMkLst>
            <pc:docMk/>
            <pc:sldMk cId="470058057" sldId="283"/>
            <ac:spMk id="5" creationId="{92FAF898-A3BA-CB17-0BA2-9D1DEE7D2DA8}"/>
          </ac:spMkLst>
        </pc:spChg>
        <pc:picChg chg="del">
          <ac:chgData name="BELLEMIN SANDRA" userId="5fe4e071-d3f4-40df-970f-ee8fcf898346" providerId="ADAL" clId="{21FD1156-FF39-4EBE-B7E1-2DB4BF758D72}" dt="2023-09-21T07:35:34.527" v="97" actId="478"/>
          <ac:picMkLst>
            <pc:docMk/>
            <pc:sldMk cId="470058057" sldId="283"/>
            <ac:picMk id="4" creationId="{4F0D5C37-6209-B15A-9E50-75F92B942986}"/>
          </ac:picMkLst>
        </pc:picChg>
        <pc:picChg chg="add mod">
          <ac:chgData name="BELLEMIN SANDRA" userId="5fe4e071-d3f4-40df-970f-ee8fcf898346" providerId="ADAL" clId="{21FD1156-FF39-4EBE-B7E1-2DB4BF758D72}" dt="2023-09-21T07:35:36.872" v="98"/>
          <ac:picMkLst>
            <pc:docMk/>
            <pc:sldMk cId="470058057" sldId="283"/>
            <ac:picMk id="6" creationId="{5E7C7AC9-5FA5-5A53-829D-EA16213920D9}"/>
          </ac:picMkLst>
        </pc:picChg>
      </pc:sldChg>
      <pc:sldChg chg="addSp delSp modSp mod modClrScheme chgLayout">
        <pc:chgData name="BELLEMIN SANDRA" userId="5fe4e071-d3f4-40df-970f-ee8fcf898346" providerId="ADAL" clId="{21FD1156-FF39-4EBE-B7E1-2DB4BF758D72}" dt="2023-09-21T07:35:43.618" v="100"/>
        <pc:sldMkLst>
          <pc:docMk/>
          <pc:sldMk cId="3494165442" sldId="284"/>
        </pc:sldMkLst>
        <pc:spChg chg="del">
          <ac:chgData name="BELLEMIN SANDRA" userId="5fe4e071-d3f4-40df-970f-ee8fcf898346" providerId="ADAL" clId="{21FD1156-FF39-4EBE-B7E1-2DB4BF758D72}" dt="2023-09-21T07:35:41.946" v="99" actId="478"/>
          <ac:spMkLst>
            <pc:docMk/>
            <pc:sldMk cId="3494165442" sldId="284"/>
            <ac:spMk id="2" creationId="{7E214976-0B7A-6B14-F68F-15BFD489640B}"/>
          </ac:spMkLst>
        </pc:spChg>
        <pc:spChg chg="del">
          <ac:chgData name="BELLEMIN SANDRA" userId="5fe4e071-d3f4-40df-970f-ee8fcf898346" providerId="ADAL" clId="{21FD1156-FF39-4EBE-B7E1-2DB4BF758D72}" dt="2023-09-21T07:35:41.946" v="99" actId="478"/>
          <ac:spMkLst>
            <pc:docMk/>
            <pc:sldMk cId="3494165442" sldId="284"/>
            <ac:spMk id="3" creationId="{2E9C1DD9-C91C-610A-E85A-52FE680376EF}"/>
          </ac:spMkLst>
        </pc:spChg>
        <pc:picChg chg="del">
          <ac:chgData name="BELLEMIN SANDRA" userId="5fe4e071-d3f4-40df-970f-ee8fcf898346" providerId="ADAL" clId="{21FD1156-FF39-4EBE-B7E1-2DB4BF758D72}" dt="2023-09-21T07:35:41.946" v="99" actId="478"/>
          <ac:picMkLst>
            <pc:docMk/>
            <pc:sldMk cId="3494165442" sldId="284"/>
            <ac:picMk id="5" creationId="{D5B4B29C-43CC-8D77-07AC-A8FF0009D648}"/>
          </ac:picMkLst>
        </pc:picChg>
        <pc:picChg chg="add mod">
          <ac:chgData name="BELLEMIN SANDRA" userId="5fe4e071-d3f4-40df-970f-ee8fcf898346" providerId="ADAL" clId="{21FD1156-FF39-4EBE-B7E1-2DB4BF758D72}" dt="2023-09-21T07:35:43.618" v="100"/>
          <ac:picMkLst>
            <pc:docMk/>
            <pc:sldMk cId="3494165442" sldId="284"/>
            <ac:picMk id="6" creationId="{C7D4BC46-4227-3692-2AAB-2795C17EE24C}"/>
          </ac:picMkLst>
        </pc:picChg>
      </pc:sldChg>
      <pc:sldChg chg="addSp delSp modSp mod modClrScheme chgLayout">
        <pc:chgData name="BELLEMIN SANDRA" userId="5fe4e071-d3f4-40df-970f-ee8fcf898346" providerId="ADAL" clId="{21FD1156-FF39-4EBE-B7E1-2DB4BF758D72}" dt="2023-09-21T07:35:49.581" v="102"/>
        <pc:sldMkLst>
          <pc:docMk/>
          <pc:sldMk cId="3658493949" sldId="286"/>
        </pc:sldMkLst>
        <pc:spChg chg="del">
          <ac:chgData name="BELLEMIN SANDRA" userId="5fe4e071-d3f4-40df-970f-ee8fcf898346" providerId="ADAL" clId="{21FD1156-FF39-4EBE-B7E1-2DB4BF758D72}" dt="2023-09-21T07:35:47.761" v="101" actId="478"/>
          <ac:spMkLst>
            <pc:docMk/>
            <pc:sldMk cId="3658493949" sldId="286"/>
            <ac:spMk id="2" creationId="{65E02B01-108F-7FA5-7D2F-7FB93C51AE91}"/>
          </ac:spMkLst>
        </pc:spChg>
        <pc:picChg chg="del">
          <ac:chgData name="BELLEMIN SANDRA" userId="5fe4e071-d3f4-40df-970f-ee8fcf898346" providerId="ADAL" clId="{21FD1156-FF39-4EBE-B7E1-2DB4BF758D72}" dt="2023-09-21T07:35:47.761" v="101" actId="478"/>
          <ac:picMkLst>
            <pc:docMk/>
            <pc:sldMk cId="3658493949" sldId="286"/>
            <ac:picMk id="3" creationId="{DCBC9D45-6B42-5541-D215-CF48051AE16F}"/>
          </ac:picMkLst>
        </pc:picChg>
        <pc:picChg chg="del">
          <ac:chgData name="BELLEMIN SANDRA" userId="5fe4e071-d3f4-40df-970f-ee8fcf898346" providerId="ADAL" clId="{21FD1156-FF39-4EBE-B7E1-2DB4BF758D72}" dt="2023-09-21T07:35:47.761" v="101" actId="478"/>
          <ac:picMkLst>
            <pc:docMk/>
            <pc:sldMk cId="3658493949" sldId="286"/>
            <ac:picMk id="5" creationId="{AD38C4C1-2A36-3EE8-9525-4734D83E8D75}"/>
          </ac:picMkLst>
        </pc:picChg>
        <pc:picChg chg="add mod">
          <ac:chgData name="BELLEMIN SANDRA" userId="5fe4e071-d3f4-40df-970f-ee8fcf898346" providerId="ADAL" clId="{21FD1156-FF39-4EBE-B7E1-2DB4BF758D72}" dt="2023-09-21T07:35:49.581" v="102"/>
          <ac:picMkLst>
            <pc:docMk/>
            <pc:sldMk cId="3658493949" sldId="286"/>
            <ac:picMk id="7" creationId="{0F31F6D7-C5B0-FE50-77AE-3207FA985EFE}"/>
          </ac:picMkLst>
        </pc:picChg>
      </pc:sldChg>
      <pc:sldChg chg="addSp delSp modSp mod modClrScheme chgLayout">
        <pc:chgData name="BELLEMIN SANDRA" userId="5fe4e071-d3f4-40df-970f-ee8fcf898346" providerId="ADAL" clId="{21FD1156-FF39-4EBE-B7E1-2DB4BF758D72}" dt="2023-09-21T07:35:54.908" v="104"/>
        <pc:sldMkLst>
          <pc:docMk/>
          <pc:sldMk cId="1598079900" sldId="287"/>
        </pc:sldMkLst>
        <pc:picChg chg="del">
          <ac:chgData name="BELLEMIN SANDRA" userId="5fe4e071-d3f4-40df-970f-ee8fcf898346" providerId="ADAL" clId="{21FD1156-FF39-4EBE-B7E1-2DB4BF758D72}" dt="2023-09-21T07:35:53.173" v="103" actId="478"/>
          <ac:picMkLst>
            <pc:docMk/>
            <pc:sldMk cId="1598079900" sldId="287"/>
            <ac:picMk id="3" creationId="{7EFB7D5B-435D-D7C2-7576-EE3CF0CDD8B4}"/>
          </ac:picMkLst>
        </pc:picChg>
        <pc:picChg chg="del">
          <ac:chgData name="BELLEMIN SANDRA" userId="5fe4e071-d3f4-40df-970f-ee8fcf898346" providerId="ADAL" clId="{21FD1156-FF39-4EBE-B7E1-2DB4BF758D72}" dt="2023-09-21T07:35:53.173" v="103" actId="478"/>
          <ac:picMkLst>
            <pc:docMk/>
            <pc:sldMk cId="1598079900" sldId="287"/>
            <ac:picMk id="4" creationId="{DB60ADCD-5E02-51BD-92EA-AC0687F45413}"/>
          </ac:picMkLst>
        </pc:picChg>
        <pc:picChg chg="add mod">
          <ac:chgData name="BELLEMIN SANDRA" userId="5fe4e071-d3f4-40df-970f-ee8fcf898346" providerId="ADAL" clId="{21FD1156-FF39-4EBE-B7E1-2DB4BF758D72}" dt="2023-09-21T07:35:54.908" v="104"/>
          <ac:picMkLst>
            <pc:docMk/>
            <pc:sldMk cId="1598079900" sldId="287"/>
            <ac:picMk id="5" creationId="{FB585FFF-AA99-F9BE-A62D-C5ECFCD6B8FF}"/>
          </ac:picMkLst>
        </pc:picChg>
      </pc:sldChg>
      <pc:sldChg chg="addSp delSp modSp mod modClrScheme chgLayout">
        <pc:chgData name="BELLEMIN SANDRA" userId="5fe4e071-d3f4-40df-970f-ee8fcf898346" providerId="ADAL" clId="{21FD1156-FF39-4EBE-B7E1-2DB4BF758D72}" dt="2023-09-21T07:36:05.335" v="106"/>
        <pc:sldMkLst>
          <pc:docMk/>
          <pc:sldMk cId="1080577195" sldId="288"/>
        </pc:sldMkLst>
        <pc:picChg chg="del">
          <ac:chgData name="BELLEMIN SANDRA" userId="5fe4e071-d3f4-40df-970f-ee8fcf898346" providerId="ADAL" clId="{21FD1156-FF39-4EBE-B7E1-2DB4BF758D72}" dt="2023-09-21T07:35:58.856" v="105" actId="478"/>
          <ac:picMkLst>
            <pc:docMk/>
            <pc:sldMk cId="1080577195" sldId="288"/>
            <ac:picMk id="3" creationId="{7EFB7D5B-435D-D7C2-7576-EE3CF0CDD8B4}"/>
          </ac:picMkLst>
        </pc:picChg>
        <pc:picChg chg="del">
          <ac:chgData name="BELLEMIN SANDRA" userId="5fe4e071-d3f4-40df-970f-ee8fcf898346" providerId="ADAL" clId="{21FD1156-FF39-4EBE-B7E1-2DB4BF758D72}" dt="2023-09-21T07:35:58.856" v="105" actId="478"/>
          <ac:picMkLst>
            <pc:docMk/>
            <pc:sldMk cId="1080577195" sldId="288"/>
            <ac:picMk id="4" creationId="{8CA0E16B-4B86-91CD-0005-85E23EAEE1F1}"/>
          </ac:picMkLst>
        </pc:picChg>
        <pc:picChg chg="add mod">
          <ac:chgData name="BELLEMIN SANDRA" userId="5fe4e071-d3f4-40df-970f-ee8fcf898346" providerId="ADAL" clId="{21FD1156-FF39-4EBE-B7E1-2DB4BF758D72}" dt="2023-09-21T07:36:05.335" v="106"/>
          <ac:picMkLst>
            <pc:docMk/>
            <pc:sldMk cId="1080577195" sldId="288"/>
            <ac:picMk id="5" creationId="{B377BD0D-51EA-931E-427A-B4D5BD60C5FF}"/>
          </ac:picMkLst>
        </pc:picChg>
        <pc:picChg chg="del">
          <ac:chgData name="BELLEMIN SANDRA" userId="5fe4e071-d3f4-40df-970f-ee8fcf898346" providerId="ADAL" clId="{21FD1156-FF39-4EBE-B7E1-2DB4BF758D72}" dt="2023-09-21T07:35:58.856" v="105" actId="478"/>
          <ac:picMkLst>
            <pc:docMk/>
            <pc:sldMk cId="1080577195" sldId="288"/>
            <ac:picMk id="6" creationId="{5EFEC36F-F558-B3FD-4C09-EA9C008FC033}"/>
          </ac:picMkLst>
        </pc:picChg>
      </pc:sldChg>
      <pc:sldChg chg="addSp delSp modSp mod modClrScheme chgLayout">
        <pc:chgData name="BELLEMIN SANDRA" userId="5fe4e071-d3f4-40df-970f-ee8fcf898346" providerId="ADAL" clId="{21FD1156-FF39-4EBE-B7E1-2DB4BF758D72}" dt="2023-09-21T07:36:10.123" v="108"/>
        <pc:sldMkLst>
          <pc:docMk/>
          <pc:sldMk cId="3561730032" sldId="289"/>
        </pc:sldMkLst>
        <pc:picChg chg="del">
          <ac:chgData name="BELLEMIN SANDRA" userId="5fe4e071-d3f4-40df-970f-ee8fcf898346" providerId="ADAL" clId="{21FD1156-FF39-4EBE-B7E1-2DB4BF758D72}" dt="2023-09-21T07:36:08.149" v="107" actId="478"/>
          <ac:picMkLst>
            <pc:docMk/>
            <pc:sldMk cId="3561730032" sldId="289"/>
            <ac:picMk id="2" creationId="{7142F25A-E3E4-DDC0-D8CE-1F3DD1A239E7}"/>
          </ac:picMkLst>
        </pc:picChg>
        <pc:picChg chg="del">
          <ac:chgData name="BELLEMIN SANDRA" userId="5fe4e071-d3f4-40df-970f-ee8fcf898346" providerId="ADAL" clId="{21FD1156-FF39-4EBE-B7E1-2DB4BF758D72}" dt="2023-09-21T07:36:08.149" v="107" actId="478"/>
          <ac:picMkLst>
            <pc:docMk/>
            <pc:sldMk cId="3561730032" sldId="289"/>
            <ac:picMk id="3" creationId="{7EFB7D5B-435D-D7C2-7576-EE3CF0CDD8B4}"/>
          </ac:picMkLst>
        </pc:picChg>
        <pc:picChg chg="add mod">
          <ac:chgData name="BELLEMIN SANDRA" userId="5fe4e071-d3f4-40df-970f-ee8fcf898346" providerId="ADAL" clId="{21FD1156-FF39-4EBE-B7E1-2DB4BF758D72}" dt="2023-09-21T07:36:10.123" v="108"/>
          <ac:picMkLst>
            <pc:docMk/>
            <pc:sldMk cId="3561730032" sldId="289"/>
            <ac:picMk id="5" creationId="{1A19A4FF-F85E-F39F-B780-2802EE673731}"/>
          </ac:picMkLst>
        </pc:picChg>
      </pc:sldChg>
      <pc:sldChg chg="addSp delSp modSp mod modClrScheme chgLayout">
        <pc:chgData name="BELLEMIN SANDRA" userId="5fe4e071-d3f4-40df-970f-ee8fcf898346" providerId="ADAL" clId="{21FD1156-FF39-4EBE-B7E1-2DB4BF758D72}" dt="2023-09-21T07:36:15.342" v="110"/>
        <pc:sldMkLst>
          <pc:docMk/>
          <pc:sldMk cId="3580202188" sldId="290"/>
        </pc:sldMkLst>
        <pc:picChg chg="del">
          <ac:chgData name="BELLEMIN SANDRA" userId="5fe4e071-d3f4-40df-970f-ee8fcf898346" providerId="ADAL" clId="{21FD1156-FF39-4EBE-B7E1-2DB4BF758D72}" dt="2023-09-21T07:36:13.185" v="109" actId="478"/>
          <ac:picMkLst>
            <pc:docMk/>
            <pc:sldMk cId="3580202188" sldId="290"/>
            <ac:picMk id="2" creationId="{5E434BFB-F16A-FCCE-FE8E-8E1A78AB02B1}"/>
          </ac:picMkLst>
        </pc:picChg>
        <pc:picChg chg="del">
          <ac:chgData name="BELLEMIN SANDRA" userId="5fe4e071-d3f4-40df-970f-ee8fcf898346" providerId="ADAL" clId="{21FD1156-FF39-4EBE-B7E1-2DB4BF758D72}" dt="2023-09-21T07:36:13.185" v="109" actId="478"/>
          <ac:picMkLst>
            <pc:docMk/>
            <pc:sldMk cId="3580202188" sldId="290"/>
            <ac:picMk id="3" creationId="{7EFB7D5B-435D-D7C2-7576-EE3CF0CDD8B4}"/>
          </ac:picMkLst>
        </pc:picChg>
        <pc:picChg chg="del">
          <ac:chgData name="BELLEMIN SANDRA" userId="5fe4e071-d3f4-40df-970f-ee8fcf898346" providerId="ADAL" clId="{21FD1156-FF39-4EBE-B7E1-2DB4BF758D72}" dt="2023-09-21T07:36:13.185" v="109" actId="478"/>
          <ac:picMkLst>
            <pc:docMk/>
            <pc:sldMk cId="3580202188" sldId="290"/>
            <ac:picMk id="5" creationId="{A92AA63D-D49D-EA57-24E3-922DDD19CC33}"/>
          </ac:picMkLst>
        </pc:picChg>
        <pc:picChg chg="add mod">
          <ac:chgData name="BELLEMIN SANDRA" userId="5fe4e071-d3f4-40df-970f-ee8fcf898346" providerId="ADAL" clId="{21FD1156-FF39-4EBE-B7E1-2DB4BF758D72}" dt="2023-09-21T07:36:15.342" v="110"/>
          <ac:picMkLst>
            <pc:docMk/>
            <pc:sldMk cId="3580202188" sldId="290"/>
            <ac:picMk id="6" creationId="{13D1EA22-4E2D-FA34-8DAB-56E13962AF99}"/>
          </ac:picMkLst>
        </pc:picChg>
      </pc:sldChg>
      <pc:sldChg chg="addSp delSp modSp mod modClrScheme chgLayout">
        <pc:chgData name="BELLEMIN SANDRA" userId="5fe4e071-d3f4-40df-970f-ee8fcf898346" providerId="ADAL" clId="{21FD1156-FF39-4EBE-B7E1-2DB4BF758D72}" dt="2023-09-21T07:36:21.903" v="112"/>
        <pc:sldMkLst>
          <pc:docMk/>
          <pc:sldMk cId="2094319486" sldId="291"/>
        </pc:sldMkLst>
        <pc:picChg chg="del">
          <ac:chgData name="BELLEMIN SANDRA" userId="5fe4e071-d3f4-40df-970f-ee8fcf898346" providerId="ADAL" clId="{21FD1156-FF39-4EBE-B7E1-2DB4BF758D72}" dt="2023-09-21T07:36:20.184" v="111" actId="478"/>
          <ac:picMkLst>
            <pc:docMk/>
            <pc:sldMk cId="2094319486" sldId="291"/>
            <ac:picMk id="2" creationId="{2B97D84A-C3A9-AA14-E2DD-9339FB45AD89}"/>
          </ac:picMkLst>
        </pc:picChg>
        <pc:picChg chg="del">
          <ac:chgData name="BELLEMIN SANDRA" userId="5fe4e071-d3f4-40df-970f-ee8fcf898346" providerId="ADAL" clId="{21FD1156-FF39-4EBE-B7E1-2DB4BF758D72}" dt="2023-09-21T07:36:20.184" v="111" actId="478"/>
          <ac:picMkLst>
            <pc:docMk/>
            <pc:sldMk cId="2094319486" sldId="291"/>
            <ac:picMk id="3" creationId="{7EFB7D5B-435D-D7C2-7576-EE3CF0CDD8B4}"/>
          </ac:picMkLst>
        </pc:picChg>
        <pc:picChg chg="add mod">
          <ac:chgData name="BELLEMIN SANDRA" userId="5fe4e071-d3f4-40df-970f-ee8fcf898346" providerId="ADAL" clId="{21FD1156-FF39-4EBE-B7E1-2DB4BF758D72}" dt="2023-09-21T07:36:21.903" v="112"/>
          <ac:picMkLst>
            <pc:docMk/>
            <pc:sldMk cId="2094319486" sldId="291"/>
            <ac:picMk id="5" creationId="{0FDBA37A-2510-0160-B831-EFAC28565E4C}"/>
          </ac:picMkLst>
        </pc:picChg>
      </pc:sldChg>
      <pc:sldChg chg="addSp delSp modSp mod modClrScheme chgLayout">
        <pc:chgData name="BELLEMIN SANDRA" userId="5fe4e071-d3f4-40df-970f-ee8fcf898346" providerId="ADAL" clId="{21FD1156-FF39-4EBE-B7E1-2DB4BF758D72}" dt="2023-09-21T07:36:27.287" v="114"/>
        <pc:sldMkLst>
          <pc:docMk/>
          <pc:sldMk cId="770290214" sldId="292"/>
        </pc:sldMkLst>
        <pc:picChg chg="del">
          <ac:chgData name="BELLEMIN SANDRA" userId="5fe4e071-d3f4-40df-970f-ee8fcf898346" providerId="ADAL" clId="{21FD1156-FF39-4EBE-B7E1-2DB4BF758D72}" dt="2023-09-21T07:36:25.434" v="113" actId="478"/>
          <ac:picMkLst>
            <pc:docMk/>
            <pc:sldMk cId="770290214" sldId="292"/>
            <ac:picMk id="2" creationId="{F55532C6-F844-C35D-397B-92BBF179877B}"/>
          </ac:picMkLst>
        </pc:picChg>
        <pc:picChg chg="del">
          <ac:chgData name="BELLEMIN SANDRA" userId="5fe4e071-d3f4-40df-970f-ee8fcf898346" providerId="ADAL" clId="{21FD1156-FF39-4EBE-B7E1-2DB4BF758D72}" dt="2023-09-21T07:36:25.434" v="113" actId="478"/>
          <ac:picMkLst>
            <pc:docMk/>
            <pc:sldMk cId="770290214" sldId="292"/>
            <ac:picMk id="3" creationId="{7EFB7D5B-435D-D7C2-7576-EE3CF0CDD8B4}"/>
          </ac:picMkLst>
        </pc:picChg>
        <pc:picChg chg="del">
          <ac:chgData name="BELLEMIN SANDRA" userId="5fe4e071-d3f4-40df-970f-ee8fcf898346" providerId="ADAL" clId="{21FD1156-FF39-4EBE-B7E1-2DB4BF758D72}" dt="2023-09-21T07:36:25.434" v="113" actId="478"/>
          <ac:picMkLst>
            <pc:docMk/>
            <pc:sldMk cId="770290214" sldId="292"/>
            <ac:picMk id="5" creationId="{ACD72A4B-C19A-A178-73FC-C1F68A248EAB}"/>
          </ac:picMkLst>
        </pc:picChg>
        <pc:picChg chg="add mod">
          <ac:chgData name="BELLEMIN SANDRA" userId="5fe4e071-d3f4-40df-970f-ee8fcf898346" providerId="ADAL" clId="{21FD1156-FF39-4EBE-B7E1-2DB4BF758D72}" dt="2023-09-21T07:36:27.287" v="114"/>
          <ac:picMkLst>
            <pc:docMk/>
            <pc:sldMk cId="770290214" sldId="292"/>
            <ac:picMk id="6" creationId="{5C3AC1D2-EC08-220D-A5CC-F0B3441AF5BA}"/>
          </ac:picMkLst>
        </pc:picChg>
      </pc:sldChg>
      <pc:sldChg chg="addSp delSp modSp mod modClrScheme chgLayout">
        <pc:chgData name="BELLEMIN SANDRA" userId="5fe4e071-d3f4-40df-970f-ee8fcf898346" providerId="ADAL" clId="{21FD1156-FF39-4EBE-B7E1-2DB4BF758D72}" dt="2023-09-21T07:36:31.610" v="116"/>
        <pc:sldMkLst>
          <pc:docMk/>
          <pc:sldMk cId="879714937" sldId="299"/>
        </pc:sldMkLst>
        <pc:spChg chg="del">
          <ac:chgData name="BELLEMIN SANDRA" userId="5fe4e071-d3f4-40df-970f-ee8fcf898346" providerId="ADAL" clId="{21FD1156-FF39-4EBE-B7E1-2DB4BF758D72}" dt="2023-09-21T07:36:29.791" v="115" actId="478"/>
          <ac:spMkLst>
            <pc:docMk/>
            <pc:sldMk cId="879714937" sldId="299"/>
            <ac:spMk id="4" creationId="{7DE6FB24-6E55-F6B2-5AD3-761F83A9991E}"/>
          </ac:spMkLst>
        </pc:spChg>
        <pc:picChg chg="del">
          <ac:chgData name="BELLEMIN SANDRA" userId="5fe4e071-d3f4-40df-970f-ee8fcf898346" providerId="ADAL" clId="{21FD1156-FF39-4EBE-B7E1-2DB4BF758D72}" dt="2023-09-21T07:36:29.791" v="115" actId="478"/>
          <ac:picMkLst>
            <pc:docMk/>
            <pc:sldMk cId="879714937" sldId="299"/>
            <ac:picMk id="3" creationId="{0776CBD9-639D-4F35-D778-6429C9E9F9EA}"/>
          </ac:picMkLst>
        </pc:picChg>
        <pc:picChg chg="add mod">
          <ac:chgData name="BELLEMIN SANDRA" userId="5fe4e071-d3f4-40df-970f-ee8fcf898346" providerId="ADAL" clId="{21FD1156-FF39-4EBE-B7E1-2DB4BF758D72}" dt="2023-09-21T07:36:31.610" v="116"/>
          <ac:picMkLst>
            <pc:docMk/>
            <pc:sldMk cId="879714937" sldId="299"/>
            <ac:picMk id="5" creationId="{09F0FC36-E287-F695-90DA-E0CF2179965E}"/>
          </ac:picMkLst>
        </pc:picChg>
      </pc:sldChg>
      <pc:sldChg chg="addSp delSp modSp mod modClrScheme chgLayout">
        <pc:chgData name="BELLEMIN SANDRA" userId="5fe4e071-d3f4-40df-970f-ee8fcf898346" providerId="ADAL" clId="{21FD1156-FF39-4EBE-B7E1-2DB4BF758D72}" dt="2023-09-21T07:36:40.501" v="118"/>
        <pc:sldMkLst>
          <pc:docMk/>
          <pc:sldMk cId="259484733" sldId="300"/>
        </pc:sldMkLst>
        <pc:spChg chg="del">
          <ac:chgData name="BELLEMIN SANDRA" userId="5fe4e071-d3f4-40df-970f-ee8fcf898346" providerId="ADAL" clId="{21FD1156-FF39-4EBE-B7E1-2DB4BF758D72}" dt="2023-09-21T07:36:36.474" v="117" actId="478"/>
          <ac:spMkLst>
            <pc:docMk/>
            <pc:sldMk cId="259484733" sldId="300"/>
            <ac:spMk id="5" creationId="{834D407B-4C66-C10E-9F09-A2C27F1CCE45}"/>
          </ac:spMkLst>
        </pc:spChg>
        <pc:picChg chg="del">
          <ac:chgData name="BELLEMIN SANDRA" userId="5fe4e071-d3f4-40df-970f-ee8fcf898346" providerId="ADAL" clId="{21FD1156-FF39-4EBE-B7E1-2DB4BF758D72}" dt="2023-09-21T07:36:36.474" v="117" actId="478"/>
          <ac:picMkLst>
            <pc:docMk/>
            <pc:sldMk cId="259484733" sldId="300"/>
            <ac:picMk id="3" creationId="{2F239B34-9DE7-8B63-4D97-BB05999E6E2A}"/>
          </ac:picMkLst>
        </pc:picChg>
        <pc:picChg chg="del">
          <ac:chgData name="BELLEMIN SANDRA" userId="5fe4e071-d3f4-40df-970f-ee8fcf898346" providerId="ADAL" clId="{21FD1156-FF39-4EBE-B7E1-2DB4BF758D72}" dt="2023-09-21T07:36:36.474" v="117" actId="478"/>
          <ac:picMkLst>
            <pc:docMk/>
            <pc:sldMk cId="259484733" sldId="300"/>
            <ac:picMk id="4" creationId="{F6F7C52B-9878-6119-16E5-183F700D8BF8}"/>
          </ac:picMkLst>
        </pc:picChg>
        <pc:picChg chg="add mod">
          <ac:chgData name="BELLEMIN SANDRA" userId="5fe4e071-d3f4-40df-970f-ee8fcf898346" providerId="ADAL" clId="{21FD1156-FF39-4EBE-B7E1-2DB4BF758D72}" dt="2023-09-21T07:36:40.501" v="118"/>
          <ac:picMkLst>
            <pc:docMk/>
            <pc:sldMk cId="259484733" sldId="300"/>
            <ac:picMk id="7" creationId="{15F4E2B2-D8D8-AF30-C212-456F4B7A574B}"/>
          </ac:picMkLst>
        </pc:picChg>
      </pc:sldChg>
      <pc:sldChg chg="addSp delSp modSp mod modClrScheme chgLayout">
        <pc:chgData name="BELLEMIN SANDRA" userId="5fe4e071-d3f4-40df-970f-ee8fcf898346" providerId="ADAL" clId="{21FD1156-FF39-4EBE-B7E1-2DB4BF758D72}" dt="2023-09-21T07:37:07.153" v="121"/>
        <pc:sldMkLst>
          <pc:docMk/>
          <pc:sldMk cId="1913076882" sldId="301"/>
        </pc:sldMkLst>
        <pc:spChg chg="del">
          <ac:chgData name="BELLEMIN SANDRA" userId="5fe4e071-d3f4-40df-970f-ee8fcf898346" providerId="ADAL" clId="{21FD1156-FF39-4EBE-B7E1-2DB4BF758D72}" dt="2023-09-21T07:37:04.768" v="120" actId="478"/>
          <ac:spMkLst>
            <pc:docMk/>
            <pc:sldMk cId="1913076882" sldId="301"/>
            <ac:spMk id="7" creationId="{B2C3F8F3-BD73-E315-1E01-A1D65B804DDC}"/>
          </ac:spMkLst>
        </pc:spChg>
        <pc:picChg chg="del">
          <ac:chgData name="BELLEMIN SANDRA" userId="5fe4e071-d3f4-40df-970f-ee8fcf898346" providerId="ADAL" clId="{21FD1156-FF39-4EBE-B7E1-2DB4BF758D72}" dt="2023-09-21T07:37:00.411" v="119" actId="478"/>
          <ac:picMkLst>
            <pc:docMk/>
            <pc:sldMk cId="1913076882" sldId="301"/>
            <ac:picMk id="3" creationId="{2F239B34-9DE7-8B63-4D97-BB05999E6E2A}"/>
          </ac:picMkLst>
        </pc:picChg>
        <pc:picChg chg="del">
          <ac:chgData name="BELLEMIN SANDRA" userId="5fe4e071-d3f4-40df-970f-ee8fcf898346" providerId="ADAL" clId="{21FD1156-FF39-4EBE-B7E1-2DB4BF758D72}" dt="2023-09-21T07:37:00.411" v="119" actId="478"/>
          <ac:picMkLst>
            <pc:docMk/>
            <pc:sldMk cId="1913076882" sldId="301"/>
            <ac:picMk id="4" creationId="{6B5B234B-C96C-EA90-625E-38478FAC0493}"/>
          </ac:picMkLst>
        </pc:picChg>
        <pc:picChg chg="add mod">
          <ac:chgData name="BELLEMIN SANDRA" userId="5fe4e071-d3f4-40df-970f-ee8fcf898346" providerId="ADAL" clId="{21FD1156-FF39-4EBE-B7E1-2DB4BF758D72}" dt="2023-09-21T07:37:07.153" v="121"/>
          <ac:picMkLst>
            <pc:docMk/>
            <pc:sldMk cId="1913076882" sldId="301"/>
            <ac:picMk id="5" creationId="{A852E960-4B90-58AA-1DD4-792B8E9439F9}"/>
          </ac:picMkLst>
        </pc:picChg>
        <pc:picChg chg="del">
          <ac:chgData name="BELLEMIN SANDRA" userId="5fe4e071-d3f4-40df-970f-ee8fcf898346" providerId="ADAL" clId="{21FD1156-FF39-4EBE-B7E1-2DB4BF758D72}" dt="2023-09-21T07:37:00.411" v="119" actId="478"/>
          <ac:picMkLst>
            <pc:docMk/>
            <pc:sldMk cId="1913076882" sldId="301"/>
            <ac:picMk id="6" creationId="{A5A9510B-8F1C-60A3-8F05-D29E59E75A2A}"/>
          </ac:picMkLst>
        </pc:picChg>
      </pc:sldChg>
      <pc:sldChg chg="addSp delSp modSp mod modClrScheme chgLayout">
        <pc:chgData name="BELLEMIN SANDRA" userId="5fe4e071-d3f4-40df-970f-ee8fcf898346" providerId="ADAL" clId="{21FD1156-FF39-4EBE-B7E1-2DB4BF758D72}" dt="2023-09-21T07:37:15.026" v="123"/>
        <pc:sldMkLst>
          <pc:docMk/>
          <pc:sldMk cId="3731275369" sldId="302"/>
        </pc:sldMkLst>
        <pc:spChg chg="del">
          <ac:chgData name="BELLEMIN SANDRA" userId="5fe4e071-d3f4-40df-970f-ee8fcf898346" providerId="ADAL" clId="{21FD1156-FF39-4EBE-B7E1-2DB4BF758D72}" dt="2023-09-21T07:37:12.382" v="122" actId="478"/>
          <ac:spMkLst>
            <pc:docMk/>
            <pc:sldMk cId="3731275369" sldId="302"/>
            <ac:spMk id="4" creationId="{57B7CC5E-D769-0DF0-2138-C5AFA9B44948}"/>
          </ac:spMkLst>
        </pc:spChg>
        <pc:picChg chg="del">
          <ac:chgData name="BELLEMIN SANDRA" userId="5fe4e071-d3f4-40df-970f-ee8fcf898346" providerId="ADAL" clId="{21FD1156-FF39-4EBE-B7E1-2DB4BF758D72}" dt="2023-09-21T07:37:12.382" v="122" actId="478"/>
          <ac:picMkLst>
            <pc:docMk/>
            <pc:sldMk cId="3731275369" sldId="302"/>
            <ac:picMk id="2" creationId="{9D7DEABC-6D83-18D4-70DF-E07B716CEF06}"/>
          </ac:picMkLst>
        </pc:picChg>
        <pc:picChg chg="del">
          <ac:chgData name="BELLEMIN SANDRA" userId="5fe4e071-d3f4-40df-970f-ee8fcf898346" providerId="ADAL" clId="{21FD1156-FF39-4EBE-B7E1-2DB4BF758D72}" dt="2023-09-21T07:37:12.382" v="122" actId="478"/>
          <ac:picMkLst>
            <pc:docMk/>
            <pc:sldMk cId="3731275369" sldId="302"/>
            <ac:picMk id="3" creationId="{2F239B34-9DE7-8B63-4D97-BB05999E6E2A}"/>
          </ac:picMkLst>
        </pc:picChg>
        <pc:picChg chg="add mod">
          <ac:chgData name="BELLEMIN SANDRA" userId="5fe4e071-d3f4-40df-970f-ee8fcf898346" providerId="ADAL" clId="{21FD1156-FF39-4EBE-B7E1-2DB4BF758D72}" dt="2023-09-21T07:37:15.026" v="123"/>
          <ac:picMkLst>
            <pc:docMk/>
            <pc:sldMk cId="3731275369" sldId="302"/>
            <ac:picMk id="7" creationId="{ADF8A357-80AD-CC8B-9635-9E2FB7A081D0}"/>
          </ac:picMkLst>
        </pc:picChg>
        <pc:cxnChg chg="del">
          <ac:chgData name="BELLEMIN SANDRA" userId="5fe4e071-d3f4-40df-970f-ee8fcf898346" providerId="ADAL" clId="{21FD1156-FF39-4EBE-B7E1-2DB4BF758D72}" dt="2023-09-21T07:37:12.382" v="122" actId="478"/>
          <ac:cxnSpMkLst>
            <pc:docMk/>
            <pc:sldMk cId="3731275369" sldId="302"/>
            <ac:cxnSpMk id="5" creationId="{B474349A-725D-3D7C-A75C-9E31C9A1CCB5}"/>
          </ac:cxnSpMkLst>
        </pc:cxnChg>
      </pc:sldChg>
      <pc:sldChg chg="addSp delSp modSp mod modClrScheme chgLayout">
        <pc:chgData name="BELLEMIN SANDRA" userId="5fe4e071-d3f4-40df-970f-ee8fcf898346" providerId="ADAL" clId="{21FD1156-FF39-4EBE-B7E1-2DB4BF758D72}" dt="2023-09-21T07:37:21.502" v="125"/>
        <pc:sldMkLst>
          <pc:docMk/>
          <pc:sldMk cId="2838807261" sldId="303"/>
        </pc:sldMkLst>
        <pc:spChg chg="del">
          <ac:chgData name="BELLEMIN SANDRA" userId="5fe4e071-d3f4-40df-970f-ee8fcf898346" providerId="ADAL" clId="{21FD1156-FF39-4EBE-B7E1-2DB4BF758D72}" dt="2023-09-21T07:37:19.498" v="124" actId="478"/>
          <ac:spMkLst>
            <pc:docMk/>
            <pc:sldMk cId="2838807261" sldId="303"/>
            <ac:spMk id="6" creationId="{F4808AAF-4F87-BCBA-7818-51BDC898800A}"/>
          </ac:spMkLst>
        </pc:spChg>
        <pc:picChg chg="del">
          <ac:chgData name="BELLEMIN SANDRA" userId="5fe4e071-d3f4-40df-970f-ee8fcf898346" providerId="ADAL" clId="{21FD1156-FF39-4EBE-B7E1-2DB4BF758D72}" dt="2023-09-21T07:37:19.498" v="124" actId="478"/>
          <ac:picMkLst>
            <pc:docMk/>
            <pc:sldMk cId="2838807261" sldId="303"/>
            <ac:picMk id="2" creationId="{63876A4A-4FB6-09EA-1323-9CDB933402C9}"/>
          </ac:picMkLst>
        </pc:picChg>
        <pc:picChg chg="del">
          <ac:chgData name="BELLEMIN SANDRA" userId="5fe4e071-d3f4-40df-970f-ee8fcf898346" providerId="ADAL" clId="{21FD1156-FF39-4EBE-B7E1-2DB4BF758D72}" dt="2023-09-21T07:37:19.498" v="124" actId="478"/>
          <ac:picMkLst>
            <pc:docMk/>
            <pc:sldMk cId="2838807261" sldId="303"/>
            <ac:picMk id="3" creationId="{2F239B34-9DE7-8B63-4D97-BB05999E6E2A}"/>
          </ac:picMkLst>
        </pc:picChg>
        <pc:picChg chg="del">
          <ac:chgData name="BELLEMIN SANDRA" userId="5fe4e071-d3f4-40df-970f-ee8fcf898346" providerId="ADAL" clId="{21FD1156-FF39-4EBE-B7E1-2DB4BF758D72}" dt="2023-09-21T07:37:19.498" v="124" actId="478"/>
          <ac:picMkLst>
            <pc:docMk/>
            <pc:sldMk cId="2838807261" sldId="303"/>
            <ac:picMk id="5" creationId="{975A448B-3BFA-91DF-1891-40953907E0A7}"/>
          </ac:picMkLst>
        </pc:picChg>
        <pc:picChg chg="add mod">
          <ac:chgData name="BELLEMIN SANDRA" userId="5fe4e071-d3f4-40df-970f-ee8fcf898346" providerId="ADAL" clId="{21FD1156-FF39-4EBE-B7E1-2DB4BF758D72}" dt="2023-09-21T07:37:21.502" v="125"/>
          <ac:picMkLst>
            <pc:docMk/>
            <pc:sldMk cId="2838807261" sldId="303"/>
            <ac:picMk id="7" creationId="{117E9D2B-BB82-81A3-2755-4F3A0B1B2E69}"/>
          </ac:picMkLst>
        </pc:picChg>
      </pc:sldChg>
      <pc:sldChg chg="addSp delSp modSp mod modClrScheme chgLayout">
        <pc:chgData name="BELLEMIN SANDRA" userId="5fe4e071-d3f4-40df-970f-ee8fcf898346" providerId="ADAL" clId="{21FD1156-FF39-4EBE-B7E1-2DB4BF758D72}" dt="2023-09-20T16:09:01.886" v="12"/>
        <pc:sldMkLst>
          <pc:docMk/>
          <pc:sldMk cId="2374424383" sldId="304"/>
        </pc:sldMkLst>
        <pc:picChg chg="del">
          <ac:chgData name="BELLEMIN SANDRA" userId="5fe4e071-d3f4-40df-970f-ee8fcf898346" providerId="ADAL" clId="{21FD1156-FF39-4EBE-B7E1-2DB4BF758D72}" dt="2023-09-20T16:09:00.510" v="11" actId="478"/>
          <ac:picMkLst>
            <pc:docMk/>
            <pc:sldMk cId="2374424383" sldId="304"/>
            <ac:picMk id="3" creationId="{1F4CCD5B-7C54-E2BD-1ADA-842D52385538}"/>
          </ac:picMkLst>
        </pc:picChg>
        <pc:picChg chg="add mod">
          <ac:chgData name="BELLEMIN SANDRA" userId="5fe4e071-d3f4-40df-970f-ee8fcf898346" providerId="ADAL" clId="{21FD1156-FF39-4EBE-B7E1-2DB4BF758D72}" dt="2023-09-20T16:09:01.886" v="12"/>
          <ac:picMkLst>
            <pc:docMk/>
            <pc:sldMk cId="2374424383" sldId="304"/>
            <ac:picMk id="4" creationId="{DCF0530D-4255-3479-E351-5B6ED65D2649}"/>
          </ac:picMkLst>
        </pc:picChg>
      </pc:sldChg>
      <pc:sldChg chg="addSp delSp modSp mod modClrScheme chgLayout">
        <pc:chgData name="BELLEMIN SANDRA" userId="5fe4e071-d3f4-40df-970f-ee8fcf898346" providerId="ADAL" clId="{21FD1156-FF39-4EBE-B7E1-2DB4BF758D72}" dt="2023-09-20T16:09:05.009" v="14"/>
        <pc:sldMkLst>
          <pc:docMk/>
          <pc:sldMk cId="3958802462" sldId="305"/>
        </pc:sldMkLst>
        <pc:picChg chg="del">
          <ac:chgData name="BELLEMIN SANDRA" userId="5fe4e071-d3f4-40df-970f-ee8fcf898346" providerId="ADAL" clId="{21FD1156-FF39-4EBE-B7E1-2DB4BF758D72}" dt="2023-09-20T16:09:03.543" v="13" actId="478"/>
          <ac:picMkLst>
            <pc:docMk/>
            <pc:sldMk cId="3958802462" sldId="305"/>
            <ac:picMk id="3" creationId="{9D863452-38F8-14C0-8096-E746B822466A}"/>
          </ac:picMkLst>
        </pc:picChg>
        <pc:picChg chg="add mod">
          <ac:chgData name="BELLEMIN SANDRA" userId="5fe4e071-d3f4-40df-970f-ee8fcf898346" providerId="ADAL" clId="{21FD1156-FF39-4EBE-B7E1-2DB4BF758D72}" dt="2023-09-20T16:09:05.009" v="14"/>
          <ac:picMkLst>
            <pc:docMk/>
            <pc:sldMk cId="3958802462" sldId="305"/>
            <ac:picMk id="4" creationId="{10FCA575-F66E-2AC9-9986-8641D816826D}"/>
          </ac:picMkLst>
        </pc:picChg>
      </pc:sldChg>
      <pc:sldChg chg="addSp delSp modSp mod modClrScheme chgLayout">
        <pc:chgData name="BELLEMIN SANDRA" userId="5fe4e071-d3f4-40df-970f-ee8fcf898346" providerId="ADAL" clId="{21FD1156-FF39-4EBE-B7E1-2DB4BF758D72}" dt="2023-09-20T16:09:07.780" v="16"/>
        <pc:sldMkLst>
          <pc:docMk/>
          <pc:sldMk cId="1602642938" sldId="306"/>
        </pc:sldMkLst>
        <pc:picChg chg="del">
          <ac:chgData name="BELLEMIN SANDRA" userId="5fe4e071-d3f4-40df-970f-ee8fcf898346" providerId="ADAL" clId="{21FD1156-FF39-4EBE-B7E1-2DB4BF758D72}" dt="2023-09-20T16:09:06.514" v="15" actId="478"/>
          <ac:picMkLst>
            <pc:docMk/>
            <pc:sldMk cId="1602642938" sldId="306"/>
            <ac:picMk id="3" creationId="{4B238354-6E1E-2F19-5B4E-A32E73B2CA4E}"/>
          </ac:picMkLst>
        </pc:picChg>
        <pc:picChg chg="add mod">
          <ac:chgData name="BELLEMIN SANDRA" userId="5fe4e071-d3f4-40df-970f-ee8fcf898346" providerId="ADAL" clId="{21FD1156-FF39-4EBE-B7E1-2DB4BF758D72}" dt="2023-09-20T16:09:07.780" v="16"/>
          <ac:picMkLst>
            <pc:docMk/>
            <pc:sldMk cId="1602642938" sldId="306"/>
            <ac:picMk id="4" creationId="{2DD63CBE-98F0-B333-8E50-49F7719339C9}"/>
          </ac:picMkLst>
        </pc:picChg>
      </pc:sldChg>
      <pc:sldChg chg="addSp delSp modSp mod modClrScheme chgLayout">
        <pc:chgData name="BELLEMIN SANDRA" userId="5fe4e071-d3f4-40df-970f-ee8fcf898346" providerId="ADAL" clId="{21FD1156-FF39-4EBE-B7E1-2DB4BF758D72}" dt="2023-09-20T16:09:13.506" v="18"/>
        <pc:sldMkLst>
          <pc:docMk/>
          <pc:sldMk cId="241511903" sldId="307"/>
        </pc:sldMkLst>
        <pc:picChg chg="del">
          <ac:chgData name="BELLEMIN SANDRA" userId="5fe4e071-d3f4-40df-970f-ee8fcf898346" providerId="ADAL" clId="{21FD1156-FF39-4EBE-B7E1-2DB4BF758D72}" dt="2023-09-20T16:09:09.885" v="17" actId="478"/>
          <ac:picMkLst>
            <pc:docMk/>
            <pc:sldMk cId="241511903" sldId="307"/>
            <ac:picMk id="3" creationId="{4A1A93C5-9E89-4A40-D7EB-4FA2A801F6AA}"/>
          </ac:picMkLst>
        </pc:picChg>
        <pc:picChg chg="add mod">
          <ac:chgData name="BELLEMIN SANDRA" userId="5fe4e071-d3f4-40df-970f-ee8fcf898346" providerId="ADAL" clId="{21FD1156-FF39-4EBE-B7E1-2DB4BF758D72}" dt="2023-09-20T16:09:13.506" v="18"/>
          <ac:picMkLst>
            <pc:docMk/>
            <pc:sldMk cId="241511903" sldId="307"/>
            <ac:picMk id="4" creationId="{2089E94C-272B-AB2D-99E6-20480743D2D7}"/>
          </ac:picMkLst>
        </pc:picChg>
      </pc:sldChg>
      <pc:sldChg chg="addSp delSp modSp mod modClrScheme chgLayout">
        <pc:chgData name="BELLEMIN SANDRA" userId="5fe4e071-d3f4-40df-970f-ee8fcf898346" providerId="ADAL" clId="{21FD1156-FF39-4EBE-B7E1-2DB4BF758D72}" dt="2023-09-20T16:09:16.693" v="20"/>
        <pc:sldMkLst>
          <pc:docMk/>
          <pc:sldMk cId="3472023047" sldId="308"/>
        </pc:sldMkLst>
        <pc:picChg chg="del">
          <ac:chgData name="BELLEMIN SANDRA" userId="5fe4e071-d3f4-40df-970f-ee8fcf898346" providerId="ADAL" clId="{21FD1156-FF39-4EBE-B7E1-2DB4BF758D72}" dt="2023-09-20T16:09:15.499" v="19" actId="478"/>
          <ac:picMkLst>
            <pc:docMk/>
            <pc:sldMk cId="3472023047" sldId="308"/>
            <ac:picMk id="3" creationId="{B5842282-952F-5377-2BD8-507440433877}"/>
          </ac:picMkLst>
        </pc:picChg>
        <pc:picChg chg="add mod">
          <ac:chgData name="BELLEMIN SANDRA" userId="5fe4e071-d3f4-40df-970f-ee8fcf898346" providerId="ADAL" clId="{21FD1156-FF39-4EBE-B7E1-2DB4BF758D72}" dt="2023-09-20T16:09:16.693" v="20"/>
          <ac:picMkLst>
            <pc:docMk/>
            <pc:sldMk cId="3472023047" sldId="308"/>
            <ac:picMk id="4" creationId="{7ED68398-58A4-7B7D-C4D7-B0999C2D8916}"/>
          </ac:picMkLst>
        </pc:picChg>
      </pc:sldChg>
      <pc:sldChg chg="addSp delSp modSp mod modClrScheme chgLayout">
        <pc:chgData name="BELLEMIN SANDRA" userId="5fe4e071-d3f4-40df-970f-ee8fcf898346" providerId="ADAL" clId="{21FD1156-FF39-4EBE-B7E1-2DB4BF758D72}" dt="2023-09-20T16:09:21.427" v="24"/>
        <pc:sldMkLst>
          <pc:docMk/>
          <pc:sldMk cId="1789227004" sldId="309"/>
        </pc:sldMkLst>
        <pc:spChg chg="del">
          <ac:chgData name="BELLEMIN SANDRA" userId="5fe4e071-d3f4-40df-970f-ee8fcf898346" providerId="ADAL" clId="{21FD1156-FF39-4EBE-B7E1-2DB4BF758D72}" dt="2023-09-20T16:09:19.686" v="22" actId="478"/>
          <ac:spMkLst>
            <pc:docMk/>
            <pc:sldMk cId="1789227004" sldId="309"/>
            <ac:spMk id="2" creationId="{7DFEF0AD-B00E-0C33-C051-17F945C45B0B}"/>
          </ac:spMkLst>
        </pc:spChg>
        <pc:picChg chg="del">
          <ac:chgData name="BELLEMIN SANDRA" userId="5fe4e071-d3f4-40df-970f-ee8fcf898346" providerId="ADAL" clId="{21FD1156-FF39-4EBE-B7E1-2DB4BF758D72}" dt="2023-09-20T16:09:20.309" v="23" actId="478"/>
          <ac:picMkLst>
            <pc:docMk/>
            <pc:sldMk cId="1789227004" sldId="309"/>
            <ac:picMk id="3" creationId="{931AFD8C-8679-90C3-F560-F6A32F25FF26}"/>
          </ac:picMkLst>
        </pc:picChg>
        <pc:picChg chg="del">
          <ac:chgData name="BELLEMIN SANDRA" userId="5fe4e071-d3f4-40df-970f-ee8fcf898346" providerId="ADAL" clId="{21FD1156-FF39-4EBE-B7E1-2DB4BF758D72}" dt="2023-09-20T16:09:17.976" v="21" actId="478"/>
          <ac:picMkLst>
            <pc:docMk/>
            <pc:sldMk cId="1789227004" sldId="309"/>
            <ac:picMk id="4" creationId="{5476F355-28A9-108E-4D45-438F2B0DE147}"/>
          </ac:picMkLst>
        </pc:picChg>
        <pc:picChg chg="add mod">
          <ac:chgData name="BELLEMIN SANDRA" userId="5fe4e071-d3f4-40df-970f-ee8fcf898346" providerId="ADAL" clId="{21FD1156-FF39-4EBE-B7E1-2DB4BF758D72}" dt="2023-09-20T16:09:21.427" v="24"/>
          <ac:picMkLst>
            <pc:docMk/>
            <pc:sldMk cId="1789227004" sldId="309"/>
            <ac:picMk id="6" creationId="{106A614E-05AA-458B-3FCA-0E418E86565F}"/>
          </ac:picMkLst>
        </pc:picChg>
      </pc:sldChg>
      <pc:sldChg chg="addSp delSp modSp mod modClrScheme chgLayout">
        <pc:chgData name="BELLEMIN SANDRA" userId="5fe4e071-d3f4-40df-970f-ee8fcf898346" providerId="ADAL" clId="{21FD1156-FF39-4EBE-B7E1-2DB4BF758D72}" dt="2023-09-20T16:09:32.499" v="26"/>
        <pc:sldMkLst>
          <pc:docMk/>
          <pc:sldMk cId="772576593" sldId="310"/>
        </pc:sldMkLst>
        <pc:spChg chg="del">
          <ac:chgData name="BELLEMIN SANDRA" userId="5fe4e071-d3f4-40df-970f-ee8fcf898346" providerId="ADAL" clId="{21FD1156-FF39-4EBE-B7E1-2DB4BF758D72}" dt="2023-09-20T16:09:30.702" v="25" actId="478"/>
          <ac:spMkLst>
            <pc:docMk/>
            <pc:sldMk cId="772576593" sldId="310"/>
            <ac:spMk id="2" creationId="{62D29508-A49D-0181-8C17-8A2C0C68C222}"/>
          </ac:spMkLst>
        </pc:spChg>
        <pc:picChg chg="del">
          <ac:chgData name="BELLEMIN SANDRA" userId="5fe4e071-d3f4-40df-970f-ee8fcf898346" providerId="ADAL" clId="{21FD1156-FF39-4EBE-B7E1-2DB4BF758D72}" dt="2023-09-20T16:09:30.702" v="25" actId="478"/>
          <ac:picMkLst>
            <pc:docMk/>
            <pc:sldMk cId="772576593" sldId="310"/>
            <ac:picMk id="3" creationId="{C5D70736-8BD2-9F0E-D9C7-C584F83134C6}"/>
          </ac:picMkLst>
        </pc:picChg>
        <pc:picChg chg="del">
          <ac:chgData name="BELLEMIN SANDRA" userId="5fe4e071-d3f4-40df-970f-ee8fcf898346" providerId="ADAL" clId="{21FD1156-FF39-4EBE-B7E1-2DB4BF758D72}" dt="2023-09-20T16:09:30.702" v="25" actId="478"/>
          <ac:picMkLst>
            <pc:docMk/>
            <pc:sldMk cId="772576593" sldId="310"/>
            <ac:picMk id="4" creationId="{5947EB71-0BEB-0B9D-F001-AA20BB86A4D7}"/>
          </ac:picMkLst>
        </pc:picChg>
        <pc:picChg chg="add mod">
          <ac:chgData name="BELLEMIN SANDRA" userId="5fe4e071-d3f4-40df-970f-ee8fcf898346" providerId="ADAL" clId="{21FD1156-FF39-4EBE-B7E1-2DB4BF758D72}" dt="2023-09-20T16:09:32.499" v="26"/>
          <ac:picMkLst>
            <pc:docMk/>
            <pc:sldMk cId="772576593" sldId="310"/>
            <ac:picMk id="6" creationId="{63C6245C-F347-4DA3-5E6D-2A6132FA63FA}"/>
          </ac:picMkLst>
        </pc:picChg>
      </pc:sldChg>
      <pc:sldChg chg="addSp delSp modSp mod modClrScheme chgLayout">
        <pc:chgData name="BELLEMIN SANDRA" userId="5fe4e071-d3f4-40df-970f-ee8fcf898346" providerId="ADAL" clId="{21FD1156-FF39-4EBE-B7E1-2DB4BF758D72}" dt="2023-09-20T16:09:36.919" v="30"/>
        <pc:sldMkLst>
          <pc:docMk/>
          <pc:sldMk cId="2238164306" sldId="311"/>
        </pc:sldMkLst>
        <pc:spChg chg="del">
          <ac:chgData name="BELLEMIN SANDRA" userId="5fe4e071-d3f4-40df-970f-ee8fcf898346" providerId="ADAL" clId="{21FD1156-FF39-4EBE-B7E1-2DB4BF758D72}" dt="2023-09-20T16:09:35.533" v="29" actId="478"/>
          <ac:spMkLst>
            <pc:docMk/>
            <pc:sldMk cId="2238164306" sldId="311"/>
            <ac:spMk id="2" creationId="{4B384B67-851D-9B6C-AE75-9233DCF706D3}"/>
          </ac:spMkLst>
        </pc:spChg>
        <pc:picChg chg="del">
          <ac:chgData name="BELLEMIN SANDRA" userId="5fe4e071-d3f4-40df-970f-ee8fcf898346" providerId="ADAL" clId="{21FD1156-FF39-4EBE-B7E1-2DB4BF758D72}" dt="2023-09-20T16:09:34.586" v="28" actId="478"/>
          <ac:picMkLst>
            <pc:docMk/>
            <pc:sldMk cId="2238164306" sldId="311"/>
            <ac:picMk id="3" creationId="{BEA1BC46-2D0B-DBFE-814C-CD8E079BA19A}"/>
          </ac:picMkLst>
        </pc:picChg>
        <pc:picChg chg="del">
          <ac:chgData name="BELLEMIN SANDRA" userId="5fe4e071-d3f4-40df-970f-ee8fcf898346" providerId="ADAL" clId="{21FD1156-FF39-4EBE-B7E1-2DB4BF758D72}" dt="2023-09-20T16:09:33.909" v="27" actId="478"/>
          <ac:picMkLst>
            <pc:docMk/>
            <pc:sldMk cId="2238164306" sldId="311"/>
            <ac:picMk id="4" creationId="{B8134551-D6B2-3E0D-5B9A-7E879A59E98F}"/>
          </ac:picMkLst>
        </pc:picChg>
        <pc:picChg chg="add mod">
          <ac:chgData name="BELLEMIN SANDRA" userId="5fe4e071-d3f4-40df-970f-ee8fcf898346" providerId="ADAL" clId="{21FD1156-FF39-4EBE-B7E1-2DB4BF758D72}" dt="2023-09-20T16:09:36.919" v="30"/>
          <ac:picMkLst>
            <pc:docMk/>
            <pc:sldMk cId="2238164306" sldId="311"/>
            <ac:picMk id="6" creationId="{C9EF9955-0963-6EEB-F56D-B2F8C9772E86}"/>
          </ac:picMkLst>
        </pc:picChg>
      </pc:sldChg>
      <pc:sldChg chg="addSp delSp modSp mod modClrScheme chgLayout">
        <pc:chgData name="BELLEMIN SANDRA" userId="5fe4e071-d3f4-40df-970f-ee8fcf898346" providerId="ADAL" clId="{21FD1156-FF39-4EBE-B7E1-2DB4BF758D72}" dt="2023-09-20T16:09:41.122" v="35"/>
        <pc:sldMkLst>
          <pc:docMk/>
          <pc:sldMk cId="1471924819" sldId="312"/>
        </pc:sldMkLst>
        <pc:spChg chg="del">
          <ac:chgData name="BELLEMIN SANDRA" userId="5fe4e071-d3f4-40df-970f-ee8fcf898346" providerId="ADAL" clId="{21FD1156-FF39-4EBE-B7E1-2DB4BF758D72}" dt="2023-09-20T16:09:38.851" v="31" actId="478"/>
          <ac:spMkLst>
            <pc:docMk/>
            <pc:sldMk cId="1471924819" sldId="312"/>
            <ac:spMk id="2" creationId="{26C20347-7308-7660-752A-C5623A438000}"/>
          </ac:spMkLst>
        </pc:spChg>
        <pc:picChg chg="del mod">
          <ac:chgData name="BELLEMIN SANDRA" userId="5fe4e071-d3f4-40df-970f-ee8fcf898346" providerId="ADAL" clId="{21FD1156-FF39-4EBE-B7E1-2DB4BF758D72}" dt="2023-09-20T16:09:40.019" v="34" actId="478"/>
          <ac:picMkLst>
            <pc:docMk/>
            <pc:sldMk cId="1471924819" sldId="312"/>
            <ac:picMk id="3" creationId="{35FDA50B-9A88-B0EC-FD64-A41DD68143E0}"/>
          </ac:picMkLst>
        </pc:picChg>
        <pc:picChg chg="del">
          <ac:chgData name="BELLEMIN SANDRA" userId="5fe4e071-d3f4-40df-970f-ee8fcf898346" providerId="ADAL" clId="{21FD1156-FF39-4EBE-B7E1-2DB4BF758D72}" dt="2023-09-20T16:09:39.298" v="32" actId="478"/>
          <ac:picMkLst>
            <pc:docMk/>
            <pc:sldMk cId="1471924819" sldId="312"/>
            <ac:picMk id="4" creationId="{90AF06F8-0A9B-58A7-FAEE-C24C396065BD}"/>
          </ac:picMkLst>
        </pc:picChg>
        <pc:picChg chg="add mod">
          <ac:chgData name="BELLEMIN SANDRA" userId="5fe4e071-d3f4-40df-970f-ee8fcf898346" providerId="ADAL" clId="{21FD1156-FF39-4EBE-B7E1-2DB4BF758D72}" dt="2023-09-20T16:09:41.122" v="35"/>
          <ac:picMkLst>
            <pc:docMk/>
            <pc:sldMk cId="1471924819" sldId="312"/>
            <ac:picMk id="6" creationId="{B32BA14E-2B51-9675-1793-7C507202B1B3}"/>
          </ac:picMkLst>
        </pc:picChg>
      </pc:sldChg>
      <pc:sldChg chg="addSp delSp modSp mod modClrScheme chgLayout">
        <pc:chgData name="BELLEMIN SANDRA" userId="5fe4e071-d3f4-40df-970f-ee8fcf898346" providerId="ADAL" clId="{21FD1156-FF39-4EBE-B7E1-2DB4BF758D72}" dt="2023-09-20T16:09:45.467" v="38"/>
        <pc:sldMkLst>
          <pc:docMk/>
          <pc:sldMk cId="2954090910" sldId="313"/>
        </pc:sldMkLst>
        <pc:spChg chg="del">
          <ac:chgData name="BELLEMIN SANDRA" userId="5fe4e071-d3f4-40df-970f-ee8fcf898346" providerId="ADAL" clId="{21FD1156-FF39-4EBE-B7E1-2DB4BF758D72}" dt="2023-09-20T16:09:43.568" v="36" actId="478"/>
          <ac:spMkLst>
            <pc:docMk/>
            <pc:sldMk cId="2954090910" sldId="313"/>
            <ac:spMk id="2" creationId="{D2D1DD46-313B-71FA-D807-9A87E17E2A54}"/>
          </ac:spMkLst>
        </pc:spChg>
        <pc:picChg chg="del">
          <ac:chgData name="BELLEMIN SANDRA" userId="5fe4e071-d3f4-40df-970f-ee8fcf898346" providerId="ADAL" clId="{21FD1156-FF39-4EBE-B7E1-2DB4BF758D72}" dt="2023-09-20T16:09:44.206" v="37" actId="478"/>
          <ac:picMkLst>
            <pc:docMk/>
            <pc:sldMk cId="2954090910" sldId="313"/>
            <ac:picMk id="3" creationId="{A2F53A2F-3F39-1669-BF6F-B84FF59BE0D2}"/>
          </ac:picMkLst>
        </pc:picChg>
        <pc:picChg chg="add mod">
          <ac:chgData name="BELLEMIN SANDRA" userId="5fe4e071-d3f4-40df-970f-ee8fcf898346" providerId="ADAL" clId="{21FD1156-FF39-4EBE-B7E1-2DB4BF758D72}" dt="2023-09-20T16:09:45.467" v="38"/>
          <ac:picMkLst>
            <pc:docMk/>
            <pc:sldMk cId="2954090910" sldId="313"/>
            <ac:picMk id="6" creationId="{8FF9A90A-BB99-5A69-11DE-6D76A01D9FC7}"/>
          </ac:picMkLst>
        </pc:picChg>
      </pc:sldChg>
      <pc:sldChg chg="addSp delSp modSp mod modClrScheme chgLayout">
        <pc:chgData name="BELLEMIN SANDRA" userId="5fe4e071-d3f4-40df-970f-ee8fcf898346" providerId="ADAL" clId="{21FD1156-FF39-4EBE-B7E1-2DB4BF758D72}" dt="2023-09-20T16:09:50.355" v="42"/>
        <pc:sldMkLst>
          <pc:docMk/>
          <pc:sldMk cId="1937451195" sldId="314"/>
        </pc:sldMkLst>
        <pc:spChg chg="del">
          <ac:chgData name="BELLEMIN SANDRA" userId="5fe4e071-d3f4-40df-970f-ee8fcf898346" providerId="ADAL" clId="{21FD1156-FF39-4EBE-B7E1-2DB4BF758D72}" dt="2023-09-20T16:09:49.169" v="41" actId="478"/>
          <ac:spMkLst>
            <pc:docMk/>
            <pc:sldMk cId="1937451195" sldId="314"/>
            <ac:spMk id="2" creationId="{0B8AAE79-D017-CA4F-3CD8-6FE556B9CB56}"/>
          </ac:spMkLst>
        </pc:spChg>
        <pc:picChg chg="del">
          <ac:chgData name="BELLEMIN SANDRA" userId="5fe4e071-d3f4-40df-970f-ee8fcf898346" providerId="ADAL" clId="{21FD1156-FF39-4EBE-B7E1-2DB4BF758D72}" dt="2023-09-20T16:09:48.226" v="40" actId="478"/>
          <ac:picMkLst>
            <pc:docMk/>
            <pc:sldMk cId="1937451195" sldId="314"/>
            <ac:picMk id="3" creationId="{444B25C5-894D-D33D-6ECA-FB7AEA2F722E}"/>
          </ac:picMkLst>
        </pc:picChg>
        <pc:picChg chg="del">
          <ac:chgData name="BELLEMIN SANDRA" userId="5fe4e071-d3f4-40df-970f-ee8fcf898346" providerId="ADAL" clId="{21FD1156-FF39-4EBE-B7E1-2DB4BF758D72}" dt="2023-09-20T16:09:47.187" v="39" actId="478"/>
          <ac:picMkLst>
            <pc:docMk/>
            <pc:sldMk cId="1937451195" sldId="314"/>
            <ac:picMk id="4" creationId="{8F3BE7BC-7DBF-3865-F21A-CE66D585F4B3}"/>
          </ac:picMkLst>
        </pc:picChg>
        <pc:picChg chg="add mod">
          <ac:chgData name="BELLEMIN SANDRA" userId="5fe4e071-d3f4-40df-970f-ee8fcf898346" providerId="ADAL" clId="{21FD1156-FF39-4EBE-B7E1-2DB4BF758D72}" dt="2023-09-20T16:09:50.355" v="42"/>
          <ac:picMkLst>
            <pc:docMk/>
            <pc:sldMk cId="1937451195" sldId="314"/>
            <ac:picMk id="7" creationId="{2D1D1173-C43D-639F-7CEB-673E5EF19B9A}"/>
          </ac:picMkLst>
        </pc:picChg>
      </pc:sldChg>
      <pc:sldChg chg="addSp delSp modSp mod modClrScheme chgLayout">
        <pc:chgData name="BELLEMIN SANDRA" userId="5fe4e071-d3f4-40df-970f-ee8fcf898346" providerId="ADAL" clId="{21FD1156-FF39-4EBE-B7E1-2DB4BF758D72}" dt="2023-09-20T16:09:58.076" v="46"/>
        <pc:sldMkLst>
          <pc:docMk/>
          <pc:sldMk cId="1401439470" sldId="315"/>
        </pc:sldMkLst>
        <pc:spChg chg="del">
          <ac:chgData name="BELLEMIN SANDRA" userId="5fe4e071-d3f4-40df-970f-ee8fcf898346" providerId="ADAL" clId="{21FD1156-FF39-4EBE-B7E1-2DB4BF758D72}" dt="2023-09-20T16:09:56.840" v="45" actId="478"/>
          <ac:spMkLst>
            <pc:docMk/>
            <pc:sldMk cId="1401439470" sldId="315"/>
            <ac:spMk id="2" creationId="{EA5DC8C6-3F1E-E6D5-9962-DD31451F6822}"/>
          </ac:spMkLst>
        </pc:spChg>
        <pc:picChg chg="del">
          <ac:chgData name="BELLEMIN SANDRA" userId="5fe4e071-d3f4-40df-970f-ee8fcf898346" providerId="ADAL" clId="{21FD1156-FF39-4EBE-B7E1-2DB4BF758D72}" dt="2023-09-20T16:09:56.123" v="44" actId="478"/>
          <ac:picMkLst>
            <pc:docMk/>
            <pc:sldMk cId="1401439470" sldId="315"/>
            <ac:picMk id="3" creationId="{CF9F09C6-691B-2CA0-E847-F969DA1E2E0F}"/>
          </ac:picMkLst>
        </pc:picChg>
        <pc:picChg chg="del">
          <ac:chgData name="BELLEMIN SANDRA" userId="5fe4e071-d3f4-40df-970f-ee8fcf898346" providerId="ADAL" clId="{21FD1156-FF39-4EBE-B7E1-2DB4BF758D72}" dt="2023-09-20T16:09:55.582" v="43" actId="478"/>
          <ac:picMkLst>
            <pc:docMk/>
            <pc:sldMk cId="1401439470" sldId="315"/>
            <ac:picMk id="5" creationId="{A53D939B-894C-3E5F-F3B2-D6EFD282AC78}"/>
          </ac:picMkLst>
        </pc:picChg>
        <pc:picChg chg="add mod">
          <ac:chgData name="BELLEMIN SANDRA" userId="5fe4e071-d3f4-40df-970f-ee8fcf898346" providerId="ADAL" clId="{21FD1156-FF39-4EBE-B7E1-2DB4BF758D72}" dt="2023-09-20T16:09:58.076" v="46"/>
          <ac:picMkLst>
            <pc:docMk/>
            <pc:sldMk cId="1401439470" sldId="315"/>
            <ac:picMk id="8" creationId="{46356F6B-AB6E-F0D9-D6F1-9C90CC97B443}"/>
          </ac:picMkLst>
        </pc:picChg>
      </pc:sldChg>
      <pc:sldChg chg="addSp delSp modSp mod modClrScheme chgLayout">
        <pc:chgData name="BELLEMIN SANDRA" userId="5fe4e071-d3f4-40df-970f-ee8fcf898346" providerId="ADAL" clId="{21FD1156-FF39-4EBE-B7E1-2DB4BF758D72}" dt="2023-09-20T16:10:03.615" v="50"/>
        <pc:sldMkLst>
          <pc:docMk/>
          <pc:sldMk cId="59302803" sldId="316"/>
        </pc:sldMkLst>
        <pc:spChg chg="del">
          <ac:chgData name="BELLEMIN SANDRA" userId="5fe4e071-d3f4-40df-970f-ee8fcf898346" providerId="ADAL" clId="{21FD1156-FF39-4EBE-B7E1-2DB4BF758D72}" dt="2023-09-20T16:10:00.934" v="49" actId="478"/>
          <ac:spMkLst>
            <pc:docMk/>
            <pc:sldMk cId="59302803" sldId="316"/>
            <ac:spMk id="2" creationId="{7DD1E94F-3E8E-438A-D3DB-A5354B886AFB}"/>
          </ac:spMkLst>
        </pc:spChg>
        <pc:picChg chg="del">
          <ac:chgData name="BELLEMIN SANDRA" userId="5fe4e071-d3f4-40df-970f-ee8fcf898346" providerId="ADAL" clId="{21FD1156-FF39-4EBE-B7E1-2DB4BF758D72}" dt="2023-09-20T16:09:59.849" v="47" actId="478"/>
          <ac:picMkLst>
            <pc:docMk/>
            <pc:sldMk cId="59302803" sldId="316"/>
            <ac:picMk id="3" creationId="{865D3CC0-EB4D-7402-F14E-54E72EBCA36F}"/>
          </ac:picMkLst>
        </pc:picChg>
        <pc:picChg chg="del">
          <ac:chgData name="BELLEMIN SANDRA" userId="5fe4e071-d3f4-40df-970f-ee8fcf898346" providerId="ADAL" clId="{21FD1156-FF39-4EBE-B7E1-2DB4BF758D72}" dt="2023-09-20T16:10:00.258" v="48" actId="478"/>
          <ac:picMkLst>
            <pc:docMk/>
            <pc:sldMk cId="59302803" sldId="316"/>
            <ac:picMk id="4" creationId="{1A49AD8D-C2E5-3D2B-03F8-297C5D8D1C16}"/>
          </ac:picMkLst>
        </pc:picChg>
        <pc:picChg chg="add mod">
          <ac:chgData name="BELLEMIN SANDRA" userId="5fe4e071-d3f4-40df-970f-ee8fcf898346" providerId="ADAL" clId="{21FD1156-FF39-4EBE-B7E1-2DB4BF758D72}" dt="2023-09-20T16:10:03.615" v="50"/>
          <ac:picMkLst>
            <pc:docMk/>
            <pc:sldMk cId="59302803" sldId="316"/>
            <ac:picMk id="6" creationId="{D20A0A87-7913-ABCB-22D9-42C91E1ACBB2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17T10:17:28.378"/>
    </inkml:context>
    <inkml:brush xml:id="br0">
      <inkml:brushProperty name="width" value="0.2" units="cm"/>
      <inkml:brushProperty name="height" value="1.2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17T10:17:30.339"/>
    </inkml:context>
    <inkml:brush xml:id="br0">
      <inkml:brushProperty name="width" value="0.2" units="cm"/>
      <inkml:brushProperty name="height" value="1.2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69 181,'1'0,"4"0,3 0,3 0,1-1,2-2,-1 0,1 0,-1-2,-1 0,-1 0,-1 0,-1 1,-3 0,1-1,-1 1,2 1,-1 0,0 0,-1 1,0 1,0-1,-2 0,0 0,0-2,1 0,-1 1,1 0,-1 0,0 0,-2 0,-3 1,-3 2,-2 4,-3 2,0 3,-1 0,0 2,1 0,0 0,1-1,-1 1,0-1,-1 0,0 0,2-1,0-1,1-1,1-2,1-1,1 0,0 1,-1-1,-2 2,1 0,-2-1,0 1,0 0,-1 0,1 1,1 0,0-2,-1 1,0 0,2-1,0-1,-1 0,2 0,1-1,0 1,0 0,0 1,-1-1,0 1,3-7,3-5,5-6,2-5,3-2,3-4,1-1,1-1,2 0,-1 1,-1 1,-1 2,-1 3,-1 2,-1 1,1 2,-1 2,-1 0,0 2,-2 2,-2 2,-1 1,-1 2,-1 2,-4 0,-1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0:17:37.46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1 175 24575,'3'-3'0,"0"0"0,1 0 0,0 0 0,-1 0 0,1 0 0,0 1 0,7-3 0,-4 1 0,172-84 0,-178 87 0,22-11 0,-20 13 0,-12 10 0,-18 19 0,-24 36 0,12-16 0,36-47 0,0-1 0,-1 1 0,0-1 0,0 0 0,1 0 0,-1-1 0,0 1 0,-8 1 0,-30 15 0,41-18 0,0 1 0,0 0 0,0-1 0,0 1 0,0 0 0,0 0 0,0-1 0,1 1 0,-1 0 0,0 0 0,1 0 0,-1 0 0,0 0 0,1 0 0,-1 0 0,1 0 0,0 0 0,-1 0 0,1 1 0,0-1 0,0 0 0,-1 0 0,1 0 0,0 0 0,0 0 0,0 1 0,1-1 0,-1 0 0,0 0 0,1 1 0,-1-1 0,1 0 0,-1-1 0,1 1 0,-1-1 0,1 1 0,-1-1 0,1 1 0,0-1 0,-1 0 0,1 1 0,0-1 0,-1 0 0,1 1 0,0-1 0,0 0 0,-1 0 0,1 0 0,0 0 0,0 0 0,-1 0 0,1 0 0,0 0 0,0 0 0,0 0 0,-1 0 0,1 0 0,0-1 0,-1 1 0,1 0 0,0 0 0,0-1 0,-1 1 0,1 0 0,0-1 0,-1 1 0,1-1 0,-1 1 0,1-1 0,0 0 0,27-19 0,37-39 0,133-94 0,-198 152 0,0 1 0,0-1 0,1 1 0,-1 0 0,1-1 0,-1 1 0,0 0 0,1-1 0,-1 1 0,1 0 0,-1-1 0,0 1 0,1 0 0,-1 0 0,1-1 0,-1 1 0,1 0 0,-1 0 0,1 0 0,-1 0 0,1 0 0,0 0 0,-1 0 0,1 0 0,-1 0 0,1 0 0,-1 0 0,1 0 0,-1 0 0,1 0 0,-1 1 0,1-1 0,-1 0 0,1 0 0,-1 0 0,0 1 0,1-1 0,-1 0 0,1 1 0,-4 23 0,-22 29 0,21-49 0,0 1 0,0-1 0,0-1 0,-1 1 0,1-1 0,-1 1 0,0-1 0,0-1 0,0 1 0,0-1 0,-7 3 0,-7 3 0,4 2 0,17-4 0,0-6 0,-1 1 0,1-1 0,0 0 0,0 0 0,0 0 0,0 0 0,0 0 0,0-1 0,0 1 0,0-1 0,0 1 0,0-1 0,3-1 0,37-26 0,-38 25 0,0-1 0,1 1 0,-1 0 0,1 0 0,-1 0 0,1 1 0,0-1 0,0 1 0,0 0 0,0 1 0,0-1 0,1 1 0,-1 0 0,10-1 0,-36 3 0,0 1 0,0 1 0,0 1 0,0 0 0,-26 11 0,-43 8 0,61-18 0,16-1 0,-1-2 0,1 0 0,0 0 0,-26-2 0,39 1 0,-1-1 0,1 0 0,0-1 0,-1 1 0,1 0 0,0 0 0,-1 0 0,1 0 0,0 0 0,-1 0 0,1 0 0,0 0 0,0 0 0,-1-1 0,1 1 0,0 0 0,0 0 0,-1 0 0,1-1 0,0 1 0,0 0 0,-1 0 0,1-1 0,0 1 0,0 0 0,0 0 0,0-1 0,0 1 0,-1 0 0,1-1 0,0 1 0,0 0 0,0-1 0,0 1 0,0 0 0,0-1 0,0 1 0,0 0 0,0-1 0,0 1 0,0 0 0,0-1 0,0 1 0,0 0 0,0 0 0,1-1 0,11-20 0,21-15 0,-22 27 0,-1-1 0,0 0 0,-1-1 0,0 0 0,-1 0 0,0-1 0,-1 0 0,7-16 0,-34 76 0,3 75-1365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0:17:43.75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1 500 24575,'-1'-40'0,"3"0"0,9-62 0,-8 89 0,0-1 0,1 1 0,1 0 0,0 1 0,0-1 0,1 1 0,1 0 0,0 0 0,1 1 0,0-1 0,11-11 0,1 4 0,0 1 0,1 0 0,1 2 0,1 0 0,44-23 0,6 8-1365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0:17:50.76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150 107 24575,'-3'1'0,"1"-1"0,-1 1 0,1 0 0,0 0 0,0 0 0,-1 0 0,1 0 0,0 0 0,0 0 0,0 1 0,0-1 0,0 1 0,0 0 0,1-1 0,-1 1 0,1 0 0,-1 0 0,1 0 0,-2 4 0,-25 46 0,23-41 0,3-4 0,0-1 0,0 1 0,1 0 0,0 0 0,0 1 0,1-1 0,0 0 0,0 0 0,1 0 0,2 14 0,2-20 0,3-11 0,9-17 0,-13 20 0,51-52 0,-42 43 0,0 0 0,1 1 0,0 1 0,1 0 0,1 1 0,0 1 0,27-16 0,-22 15 0,4-9 0,-23 20 0,0-1 0,0 1 0,0 0 0,1 0 0,-1 0 0,1 0 0,-1 1 0,1-1 0,0 1 0,-1 0 0,1-1 0,0 1 0,0 0 0,0 1 0,0-1 0,0 0 0,4 1 0,-2-1 0,0 1 0,-7 1 0,0-1 0,-1 1 0,1 0 0,0 0 0,-1 0 0,1 0 0,0 0 0,0 1 0,0-1 0,0 1 0,0-1 0,-2 3 0,1 0 0,0 1 0,1-2 0,-1 1 0,0 0 0,0 0 0,-1-1 0,1 0 0,-1 1 0,0-1 0,0-1 0,0 1 0,0 0 0,0-1 0,0 0 0,-8 2 0,0 3 0,0 1 0,1 0 0,-1 0 0,2 1 0,-1 1 0,1 0 0,1 0 0,-14 19 0,-4 19 0,-14 20 0,32-55 0,1 1 0,0 0 0,1 0 0,-6 19 0,8-20 0,-1 0 0,0 0 0,0 0 0,-1-1 0,-17 22 0,19-27-15,1-1 1,0 1-1,0 0 0,1 0 0,0 0 0,0 0 0,1 0 1,-3 12-1,-1 4-1217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0:17:52.39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24575,'0'1'0,"0"2"0,0 1 0,0 1 0,0 1 0,0 1 0,0-1 0,0 1 0,0 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31FB3-C61A-45DF-8AF8-6E7FB7E4FC0D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8B024-B345-44CD-899E-1850520F8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723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QUI PARLE ? À QUI ? DE QUOI ? – </a:t>
            </a:r>
            <a:r>
              <a:rPr lang="fr-FR" b="0" i="1" dirty="0"/>
              <a:t>La valeur des temps</a:t>
            </a:r>
          </a:p>
          <a:p>
            <a:r>
              <a:rPr lang="fr-FR" b="1" i="0" dirty="0"/>
              <a:t>Leçon 45 : L’histoire de Burt (1)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>
              <a:solidFill>
                <a:srgbClr val="FF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NB : </a:t>
            </a:r>
            <a:br>
              <a:rPr lang="fr-FR" sz="1200" b="1" dirty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200" b="1" dirty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1200" b="0" dirty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Cette leçon est en lien étroit avec la suivante, qui présente une situation symétrique.</a:t>
            </a:r>
          </a:p>
          <a:p>
            <a:r>
              <a:rPr lang="fr-FR" b="0" dirty="0"/>
              <a:t>- Afin de faire manipuler aux élèves les éléments de l’histoire, vous pouvez imprimer les images (de Burt et du nuage qui raconte) à partir du lien suivant :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hatier-clic.fr/23lpfdgce1_affichage045 </a:t>
            </a:r>
            <a:endParaRPr lang="fr-FR" b="1" dirty="0"/>
          </a:p>
          <a:p>
            <a:r>
              <a:rPr lang="fr-FR" dirty="0"/>
              <a:t>Avec les élèves, vous pourrez ainsi les déplacer sur une ligne du temps dessinée au tableau.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8B024-B345-44CD-899E-1850520F8FC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55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Cette ligne figure le temps qui passe. À gauche, le début de l’histoire, à droite la fin de l’histoire… »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8B024-B345-44CD-899E-1850520F8FC2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0729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PHASE 4 : </a:t>
            </a:r>
            <a:r>
              <a:rPr lang="fr-FR" b="1" i="1" dirty="0"/>
              <a:t>Variation. </a:t>
            </a:r>
            <a:r>
              <a:rPr lang="fr-FR" b="1" i="0" dirty="0"/>
              <a:t>Établir la chronologie d’une histoire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Dans notre travail d’aujourd’hui, on va dire que c’est le nuage qui raconte l’histoire. Comme le camarade tout à l’heure quand il racontait l’histoire avec les images. Le nuage représente celui qui raconte l’histoire. »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b="0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b="1" i="0" dirty="0"/>
              <a:t>Sortir</a:t>
            </a:r>
            <a:r>
              <a:rPr lang="fr-FR" b="0" i="0" dirty="0"/>
              <a:t> le </a:t>
            </a:r>
            <a:r>
              <a:rPr lang="fr-FR" b="0" i="0" dirty="0" err="1"/>
              <a:t>picto</a:t>
            </a:r>
            <a:r>
              <a:rPr lang="fr-FR" b="0" i="0" dirty="0"/>
              <a:t> de la variation, </a:t>
            </a:r>
            <a:r>
              <a:rPr lang="fr-FR" sz="1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 rappeler quel type d’activité il annonce</a:t>
            </a:r>
            <a:r>
              <a:rPr lang="fr-FR" b="0" i="0" dirty="0"/>
              <a:t>. </a:t>
            </a:r>
            <a:br>
              <a:rPr lang="fr-FR" b="0" i="0" dirty="0"/>
            </a:br>
            <a:r>
              <a:rPr lang="fr-FR" b="0" i="0" dirty="0"/>
              <a:t>« Ici, on va raconter un même événement de façon différente. »</a:t>
            </a:r>
            <a:endParaRPr lang="fr-FR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i="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8B024-B345-44CD-899E-1850520F8FC2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0074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 i="1" u="none" strike="noStrike" baseline="0" dirty="0">
                <a:solidFill>
                  <a:srgbClr val="F5821E"/>
                </a:solidFill>
                <a:latin typeface="FSAlbert"/>
              </a:rPr>
              <a:t>Raconter toute l’histoire au présent</a:t>
            </a:r>
          </a:p>
          <a:p>
            <a:endParaRPr lang="fr-FR" sz="1800" b="1" i="0" u="none" strike="noStrike" baseline="0" dirty="0">
              <a:solidFill>
                <a:srgbClr val="F5821E"/>
              </a:solidFill>
              <a:latin typeface="FSAlbert"/>
            </a:endParaRPr>
          </a:p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Le nuage va raconter l’histoire d’une première manière. Je vous montre. » </a:t>
            </a:r>
          </a:p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D’abord Burt 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réfléchit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en mangeant une banane. Ensuite, il 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saute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sans regarder. Enfin, il 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fait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un beau plongeon. » </a:t>
            </a:r>
          </a:p>
          <a:p>
            <a:endParaRPr lang="fr-FR" sz="1800" b="0" i="0" u="none" strike="noStrike" baseline="0" dirty="0">
              <a:solidFill>
                <a:srgbClr val="00AEEF"/>
              </a:solidFill>
              <a:latin typeface="FSAlbert"/>
            </a:endParaRPr>
          </a:p>
          <a:p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NB : 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pour que les élèves comprennent, vous pouvez déplacer le nuage sur la diapositive au fil de votre récit. </a:t>
            </a:r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8B024-B345-44CD-899E-1850520F8FC2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8549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1" u="none" strike="noStrike" baseline="0" dirty="0">
                <a:solidFill>
                  <a:srgbClr val="F5821E"/>
                </a:solidFill>
                <a:latin typeface="FSAlbert"/>
              </a:rPr>
              <a:t>Raconter au passé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i="1" u="none" strike="noStrike" baseline="0" dirty="0">
              <a:solidFill>
                <a:srgbClr val="F5821E"/>
              </a:solidFill>
              <a:latin typeface="FSAlber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Maintenant, on va chercher comment le nuage peut raconter d’une autre manière. On ne va plus faire bouger le nuage. »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b="0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Si le nuage est là, donc 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après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que Burt a mangé sa banane, comment parle-t-il de Burt qui mange la banane ? »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8B024-B345-44CD-899E-1850520F8FC2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422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i="1" u="none" strike="noStrike" baseline="0" dirty="0">
                <a:solidFill>
                  <a:srgbClr val="211D1E"/>
                </a:solidFill>
                <a:latin typeface="FSAlbert"/>
              </a:rPr>
              <a:t>Noter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au tableau ou sur une affiche les formes verbales du passé proposées par les élèves.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Par exemple : Burt a mangé, Burt vient de manger, etc.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8B024-B345-44CD-899E-1850520F8FC2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9115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i="1" u="none" strike="noStrike" baseline="0" dirty="0">
                <a:solidFill>
                  <a:srgbClr val="F5821E"/>
                </a:solidFill>
                <a:latin typeface="FSAlbert"/>
              </a:rPr>
              <a:t>Raconter au présent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b="1" i="1" u="none" strike="noStrike" baseline="0" dirty="0">
              <a:solidFill>
                <a:srgbClr val="F5821E"/>
              </a:solidFill>
              <a:latin typeface="FSAlber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Si le nuage est là, donc 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en même temps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que Burt mange sa banane, comment parle-t-il de Burt qui mange la banane ? »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b="1" i="1" u="none" strike="noStrike" baseline="0" dirty="0">
              <a:solidFill>
                <a:srgbClr val="211D1E"/>
              </a:solidFill>
              <a:latin typeface="FSAlber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i="1" u="none" strike="noStrike" baseline="0" dirty="0">
                <a:solidFill>
                  <a:srgbClr val="211D1E"/>
                </a:solidFill>
                <a:latin typeface="FSAlbert"/>
              </a:rPr>
              <a:t>Noter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ces formes verbales en-dessous des autres au fur et à mesure que l’on suit la ligne du temps.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Par exemple : Burt mange, Burt est en train de manger, etc. </a:t>
            </a:r>
            <a:endParaRPr lang="fr-FR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b="1" i="1" u="none" strike="noStrike" baseline="0" dirty="0">
              <a:solidFill>
                <a:srgbClr val="F5821E"/>
              </a:solidFill>
              <a:latin typeface="FSAlber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8B024-B345-44CD-899E-1850520F8FC2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2315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1" u="none" strike="noStrike" baseline="0" dirty="0">
                <a:solidFill>
                  <a:srgbClr val="F5821E"/>
                </a:solidFill>
                <a:latin typeface="FSAlbert"/>
              </a:rPr>
              <a:t>Raconter au futur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i="1" u="none" strike="noStrike" baseline="0" dirty="0">
              <a:solidFill>
                <a:srgbClr val="F5821E"/>
              </a:solidFill>
              <a:latin typeface="FSAlber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Si le nuage est là, donc 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avant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que Burt mange sa banane, comment parle- t-il de Burt qui mange la banane ? »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i="1" u="none" strike="noStrike" baseline="0" dirty="0">
              <a:solidFill>
                <a:srgbClr val="F5821E"/>
              </a:solidFill>
              <a:latin typeface="FSAlber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1" u="none" strike="noStrike" baseline="0" dirty="0">
                <a:solidFill>
                  <a:srgbClr val="F5821E"/>
                </a:solidFill>
                <a:latin typeface="FSAlbert"/>
              </a:rPr>
              <a:t>Noter </a:t>
            </a:r>
            <a:r>
              <a:rPr lang="fr-FR" sz="1200" b="0" i="1" u="none" strike="noStrike" baseline="0" dirty="0">
                <a:solidFill>
                  <a:srgbClr val="F5821E"/>
                </a:solidFill>
                <a:latin typeface="FSAlbert"/>
              </a:rPr>
              <a:t>les réponses des élèves en dessous.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Par exemple : Burt va manger, Burt mangera, etc. </a:t>
            </a: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8B024-B345-44CD-899E-1850520F8FC2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1829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u="none" strike="noStrike" baseline="0" dirty="0">
                <a:solidFill>
                  <a:srgbClr val="F5821E"/>
                </a:solidFill>
                <a:latin typeface="FSAlbert"/>
              </a:rPr>
              <a:t>Votre prise de notes au tableau, ou sur affiche, devrait ressembler à ça 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i="1" u="none" strike="noStrike" baseline="0" dirty="0">
              <a:solidFill>
                <a:srgbClr val="F5821E"/>
              </a:solidFill>
              <a:latin typeface="FSAlber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Burt a mangé. Burt vient de manger.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Burt mange. Burt est en train de manger.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Burt va manger. Burt mangera.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8B024-B345-44CD-899E-1850520F8FC2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9335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PHASE 5 : </a:t>
            </a:r>
            <a:r>
              <a:rPr lang="fr-FR" b="1" i="1" dirty="0"/>
              <a:t>Identification. </a:t>
            </a:r>
            <a:r>
              <a:rPr lang="fr-FR" b="1" i="0" dirty="0"/>
              <a:t>Identifier la valeur d’un temps</a:t>
            </a:r>
          </a:p>
          <a:p>
            <a:endParaRPr lang="fr-FR" dirty="0"/>
          </a:p>
          <a:p>
            <a:r>
              <a:rPr lang="fr-FR" sz="12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b="1" dirty="0"/>
              <a:t>Enlever</a:t>
            </a:r>
            <a:r>
              <a:rPr lang="fr-FR" dirty="0"/>
              <a:t> l’image du nuage et la confier à un élève. </a:t>
            </a:r>
          </a:p>
          <a:p>
            <a:endParaRPr lang="fr-FR" dirty="0"/>
          </a:p>
          <a:p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Je vais dire une phrase. Tu vas aller placer le nuage là où il dirait cette phrase. »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8B024-B345-44CD-899E-1850520F8FC2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308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1" dirty="0">
                <a:effectLst/>
                <a:latin typeface="Segoe UI" panose="020B0502040204020203" pitchFamily="34" charset="0"/>
              </a:rPr>
              <a:t>Proposer des phrases </a:t>
            </a:r>
            <a:r>
              <a:rPr lang="fr-FR" sz="1800" dirty="0">
                <a:effectLst/>
                <a:latin typeface="Segoe UI" panose="020B0502040204020203" pitchFamily="34" charset="0"/>
              </a:rPr>
              <a:t>en reprenant les formules produites par les élèves en phase 4, parmi les suivantes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Burt a mangé. Burt vient de manger.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Burt mange. Burt est en train de manger.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Burt va manger. Burt mangera. </a:t>
            </a:r>
            <a:endParaRPr lang="fr-FR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dirty="0">
              <a:effectLst/>
              <a:latin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dirty="0">
                <a:effectLst/>
                <a:latin typeface="Segoe UI" panose="020B0502040204020203" pitchFamily="34" charset="0"/>
              </a:rPr>
              <a:t>Ajouter à cette liste les formes du présent,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du passé composé ou du futur simple si elles n’y figurent pas</a:t>
            </a:r>
            <a:r>
              <a:rPr lang="fr-FR" sz="1800" b="0" i="0" u="none" strike="noStrike" baseline="0">
                <a:solidFill>
                  <a:srgbClr val="211D1E"/>
                </a:solidFill>
                <a:latin typeface="FSAlbert"/>
              </a:rPr>
              <a:t>. </a:t>
            </a:r>
            <a:endParaRPr lang="fr-FR" sz="180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8B024-B345-44CD-899E-1850520F8FC2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2968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PHASE 1 : </a:t>
            </a:r>
            <a:r>
              <a:rPr lang="fr-FR" b="1" i="1" dirty="0"/>
              <a:t>Enrôlement</a:t>
            </a:r>
          </a:p>
          <a:p>
            <a:endParaRPr lang="fr-FR" dirty="0"/>
          </a:p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Aujourd’hui, on va s’intéresser à une façon de raconter une même histoire de différentes manières. »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8B024-B345-44CD-899E-1850520F8FC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9659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1" dirty="0"/>
              <a:t>Affichage des réponses pour le futur.</a:t>
            </a:r>
          </a:p>
          <a:p>
            <a:endParaRPr lang="fr-FR" b="0" i="1" dirty="0"/>
          </a:p>
          <a:p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Le nuage est 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avant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 le moment où Burt mange sa banane. » </a:t>
            </a:r>
          </a:p>
          <a:p>
            <a:endParaRPr lang="fr-FR" sz="1800" b="0" i="0" u="none" strike="noStrike" baseline="0" dirty="0">
              <a:solidFill>
                <a:srgbClr val="00AEEF"/>
              </a:solidFill>
              <a:latin typeface="FSAlbert"/>
            </a:endParaRPr>
          </a:p>
          <a:p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Quel est le mot ou le morceau de mot qui nous indique comment il faut placer le nuage ? »</a:t>
            </a:r>
          </a:p>
          <a:p>
            <a:r>
              <a:rPr lang="fr-FR" sz="1800" b="1" i="0" u="sng" strike="noStrike" baseline="0" dirty="0">
                <a:solidFill>
                  <a:srgbClr val="68BD44"/>
                </a:solidFill>
                <a:latin typeface="FSAlbert"/>
              </a:rPr>
              <a:t>Réponses possibles</a:t>
            </a:r>
            <a:r>
              <a:rPr lang="fr-FR" sz="1800" b="1" i="0" u="none" strike="noStrike" baseline="0" dirty="0">
                <a:solidFill>
                  <a:srgbClr val="68BD44"/>
                </a:solidFill>
                <a:latin typeface="FSAlbert"/>
              </a:rPr>
              <a:t> : 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Les formes du verbe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manger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: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va manger, mangera.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Le mot (le verbe) :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va.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8B024-B345-44CD-899E-1850520F8FC2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86690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Affichage des réponses pour le présent.</a:t>
            </a:r>
          </a:p>
          <a:p>
            <a:endParaRPr lang="fr-FR" i="1" dirty="0"/>
          </a:p>
          <a:p>
            <a:r>
              <a:rPr lang="fr-FR" sz="12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200" b="0" i="0" u="none" strike="noStrike" baseline="0" dirty="0">
                <a:solidFill>
                  <a:srgbClr val="00AEEF"/>
                </a:solidFill>
                <a:latin typeface="FSAlbert"/>
              </a:rPr>
              <a:t>« Le nuage est </a:t>
            </a:r>
            <a:r>
              <a:rPr lang="fr-FR" sz="1200" b="1" i="0" u="none" strike="noStrike" baseline="0" dirty="0">
                <a:solidFill>
                  <a:srgbClr val="00AEEF"/>
                </a:solidFill>
                <a:latin typeface="FSAlbert"/>
              </a:rPr>
              <a:t>en même temps que</a:t>
            </a:r>
            <a:r>
              <a:rPr lang="fr-FR" sz="1200" b="0" i="0" u="none" strike="noStrike" baseline="0" dirty="0">
                <a:solidFill>
                  <a:srgbClr val="00AEEF"/>
                </a:solidFill>
                <a:latin typeface="FSAlbert"/>
              </a:rPr>
              <a:t> le moment où Burt mange sa banane. » </a:t>
            </a:r>
          </a:p>
          <a:p>
            <a:endParaRPr lang="fr-FR" sz="1200" b="0" i="0" u="none" strike="noStrike" baseline="0" dirty="0">
              <a:solidFill>
                <a:srgbClr val="00AEEF"/>
              </a:solidFill>
              <a:latin typeface="FSAlbert"/>
            </a:endParaRPr>
          </a:p>
          <a:p>
            <a:r>
              <a:rPr lang="fr-FR" sz="12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200" b="0" i="0" u="none" strike="noStrike" baseline="0" dirty="0">
                <a:solidFill>
                  <a:srgbClr val="00AEEF"/>
                </a:solidFill>
                <a:latin typeface="FSAlbert"/>
              </a:rPr>
              <a:t>« Quel est le mot ou le morceau de mot qui nous indique comment il faut placer le nuage ? »</a:t>
            </a:r>
          </a:p>
          <a:p>
            <a:r>
              <a:rPr lang="fr-FR" sz="1200" b="1" i="0" u="sng" strike="noStrike" baseline="0" dirty="0">
                <a:solidFill>
                  <a:srgbClr val="68BD44"/>
                </a:solidFill>
                <a:latin typeface="FSAlbert"/>
              </a:rPr>
              <a:t>Réponses possibles</a:t>
            </a:r>
            <a:r>
              <a:rPr lang="fr-FR" sz="1200" b="1" i="0" u="none" strike="noStrike" baseline="0" dirty="0">
                <a:solidFill>
                  <a:srgbClr val="68BD44"/>
                </a:solidFill>
                <a:latin typeface="FSAlbert"/>
              </a:rPr>
              <a:t> : 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Les formes du verbe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manger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: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mange, est en train de manger.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Les mots (le verbe) :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est en train de… </a:t>
            </a:r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8B024-B345-44CD-899E-1850520F8FC2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8481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Affichage des réponses pour le passé. </a:t>
            </a:r>
          </a:p>
          <a:p>
            <a:endParaRPr lang="fr-FR" i="1" dirty="0"/>
          </a:p>
          <a:p>
            <a:r>
              <a:rPr lang="fr-FR" sz="12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200" b="0" i="0" u="none" strike="noStrike" baseline="0" dirty="0">
                <a:solidFill>
                  <a:srgbClr val="00AEEF"/>
                </a:solidFill>
                <a:latin typeface="FSAlbert"/>
              </a:rPr>
              <a:t>« Le nuage est </a:t>
            </a:r>
            <a:r>
              <a:rPr lang="fr-FR" sz="1200" b="1" i="0" u="none" strike="noStrike" baseline="0" dirty="0">
                <a:solidFill>
                  <a:srgbClr val="00AEEF"/>
                </a:solidFill>
                <a:latin typeface="FSAlbert"/>
              </a:rPr>
              <a:t>après</a:t>
            </a:r>
            <a:r>
              <a:rPr lang="fr-FR" sz="1200" b="0" i="0" u="none" strike="noStrike" baseline="0" dirty="0">
                <a:solidFill>
                  <a:srgbClr val="00AEEF"/>
                </a:solidFill>
                <a:latin typeface="FSAlbert"/>
              </a:rPr>
              <a:t> le moment où Burt mange sa banane. » </a:t>
            </a:r>
          </a:p>
          <a:p>
            <a:endParaRPr lang="fr-FR" sz="1200" b="0" i="0" u="none" strike="noStrike" baseline="0" dirty="0">
              <a:solidFill>
                <a:srgbClr val="00AEEF"/>
              </a:solidFill>
              <a:latin typeface="FSAlbert"/>
            </a:endParaRPr>
          </a:p>
          <a:p>
            <a:r>
              <a:rPr lang="fr-FR" sz="12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200" b="0" i="0" u="none" strike="noStrike" baseline="0" dirty="0">
                <a:solidFill>
                  <a:srgbClr val="00AEEF"/>
                </a:solidFill>
                <a:latin typeface="FSAlbert"/>
              </a:rPr>
              <a:t>« Quel est le mot ou le morceau de mot qui nous indique comment il faut placer le nuage ? »</a:t>
            </a:r>
          </a:p>
          <a:p>
            <a:r>
              <a:rPr lang="fr-FR" sz="1200" b="1" i="0" u="sng" strike="noStrike" baseline="0" dirty="0">
                <a:solidFill>
                  <a:srgbClr val="68BD44"/>
                </a:solidFill>
                <a:latin typeface="FSAlbert"/>
              </a:rPr>
              <a:t>Réponses possibles</a:t>
            </a:r>
            <a:r>
              <a:rPr lang="fr-FR" sz="1200" b="1" i="0" u="none" strike="noStrike" baseline="0" dirty="0">
                <a:solidFill>
                  <a:srgbClr val="68BD44"/>
                </a:solidFill>
                <a:latin typeface="FSAlbert"/>
              </a:rPr>
              <a:t> : 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Les formes du verbe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manger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: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vient de manger, a mangé.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Les mots (le verbe) :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vient de.</a:t>
            </a:r>
            <a:endParaRPr lang="fr-FR" i="1" dirty="0"/>
          </a:p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8B024-B345-44CD-899E-1850520F8FC2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6227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i="1" dirty="0"/>
              <a:t>Temps de synthèse</a:t>
            </a:r>
          </a:p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Dans ces différentes phrases, il y a un morceau qui ne change pas et un morceau qui change. Celui qui ne change pas, qu’est-ce que c’est ? Et celui qui change. »</a:t>
            </a:r>
          </a:p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FSAlbert"/>
            </a:endParaRPr>
          </a:p>
          <a:p>
            <a:r>
              <a:rPr lang="fr-FR" sz="1800" b="1" i="0" u="sng" strike="noStrike" baseline="0" dirty="0">
                <a:solidFill>
                  <a:srgbClr val="68BD44"/>
                </a:solidFill>
                <a:latin typeface="FSAlbert"/>
              </a:rPr>
              <a:t>Réponse attendue </a:t>
            </a:r>
            <a:r>
              <a:rPr lang="fr-FR" sz="1800" b="1" i="0" u="none" strike="noStrike" baseline="0" dirty="0">
                <a:solidFill>
                  <a:srgbClr val="68BD44"/>
                </a:solidFill>
                <a:latin typeface="FSAlbert"/>
              </a:rPr>
              <a:t>:</a:t>
            </a:r>
            <a:endParaRPr lang="fr-FR" sz="1800" b="0" i="0" u="none" strike="noStrike" baseline="0" dirty="0">
              <a:solidFill>
                <a:srgbClr val="68BD44"/>
              </a:solidFill>
              <a:latin typeface="FSAlbert"/>
            </a:endParaRP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Le morceau qui ne change pas, c’est Burt, le nom de l’oiseau. C’est la première brique. C’est la brique-sujet.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Le morceau qui change, c’est le verbe. Pour faire la brique du verbe, il manque « la banane ». </a:t>
            </a:r>
            <a:endParaRPr lang="fr-FR" sz="1800" b="0" i="0" u="none" strike="noStrike" baseline="0" dirty="0">
              <a:solidFill>
                <a:srgbClr val="00AEEF"/>
              </a:solidFill>
              <a:latin typeface="FSAlbert"/>
            </a:endParaRPr>
          </a:p>
          <a:p>
            <a:endParaRPr lang="fr-FR" b="0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8B024-B345-44CD-899E-1850520F8FC2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0503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Dans ces phrases, le verbe 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manger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change de formes. </a:t>
            </a:r>
          </a:p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Et chaque forme que prend le verbe indique la position du nuage, indique la position de celui qui raconte sur la ligne du temps. </a:t>
            </a:r>
          </a:p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La forme d’un verbe nous indique la relation "avant", "en même temps" ou "après" qu’il y a entre ce qu’on raconte et le moment où on le raconte. »</a:t>
            </a:r>
            <a:endParaRPr lang="fr-FR" b="0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8B024-B345-44CD-899E-1850520F8FC2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00810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Wingdings 3" panose="05040102010807070707" pitchFamily="18" charset="2"/>
              </a:rPr>
              <a:t>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 Dans la leçon </a:t>
            </a:r>
            <a:r>
              <a:rPr lang="fr-FR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L’histoire de Burt (1)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qu’avons-nous appris ? »</a:t>
            </a:r>
          </a:p>
          <a:p>
            <a:r>
              <a:rPr lang="fr-FR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Réponse attendue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(collectivement) 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On a appris que :</a:t>
            </a:r>
          </a:p>
          <a:p>
            <a:pPr marR="1800"/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La forme des verbes indique si l’histoire est racontée avant qu’elle se passe, en même temps, ou après qu’elle s’est passée.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8B024-B345-44CD-899E-1850520F8FC2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9022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Voilà les mots qui me paraissent importants et les exemples que j’ai choisis. On va les lire ensemble. »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8B024-B345-44CD-899E-1850520F8FC2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16498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Distribuer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la trace écrite à compléter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(cf. Fichier photocopiable).</a:t>
            </a:r>
            <a:b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</a:b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</a:p>
          <a:p>
            <a:r>
              <a:rPr lang="fr-FR" sz="1800" b="1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b="0" i="0" u="none" strike="noStrike" baseline="0">
                <a:solidFill>
                  <a:srgbClr val="00AEEF"/>
                </a:solidFill>
                <a:latin typeface="FSAlbert"/>
              </a:rPr>
              <a:t>«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Voilà votre trace écrite. Vous allez compléter les trous. </a:t>
            </a:r>
          </a:p>
          <a:p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Avec le crayon noir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, dans les bulles, écrivez 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après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dans le trou de la première, 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en même temps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dans le trou de la deuxième et 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avant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dans le trou de la troisième.</a:t>
            </a:r>
          </a:p>
          <a:p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Avec le crayon rouge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, soulignez les verbes. »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8B024-B345-44CD-899E-1850520F8FC2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73068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Prolongement possible </a:t>
            </a:r>
          </a:p>
          <a:p>
            <a:endParaRPr lang="fr-FR" dirty="0"/>
          </a:p>
          <a:p>
            <a:pPr algn="l"/>
            <a:r>
              <a:rPr lang="fr-FR" sz="12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b="1" dirty="0"/>
              <a:t>Lire</a:t>
            </a:r>
            <a:r>
              <a:rPr lang="fr-FR" dirty="0"/>
              <a:t> le texte de l’album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Il l’a fait !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, de </a:t>
            </a:r>
            <a:r>
              <a:rPr lang="fr-FR" sz="1800" b="0" i="0" u="none" strike="noStrike" baseline="0" dirty="0" err="1">
                <a:solidFill>
                  <a:srgbClr val="211D1E"/>
                </a:solidFill>
                <a:latin typeface="FSAlbert"/>
              </a:rPr>
              <a:t>Ole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800" b="0" i="0" u="none" strike="noStrike" baseline="0" dirty="0" err="1">
                <a:solidFill>
                  <a:srgbClr val="211D1E"/>
                </a:solidFill>
                <a:latin typeface="FSAlbert"/>
              </a:rPr>
              <a:t>Könnecke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 (cf.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matériel d’affichage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)</a:t>
            </a:r>
            <a:endParaRPr lang="fr-FR" dirty="0"/>
          </a:p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FSAlbert"/>
            </a:endParaRPr>
          </a:p>
          <a:p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Que nous apprennent les verbes ? Est-ce raconté avant, pendant ou après ? »</a:t>
            </a:r>
          </a:p>
          <a:p>
            <a:r>
              <a:rPr lang="fr-FR" sz="1800" b="1" i="0" u="sng" strike="noStrike" baseline="0" dirty="0">
                <a:solidFill>
                  <a:srgbClr val="68BD44"/>
                </a:solidFill>
                <a:latin typeface="FSAlbert"/>
              </a:rPr>
              <a:t>Réponse attendue</a:t>
            </a:r>
            <a:r>
              <a:rPr lang="fr-FR" sz="1800" b="1" i="0" u="none" strike="noStrike" baseline="0" dirty="0">
                <a:solidFill>
                  <a:srgbClr val="68BD44"/>
                </a:solidFill>
                <a:latin typeface="FSAlbert"/>
              </a:rPr>
              <a:t> :</a:t>
            </a:r>
            <a:endParaRPr lang="fr-FR" sz="1800" b="0" i="0" u="none" strike="noStrike" baseline="0" dirty="0">
              <a:solidFill>
                <a:srgbClr val="68BD44"/>
              </a:solidFill>
              <a:latin typeface="FSAlbert"/>
            </a:endParaRP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C’est raconté pendant que ça se passe. Par le nuage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8B024-B345-44CD-899E-1850520F8FC2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89809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Activités d’entrainement</a:t>
            </a:r>
          </a:p>
          <a:p>
            <a:endParaRPr lang="fr-FR" b="1" dirty="0"/>
          </a:p>
          <a:p>
            <a:r>
              <a:rPr lang="fr-FR" b="1" dirty="0"/>
              <a:t>Livret 5 page 6.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57D15-40E4-4E0E-A988-A45DA1105C43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4581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Afficher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les illustrations de l’album suivant sans le texte.</a:t>
            </a:r>
          </a:p>
          <a:p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Il l’a fait !,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de </a:t>
            </a:r>
            <a:r>
              <a:rPr lang="fr-FR" sz="1800" b="0" i="0" u="none" strike="noStrike" baseline="0" dirty="0" err="1">
                <a:solidFill>
                  <a:srgbClr val="211D1E"/>
                </a:solidFill>
                <a:latin typeface="FSAlbert"/>
              </a:rPr>
              <a:t>Ole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800" b="0" i="0" u="none" strike="noStrike" baseline="0" dirty="0" err="1">
                <a:solidFill>
                  <a:srgbClr val="211D1E"/>
                </a:solidFill>
                <a:latin typeface="FSAlbert"/>
              </a:rPr>
              <a:t>Könnecke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, (© L’école des loisirs, 2010) </a:t>
            </a:r>
            <a:endParaRPr lang="fr-FR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8B024-B345-44CD-899E-1850520F8FC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07632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1 : 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L’élève doit dessiner le nuage dans la case «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après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».</a:t>
            </a:r>
          </a:p>
          <a:p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Demander aux élèves si le nuage raconte le fait avant que Burt ait sauté, pendant que Burt saute ou après que Burt a sauté.</a:t>
            </a: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Demander, pour invalider les dessins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« avant »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et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« pendant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», ce qu’il aurait dû dire dans cette position.</a:t>
            </a:r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8B024-B345-44CD-899E-1850520F8FC2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2952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(Affichage avec le mémo)</a:t>
            </a:r>
          </a:p>
          <a:p>
            <a:r>
              <a:rPr lang="fr-FR" b="1" dirty="0"/>
              <a:t>Exercice 1 : </a:t>
            </a:r>
          </a:p>
          <a:p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L’élève doit dessiner le nuage dans la case «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après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».</a:t>
            </a:r>
          </a:p>
          <a:p>
            <a:endParaRPr lang="fr-FR" sz="12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Demander aux élèves si le nuage raconte le fait avant que Burt ait sauté, pendant que Burt saute ou après que Burt a sauté.</a:t>
            </a: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Demander, pour invalider les dessins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« avant »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et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« pendant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», ce qu’il aurait dû dire dans cette position.</a:t>
            </a:r>
            <a:endParaRPr lang="fr-FR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i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8B024-B345-44CD-899E-1850520F8FC2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63891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2 : 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Le nuage dit : «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Burt sautera.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»</a:t>
            </a:r>
          </a:p>
          <a:p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Attirer l’attention des élèves sur l’aide proposée. Un élève peut très bien proposer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« Burt va sauter. »</a:t>
            </a: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Demander, pour invalider les propositions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« Burt saute. »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et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« Burt a sauté. »,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quand le nuage raconte lorsqu’il dit cela.</a:t>
            </a:r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8B024-B345-44CD-899E-1850520F8FC2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532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(Affichage avec le mémo)</a:t>
            </a:r>
          </a:p>
          <a:p>
            <a:r>
              <a:rPr lang="fr-FR" b="1" dirty="0"/>
              <a:t>Exercice 2 : </a:t>
            </a:r>
          </a:p>
          <a:p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Le nuage dit : «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Burt sautera.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»</a:t>
            </a:r>
          </a:p>
          <a:p>
            <a:endParaRPr lang="fr-FR" sz="12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Attirer l’attention des élèves sur l’aide proposée. Un élève peut très bien proposer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« Burt va sauter. »</a:t>
            </a: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Demander, pour invalider les propositions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« Burt saute. »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et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« Burt a sauté. »,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quand le nuage raconte lorsqu’il dit cela.</a:t>
            </a:r>
            <a:endParaRPr lang="fr-FR" b="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8B024-B345-44CD-899E-1850520F8FC2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6440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3 : </a:t>
            </a:r>
            <a:endParaRPr lang="fr-FR" sz="1800" b="0" i="0" u="none" strike="noStrike" baseline="0" dirty="0">
              <a:solidFill>
                <a:srgbClr val="000000"/>
              </a:solidFill>
              <a:latin typeface="FSAlbert"/>
            </a:endParaRP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Passé : Burt a mangé sa banane.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Présent : Burt saute de la branche.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Futur : Burt plongera de la branche</a:t>
            </a:r>
          </a:p>
          <a:p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Les élèves peuvent s’appuyer sur l’ordre des évènements de l’histoire de Burt. Ils peuvent aussi s’appuyer sur les ressemblances entre les formes des verbes (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mangera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,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plongera… c’est raconté avant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). Pour justifier, demander systématiquement si le nuage raconte après le fait, pendant le fait ou avant le fait.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8B024-B345-44CD-899E-1850520F8FC2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33182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(Affichage avec le mémo)</a:t>
            </a:r>
          </a:p>
          <a:p>
            <a:r>
              <a:rPr lang="fr-FR" b="1" dirty="0"/>
              <a:t>Exercice 3 : </a:t>
            </a:r>
            <a:endParaRPr lang="fr-FR" sz="1200" b="0" i="0" u="none" strike="noStrike" baseline="0" dirty="0">
              <a:solidFill>
                <a:srgbClr val="000000"/>
              </a:solidFill>
              <a:latin typeface="FSAlbert"/>
            </a:endParaRPr>
          </a:p>
          <a:p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Passé : Burt a mangé sa banane.</a:t>
            </a:r>
          </a:p>
          <a:p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Présent : Burt saute de la branche.</a:t>
            </a:r>
          </a:p>
          <a:p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Futur : Burt plongera de la branche</a:t>
            </a:r>
          </a:p>
          <a:p>
            <a:endParaRPr lang="fr-FR" sz="12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Les élèves peuvent s’appuyer sur l’ordre des évènements de l’histoire de Burt. Ils peuvent aussi s’appuyer sur les ressemblances entre les formes des verbes (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mangera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,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plongera… c’est raconté avant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). Pour justifier, demander systématiquement si le nuage raconte après le fait, pendant le fait ou avant le fait.</a:t>
            </a:r>
            <a:endParaRPr lang="fr-FR" b="1" dirty="0"/>
          </a:p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8B024-B345-44CD-899E-1850520F8FC2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2463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Activités d’entrainement. </a:t>
            </a:r>
          </a:p>
          <a:p>
            <a:endParaRPr lang="fr-FR" dirty="0"/>
          </a:p>
          <a:p>
            <a:pPr algn="l"/>
            <a:r>
              <a:rPr lang="fr-FR" sz="1200" b="1" i="0" u="none" strike="noStrike" baseline="0" dirty="0">
                <a:solidFill>
                  <a:srgbClr val="000000"/>
                </a:solidFill>
                <a:latin typeface="FSAlbert"/>
              </a:rPr>
              <a:t>Livret 8, page 9</a:t>
            </a:r>
            <a:r>
              <a:rPr lang="fr-FR" sz="1200" b="0" i="0" u="none" strike="noStrike" baseline="0" dirty="0">
                <a:solidFill>
                  <a:srgbClr val="000000"/>
                </a:solidFill>
                <a:latin typeface="FSAlbert"/>
              </a:rPr>
              <a:t>, exercices 3 et 4. </a:t>
            </a:r>
          </a:p>
          <a:p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Connaissances </a:t>
            </a:r>
            <a:r>
              <a:rPr lang="fr-FR" sz="1200" b="1" i="0" u="none" strike="noStrike" baseline="0" dirty="0" err="1">
                <a:solidFill>
                  <a:srgbClr val="211D1E"/>
                </a:solidFill>
                <a:latin typeface="FSAlbert"/>
              </a:rPr>
              <a:t>rebrassées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 : </a:t>
            </a:r>
            <a:r>
              <a:rPr lang="fr-FR" sz="1200" b="0" i="0" u="none" strike="noStrike" cap="small" baseline="0" dirty="0">
                <a:solidFill>
                  <a:srgbClr val="000000"/>
                </a:solidFill>
                <a:latin typeface="FSAlbert"/>
              </a:rPr>
              <a:t>L</a:t>
            </a:r>
            <a:r>
              <a:rPr lang="fr-FR" sz="1200" b="0" i="0" u="none" strike="noStrike" cap="small" baseline="0" dirty="0">
                <a:solidFill>
                  <a:srgbClr val="211D1E"/>
                </a:solidFill>
                <a:latin typeface="FSAlbert"/>
              </a:rPr>
              <a:t>es accor</a:t>
            </a:r>
            <a:r>
              <a:rPr lang="fr-FR" sz="1200" b="0" i="0" u="none" strike="noStrike" cap="small" baseline="0" dirty="0">
                <a:solidFill>
                  <a:srgbClr val="000000"/>
                </a:solidFill>
                <a:latin typeface="FSAlbert"/>
              </a:rPr>
              <a:t>d</a:t>
            </a:r>
            <a:r>
              <a:rPr lang="fr-FR" sz="1200" b="0" i="0" u="none" strike="noStrike" cap="small" baseline="0" dirty="0">
                <a:solidFill>
                  <a:srgbClr val="211D1E"/>
                </a:solidFill>
                <a:latin typeface="FSAlbert"/>
              </a:rPr>
              <a:t>s </a:t>
            </a:r>
            <a:r>
              <a:rPr lang="fr-FR" sz="1200" b="0" i="0" u="none" strike="noStrike" cap="small" baseline="0" dirty="0">
                <a:solidFill>
                  <a:srgbClr val="000000"/>
                </a:solidFill>
                <a:latin typeface="FSAlbert"/>
              </a:rPr>
              <a:t>d</a:t>
            </a:r>
            <a:r>
              <a:rPr lang="fr-FR" sz="1200" b="0" i="0" u="none" strike="noStrike" cap="small" baseline="0" dirty="0">
                <a:solidFill>
                  <a:srgbClr val="211D1E"/>
                </a:solidFill>
                <a:latin typeface="FSAlbert"/>
              </a:rPr>
              <a:t>ans le groupe </a:t>
            </a:r>
            <a:r>
              <a:rPr lang="fr-FR" sz="1200" b="0" i="0" u="none" strike="noStrike" cap="small" baseline="0" dirty="0">
                <a:solidFill>
                  <a:srgbClr val="000000"/>
                </a:solidFill>
                <a:latin typeface="FSAlbert"/>
              </a:rPr>
              <a:t>d</a:t>
            </a:r>
            <a:r>
              <a:rPr lang="fr-FR" sz="1200" b="0" i="0" u="none" strike="noStrike" cap="small" baseline="0" dirty="0">
                <a:solidFill>
                  <a:srgbClr val="211D1E"/>
                </a:solidFill>
                <a:latin typeface="FSAlbert"/>
              </a:rPr>
              <a:t>u nom • </a:t>
            </a:r>
            <a:r>
              <a:rPr lang="fr-FR" sz="1200" b="0" i="0" u="none" strike="noStrike" cap="small" baseline="0" dirty="0">
                <a:solidFill>
                  <a:srgbClr val="000000"/>
                </a:solidFill>
                <a:latin typeface="FSAlbert"/>
              </a:rPr>
              <a:t>L</a:t>
            </a:r>
            <a:r>
              <a:rPr lang="fr-FR" sz="1200" b="0" i="0" u="none" strike="noStrike" cap="small" baseline="0" dirty="0">
                <a:solidFill>
                  <a:srgbClr val="211D1E"/>
                </a:solidFill>
                <a:latin typeface="FSAlbert"/>
              </a:rPr>
              <a:t>’accor</a:t>
            </a:r>
            <a:r>
              <a:rPr lang="fr-FR" sz="1200" b="0" i="0" u="none" strike="noStrike" cap="small" baseline="0" dirty="0">
                <a:solidFill>
                  <a:srgbClr val="000000"/>
                </a:solidFill>
                <a:latin typeface="FSAlbert"/>
              </a:rPr>
              <a:t>d d</a:t>
            </a:r>
            <a:r>
              <a:rPr lang="fr-FR" sz="1200" b="0" i="0" u="none" strike="noStrike" cap="small" baseline="0" dirty="0">
                <a:solidFill>
                  <a:srgbClr val="211D1E"/>
                </a:solidFill>
                <a:latin typeface="FSAlbert"/>
              </a:rPr>
              <a:t>u verbe avec le sujet </a:t>
            </a:r>
            <a:endParaRPr lang="fr-FR" cap="small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957F1-DA00-4F6C-BA6B-0406F05CB376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27740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3 : 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ilson Pro"/>
              </a:rPr>
              <a:t>➜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voul</a:t>
            </a:r>
            <a:r>
              <a:rPr lang="fr-FR" sz="1800" b="1" i="0" u="sng" strike="noStrike" baseline="0" dirty="0">
                <a:solidFill>
                  <a:srgbClr val="211D1E"/>
                </a:solidFill>
                <a:latin typeface="FSAlbert"/>
              </a:rPr>
              <a:t>ez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s’écrit avec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-</a:t>
            </a:r>
            <a:r>
              <a:rPr lang="fr-FR" sz="1800" b="1" i="0" u="none" strike="noStrike" baseline="0" dirty="0" err="1">
                <a:solidFill>
                  <a:srgbClr val="211D1E"/>
                </a:solidFill>
                <a:latin typeface="FSAlbert"/>
              </a:rPr>
              <a:t>ez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parce que le verbe prend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-</a:t>
            </a:r>
            <a:r>
              <a:rPr lang="fr-FR" sz="1800" b="1" i="0" u="none" strike="noStrike" baseline="0" dirty="0" err="1">
                <a:solidFill>
                  <a:srgbClr val="211D1E"/>
                </a:solidFill>
                <a:latin typeface="FSAlbert"/>
              </a:rPr>
              <a:t>ez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avec le sujet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vous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.</a:t>
            </a:r>
            <a:endParaRPr lang="fr-FR" sz="1800" b="0" i="0" u="none" strike="noStrike" baseline="0" dirty="0">
              <a:solidFill>
                <a:srgbClr val="000000"/>
              </a:solidFill>
              <a:latin typeface="FSAlbert"/>
            </a:endParaRP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Demander aux élèves de repérer les 2 briques, d’identifier le verbe comme 1</a:t>
            </a:r>
            <a:r>
              <a:rPr lang="fr-FR" sz="1800" b="0" i="1" u="none" strike="noStrike" baseline="30000" dirty="0">
                <a:solidFill>
                  <a:srgbClr val="211D1E"/>
                </a:solidFill>
                <a:latin typeface="FSAlbert"/>
              </a:rPr>
              <a:t>er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 mot de la 2</a:t>
            </a:r>
            <a:r>
              <a:rPr lang="fr-FR" sz="1800" b="0" i="1" u="none" strike="noStrike" baseline="30000" dirty="0">
                <a:solidFill>
                  <a:srgbClr val="211D1E"/>
                </a:solidFill>
                <a:latin typeface="FSAlbert"/>
              </a:rPr>
              <a:t>e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 brique.</a:t>
            </a:r>
          </a:p>
          <a:p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ITC Zapf Dingbats Std"/>
              </a:rPr>
              <a:t>➜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simpl</a:t>
            </a:r>
            <a:r>
              <a:rPr lang="fr-FR" sz="1800" b="1" i="0" u="sng" strike="noStrike" baseline="0" dirty="0">
                <a:solidFill>
                  <a:srgbClr val="211D1E"/>
                </a:solidFill>
                <a:latin typeface="FSAlbert"/>
              </a:rPr>
              <a:t>es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s’écrit avec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-e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parce que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simple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s’écrit toujours avec un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-e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.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ITC Zapf Dingbats Std"/>
              </a:rPr>
              <a:t>➜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simple</a:t>
            </a:r>
            <a:r>
              <a:rPr lang="fr-FR" sz="1800" b="1" i="0" u="sng" strike="noStrike" baseline="0" dirty="0">
                <a:solidFill>
                  <a:srgbClr val="211D1E"/>
                </a:solidFill>
                <a:latin typeface="FSAlbert"/>
              </a:rPr>
              <a:t>s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s’écrit avec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-s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parce que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simples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s’accorde avec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fleurs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, qui est au pluriel.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8B024-B345-44CD-899E-1850520F8FC2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7567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(Affichage avec le mémo)</a:t>
            </a:r>
          </a:p>
          <a:p>
            <a:r>
              <a:rPr lang="fr-FR" b="1" dirty="0"/>
              <a:t>Exercice 3 : </a:t>
            </a:r>
          </a:p>
          <a:p>
            <a:r>
              <a:rPr lang="fr-FR" sz="1200" b="0" i="0" u="none" strike="noStrike" baseline="0" dirty="0">
                <a:solidFill>
                  <a:srgbClr val="211D1E"/>
                </a:solidFill>
                <a:latin typeface="Filson Pro"/>
              </a:rPr>
              <a:t>➜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voul</a:t>
            </a:r>
            <a:r>
              <a:rPr lang="fr-FR" sz="1200" b="1" i="0" u="sng" strike="noStrike" baseline="0" dirty="0">
                <a:solidFill>
                  <a:srgbClr val="211D1E"/>
                </a:solidFill>
                <a:latin typeface="FSAlbert"/>
              </a:rPr>
              <a:t>ez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s’écrit avec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-</a:t>
            </a:r>
            <a:r>
              <a:rPr lang="fr-FR" sz="1200" b="1" i="0" u="none" strike="noStrike" baseline="0" dirty="0" err="1">
                <a:solidFill>
                  <a:srgbClr val="211D1E"/>
                </a:solidFill>
                <a:latin typeface="FSAlbert"/>
              </a:rPr>
              <a:t>ez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parce que le verbe prend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-</a:t>
            </a:r>
            <a:r>
              <a:rPr lang="fr-FR" sz="1200" b="1" i="0" u="none" strike="noStrike" baseline="0" dirty="0" err="1">
                <a:solidFill>
                  <a:srgbClr val="211D1E"/>
                </a:solidFill>
                <a:latin typeface="FSAlbert"/>
              </a:rPr>
              <a:t>ez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avec le sujet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vous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.</a:t>
            </a:r>
            <a:endParaRPr lang="fr-FR" sz="1200" b="0" i="0" u="none" strike="noStrike" baseline="0" dirty="0">
              <a:solidFill>
                <a:srgbClr val="000000"/>
              </a:solidFill>
              <a:latin typeface="FSAlbert"/>
            </a:endParaRP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Demander aux élèves de repérer les 2 briques, d’identifier le verbe comme 1</a:t>
            </a:r>
            <a:r>
              <a:rPr lang="fr-FR" sz="1200" b="0" i="1" u="none" strike="noStrike" baseline="30000" dirty="0">
                <a:solidFill>
                  <a:srgbClr val="211D1E"/>
                </a:solidFill>
                <a:latin typeface="FSAlbert"/>
              </a:rPr>
              <a:t>er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 mot de la 2</a:t>
            </a:r>
            <a:r>
              <a:rPr lang="fr-FR" sz="1200" b="0" i="1" u="none" strike="noStrike" baseline="30000" dirty="0">
                <a:solidFill>
                  <a:srgbClr val="211D1E"/>
                </a:solidFill>
                <a:latin typeface="FSAlbert"/>
              </a:rPr>
              <a:t>e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 brique.</a:t>
            </a:r>
          </a:p>
          <a:p>
            <a:endParaRPr lang="fr-FR" sz="12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200" b="0" i="0" u="none" strike="noStrike" baseline="0" dirty="0">
                <a:solidFill>
                  <a:srgbClr val="211D1E"/>
                </a:solidFill>
                <a:latin typeface="ITC Zapf Dingbats Std"/>
              </a:rPr>
              <a:t>➜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simpl</a:t>
            </a:r>
            <a:r>
              <a:rPr lang="fr-FR" sz="1200" b="1" i="0" u="sng" strike="noStrike" baseline="0" dirty="0">
                <a:solidFill>
                  <a:srgbClr val="211D1E"/>
                </a:solidFill>
                <a:latin typeface="FSAlbert"/>
              </a:rPr>
              <a:t>es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s’écrit avec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-e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parce que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simple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s’écrit toujours avec un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-e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.</a:t>
            </a:r>
          </a:p>
          <a:p>
            <a:r>
              <a:rPr lang="fr-FR" sz="1200" b="0" i="0" u="none" strike="noStrike" baseline="0" dirty="0">
                <a:solidFill>
                  <a:srgbClr val="211D1E"/>
                </a:solidFill>
                <a:latin typeface="ITC Zapf Dingbats Std"/>
              </a:rPr>
              <a:t>➜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simple</a:t>
            </a:r>
            <a:r>
              <a:rPr lang="fr-FR" sz="1200" b="1" i="0" u="sng" strike="noStrike" baseline="0" dirty="0">
                <a:solidFill>
                  <a:srgbClr val="211D1E"/>
                </a:solidFill>
                <a:latin typeface="FSAlbert"/>
              </a:rPr>
              <a:t>s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s’écrit avec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-s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parce que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simples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s’accorde avec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fleurs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, qui est au pluriel.</a:t>
            </a:r>
            <a:endParaRPr lang="fr-FR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8B024-B345-44CD-899E-1850520F8FC2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2979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i="1" dirty="0"/>
              <a:t>Exercice 4 : 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Nous montons sur des hauts tabourets usés.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Les enfants montent sur des hauts tabourets usés.</a:t>
            </a:r>
          </a:p>
          <a:p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On peut indiquer aux élèves le nombre de solutions. C’est une relance de l’activité stimulante.</a:t>
            </a:r>
            <a:endParaRPr lang="fr-FR" b="1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8B024-B345-44CD-899E-1850520F8FC2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3918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8B024-B345-44CD-899E-1850520F8FC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2112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(Affichage avec le mémo)</a:t>
            </a:r>
          </a:p>
          <a:p>
            <a:r>
              <a:rPr lang="fr-FR" b="1" i="1" dirty="0"/>
              <a:t>Exercice 4 : </a:t>
            </a:r>
          </a:p>
          <a:p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Nous montons sur des hauts tabourets usés.</a:t>
            </a:r>
          </a:p>
          <a:p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Les enfants montent sur des hauts tabourets usés.</a:t>
            </a:r>
          </a:p>
          <a:p>
            <a:endParaRPr lang="fr-FR" sz="12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On peut indiquer aux élèves le nombre de solutions. </a:t>
            </a:r>
            <a:r>
              <a:rPr lang="fr-FR" sz="1200" b="0" i="1" u="none" strike="noStrike" baseline="0">
                <a:solidFill>
                  <a:srgbClr val="211D1E"/>
                </a:solidFill>
                <a:latin typeface="FSAlbert"/>
              </a:rPr>
              <a:t>C’est une relance de l’activité stimulante.</a:t>
            </a:r>
            <a:endParaRPr lang="fr-FR" b="1" i="1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8B024-B345-44CD-899E-1850520F8FC2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5598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8B024-B345-44CD-899E-1850520F8FC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815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8B024-B345-44CD-899E-1850520F8FC2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312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PHASE 2 : </a:t>
            </a:r>
            <a:r>
              <a:rPr lang="fr-FR" b="1" i="1" dirty="0"/>
              <a:t>Observation. </a:t>
            </a:r>
            <a:r>
              <a:rPr lang="fr-FR" b="1" i="0" dirty="0"/>
              <a:t>Établir la chronologie d’une histoire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0" dirty="0"/>
              <a:t>« Est-ce que l’un ou l’une d’entre vous peut me raconter l’histoire à l’oral à partir des illustrations ? Les autres, vous corriger ou compléter s’il [elle]</a:t>
            </a:r>
            <a:r>
              <a:rPr lang="fr-FR" i="1" dirty="0"/>
              <a:t> </a:t>
            </a:r>
            <a:r>
              <a:rPr lang="fr-FR" i="0" dirty="0"/>
              <a:t>oublie quelque chose. »</a:t>
            </a:r>
            <a:endParaRPr lang="fr-FR" i="1" dirty="0"/>
          </a:p>
          <a:p>
            <a:r>
              <a:rPr lang="fr-FR" dirty="0"/>
              <a:t>« Quels sont les évènements importants ? »</a:t>
            </a:r>
          </a:p>
          <a:p>
            <a:r>
              <a:rPr lang="fr-FR" b="1" u="sng" dirty="0"/>
              <a:t>Réponses possibles</a:t>
            </a:r>
            <a:r>
              <a:rPr lang="fr-FR" b="1" dirty="0"/>
              <a:t> :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Burt regarde avant de sauter. 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Burt va chercher une banane. 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Burt saute. Ses copains le félicitent. 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Burt fait un beau plongeon. </a:t>
            </a:r>
            <a:r>
              <a:rPr lang="fr-FR" b="1" dirty="0"/>
              <a:t> </a:t>
            </a:r>
          </a:p>
          <a:p>
            <a:endParaRPr lang="fr-FR" b="1" dirty="0"/>
          </a:p>
          <a:p>
            <a:r>
              <a:rPr lang="fr-FR" b="1" i="1" dirty="0"/>
              <a:t>NB : refaire </a:t>
            </a:r>
            <a:r>
              <a:rPr lang="fr-FR" b="0" i="1" dirty="0"/>
              <a:t>défiler les diapositives de l’histoire (de la 2 à la 17)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8B024-B345-44CD-899E-1850520F8FC2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713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Est-ce que les images sont dans l’ordre ? Dans quel ordre faut-il mettre ces images pour raconter l’histoire ? » </a:t>
            </a:r>
          </a:p>
          <a:p>
            <a:endParaRPr lang="fr-FR" sz="1800" b="0" i="0" u="none" strike="noStrike" baseline="0" dirty="0">
              <a:solidFill>
                <a:srgbClr val="00AEEF"/>
              </a:solidFill>
              <a:latin typeface="FSAlbert"/>
            </a:endParaRPr>
          </a:p>
          <a:p>
            <a:r>
              <a:rPr lang="fr-FR" sz="1800" b="1" i="0" u="sng" strike="noStrike" baseline="0" dirty="0">
                <a:solidFill>
                  <a:srgbClr val="68BD44"/>
                </a:solidFill>
                <a:latin typeface="FSAlbert"/>
              </a:rPr>
              <a:t>Réponse attendue </a:t>
            </a:r>
            <a:r>
              <a:rPr lang="fr-FR" sz="1800" b="1" i="0" u="none" strike="noStrike" baseline="0" dirty="0">
                <a:solidFill>
                  <a:srgbClr val="68BD44"/>
                </a:solidFill>
                <a:latin typeface="FSAlbert"/>
              </a:rPr>
              <a:t>: 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Burt mange la banane. Burt saute en se cachant les yeux. Burt fait un plongeon.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8B024-B345-44CD-899E-1850520F8FC2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676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PHASE 3 : </a:t>
            </a:r>
            <a:r>
              <a:rPr lang="fr-FR" b="1" i="1" dirty="0"/>
              <a:t>Observation. </a:t>
            </a:r>
            <a:r>
              <a:rPr lang="fr-FR" b="1" i="0" dirty="0"/>
              <a:t>Donner du sens à la « ligne du temps »</a:t>
            </a:r>
          </a:p>
          <a:p>
            <a:endParaRPr lang="fr-FR" dirty="0"/>
          </a:p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On lit de gauche à droite. Alors je mets la première image à gauche et la dernière à droite : l’histoire commence à gauche et se termine à droite. Ça fait comme une petite bande dessinée. »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8B024-B345-44CD-899E-1850520F8FC2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52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7B43CDB-F054-20EF-E190-137B37C6EA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1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86B1-48D5-42E6-93F5-3CFA81E69243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0C9A-5EB6-4B12-A78D-39B9081A5E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757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86B1-48D5-42E6-93F5-3CFA81E69243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0C9A-5EB6-4B12-A78D-39B9081A5E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64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86B1-48D5-42E6-93F5-3CFA81E69243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0C9A-5EB6-4B12-A78D-39B9081A5E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863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86B1-48D5-42E6-93F5-3CFA81E69243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0C9A-5EB6-4B12-A78D-39B9081A5E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532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86B1-48D5-42E6-93F5-3CFA81E69243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0C9A-5EB6-4B12-A78D-39B9081A5E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87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465DA297-64D4-EF59-0987-72B577BC1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70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2D77F6C2-6BD0-37FC-A8B4-BAD5CE6B80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F2EC138-7BA7-9A02-9615-F9897657A9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4800" y="6204714"/>
            <a:ext cx="619200" cy="65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75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86B1-48D5-42E6-93F5-3CFA81E69243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0C9A-5EB6-4B12-A78D-39B9081A5E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054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86B1-48D5-42E6-93F5-3CFA81E69243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0C9A-5EB6-4B12-A78D-39B9081A5E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696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86B1-48D5-42E6-93F5-3CFA81E69243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0C9A-5EB6-4B12-A78D-39B9081A5E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983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86B1-48D5-42E6-93F5-3CFA81E69243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0C9A-5EB6-4B12-A78D-39B9081A5E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2106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86B1-48D5-42E6-93F5-3CFA81E69243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0C9A-5EB6-4B12-A78D-39B9081A5E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218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86B1-48D5-42E6-93F5-3CFA81E69243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0C9A-5EB6-4B12-A78D-39B9081A5E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4634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586B1-48D5-42E6-93F5-3CFA81E69243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A0C9A-5EB6-4B12-A78D-39B9081A5E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126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customXml" Target="../ink/ink5.xml"/><Relationship Id="rId3" Type="http://schemas.openxmlformats.org/officeDocument/2006/relationships/customXml" Target="../ink/ink1.xml"/><Relationship Id="rId7" Type="http://schemas.openxmlformats.org/officeDocument/2006/relationships/customXml" Target="../ink/ink2.xml"/><Relationship Id="rId12" Type="http://schemas.openxmlformats.org/officeDocument/2006/relationships/image" Target="../media/image170.png"/><Relationship Id="rId17" Type="http://schemas.openxmlformats.org/officeDocument/2006/relationships/image" Target="../media/image46.JP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19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0.png"/><Relationship Id="rId11" Type="http://schemas.openxmlformats.org/officeDocument/2006/relationships/customXml" Target="../ink/ink4.xml"/><Relationship Id="rId15" Type="http://schemas.openxmlformats.org/officeDocument/2006/relationships/customXml" Target="../ink/ink6.xml"/><Relationship Id="rId10" Type="http://schemas.openxmlformats.org/officeDocument/2006/relationships/image" Target="../media/image160.png"/><Relationship Id="rId9" Type="http://schemas.openxmlformats.org/officeDocument/2006/relationships/customXml" Target="../ink/ink3.xml"/><Relationship Id="rId14" Type="http://schemas.openxmlformats.org/officeDocument/2006/relationships/image" Target="../media/image18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Visage humain, capture d’écran, personne&#10;&#10;Description générée automatiquement">
            <a:extLst>
              <a:ext uri="{FF2B5EF4-FFF2-40B4-BE49-F238E27FC236}">
                <a16:creationId xmlns:a16="http://schemas.microsoft.com/office/drawing/2014/main" id="{92F10A26-800D-DE43-AFED-38588AFDE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42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clipart, illustration&#10;&#10;Description générée automatiquement">
            <a:extLst>
              <a:ext uri="{FF2B5EF4-FFF2-40B4-BE49-F238E27FC236}">
                <a16:creationId xmlns:a16="http://schemas.microsoft.com/office/drawing/2014/main" id="{106A614E-05AA-458B-3FCA-0E418E865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27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oiseau, dessin humoristique, illustration&#10;&#10;Description générée automatiquement">
            <a:extLst>
              <a:ext uri="{FF2B5EF4-FFF2-40B4-BE49-F238E27FC236}">
                <a16:creationId xmlns:a16="http://schemas.microsoft.com/office/drawing/2014/main" id="{63C6245C-F347-4DA3-5E6D-2A6132FA6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76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oiseau, capture d’écran&#10;&#10;Description générée automatiquement">
            <a:extLst>
              <a:ext uri="{FF2B5EF4-FFF2-40B4-BE49-F238E27FC236}">
                <a16:creationId xmlns:a16="http://schemas.microsoft.com/office/drawing/2014/main" id="{C9EF9955-0963-6EEB-F56D-B2F8C9772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64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B32BA14E-2B51-9675-1793-7C507202B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24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48DA8E-63F0-7F05-9EEB-8937806B0462}"/>
              </a:ext>
            </a:extLst>
          </p:cNvPr>
          <p:cNvSpPr/>
          <p:nvPr/>
        </p:nvSpPr>
        <p:spPr>
          <a:xfrm>
            <a:off x="2114550" y="3086100"/>
            <a:ext cx="1040130" cy="582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texte, capture d’écran, Rectangle, conception&#10;&#10;Description générée automatiquement">
            <a:extLst>
              <a:ext uri="{FF2B5EF4-FFF2-40B4-BE49-F238E27FC236}">
                <a16:creationId xmlns:a16="http://schemas.microsoft.com/office/drawing/2014/main" id="{8FF9A90A-BB99-5A69-11DE-6D76A01D9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90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410010-3307-DF31-701D-E3AB55F091C4}"/>
              </a:ext>
            </a:extLst>
          </p:cNvPr>
          <p:cNvSpPr/>
          <p:nvPr/>
        </p:nvSpPr>
        <p:spPr>
          <a:xfrm>
            <a:off x="1267968" y="2718816"/>
            <a:ext cx="7363968" cy="1121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texte, dessin humoristique, capture d’écran, clipart&#10;&#10;Description générée automatiquement">
            <a:extLst>
              <a:ext uri="{FF2B5EF4-FFF2-40B4-BE49-F238E27FC236}">
                <a16:creationId xmlns:a16="http://schemas.microsoft.com/office/drawing/2014/main" id="{2D1D1173-C43D-639F-7CEB-673E5EF19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51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7C5719D-5B62-3D19-4E22-1CE3A3FC9D62}"/>
              </a:ext>
            </a:extLst>
          </p:cNvPr>
          <p:cNvSpPr/>
          <p:nvPr/>
        </p:nvSpPr>
        <p:spPr>
          <a:xfrm>
            <a:off x="6505381" y="2773172"/>
            <a:ext cx="1548384" cy="34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9C0F5C-E38A-7494-87D7-E72DAB449AB5}"/>
              </a:ext>
            </a:extLst>
          </p:cNvPr>
          <p:cNvSpPr/>
          <p:nvPr/>
        </p:nvSpPr>
        <p:spPr>
          <a:xfrm>
            <a:off x="659317" y="1803908"/>
            <a:ext cx="2298192" cy="542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dessin humoristique, dessin, clipart, illustration&#10;&#10;Description générée automatiquement">
            <a:extLst>
              <a:ext uri="{FF2B5EF4-FFF2-40B4-BE49-F238E27FC236}">
                <a16:creationId xmlns:a16="http://schemas.microsoft.com/office/drawing/2014/main" id="{46356F6B-AB6E-F0D9-D6F1-9C90CC97B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39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oiseau, clipart, dessin humoristique&#10;&#10;Description générée automatiquement">
            <a:extLst>
              <a:ext uri="{FF2B5EF4-FFF2-40B4-BE49-F238E27FC236}">
                <a16:creationId xmlns:a16="http://schemas.microsoft.com/office/drawing/2014/main" id="{D20A0A87-7913-ABCB-22D9-42C91E1ACB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2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lipart, texte, illustration, dessin&#10;&#10;Description générée automatiquement">
            <a:extLst>
              <a:ext uri="{FF2B5EF4-FFF2-40B4-BE49-F238E27FC236}">
                <a16:creationId xmlns:a16="http://schemas.microsoft.com/office/drawing/2014/main" id="{CF6C9305-B6A7-D99C-B3B5-B563BF000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14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8E3E5B6A-419A-6DCC-83A8-EBD652E96E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6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lipart, texte, illustration, capture d’écran&#10;&#10;Description générée automatiquement">
            <a:extLst>
              <a:ext uri="{FF2B5EF4-FFF2-40B4-BE49-F238E27FC236}">
                <a16:creationId xmlns:a16="http://schemas.microsoft.com/office/drawing/2014/main" id="{2379B80C-0800-3A91-4451-30D6B4FFE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88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5717D838-FEC3-6C75-6CCD-DADF0CDD27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13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83BC58DE-2459-C710-9B4E-FF74DFF43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41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logo&#10;&#10;Description générée automatiquement">
            <a:extLst>
              <a:ext uri="{FF2B5EF4-FFF2-40B4-BE49-F238E27FC236}">
                <a16:creationId xmlns:a16="http://schemas.microsoft.com/office/drawing/2014/main" id="{EAF49E83-D725-61AC-B7CD-3A9F0ACC6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885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3F468FFB-4C22-CEB6-6A0B-79B63C0D5582}"/>
              </a:ext>
            </a:extLst>
          </p:cNvPr>
          <p:cNvGrpSpPr/>
          <p:nvPr/>
        </p:nvGrpSpPr>
        <p:grpSpPr>
          <a:xfrm>
            <a:off x="812873" y="1837925"/>
            <a:ext cx="1949006" cy="1600219"/>
            <a:chOff x="3641417" y="1837925"/>
            <a:chExt cx="1949006" cy="1600219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D85CECCF-1810-6806-808B-4DA0037BD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41417" y="1837925"/>
              <a:ext cx="1949006" cy="868699"/>
            </a:xfrm>
            <a:prstGeom prst="rect">
              <a:avLst/>
            </a:prstGeom>
          </p:spPr>
        </p:pic>
        <p:sp>
          <p:nvSpPr>
            <p:cNvPr id="8" name="Triangle isocèle 7">
              <a:extLst>
                <a:ext uri="{FF2B5EF4-FFF2-40B4-BE49-F238E27FC236}">
                  <a16:creationId xmlns:a16="http://schemas.microsoft.com/office/drawing/2014/main" id="{C6128461-BBCC-A6A4-662B-B5836F23FF27}"/>
                </a:ext>
              </a:extLst>
            </p:cNvPr>
            <p:cNvSpPr/>
            <p:nvPr/>
          </p:nvSpPr>
          <p:spPr>
            <a:xfrm>
              <a:off x="4481460" y="3145536"/>
              <a:ext cx="268921" cy="2926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45533D1B-BB9F-1AC5-494E-279940014AAD}"/>
              </a:ext>
            </a:extLst>
          </p:cNvPr>
          <p:cNvGrpSpPr/>
          <p:nvPr/>
        </p:nvGrpSpPr>
        <p:grpSpPr>
          <a:xfrm>
            <a:off x="372718" y="2804491"/>
            <a:ext cx="8476007" cy="2393040"/>
            <a:chOff x="372718" y="2804491"/>
            <a:chExt cx="8476007" cy="2393040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CDD530B8-C72F-E13A-4AB7-5B47FFB85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16276" y="3542708"/>
              <a:ext cx="2868211" cy="1582269"/>
            </a:xfrm>
            <a:prstGeom prst="rect">
              <a:avLst/>
            </a:prstGeom>
          </p:spPr>
        </p:pic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E907C4BA-ED27-1FF7-947F-B3D13660C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80519" y="3514246"/>
              <a:ext cx="2066379" cy="1639195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A0449C73-93BB-A547-2BDC-9C1317088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718" y="3367349"/>
              <a:ext cx="2447526" cy="1830182"/>
            </a:xfrm>
            <a:prstGeom prst="rect">
              <a:avLst/>
            </a:prstGeom>
          </p:spPr>
        </p:pic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97C028E3-A62F-E7C5-3961-312CF555E53F}"/>
                </a:ext>
              </a:extLst>
            </p:cNvPr>
            <p:cNvGrpSpPr/>
            <p:nvPr/>
          </p:nvGrpSpPr>
          <p:grpSpPr>
            <a:xfrm>
              <a:off x="384910" y="2804491"/>
              <a:ext cx="8463815" cy="409576"/>
              <a:chOff x="384910" y="2194891"/>
              <a:chExt cx="8463815" cy="409576"/>
            </a:xfrm>
          </p:grpSpPr>
          <p:sp>
            <p:nvSpPr>
              <p:cNvPr id="9" name="Flèche : droite 8">
                <a:extLst>
                  <a:ext uri="{FF2B5EF4-FFF2-40B4-BE49-F238E27FC236}">
                    <a16:creationId xmlns:a16="http://schemas.microsoft.com/office/drawing/2014/main" id="{533358C4-E65D-8B44-8F66-1A237CF37DE2}"/>
                  </a:ext>
                </a:extLst>
              </p:cNvPr>
              <p:cNvSpPr/>
              <p:nvPr/>
            </p:nvSpPr>
            <p:spPr>
              <a:xfrm>
                <a:off x="384910" y="2255520"/>
                <a:ext cx="8374180" cy="292608"/>
              </a:xfrm>
              <a:prstGeom prst="rightArrow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Triangle isocèle 9">
                <a:extLst>
                  <a:ext uri="{FF2B5EF4-FFF2-40B4-BE49-F238E27FC236}">
                    <a16:creationId xmlns:a16="http://schemas.microsoft.com/office/drawing/2014/main" id="{3D5A66C3-F649-2C68-4B91-78D12A7D3730}"/>
                  </a:ext>
                </a:extLst>
              </p:cNvPr>
              <p:cNvSpPr/>
              <p:nvPr/>
            </p:nvSpPr>
            <p:spPr>
              <a:xfrm rot="5400000">
                <a:off x="8482012" y="2237754"/>
                <a:ext cx="409576" cy="323850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8205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77518090-B092-F84E-87A0-81CF29F80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95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B908AEAF-EA28-70AE-E852-5AE660568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83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FD2691C4-0A30-57DD-1C76-6401C261C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98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1851AE0B-0123-D610-8A06-21C93BB09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038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67967020-8747-96EF-BAE7-09CC5A7AB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759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036FCD77-5A3A-1BB8-31BE-58723EB48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45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A30EB34B-3385-CDB2-3E90-AB2998383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175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93328B41-30E6-7DD5-F793-931D194D06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13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9522354E-67CB-AA92-0493-BC66A5A28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656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90422F66-E373-010E-9E37-10288F40EE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902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87857822-ECD3-D6C1-4190-C8AC68588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526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5A904E0B-7867-D63B-75EA-2E53B8488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50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1FE9EEEC-D0AC-97C3-0E3C-66AA87F13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07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roquis, diagramme, dessin&#10;&#10;Description générée automatiquement">
            <a:extLst>
              <a:ext uri="{FF2B5EF4-FFF2-40B4-BE49-F238E27FC236}">
                <a16:creationId xmlns:a16="http://schemas.microsoft.com/office/drawing/2014/main" id="{741E72AE-F433-D6AF-158C-C679D4F69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728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B9A9F745-212E-6246-1B42-3DC2D813E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475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5E7C7AC9-5FA5-5A53-829D-EA1621392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580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clipart, dessin humoristique&#10;&#10;Description générée automatiquement">
            <a:extLst>
              <a:ext uri="{FF2B5EF4-FFF2-40B4-BE49-F238E27FC236}">
                <a16:creationId xmlns:a16="http://schemas.microsoft.com/office/drawing/2014/main" id="{C7D4BC46-4227-3692-2AAB-2795C17EE2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65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CC03CFBF-0123-C64D-661B-F94A7FA26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023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34178B-6FFF-FE68-919E-FC417489B264}"/>
              </a:ext>
            </a:extLst>
          </p:cNvPr>
          <p:cNvSpPr/>
          <p:nvPr/>
        </p:nvSpPr>
        <p:spPr>
          <a:xfrm>
            <a:off x="1693275" y="1371602"/>
            <a:ext cx="564150" cy="95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3029FD73-0295-124A-BB4B-D03C9E5BD26F}"/>
              </a:ext>
            </a:extLst>
          </p:cNvPr>
          <p:cNvGrpSpPr/>
          <p:nvPr/>
        </p:nvGrpSpPr>
        <p:grpSpPr>
          <a:xfrm>
            <a:off x="1799149" y="2273175"/>
            <a:ext cx="106920" cy="128520"/>
            <a:chOff x="1799149" y="2273175"/>
            <a:chExt cx="106920" cy="1285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">
              <p14:nvContentPartPr>
                <p14:cNvPr id="8" name="Encre 7">
                  <a:extLst>
                    <a:ext uri="{FF2B5EF4-FFF2-40B4-BE49-F238E27FC236}">
                      <a16:creationId xmlns:a16="http://schemas.microsoft.com/office/drawing/2014/main" id="{6274736E-2A5D-D9AF-2840-6DECE69B9130}"/>
                    </a:ext>
                  </a:extLst>
                </p14:cNvPr>
                <p14:cNvContentPartPr/>
                <p14:nvPr/>
              </p14:nvContentPartPr>
              <p14:xfrm>
                <a:off x="1876189" y="2333295"/>
                <a:ext cx="360" cy="360"/>
              </p14:xfrm>
            </p:contentPart>
          </mc:Choice>
          <mc:Fallback xmlns="">
            <p:pic>
              <p:nvPicPr>
                <p:cNvPr id="8" name="Encre 7">
                  <a:extLst>
                    <a:ext uri="{FF2B5EF4-FFF2-40B4-BE49-F238E27FC236}">
                      <a16:creationId xmlns:a16="http://schemas.microsoft.com/office/drawing/2014/main" id="{6274736E-2A5D-D9AF-2840-6DECE69B913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40189" y="2117655"/>
                  <a:ext cx="7200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9" name="Encre 8">
                  <a:extLst>
                    <a:ext uri="{FF2B5EF4-FFF2-40B4-BE49-F238E27FC236}">
                      <a16:creationId xmlns:a16="http://schemas.microsoft.com/office/drawing/2014/main" id="{F5D705B2-1ADF-E103-070E-16B8528C462A}"/>
                    </a:ext>
                  </a:extLst>
                </p14:cNvPr>
                <p14:cNvContentPartPr/>
                <p14:nvPr/>
              </p14:nvContentPartPr>
              <p14:xfrm>
                <a:off x="1799149" y="2273175"/>
                <a:ext cx="106920" cy="128520"/>
              </p14:xfrm>
            </p:contentPart>
          </mc:Choice>
          <mc:Fallback xmlns="">
            <p:pic>
              <p:nvPicPr>
                <p:cNvPr id="9" name="Encre 8">
                  <a:extLst>
                    <a:ext uri="{FF2B5EF4-FFF2-40B4-BE49-F238E27FC236}">
                      <a16:creationId xmlns:a16="http://schemas.microsoft.com/office/drawing/2014/main" id="{F5D705B2-1ADF-E103-070E-16B8528C462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63509" y="2057535"/>
                  <a:ext cx="178560" cy="56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Encre 10">
                <a:extLst>
                  <a:ext uri="{FF2B5EF4-FFF2-40B4-BE49-F238E27FC236}">
                    <a16:creationId xmlns:a16="http://schemas.microsoft.com/office/drawing/2014/main" id="{C7DFDCF0-6136-8FC8-961D-E6CF2176BCCC}"/>
                  </a:ext>
                </a:extLst>
              </p14:cNvPr>
              <p14:cNvContentPartPr/>
              <p14:nvPr/>
            </p14:nvContentPartPr>
            <p14:xfrm>
              <a:off x="1807069" y="2294415"/>
              <a:ext cx="142560" cy="100800"/>
            </p14:xfrm>
          </p:contentPart>
        </mc:Choice>
        <mc:Fallback xmlns="">
          <p:pic>
            <p:nvPicPr>
              <p:cNvPr id="11" name="Encre 10">
                <a:extLst>
                  <a:ext uri="{FF2B5EF4-FFF2-40B4-BE49-F238E27FC236}">
                    <a16:creationId xmlns:a16="http://schemas.microsoft.com/office/drawing/2014/main" id="{C7DFDCF0-6136-8FC8-961D-E6CF2176BCC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98429" y="2285415"/>
                <a:ext cx="160200" cy="11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e 15">
            <a:extLst>
              <a:ext uri="{FF2B5EF4-FFF2-40B4-BE49-F238E27FC236}">
                <a16:creationId xmlns:a16="http://schemas.microsoft.com/office/drawing/2014/main" id="{19A319D3-A8BF-1EDC-D597-17834A6DA735}"/>
              </a:ext>
            </a:extLst>
          </p:cNvPr>
          <p:cNvGrpSpPr/>
          <p:nvPr/>
        </p:nvGrpSpPr>
        <p:grpSpPr>
          <a:xfrm>
            <a:off x="1803469" y="2339415"/>
            <a:ext cx="147960" cy="205560"/>
            <a:chOff x="1803469" y="2339415"/>
            <a:chExt cx="147960" cy="20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Encre 11">
                  <a:extLst>
                    <a:ext uri="{FF2B5EF4-FFF2-40B4-BE49-F238E27FC236}">
                      <a16:creationId xmlns:a16="http://schemas.microsoft.com/office/drawing/2014/main" id="{FF99ACC8-B6DA-842A-0F02-39AC386C1E0A}"/>
                    </a:ext>
                  </a:extLst>
                </p14:cNvPr>
                <p14:cNvContentPartPr/>
                <p14:nvPr/>
              </p14:nvContentPartPr>
              <p14:xfrm>
                <a:off x="1826149" y="2339415"/>
                <a:ext cx="122400" cy="180000"/>
              </p14:xfrm>
            </p:contentPart>
          </mc:Choice>
          <mc:Fallback xmlns="">
            <p:pic>
              <p:nvPicPr>
                <p:cNvPr id="12" name="Encre 11">
                  <a:extLst>
                    <a:ext uri="{FF2B5EF4-FFF2-40B4-BE49-F238E27FC236}">
                      <a16:creationId xmlns:a16="http://schemas.microsoft.com/office/drawing/2014/main" id="{FF99ACC8-B6DA-842A-0F02-39AC386C1E0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17149" y="2330775"/>
                  <a:ext cx="1400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769FEA20-67A8-F07B-1C63-A29BC7F701B6}"/>
                    </a:ext>
                  </a:extLst>
                </p14:cNvPr>
                <p14:cNvContentPartPr/>
                <p14:nvPr/>
              </p14:nvContentPartPr>
              <p14:xfrm>
                <a:off x="1803469" y="2340135"/>
                <a:ext cx="147960" cy="20484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769FEA20-67A8-F07B-1C63-A29BC7F701B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794829" y="2331135"/>
                  <a:ext cx="1656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Encre 13">
                  <a:extLst>
                    <a:ext uri="{FF2B5EF4-FFF2-40B4-BE49-F238E27FC236}">
                      <a16:creationId xmlns:a16="http://schemas.microsoft.com/office/drawing/2014/main" id="{52F516CF-6E90-290B-C773-38B7C7BAC14C}"/>
                    </a:ext>
                  </a:extLst>
                </p14:cNvPr>
                <p14:cNvContentPartPr/>
                <p14:nvPr/>
              </p14:nvContentPartPr>
              <p14:xfrm>
                <a:off x="1826149" y="2516535"/>
                <a:ext cx="360" cy="19440"/>
              </p14:xfrm>
            </p:contentPart>
          </mc:Choice>
          <mc:Fallback xmlns="">
            <p:pic>
              <p:nvPicPr>
                <p:cNvPr id="14" name="Encre 13">
                  <a:extLst>
                    <a:ext uri="{FF2B5EF4-FFF2-40B4-BE49-F238E27FC236}">
                      <a16:creationId xmlns:a16="http://schemas.microsoft.com/office/drawing/2014/main" id="{52F516CF-6E90-290B-C773-38B7C7BAC14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817509" y="2507895"/>
                  <a:ext cx="18000" cy="370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7" name="Image 6" descr="Une image contenant texte, dessin humoristique, capture d’écran&#10;&#10;Description générée automatiquement">
            <a:extLst>
              <a:ext uri="{FF2B5EF4-FFF2-40B4-BE49-F238E27FC236}">
                <a16:creationId xmlns:a16="http://schemas.microsoft.com/office/drawing/2014/main" id="{0F31F6D7-C5B0-FE50-77AE-3207FA985EF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939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FB585FFF-AA99-F9BE-A62D-C5ECFCD6B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799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age web, Site web&#10;&#10;Description générée automatiquement">
            <a:extLst>
              <a:ext uri="{FF2B5EF4-FFF2-40B4-BE49-F238E27FC236}">
                <a16:creationId xmlns:a16="http://schemas.microsoft.com/office/drawing/2014/main" id="{B377BD0D-51EA-931E-427A-B4D5BD60C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771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1A19A4FF-F85E-F39F-B780-2802EE673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300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age web, Site web&#10;&#10;Description générée automatiquement">
            <a:extLst>
              <a:ext uri="{FF2B5EF4-FFF2-40B4-BE49-F238E27FC236}">
                <a16:creationId xmlns:a16="http://schemas.microsoft.com/office/drawing/2014/main" id="{13D1EA22-4E2D-FA34-8DAB-56E13962A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021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Appareils électroniques, capture d’écran, logiciel&#10;&#10;Description générée automatiquement">
            <a:extLst>
              <a:ext uri="{FF2B5EF4-FFF2-40B4-BE49-F238E27FC236}">
                <a16:creationId xmlns:a16="http://schemas.microsoft.com/office/drawing/2014/main" id="{0FDBA37A-2510-0160-B831-EFAC28565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194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age web, Site web&#10;&#10;Description générée automatiquement">
            <a:extLst>
              <a:ext uri="{FF2B5EF4-FFF2-40B4-BE49-F238E27FC236}">
                <a16:creationId xmlns:a16="http://schemas.microsoft.com/office/drawing/2014/main" id="{5C3AC1D2-EC08-220D-A5CC-F0B3441AF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902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Visage humain, dessin humoristique&#10;&#10;Description générée automatiquement">
            <a:extLst>
              <a:ext uri="{FF2B5EF4-FFF2-40B4-BE49-F238E27FC236}">
                <a16:creationId xmlns:a16="http://schemas.microsoft.com/office/drawing/2014/main" id="{09F0FC36-E287-F695-90DA-E0CF217996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149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74B99B8C-2737-23E4-2FC0-ABAC629BCF4B}"/>
              </a:ext>
            </a:extLst>
          </p:cNvPr>
          <p:cNvCxnSpPr/>
          <p:nvPr/>
        </p:nvCxnSpPr>
        <p:spPr>
          <a:xfrm>
            <a:off x="2962275" y="650081"/>
            <a:ext cx="0" cy="3309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Une image contenant texte, capture d’écran, Page web, Site web&#10;&#10;Description générée automatiquement">
            <a:extLst>
              <a:ext uri="{FF2B5EF4-FFF2-40B4-BE49-F238E27FC236}">
                <a16:creationId xmlns:a16="http://schemas.microsoft.com/office/drawing/2014/main" id="{15F4E2B2-D8D8-AF30-C212-456F4B7A5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47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349AD23-61DB-6CF9-0FE3-664A309C9BB8}"/>
              </a:ext>
            </a:extLst>
          </p:cNvPr>
          <p:cNvCxnSpPr/>
          <p:nvPr/>
        </p:nvCxnSpPr>
        <p:spPr>
          <a:xfrm>
            <a:off x="2962275" y="650081"/>
            <a:ext cx="0" cy="3309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Une image contenant texte, Appareils électroniques, capture d’écran, logiciel&#10;&#10;Description générée automatiquement">
            <a:extLst>
              <a:ext uri="{FF2B5EF4-FFF2-40B4-BE49-F238E27FC236}">
                <a16:creationId xmlns:a16="http://schemas.microsoft.com/office/drawing/2014/main" id="{A852E960-4B90-58AA-1DD4-792B8E943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76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DCF0530D-4255-3479-E351-5B6ED65D2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243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Appareils électroniques, capture d’écran, logiciel&#10;&#10;Description générée automatiquement">
            <a:extLst>
              <a:ext uri="{FF2B5EF4-FFF2-40B4-BE49-F238E27FC236}">
                <a16:creationId xmlns:a16="http://schemas.microsoft.com/office/drawing/2014/main" id="{ADF8A357-80AD-CC8B-9635-9E2FB7A08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2753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E7B57DD-4298-9352-567F-616A4AB14C69}"/>
              </a:ext>
            </a:extLst>
          </p:cNvPr>
          <p:cNvCxnSpPr/>
          <p:nvPr/>
        </p:nvCxnSpPr>
        <p:spPr>
          <a:xfrm>
            <a:off x="2962275" y="650081"/>
            <a:ext cx="0" cy="3309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Une image contenant texte, Appareils électroniques, capture d’écran, logiciel&#10;&#10;Description générée automatiquement">
            <a:extLst>
              <a:ext uri="{FF2B5EF4-FFF2-40B4-BE49-F238E27FC236}">
                <a16:creationId xmlns:a16="http://schemas.microsoft.com/office/drawing/2014/main" id="{117E9D2B-BB82-81A3-2755-4F3A0B1B2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07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10FCA575-F66E-2AC9-9986-8641D8168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802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2DD63CBE-98F0-B333-8E50-49F771933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42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dessin humoristique&#10;&#10;Description générée automatiquement">
            <a:extLst>
              <a:ext uri="{FF2B5EF4-FFF2-40B4-BE49-F238E27FC236}">
                <a16:creationId xmlns:a16="http://schemas.microsoft.com/office/drawing/2014/main" id="{2089E94C-272B-AB2D-99E6-20480743D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1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7ED68398-58A4-7B7D-C4D7-B0999C2D8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230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D74D7C8DBD084AAB4D6512AE17BF5B" ma:contentTypeVersion="6" ma:contentTypeDescription="Create a new document." ma:contentTypeScope="" ma:versionID="9169eb90c897bf566a633a51a4968558">
  <xsd:schema xmlns:xsd="http://www.w3.org/2001/XMLSchema" xmlns:xs="http://www.w3.org/2001/XMLSchema" xmlns:p="http://schemas.microsoft.com/office/2006/metadata/properties" xmlns:ns2="e22bdef0-0862-4bc9-8ae1-8aa74d93ea48" xmlns:ns3="0712efe7-30c0-4671-85e6-f0521d1b12d0" targetNamespace="http://schemas.microsoft.com/office/2006/metadata/properties" ma:root="true" ma:fieldsID="446844cfb3a7005ded4d261174f02aed" ns2:_="" ns3:_="">
    <xsd:import namespace="e22bdef0-0862-4bc9-8ae1-8aa74d93ea48"/>
    <xsd:import namespace="0712efe7-30c0-4671-85e6-f0521d1b12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bdef0-0862-4bc9-8ae1-8aa74d93ea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2efe7-30c0-4671-85e6-f0521d1b12d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712efe7-30c0-4671-85e6-f0521d1b12d0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F3C3A40-A31B-4AFA-8625-4144F6E759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765AC0-EA09-4EA2-ACFD-7BEE15DB99D0}"/>
</file>

<file path=customXml/itemProps3.xml><?xml version="1.0" encoding="utf-8"?>
<ds:datastoreItem xmlns:ds="http://schemas.openxmlformats.org/officeDocument/2006/customXml" ds:itemID="{5464BF02-2B0C-4A2D-B1D4-923923963010}">
  <ds:schemaRefs>
    <ds:schemaRef ds:uri="78930844-7ca7-4771-ad53-9658c2095a47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85c0154b-c1f1-454a-9cce-58d1a683144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367</TotalTime>
  <Words>2181</Words>
  <Application>Microsoft Office PowerPoint</Application>
  <PresentationFormat>Affichage à l'écran (4:3)</PresentationFormat>
  <Paragraphs>232</Paragraphs>
  <Slides>51</Slides>
  <Notes>40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51</vt:i4>
      </vt:variant>
    </vt:vector>
  </HeadingPairs>
  <TitlesOfParts>
    <vt:vector size="61" baseType="lpstr">
      <vt:lpstr>Arial</vt:lpstr>
      <vt:lpstr>Calibri</vt:lpstr>
      <vt:lpstr>Calibri Light</vt:lpstr>
      <vt:lpstr>Filson Pro</vt:lpstr>
      <vt:lpstr>FSAlbert</vt:lpstr>
      <vt:lpstr>Helvetica</vt:lpstr>
      <vt:lpstr>ITC Zapf Dingbats Std</vt:lpstr>
      <vt:lpstr>Segoe UI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ABERLENC LEA</dc:creator>
  <cp:lastModifiedBy>CORNUBERT CLAIRE</cp:lastModifiedBy>
  <cp:revision>2</cp:revision>
  <dcterms:created xsi:type="dcterms:W3CDTF">2023-02-22T09:17:22Z</dcterms:created>
  <dcterms:modified xsi:type="dcterms:W3CDTF">2023-09-21T13:06:55Z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0x0101007DD74D7C8DBD084AAB4D6512AE17BF5B</vt:lpwstr>
  </property>
  <property fmtid="{D5CDD505-2E9C-101B-9397-08002B2CF9AE}" pid="3" name="MediaServiceImageTags">
    <vt:lpwstr/>
  </property>
  <property fmtid="{D5CDD505-2E9C-101B-9397-08002B2CF9AE}" pid="4" name="Order">
    <vt:r8>196300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