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8"/>
  </p:notesMasterIdLst>
  <p:sldIdLst>
    <p:sldId id="257" r:id="rId5"/>
    <p:sldId id="258" r:id="rId6"/>
    <p:sldId id="259" r:id="rId7"/>
    <p:sldId id="260" r:id="rId8"/>
    <p:sldId id="261" r:id="rId9"/>
    <p:sldId id="303" r:id="rId10"/>
    <p:sldId id="262" r:id="rId11"/>
    <p:sldId id="304" r:id="rId12"/>
    <p:sldId id="263" r:id="rId13"/>
    <p:sldId id="305"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86" r:id="rId29"/>
    <p:sldId id="288" r:id="rId30"/>
    <p:sldId id="287" r:id="rId31"/>
    <p:sldId id="290" r:id="rId32"/>
    <p:sldId id="289" r:id="rId33"/>
    <p:sldId id="299" r:id="rId34"/>
    <p:sldId id="301" r:id="rId35"/>
    <p:sldId id="300" r:id="rId36"/>
    <p:sldId id="306" r:id="rId3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3C2CF67-9BF0-36C3-EEE1-09B84C3469D6}" name="BELLEMIN SANDRA" initials="BS" userId="S::SBELLEMIN@editions-hatier.fr::5fe4e071-d3f4-40df-970f-ee8fcf898346" providerId="AD"/>
  <p188:author id="{46396E6D-FCDF-6D78-D98D-23D55D82EA3C}" name="CORNUBERT CLAIRE" initials="CC" userId="S::CCORNUBERT@editions-hatier.fr::463e7911-c62c-4422-9308-3a4a3529b03e"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45AA144-0765-4D4F-B885-BA262B6F951B}" v="33" dt="2023-09-21T07:45:12.7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23" autoAdjust="0"/>
    <p:restoredTop sz="63561" autoAdjust="0"/>
  </p:normalViewPr>
  <p:slideViewPr>
    <p:cSldViewPr snapToGrid="0">
      <p:cViewPr varScale="1">
        <p:scale>
          <a:sx n="72" d="100"/>
          <a:sy n="72" d="100"/>
        </p:scale>
        <p:origin x="828" y="66"/>
      </p:cViewPr>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45"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RNUBERT CLAIRE" userId="463e7911-c62c-4422-9308-3a4a3529b03e" providerId="ADAL" clId="{0DB60B5F-84F1-4B72-90E4-62611F3855E4}"/>
    <pc:docChg chg="modSld">
      <pc:chgData name="CORNUBERT CLAIRE" userId="463e7911-c62c-4422-9308-3a4a3529b03e" providerId="ADAL" clId="{0DB60B5F-84F1-4B72-90E4-62611F3855E4}" dt="2023-09-21T13:11:57.585" v="10"/>
      <pc:docMkLst>
        <pc:docMk/>
      </pc:docMkLst>
      <pc:sldChg chg="modNotesTx">
        <pc:chgData name="CORNUBERT CLAIRE" userId="463e7911-c62c-4422-9308-3a4a3529b03e" providerId="ADAL" clId="{0DB60B5F-84F1-4B72-90E4-62611F3855E4}" dt="2023-09-21T13:09:38.748" v="0" actId="20577"/>
        <pc:sldMkLst>
          <pc:docMk/>
          <pc:sldMk cId="178403127" sldId="257"/>
        </pc:sldMkLst>
      </pc:sldChg>
      <pc:sldChg chg="modNotesTx">
        <pc:chgData name="CORNUBERT CLAIRE" userId="463e7911-c62c-4422-9308-3a4a3529b03e" providerId="ADAL" clId="{0DB60B5F-84F1-4B72-90E4-62611F3855E4}" dt="2023-09-21T13:09:55.846" v="2"/>
        <pc:sldMkLst>
          <pc:docMk/>
          <pc:sldMk cId="1700057352" sldId="258"/>
        </pc:sldMkLst>
      </pc:sldChg>
      <pc:sldChg chg="modNotesTx">
        <pc:chgData name="CORNUBERT CLAIRE" userId="463e7911-c62c-4422-9308-3a4a3529b03e" providerId="ADAL" clId="{0DB60B5F-84F1-4B72-90E4-62611F3855E4}" dt="2023-09-21T13:10:06.914" v="4"/>
        <pc:sldMkLst>
          <pc:docMk/>
          <pc:sldMk cId="4112967962" sldId="259"/>
        </pc:sldMkLst>
      </pc:sldChg>
      <pc:sldChg chg="modNotesTx">
        <pc:chgData name="CORNUBERT CLAIRE" userId="463e7911-c62c-4422-9308-3a4a3529b03e" providerId="ADAL" clId="{0DB60B5F-84F1-4B72-90E4-62611F3855E4}" dt="2023-09-21T13:11:00.996" v="7"/>
        <pc:sldMkLst>
          <pc:docMk/>
          <pc:sldMk cId="3345204035" sldId="268"/>
        </pc:sldMkLst>
      </pc:sldChg>
      <pc:sldChg chg="modNotesTx">
        <pc:chgData name="CORNUBERT CLAIRE" userId="463e7911-c62c-4422-9308-3a4a3529b03e" providerId="ADAL" clId="{0DB60B5F-84F1-4B72-90E4-62611F3855E4}" dt="2023-09-21T13:11:57.585" v="10"/>
        <pc:sldMkLst>
          <pc:docMk/>
          <pc:sldMk cId="4212257715" sldId="277"/>
        </pc:sldMkLst>
      </pc:sldChg>
    </pc:docChg>
  </pc:docChgLst>
  <pc:docChgLst>
    <pc:chgData name="BELLEMIN SANDRA" userId="5fe4e071-d3f4-40df-970f-ee8fcf898346" providerId="ADAL" clId="{545AA144-0765-4D4F-B885-BA262B6F951B}"/>
    <pc:docChg chg="custSel modSld">
      <pc:chgData name="BELLEMIN SANDRA" userId="5fe4e071-d3f4-40df-970f-ee8fcf898346" providerId="ADAL" clId="{545AA144-0765-4D4F-B885-BA262B6F951B}" dt="2023-09-21T07:45:12.750" v="66"/>
      <pc:docMkLst>
        <pc:docMk/>
      </pc:docMkLst>
      <pc:sldChg chg="addSp delSp modSp mod modClrScheme chgLayout">
        <pc:chgData name="BELLEMIN SANDRA" userId="5fe4e071-d3f4-40df-970f-ee8fcf898346" providerId="ADAL" clId="{545AA144-0765-4D4F-B885-BA262B6F951B}" dt="2023-09-21T07:41:51.684" v="2"/>
        <pc:sldMkLst>
          <pc:docMk/>
          <pc:sldMk cId="178403127" sldId="257"/>
        </pc:sldMkLst>
        <pc:spChg chg="del">
          <ac:chgData name="BELLEMIN SANDRA" userId="5fe4e071-d3f4-40df-970f-ee8fcf898346" providerId="ADAL" clId="{545AA144-0765-4D4F-B885-BA262B6F951B}" dt="2023-09-21T07:41:50.344" v="1" actId="478"/>
          <ac:spMkLst>
            <pc:docMk/>
            <pc:sldMk cId="178403127" sldId="257"/>
            <ac:spMk id="2" creationId="{84258905-E048-43D7-7F49-97DD336F3A9D}"/>
          </ac:spMkLst>
        </pc:spChg>
        <pc:spChg chg="del">
          <ac:chgData name="BELLEMIN SANDRA" userId="5fe4e071-d3f4-40df-970f-ee8fcf898346" providerId="ADAL" clId="{545AA144-0765-4D4F-B885-BA262B6F951B}" dt="2023-09-21T07:41:50.344" v="1" actId="478"/>
          <ac:spMkLst>
            <pc:docMk/>
            <pc:sldMk cId="178403127" sldId="257"/>
            <ac:spMk id="3" creationId="{75B0E15B-A28F-F803-97E9-651C0F3BD722}"/>
          </ac:spMkLst>
        </pc:spChg>
        <pc:picChg chg="add mod">
          <ac:chgData name="BELLEMIN SANDRA" userId="5fe4e071-d3f4-40df-970f-ee8fcf898346" providerId="ADAL" clId="{545AA144-0765-4D4F-B885-BA262B6F951B}" dt="2023-09-21T07:41:51.684" v="2"/>
          <ac:picMkLst>
            <pc:docMk/>
            <pc:sldMk cId="178403127" sldId="257"/>
            <ac:picMk id="5" creationId="{0341F9F2-CC83-D135-1FB4-3307259D46B7}"/>
          </ac:picMkLst>
        </pc:picChg>
      </pc:sldChg>
      <pc:sldChg chg="addSp delSp modSp mod modClrScheme chgLayout">
        <pc:chgData name="BELLEMIN SANDRA" userId="5fe4e071-d3f4-40df-970f-ee8fcf898346" providerId="ADAL" clId="{545AA144-0765-4D4F-B885-BA262B6F951B}" dt="2023-09-21T07:41:54.838" v="4"/>
        <pc:sldMkLst>
          <pc:docMk/>
          <pc:sldMk cId="1700057352" sldId="258"/>
        </pc:sldMkLst>
        <pc:picChg chg="del">
          <ac:chgData name="BELLEMIN SANDRA" userId="5fe4e071-d3f4-40df-970f-ee8fcf898346" providerId="ADAL" clId="{545AA144-0765-4D4F-B885-BA262B6F951B}" dt="2023-09-21T07:41:53.773" v="3" actId="478"/>
          <ac:picMkLst>
            <pc:docMk/>
            <pc:sldMk cId="1700057352" sldId="258"/>
            <ac:picMk id="2" creationId="{4D50E89A-120E-A89A-EAAA-B9D6EAA2156F}"/>
          </ac:picMkLst>
        </pc:picChg>
        <pc:picChg chg="add mod">
          <ac:chgData name="BELLEMIN SANDRA" userId="5fe4e071-d3f4-40df-970f-ee8fcf898346" providerId="ADAL" clId="{545AA144-0765-4D4F-B885-BA262B6F951B}" dt="2023-09-21T07:41:54.838" v="4"/>
          <ac:picMkLst>
            <pc:docMk/>
            <pc:sldMk cId="1700057352" sldId="258"/>
            <ac:picMk id="4" creationId="{34BE995F-287C-B615-C6BC-E001869ED387}"/>
          </ac:picMkLst>
        </pc:picChg>
      </pc:sldChg>
      <pc:sldChg chg="addSp delSp modSp mod modClrScheme chgLayout">
        <pc:chgData name="BELLEMIN SANDRA" userId="5fe4e071-d3f4-40df-970f-ee8fcf898346" providerId="ADAL" clId="{545AA144-0765-4D4F-B885-BA262B6F951B}" dt="2023-09-21T07:41:57.615" v="6"/>
        <pc:sldMkLst>
          <pc:docMk/>
          <pc:sldMk cId="4112967962" sldId="259"/>
        </pc:sldMkLst>
        <pc:picChg chg="add mod">
          <ac:chgData name="BELLEMIN SANDRA" userId="5fe4e071-d3f4-40df-970f-ee8fcf898346" providerId="ADAL" clId="{545AA144-0765-4D4F-B885-BA262B6F951B}" dt="2023-09-21T07:41:57.615" v="6"/>
          <ac:picMkLst>
            <pc:docMk/>
            <pc:sldMk cId="4112967962" sldId="259"/>
            <ac:picMk id="3" creationId="{990BF25E-9EF8-4756-9B37-BD50E6E63BD5}"/>
          </ac:picMkLst>
        </pc:picChg>
        <pc:picChg chg="del">
          <ac:chgData name="BELLEMIN SANDRA" userId="5fe4e071-d3f4-40df-970f-ee8fcf898346" providerId="ADAL" clId="{545AA144-0765-4D4F-B885-BA262B6F951B}" dt="2023-09-21T07:41:56.396" v="5" actId="478"/>
          <ac:picMkLst>
            <pc:docMk/>
            <pc:sldMk cId="4112967962" sldId="259"/>
            <ac:picMk id="4" creationId="{EFE6A602-8A3D-8F1E-96C8-B4C3FD72B973}"/>
          </ac:picMkLst>
        </pc:picChg>
      </pc:sldChg>
      <pc:sldChg chg="addSp delSp modSp mod modClrScheme chgLayout">
        <pc:chgData name="BELLEMIN SANDRA" userId="5fe4e071-d3f4-40df-970f-ee8fcf898346" providerId="ADAL" clId="{545AA144-0765-4D4F-B885-BA262B6F951B}" dt="2023-09-21T07:42:00.475" v="8"/>
        <pc:sldMkLst>
          <pc:docMk/>
          <pc:sldMk cId="487286688" sldId="260"/>
        </pc:sldMkLst>
        <pc:picChg chg="del">
          <ac:chgData name="BELLEMIN SANDRA" userId="5fe4e071-d3f4-40df-970f-ee8fcf898346" providerId="ADAL" clId="{545AA144-0765-4D4F-B885-BA262B6F951B}" dt="2023-09-21T07:41:59.266" v="7" actId="478"/>
          <ac:picMkLst>
            <pc:docMk/>
            <pc:sldMk cId="487286688" sldId="260"/>
            <ac:picMk id="3" creationId="{1F31EC3C-3928-55E5-4680-D697D9B8CA85}"/>
          </ac:picMkLst>
        </pc:picChg>
        <pc:picChg chg="add mod">
          <ac:chgData name="BELLEMIN SANDRA" userId="5fe4e071-d3f4-40df-970f-ee8fcf898346" providerId="ADAL" clId="{545AA144-0765-4D4F-B885-BA262B6F951B}" dt="2023-09-21T07:42:00.475" v="8"/>
          <ac:picMkLst>
            <pc:docMk/>
            <pc:sldMk cId="487286688" sldId="260"/>
            <ac:picMk id="4" creationId="{F57D4E97-B31D-B176-D8A9-F3B106DE33FE}"/>
          </ac:picMkLst>
        </pc:picChg>
      </pc:sldChg>
      <pc:sldChg chg="addSp delSp modSp mod modClrScheme chgLayout">
        <pc:chgData name="BELLEMIN SANDRA" userId="5fe4e071-d3f4-40df-970f-ee8fcf898346" providerId="ADAL" clId="{545AA144-0765-4D4F-B885-BA262B6F951B}" dt="2023-09-21T07:42:08.927" v="10"/>
        <pc:sldMkLst>
          <pc:docMk/>
          <pc:sldMk cId="146630043" sldId="261"/>
        </pc:sldMkLst>
        <pc:spChg chg="del">
          <ac:chgData name="BELLEMIN SANDRA" userId="5fe4e071-d3f4-40df-970f-ee8fcf898346" providerId="ADAL" clId="{545AA144-0765-4D4F-B885-BA262B6F951B}" dt="2023-09-21T07:42:07.253" v="9" actId="478"/>
          <ac:spMkLst>
            <pc:docMk/>
            <pc:sldMk cId="146630043" sldId="261"/>
            <ac:spMk id="5" creationId="{BB1B80C1-EC6E-E8A9-C529-7856FA966D73}"/>
          </ac:spMkLst>
        </pc:spChg>
        <pc:grpChg chg="del">
          <ac:chgData name="BELLEMIN SANDRA" userId="5fe4e071-d3f4-40df-970f-ee8fcf898346" providerId="ADAL" clId="{545AA144-0765-4D4F-B885-BA262B6F951B}" dt="2023-09-21T07:42:07.253" v="9" actId="478"/>
          <ac:grpSpMkLst>
            <pc:docMk/>
            <pc:sldMk cId="146630043" sldId="261"/>
            <ac:grpSpMk id="6" creationId="{45DA8B19-BF38-CE2C-20E2-A8DE05C394AC}"/>
          </ac:grpSpMkLst>
        </pc:grpChg>
        <pc:picChg chg="del">
          <ac:chgData name="BELLEMIN SANDRA" userId="5fe4e071-d3f4-40df-970f-ee8fcf898346" providerId="ADAL" clId="{545AA144-0765-4D4F-B885-BA262B6F951B}" dt="2023-09-21T07:42:07.253" v="9" actId="478"/>
          <ac:picMkLst>
            <pc:docMk/>
            <pc:sldMk cId="146630043" sldId="261"/>
            <ac:picMk id="3" creationId="{6AF2AA48-7ECF-6FE7-EB91-3CB8EFD40AF4}"/>
          </ac:picMkLst>
        </pc:picChg>
        <pc:picChg chg="del">
          <ac:chgData name="BELLEMIN SANDRA" userId="5fe4e071-d3f4-40df-970f-ee8fcf898346" providerId="ADAL" clId="{545AA144-0765-4D4F-B885-BA262B6F951B}" dt="2023-09-21T07:42:07.253" v="9" actId="478"/>
          <ac:picMkLst>
            <pc:docMk/>
            <pc:sldMk cId="146630043" sldId="261"/>
            <ac:picMk id="4" creationId="{12A98FEB-BE10-72B8-8949-8A5FE1FA21B7}"/>
          </ac:picMkLst>
        </pc:picChg>
        <pc:picChg chg="add mod">
          <ac:chgData name="BELLEMIN SANDRA" userId="5fe4e071-d3f4-40df-970f-ee8fcf898346" providerId="ADAL" clId="{545AA144-0765-4D4F-B885-BA262B6F951B}" dt="2023-09-21T07:42:08.927" v="10"/>
          <ac:picMkLst>
            <pc:docMk/>
            <pc:sldMk cId="146630043" sldId="261"/>
            <ac:picMk id="9" creationId="{CCEB380F-A257-58B7-5620-B928339EB68E}"/>
          </ac:picMkLst>
        </pc:picChg>
      </pc:sldChg>
      <pc:sldChg chg="addSp delSp modSp mod modClrScheme chgLayout">
        <pc:chgData name="BELLEMIN SANDRA" userId="5fe4e071-d3f4-40df-970f-ee8fcf898346" providerId="ADAL" clId="{545AA144-0765-4D4F-B885-BA262B6F951B}" dt="2023-09-21T07:42:24.947" v="14"/>
        <pc:sldMkLst>
          <pc:docMk/>
          <pc:sldMk cId="2964763220" sldId="262"/>
        </pc:sldMkLst>
        <pc:spChg chg="del">
          <ac:chgData name="BELLEMIN SANDRA" userId="5fe4e071-d3f4-40df-970f-ee8fcf898346" providerId="ADAL" clId="{545AA144-0765-4D4F-B885-BA262B6F951B}" dt="2023-09-21T07:42:21.067" v="13" actId="478"/>
          <ac:spMkLst>
            <pc:docMk/>
            <pc:sldMk cId="2964763220" sldId="262"/>
            <ac:spMk id="5" creationId="{BB1B80C1-EC6E-E8A9-C529-7856FA966D73}"/>
          </ac:spMkLst>
        </pc:spChg>
        <pc:spChg chg="del">
          <ac:chgData name="BELLEMIN SANDRA" userId="5fe4e071-d3f4-40df-970f-ee8fcf898346" providerId="ADAL" clId="{545AA144-0765-4D4F-B885-BA262B6F951B}" dt="2023-09-21T07:42:21.067" v="13" actId="478"/>
          <ac:spMkLst>
            <pc:docMk/>
            <pc:sldMk cId="2964763220" sldId="262"/>
            <ac:spMk id="6" creationId="{FFADF25F-FFD1-950A-2A92-D1E86C743ACB}"/>
          </ac:spMkLst>
        </pc:spChg>
        <pc:grpChg chg="del">
          <ac:chgData name="BELLEMIN SANDRA" userId="5fe4e071-d3f4-40df-970f-ee8fcf898346" providerId="ADAL" clId="{545AA144-0765-4D4F-B885-BA262B6F951B}" dt="2023-09-21T07:42:21.067" v="13" actId="478"/>
          <ac:grpSpMkLst>
            <pc:docMk/>
            <pc:sldMk cId="2964763220" sldId="262"/>
            <ac:grpSpMk id="7" creationId="{60DB4B92-44DF-20D7-E63D-D951ABA0F097}"/>
          </ac:grpSpMkLst>
        </pc:grpChg>
        <pc:picChg chg="del">
          <ac:chgData name="BELLEMIN SANDRA" userId="5fe4e071-d3f4-40df-970f-ee8fcf898346" providerId="ADAL" clId="{545AA144-0765-4D4F-B885-BA262B6F951B}" dt="2023-09-21T07:42:21.067" v="13" actId="478"/>
          <ac:picMkLst>
            <pc:docMk/>
            <pc:sldMk cId="2964763220" sldId="262"/>
            <ac:picMk id="3" creationId="{6AF2AA48-7ECF-6FE7-EB91-3CB8EFD40AF4}"/>
          </ac:picMkLst>
        </pc:picChg>
        <pc:picChg chg="del">
          <ac:chgData name="BELLEMIN SANDRA" userId="5fe4e071-d3f4-40df-970f-ee8fcf898346" providerId="ADAL" clId="{545AA144-0765-4D4F-B885-BA262B6F951B}" dt="2023-09-21T07:42:21.067" v="13" actId="478"/>
          <ac:picMkLst>
            <pc:docMk/>
            <pc:sldMk cId="2964763220" sldId="262"/>
            <ac:picMk id="4" creationId="{12A98FEB-BE10-72B8-8949-8A5FE1FA21B7}"/>
          </ac:picMkLst>
        </pc:picChg>
        <pc:picChg chg="add mod">
          <ac:chgData name="BELLEMIN SANDRA" userId="5fe4e071-d3f4-40df-970f-ee8fcf898346" providerId="ADAL" clId="{545AA144-0765-4D4F-B885-BA262B6F951B}" dt="2023-09-21T07:42:24.947" v="14"/>
          <ac:picMkLst>
            <pc:docMk/>
            <pc:sldMk cId="2964763220" sldId="262"/>
            <ac:picMk id="10" creationId="{096B639D-23E2-36EF-1E27-F62003B798F6}"/>
          </ac:picMkLst>
        </pc:picChg>
      </pc:sldChg>
      <pc:sldChg chg="addSp delSp modSp mod modClrScheme chgLayout">
        <pc:chgData name="BELLEMIN SANDRA" userId="5fe4e071-d3f4-40df-970f-ee8fcf898346" providerId="ADAL" clId="{545AA144-0765-4D4F-B885-BA262B6F951B}" dt="2023-09-21T07:42:37.730" v="18"/>
        <pc:sldMkLst>
          <pc:docMk/>
          <pc:sldMk cId="3993695666" sldId="263"/>
        </pc:sldMkLst>
        <pc:spChg chg="del">
          <ac:chgData name="BELLEMIN SANDRA" userId="5fe4e071-d3f4-40df-970f-ee8fcf898346" providerId="ADAL" clId="{545AA144-0765-4D4F-B885-BA262B6F951B}" dt="2023-09-21T07:42:35.664" v="17" actId="478"/>
          <ac:spMkLst>
            <pc:docMk/>
            <pc:sldMk cId="3993695666" sldId="263"/>
            <ac:spMk id="5" creationId="{BB1B80C1-EC6E-E8A9-C529-7856FA966D73}"/>
          </ac:spMkLst>
        </pc:spChg>
        <pc:spChg chg="del">
          <ac:chgData name="BELLEMIN SANDRA" userId="5fe4e071-d3f4-40df-970f-ee8fcf898346" providerId="ADAL" clId="{545AA144-0765-4D4F-B885-BA262B6F951B}" dt="2023-09-21T07:42:35.664" v="17" actId="478"/>
          <ac:spMkLst>
            <pc:docMk/>
            <pc:sldMk cId="3993695666" sldId="263"/>
            <ac:spMk id="6" creationId="{FFADF25F-FFD1-950A-2A92-D1E86C743ACB}"/>
          </ac:spMkLst>
        </pc:spChg>
        <pc:spChg chg="del">
          <ac:chgData name="BELLEMIN SANDRA" userId="5fe4e071-d3f4-40df-970f-ee8fcf898346" providerId="ADAL" clId="{545AA144-0765-4D4F-B885-BA262B6F951B}" dt="2023-09-21T07:42:35.664" v="17" actId="478"/>
          <ac:spMkLst>
            <pc:docMk/>
            <pc:sldMk cId="3993695666" sldId="263"/>
            <ac:spMk id="7" creationId="{11011AD5-196E-C4F1-93E7-6401B9AD791F}"/>
          </ac:spMkLst>
        </pc:spChg>
        <pc:grpChg chg="del">
          <ac:chgData name="BELLEMIN SANDRA" userId="5fe4e071-d3f4-40df-970f-ee8fcf898346" providerId="ADAL" clId="{545AA144-0765-4D4F-B885-BA262B6F951B}" dt="2023-09-21T07:42:35.664" v="17" actId="478"/>
          <ac:grpSpMkLst>
            <pc:docMk/>
            <pc:sldMk cId="3993695666" sldId="263"/>
            <ac:grpSpMk id="8" creationId="{6D2E2DAD-F0A2-A0EB-727B-B7C4F1196ECE}"/>
          </ac:grpSpMkLst>
        </pc:grpChg>
        <pc:picChg chg="del">
          <ac:chgData name="BELLEMIN SANDRA" userId="5fe4e071-d3f4-40df-970f-ee8fcf898346" providerId="ADAL" clId="{545AA144-0765-4D4F-B885-BA262B6F951B}" dt="2023-09-21T07:42:35.664" v="17" actId="478"/>
          <ac:picMkLst>
            <pc:docMk/>
            <pc:sldMk cId="3993695666" sldId="263"/>
            <ac:picMk id="3" creationId="{6AF2AA48-7ECF-6FE7-EB91-3CB8EFD40AF4}"/>
          </ac:picMkLst>
        </pc:picChg>
        <pc:picChg chg="del">
          <ac:chgData name="BELLEMIN SANDRA" userId="5fe4e071-d3f4-40df-970f-ee8fcf898346" providerId="ADAL" clId="{545AA144-0765-4D4F-B885-BA262B6F951B}" dt="2023-09-21T07:42:35.664" v="17" actId="478"/>
          <ac:picMkLst>
            <pc:docMk/>
            <pc:sldMk cId="3993695666" sldId="263"/>
            <ac:picMk id="4" creationId="{12A98FEB-BE10-72B8-8949-8A5FE1FA21B7}"/>
          </ac:picMkLst>
        </pc:picChg>
        <pc:picChg chg="add mod">
          <ac:chgData name="BELLEMIN SANDRA" userId="5fe4e071-d3f4-40df-970f-ee8fcf898346" providerId="ADAL" clId="{545AA144-0765-4D4F-B885-BA262B6F951B}" dt="2023-09-21T07:42:37.730" v="18"/>
          <ac:picMkLst>
            <pc:docMk/>
            <pc:sldMk cId="3993695666" sldId="263"/>
            <ac:picMk id="11" creationId="{736C15C9-90DB-988D-4B32-5AEE1BC73ACF}"/>
          </ac:picMkLst>
        </pc:picChg>
      </pc:sldChg>
      <pc:sldChg chg="addSp delSp modSp mod modClrScheme chgLayout">
        <pc:chgData name="BELLEMIN SANDRA" userId="5fe4e071-d3f4-40df-970f-ee8fcf898346" providerId="ADAL" clId="{545AA144-0765-4D4F-B885-BA262B6F951B}" dt="2023-09-21T07:42:48.731" v="22"/>
        <pc:sldMkLst>
          <pc:docMk/>
          <pc:sldMk cId="3846469738" sldId="264"/>
        </pc:sldMkLst>
        <pc:spChg chg="del">
          <ac:chgData name="BELLEMIN SANDRA" userId="5fe4e071-d3f4-40df-970f-ee8fcf898346" providerId="ADAL" clId="{545AA144-0765-4D4F-B885-BA262B6F951B}" dt="2023-09-21T07:42:46.941" v="21" actId="478"/>
          <ac:spMkLst>
            <pc:docMk/>
            <pc:sldMk cId="3846469738" sldId="264"/>
            <ac:spMk id="4" creationId="{E7673F35-8473-AB2B-0876-E94EDFC2F4FA}"/>
          </ac:spMkLst>
        </pc:spChg>
        <pc:spChg chg="del">
          <ac:chgData name="BELLEMIN SANDRA" userId="5fe4e071-d3f4-40df-970f-ee8fcf898346" providerId="ADAL" clId="{545AA144-0765-4D4F-B885-BA262B6F951B}" dt="2023-09-21T07:42:46.941" v="21" actId="478"/>
          <ac:spMkLst>
            <pc:docMk/>
            <pc:sldMk cId="3846469738" sldId="264"/>
            <ac:spMk id="5" creationId="{B41E3094-484A-E2FF-F6BF-5579EBC4F038}"/>
          </ac:spMkLst>
        </pc:spChg>
        <pc:spChg chg="del">
          <ac:chgData name="BELLEMIN SANDRA" userId="5fe4e071-d3f4-40df-970f-ee8fcf898346" providerId="ADAL" clId="{545AA144-0765-4D4F-B885-BA262B6F951B}" dt="2023-09-21T07:42:46.941" v="21" actId="478"/>
          <ac:spMkLst>
            <pc:docMk/>
            <pc:sldMk cId="3846469738" sldId="264"/>
            <ac:spMk id="6" creationId="{2A9809D6-D38A-5E73-9919-ABFCF7968DF7}"/>
          </ac:spMkLst>
        </pc:spChg>
        <pc:grpChg chg="del">
          <ac:chgData name="BELLEMIN SANDRA" userId="5fe4e071-d3f4-40df-970f-ee8fcf898346" providerId="ADAL" clId="{545AA144-0765-4D4F-B885-BA262B6F951B}" dt="2023-09-21T07:42:46.941" v="21" actId="478"/>
          <ac:grpSpMkLst>
            <pc:docMk/>
            <pc:sldMk cId="3846469738" sldId="264"/>
            <ac:grpSpMk id="7" creationId="{8C903361-5A21-89A7-7D02-8C1C050DA3E7}"/>
          </ac:grpSpMkLst>
        </pc:grpChg>
        <pc:picChg chg="del">
          <ac:chgData name="BELLEMIN SANDRA" userId="5fe4e071-d3f4-40df-970f-ee8fcf898346" providerId="ADAL" clId="{545AA144-0765-4D4F-B885-BA262B6F951B}" dt="2023-09-21T07:42:46.941" v="21" actId="478"/>
          <ac:picMkLst>
            <pc:docMk/>
            <pc:sldMk cId="3846469738" sldId="264"/>
            <ac:picMk id="3" creationId="{F0FFDBBA-631C-5C25-4226-740AB4F4A79C}"/>
          </ac:picMkLst>
        </pc:picChg>
        <pc:picChg chg="add mod">
          <ac:chgData name="BELLEMIN SANDRA" userId="5fe4e071-d3f4-40df-970f-ee8fcf898346" providerId="ADAL" clId="{545AA144-0765-4D4F-B885-BA262B6F951B}" dt="2023-09-21T07:42:48.731" v="22"/>
          <ac:picMkLst>
            <pc:docMk/>
            <pc:sldMk cId="3846469738" sldId="264"/>
            <ac:picMk id="10" creationId="{70EAA3DF-E9A2-1FEB-A92A-B371D6F0A1D9}"/>
          </ac:picMkLst>
        </pc:picChg>
      </pc:sldChg>
      <pc:sldChg chg="addSp delSp modSp mod modClrScheme chgLayout">
        <pc:chgData name="BELLEMIN SANDRA" userId="5fe4e071-d3f4-40df-970f-ee8fcf898346" providerId="ADAL" clId="{545AA144-0765-4D4F-B885-BA262B6F951B}" dt="2023-09-21T07:42:55.915" v="24"/>
        <pc:sldMkLst>
          <pc:docMk/>
          <pc:sldMk cId="2004563753" sldId="265"/>
        </pc:sldMkLst>
        <pc:spChg chg="del">
          <ac:chgData name="BELLEMIN SANDRA" userId="5fe4e071-d3f4-40df-970f-ee8fcf898346" providerId="ADAL" clId="{545AA144-0765-4D4F-B885-BA262B6F951B}" dt="2023-09-21T07:42:52.540" v="23" actId="478"/>
          <ac:spMkLst>
            <pc:docMk/>
            <pc:sldMk cId="2004563753" sldId="265"/>
            <ac:spMk id="4" creationId="{E7673F35-8473-AB2B-0876-E94EDFC2F4FA}"/>
          </ac:spMkLst>
        </pc:spChg>
        <pc:spChg chg="del">
          <ac:chgData name="BELLEMIN SANDRA" userId="5fe4e071-d3f4-40df-970f-ee8fcf898346" providerId="ADAL" clId="{545AA144-0765-4D4F-B885-BA262B6F951B}" dt="2023-09-21T07:42:52.540" v="23" actId="478"/>
          <ac:spMkLst>
            <pc:docMk/>
            <pc:sldMk cId="2004563753" sldId="265"/>
            <ac:spMk id="5" creationId="{B41E3094-484A-E2FF-F6BF-5579EBC4F038}"/>
          </ac:spMkLst>
        </pc:spChg>
        <pc:spChg chg="del">
          <ac:chgData name="BELLEMIN SANDRA" userId="5fe4e071-d3f4-40df-970f-ee8fcf898346" providerId="ADAL" clId="{545AA144-0765-4D4F-B885-BA262B6F951B}" dt="2023-09-21T07:42:52.540" v="23" actId="478"/>
          <ac:spMkLst>
            <pc:docMk/>
            <pc:sldMk cId="2004563753" sldId="265"/>
            <ac:spMk id="6" creationId="{2A9809D6-D38A-5E73-9919-ABFCF7968DF7}"/>
          </ac:spMkLst>
        </pc:spChg>
        <pc:spChg chg="del">
          <ac:chgData name="BELLEMIN SANDRA" userId="5fe4e071-d3f4-40df-970f-ee8fcf898346" providerId="ADAL" clId="{545AA144-0765-4D4F-B885-BA262B6F951B}" dt="2023-09-21T07:42:52.540" v="23" actId="478"/>
          <ac:spMkLst>
            <pc:docMk/>
            <pc:sldMk cId="2004563753" sldId="265"/>
            <ac:spMk id="7" creationId="{E46D3C87-11A1-971A-CE9A-4347CC5DE1AF}"/>
          </ac:spMkLst>
        </pc:spChg>
        <pc:grpChg chg="del">
          <ac:chgData name="BELLEMIN SANDRA" userId="5fe4e071-d3f4-40df-970f-ee8fcf898346" providerId="ADAL" clId="{545AA144-0765-4D4F-B885-BA262B6F951B}" dt="2023-09-21T07:42:52.540" v="23" actId="478"/>
          <ac:grpSpMkLst>
            <pc:docMk/>
            <pc:sldMk cId="2004563753" sldId="265"/>
            <ac:grpSpMk id="8" creationId="{0E4FD3E9-18BB-8D1B-CE6D-EFEA35520E12}"/>
          </ac:grpSpMkLst>
        </pc:grpChg>
        <pc:picChg chg="del">
          <ac:chgData name="BELLEMIN SANDRA" userId="5fe4e071-d3f4-40df-970f-ee8fcf898346" providerId="ADAL" clId="{545AA144-0765-4D4F-B885-BA262B6F951B}" dt="2023-09-21T07:42:52.540" v="23" actId="478"/>
          <ac:picMkLst>
            <pc:docMk/>
            <pc:sldMk cId="2004563753" sldId="265"/>
            <ac:picMk id="3" creationId="{F0FFDBBA-631C-5C25-4226-740AB4F4A79C}"/>
          </ac:picMkLst>
        </pc:picChg>
        <pc:picChg chg="add mod">
          <ac:chgData name="BELLEMIN SANDRA" userId="5fe4e071-d3f4-40df-970f-ee8fcf898346" providerId="ADAL" clId="{545AA144-0765-4D4F-B885-BA262B6F951B}" dt="2023-09-21T07:42:55.915" v="24"/>
          <ac:picMkLst>
            <pc:docMk/>
            <pc:sldMk cId="2004563753" sldId="265"/>
            <ac:picMk id="11" creationId="{12A39907-9A68-7EA3-146B-C5E89653B09D}"/>
          </ac:picMkLst>
        </pc:picChg>
      </pc:sldChg>
      <pc:sldChg chg="addSp delSp modSp mod modClrScheme chgLayout">
        <pc:chgData name="BELLEMIN SANDRA" userId="5fe4e071-d3f4-40df-970f-ee8fcf898346" providerId="ADAL" clId="{545AA144-0765-4D4F-B885-BA262B6F951B}" dt="2023-09-21T07:43:02.581" v="26"/>
        <pc:sldMkLst>
          <pc:docMk/>
          <pc:sldMk cId="2244628504" sldId="266"/>
        </pc:sldMkLst>
        <pc:spChg chg="del">
          <ac:chgData name="BELLEMIN SANDRA" userId="5fe4e071-d3f4-40df-970f-ee8fcf898346" providerId="ADAL" clId="{545AA144-0765-4D4F-B885-BA262B6F951B}" dt="2023-09-21T07:43:00.630" v="25" actId="478"/>
          <ac:spMkLst>
            <pc:docMk/>
            <pc:sldMk cId="2244628504" sldId="266"/>
            <ac:spMk id="4" creationId="{E7673F35-8473-AB2B-0876-E94EDFC2F4FA}"/>
          </ac:spMkLst>
        </pc:spChg>
        <pc:spChg chg="del">
          <ac:chgData name="BELLEMIN SANDRA" userId="5fe4e071-d3f4-40df-970f-ee8fcf898346" providerId="ADAL" clId="{545AA144-0765-4D4F-B885-BA262B6F951B}" dt="2023-09-21T07:43:00.630" v="25" actId="478"/>
          <ac:spMkLst>
            <pc:docMk/>
            <pc:sldMk cId="2244628504" sldId="266"/>
            <ac:spMk id="5" creationId="{B41E3094-484A-E2FF-F6BF-5579EBC4F038}"/>
          </ac:spMkLst>
        </pc:spChg>
        <pc:spChg chg="del">
          <ac:chgData name="BELLEMIN SANDRA" userId="5fe4e071-d3f4-40df-970f-ee8fcf898346" providerId="ADAL" clId="{545AA144-0765-4D4F-B885-BA262B6F951B}" dt="2023-09-21T07:43:00.630" v="25" actId="478"/>
          <ac:spMkLst>
            <pc:docMk/>
            <pc:sldMk cId="2244628504" sldId="266"/>
            <ac:spMk id="6" creationId="{2A9809D6-D38A-5E73-9919-ABFCF7968DF7}"/>
          </ac:spMkLst>
        </pc:spChg>
        <pc:spChg chg="del">
          <ac:chgData name="BELLEMIN SANDRA" userId="5fe4e071-d3f4-40df-970f-ee8fcf898346" providerId="ADAL" clId="{545AA144-0765-4D4F-B885-BA262B6F951B}" dt="2023-09-21T07:43:00.630" v="25" actId="478"/>
          <ac:spMkLst>
            <pc:docMk/>
            <pc:sldMk cId="2244628504" sldId="266"/>
            <ac:spMk id="7" creationId="{B668365C-51E5-5BE2-BB8D-F2F5600D51AF}"/>
          </ac:spMkLst>
        </pc:spChg>
        <pc:spChg chg="del">
          <ac:chgData name="BELLEMIN SANDRA" userId="5fe4e071-d3f4-40df-970f-ee8fcf898346" providerId="ADAL" clId="{545AA144-0765-4D4F-B885-BA262B6F951B}" dt="2023-09-21T07:43:00.630" v="25" actId="478"/>
          <ac:spMkLst>
            <pc:docMk/>
            <pc:sldMk cId="2244628504" sldId="266"/>
            <ac:spMk id="10" creationId="{9789C0B6-763C-0DE0-E146-67C58AC97A24}"/>
          </ac:spMkLst>
        </pc:spChg>
        <pc:grpChg chg="del">
          <ac:chgData name="BELLEMIN SANDRA" userId="5fe4e071-d3f4-40df-970f-ee8fcf898346" providerId="ADAL" clId="{545AA144-0765-4D4F-B885-BA262B6F951B}" dt="2023-09-21T07:43:00.630" v="25" actId="478"/>
          <ac:grpSpMkLst>
            <pc:docMk/>
            <pc:sldMk cId="2244628504" sldId="266"/>
            <ac:grpSpMk id="8" creationId="{65F90D15-6E13-FBEB-9661-A32D3A3D77DD}"/>
          </ac:grpSpMkLst>
        </pc:grpChg>
        <pc:picChg chg="del">
          <ac:chgData name="BELLEMIN SANDRA" userId="5fe4e071-d3f4-40df-970f-ee8fcf898346" providerId="ADAL" clId="{545AA144-0765-4D4F-B885-BA262B6F951B}" dt="2023-09-21T07:43:00.630" v="25" actId="478"/>
          <ac:picMkLst>
            <pc:docMk/>
            <pc:sldMk cId="2244628504" sldId="266"/>
            <ac:picMk id="3" creationId="{F0FFDBBA-631C-5C25-4226-740AB4F4A79C}"/>
          </ac:picMkLst>
        </pc:picChg>
        <pc:picChg chg="add mod">
          <ac:chgData name="BELLEMIN SANDRA" userId="5fe4e071-d3f4-40df-970f-ee8fcf898346" providerId="ADAL" clId="{545AA144-0765-4D4F-B885-BA262B6F951B}" dt="2023-09-21T07:43:02.581" v="26"/>
          <ac:picMkLst>
            <pc:docMk/>
            <pc:sldMk cId="2244628504" sldId="266"/>
            <ac:picMk id="12" creationId="{DD14F31A-576E-6FBD-2EE9-6D9833BA8522}"/>
          </ac:picMkLst>
        </pc:picChg>
      </pc:sldChg>
      <pc:sldChg chg="addSp delSp modSp mod modClrScheme chgLayout">
        <pc:chgData name="BELLEMIN SANDRA" userId="5fe4e071-d3f4-40df-970f-ee8fcf898346" providerId="ADAL" clId="{545AA144-0765-4D4F-B885-BA262B6F951B}" dt="2023-09-21T07:43:08.948" v="28"/>
        <pc:sldMkLst>
          <pc:docMk/>
          <pc:sldMk cId="3944710349" sldId="267"/>
        </pc:sldMkLst>
        <pc:spChg chg="del">
          <ac:chgData name="BELLEMIN SANDRA" userId="5fe4e071-d3f4-40df-970f-ee8fcf898346" providerId="ADAL" clId="{545AA144-0765-4D4F-B885-BA262B6F951B}" dt="2023-09-21T07:43:06.690" v="27" actId="478"/>
          <ac:spMkLst>
            <pc:docMk/>
            <pc:sldMk cId="3944710349" sldId="267"/>
            <ac:spMk id="4" creationId="{E7673F35-8473-AB2B-0876-E94EDFC2F4FA}"/>
          </ac:spMkLst>
        </pc:spChg>
        <pc:spChg chg="del">
          <ac:chgData name="BELLEMIN SANDRA" userId="5fe4e071-d3f4-40df-970f-ee8fcf898346" providerId="ADAL" clId="{545AA144-0765-4D4F-B885-BA262B6F951B}" dt="2023-09-21T07:43:06.690" v="27" actId="478"/>
          <ac:spMkLst>
            <pc:docMk/>
            <pc:sldMk cId="3944710349" sldId="267"/>
            <ac:spMk id="5" creationId="{B41E3094-484A-E2FF-F6BF-5579EBC4F038}"/>
          </ac:spMkLst>
        </pc:spChg>
        <pc:spChg chg="del">
          <ac:chgData name="BELLEMIN SANDRA" userId="5fe4e071-d3f4-40df-970f-ee8fcf898346" providerId="ADAL" clId="{545AA144-0765-4D4F-B885-BA262B6F951B}" dt="2023-09-21T07:43:06.690" v="27" actId="478"/>
          <ac:spMkLst>
            <pc:docMk/>
            <pc:sldMk cId="3944710349" sldId="267"/>
            <ac:spMk id="6" creationId="{2A9809D6-D38A-5E73-9919-ABFCF7968DF7}"/>
          </ac:spMkLst>
        </pc:spChg>
        <pc:spChg chg="del">
          <ac:chgData name="BELLEMIN SANDRA" userId="5fe4e071-d3f4-40df-970f-ee8fcf898346" providerId="ADAL" clId="{545AA144-0765-4D4F-B885-BA262B6F951B}" dt="2023-09-21T07:43:06.690" v="27" actId="478"/>
          <ac:spMkLst>
            <pc:docMk/>
            <pc:sldMk cId="3944710349" sldId="267"/>
            <ac:spMk id="7" creationId="{E88D3C88-8218-E583-12F9-09F6098B4CBA}"/>
          </ac:spMkLst>
        </pc:spChg>
        <pc:spChg chg="del">
          <ac:chgData name="BELLEMIN SANDRA" userId="5fe4e071-d3f4-40df-970f-ee8fcf898346" providerId="ADAL" clId="{545AA144-0765-4D4F-B885-BA262B6F951B}" dt="2023-09-21T07:43:06.690" v="27" actId="478"/>
          <ac:spMkLst>
            <pc:docMk/>
            <pc:sldMk cId="3944710349" sldId="267"/>
            <ac:spMk id="10" creationId="{0C90B1B3-CC1E-015A-23CE-5FE4D8859715}"/>
          </ac:spMkLst>
        </pc:spChg>
        <pc:spChg chg="del">
          <ac:chgData name="BELLEMIN SANDRA" userId="5fe4e071-d3f4-40df-970f-ee8fcf898346" providerId="ADAL" clId="{545AA144-0765-4D4F-B885-BA262B6F951B}" dt="2023-09-21T07:43:06.690" v="27" actId="478"/>
          <ac:spMkLst>
            <pc:docMk/>
            <pc:sldMk cId="3944710349" sldId="267"/>
            <ac:spMk id="11" creationId="{58298A93-DD47-8613-1FA6-AD6E04BE580B}"/>
          </ac:spMkLst>
        </pc:spChg>
        <pc:grpChg chg="del">
          <ac:chgData name="BELLEMIN SANDRA" userId="5fe4e071-d3f4-40df-970f-ee8fcf898346" providerId="ADAL" clId="{545AA144-0765-4D4F-B885-BA262B6F951B}" dt="2023-09-21T07:43:06.690" v="27" actId="478"/>
          <ac:grpSpMkLst>
            <pc:docMk/>
            <pc:sldMk cId="3944710349" sldId="267"/>
            <ac:grpSpMk id="8" creationId="{64755FA9-8492-4C8B-F1B4-0674C3762942}"/>
          </ac:grpSpMkLst>
        </pc:grpChg>
        <pc:picChg chg="del">
          <ac:chgData name="BELLEMIN SANDRA" userId="5fe4e071-d3f4-40df-970f-ee8fcf898346" providerId="ADAL" clId="{545AA144-0765-4D4F-B885-BA262B6F951B}" dt="2023-09-21T07:43:06.690" v="27" actId="478"/>
          <ac:picMkLst>
            <pc:docMk/>
            <pc:sldMk cId="3944710349" sldId="267"/>
            <ac:picMk id="3" creationId="{F0FFDBBA-631C-5C25-4226-740AB4F4A79C}"/>
          </ac:picMkLst>
        </pc:picChg>
        <pc:picChg chg="add mod">
          <ac:chgData name="BELLEMIN SANDRA" userId="5fe4e071-d3f4-40df-970f-ee8fcf898346" providerId="ADAL" clId="{545AA144-0765-4D4F-B885-BA262B6F951B}" dt="2023-09-21T07:43:08.948" v="28"/>
          <ac:picMkLst>
            <pc:docMk/>
            <pc:sldMk cId="3944710349" sldId="267"/>
            <ac:picMk id="13" creationId="{1C79C717-D071-206B-6A34-8D2A65FC00A1}"/>
          </ac:picMkLst>
        </pc:picChg>
      </pc:sldChg>
      <pc:sldChg chg="addSp delSp modSp mod modClrScheme chgLayout">
        <pc:chgData name="BELLEMIN SANDRA" userId="5fe4e071-d3f4-40df-970f-ee8fcf898346" providerId="ADAL" clId="{545AA144-0765-4D4F-B885-BA262B6F951B}" dt="2023-09-21T07:43:14.726" v="30"/>
        <pc:sldMkLst>
          <pc:docMk/>
          <pc:sldMk cId="3345204035" sldId="268"/>
        </pc:sldMkLst>
        <pc:spChg chg="del">
          <ac:chgData name="BELLEMIN SANDRA" userId="5fe4e071-d3f4-40df-970f-ee8fcf898346" providerId="ADAL" clId="{545AA144-0765-4D4F-B885-BA262B6F951B}" dt="2023-09-21T07:43:12.837" v="29" actId="478"/>
          <ac:spMkLst>
            <pc:docMk/>
            <pc:sldMk cId="3345204035" sldId="268"/>
            <ac:spMk id="4" creationId="{50106463-3489-7288-FABB-F7FA8D2DC27F}"/>
          </ac:spMkLst>
        </pc:spChg>
        <pc:spChg chg="del">
          <ac:chgData name="BELLEMIN SANDRA" userId="5fe4e071-d3f4-40df-970f-ee8fcf898346" providerId="ADAL" clId="{545AA144-0765-4D4F-B885-BA262B6F951B}" dt="2023-09-21T07:43:12.837" v="29" actId="478"/>
          <ac:spMkLst>
            <pc:docMk/>
            <pc:sldMk cId="3345204035" sldId="268"/>
            <ac:spMk id="5" creationId="{45B28A2E-DBA5-6199-87BE-6FDF74B4B308}"/>
          </ac:spMkLst>
        </pc:spChg>
        <pc:spChg chg="del">
          <ac:chgData name="BELLEMIN SANDRA" userId="5fe4e071-d3f4-40df-970f-ee8fcf898346" providerId="ADAL" clId="{545AA144-0765-4D4F-B885-BA262B6F951B}" dt="2023-09-21T07:43:12.837" v="29" actId="478"/>
          <ac:spMkLst>
            <pc:docMk/>
            <pc:sldMk cId="3345204035" sldId="268"/>
            <ac:spMk id="6" creationId="{D5B2CCD8-7499-013C-3F57-312A60990AF3}"/>
          </ac:spMkLst>
        </pc:spChg>
        <pc:spChg chg="del">
          <ac:chgData name="BELLEMIN SANDRA" userId="5fe4e071-d3f4-40df-970f-ee8fcf898346" providerId="ADAL" clId="{545AA144-0765-4D4F-B885-BA262B6F951B}" dt="2023-09-21T07:43:12.837" v="29" actId="478"/>
          <ac:spMkLst>
            <pc:docMk/>
            <pc:sldMk cId="3345204035" sldId="268"/>
            <ac:spMk id="7" creationId="{93D05208-0ADF-4036-3B42-AF202709E54E}"/>
          </ac:spMkLst>
        </pc:spChg>
        <pc:spChg chg="del">
          <ac:chgData name="BELLEMIN SANDRA" userId="5fe4e071-d3f4-40df-970f-ee8fcf898346" providerId="ADAL" clId="{545AA144-0765-4D4F-B885-BA262B6F951B}" dt="2023-09-21T07:43:12.837" v="29" actId="478"/>
          <ac:spMkLst>
            <pc:docMk/>
            <pc:sldMk cId="3345204035" sldId="268"/>
            <ac:spMk id="8" creationId="{DF6D4F55-342D-4B16-B5E1-5200EC92C576}"/>
          </ac:spMkLst>
        </pc:spChg>
        <pc:spChg chg="del">
          <ac:chgData name="BELLEMIN SANDRA" userId="5fe4e071-d3f4-40df-970f-ee8fcf898346" providerId="ADAL" clId="{545AA144-0765-4D4F-B885-BA262B6F951B}" dt="2023-09-21T07:43:12.837" v="29" actId="478"/>
          <ac:spMkLst>
            <pc:docMk/>
            <pc:sldMk cId="3345204035" sldId="268"/>
            <ac:spMk id="9" creationId="{3AC4DD65-35BC-8E40-4C2F-17D5FACB768A}"/>
          </ac:spMkLst>
        </pc:spChg>
        <pc:grpChg chg="del">
          <ac:chgData name="BELLEMIN SANDRA" userId="5fe4e071-d3f4-40df-970f-ee8fcf898346" providerId="ADAL" clId="{545AA144-0765-4D4F-B885-BA262B6F951B}" dt="2023-09-21T07:43:12.837" v="29" actId="478"/>
          <ac:grpSpMkLst>
            <pc:docMk/>
            <pc:sldMk cId="3345204035" sldId="268"/>
            <ac:grpSpMk id="10" creationId="{C4D6CA68-439A-DC59-4E43-21291172D770}"/>
          </ac:grpSpMkLst>
        </pc:grpChg>
        <pc:picChg chg="del">
          <ac:chgData name="BELLEMIN SANDRA" userId="5fe4e071-d3f4-40df-970f-ee8fcf898346" providerId="ADAL" clId="{545AA144-0765-4D4F-B885-BA262B6F951B}" dt="2023-09-21T07:43:12.837" v="29" actId="478"/>
          <ac:picMkLst>
            <pc:docMk/>
            <pc:sldMk cId="3345204035" sldId="268"/>
            <ac:picMk id="3" creationId="{B58FF5E2-4FCD-7855-FBA0-882624811C74}"/>
          </ac:picMkLst>
        </pc:picChg>
        <pc:picChg chg="add mod">
          <ac:chgData name="BELLEMIN SANDRA" userId="5fe4e071-d3f4-40df-970f-ee8fcf898346" providerId="ADAL" clId="{545AA144-0765-4D4F-B885-BA262B6F951B}" dt="2023-09-21T07:43:14.726" v="30"/>
          <ac:picMkLst>
            <pc:docMk/>
            <pc:sldMk cId="3345204035" sldId="268"/>
            <ac:picMk id="13" creationId="{086F0E35-48FC-759F-2842-E1323B26983A}"/>
          </ac:picMkLst>
        </pc:picChg>
      </pc:sldChg>
      <pc:sldChg chg="addSp delSp modSp mod modClrScheme chgLayout">
        <pc:chgData name="BELLEMIN SANDRA" userId="5fe4e071-d3f4-40df-970f-ee8fcf898346" providerId="ADAL" clId="{545AA144-0765-4D4F-B885-BA262B6F951B}" dt="2023-09-21T07:43:20.521" v="32"/>
        <pc:sldMkLst>
          <pc:docMk/>
          <pc:sldMk cId="3221273486" sldId="269"/>
        </pc:sldMkLst>
        <pc:spChg chg="del">
          <ac:chgData name="BELLEMIN SANDRA" userId="5fe4e071-d3f4-40df-970f-ee8fcf898346" providerId="ADAL" clId="{545AA144-0765-4D4F-B885-BA262B6F951B}" dt="2023-09-21T07:43:18.571" v="31" actId="478"/>
          <ac:spMkLst>
            <pc:docMk/>
            <pc:sldMk cId="3221273486" sldId="269"/>
            <ac:spMk id="4" creationId="{50106463-3489-7288-FABB-F7FA8D2DC27F}"/>
          </ac:spMkLst>
        </pc:spChg>
        <pc:spChg chg="del">
          <ac:chgData name="BELLEMIN SANDRA" userId="5fe4e071-d3f4-40df-970f-ee8fcf898346" providerId="ADAL" clId="{545AA144-0765-4D4F-B885-BA262B6F951B}" dt="2023-09-21T07:43:18.571" v="31" actId="478"/>
          <ac:spMkLst>
            <pc:docMk/>
            <pc:sldMk cId="3221273486" sldId="269"/>
            <ac:spMk id="5" creationId="{45B28A2E-DBA5-6199-87BE-6FDF74B4B308}"/>
          </ac:spMkLst>
        </pc:spChg>
        <pc:spChg chg="del">
          <ac:chgData name="BELLEMIN SANDRA" userId="5fe4e071-d3f4-40df-970f-ee8fcf898346" providerId="ADAL" clId="{545AA144-0765-4D4F-B885-BA262B6F951B}" dt="2023-09-21T07:43:18.571" v="31" actId="478"/>
          <ac:spMkLst>
            <pc:docMk/>
            <pc:sldMk cId="3221273486" sldId="269"/>
            <ac:spMk id="6" creationId="{D5B2CCD8-7499-013C-3F57-312A60990AF3}"/>
          </ac:spMkLst>
        </pc:spChg>
        <pc:spChg chg="del">
          <ac:chgData name="BELLEMIN SANDRA" userId="5fe4e071-d3f4-40df-970f-ee8fcf898346" providerId="ADAL" clId="{545AA144-0765-4D4F-B885-BA262B6F951B}" dt="2023-09-21T07:43:18.571" v="31" actId="478"/>
          <ac:spMkLst>
            <pc:docMk/>
            <pc:sldMk cId="3221273486" sldId="269"/>
            <ac:spMk id="7" creationId="{93D05208-0ADF-4036-3B42-AF202709E54E}"/>
          </ac:spMkLst>
        </pc:spChg>
        <pc:spChg chg="del">
          <ac:chgData name="BELLEMIN SANDRA" userId="5fe4e071-d3f4-40df-970f-ee8fcf898346" providerId="ADAL" clId="{545AA144-0765-4D4F-B885-BA262B6F951B}" dt="2023-09-21T07:43:18.571" v="31" actId="478"/>
          <ac:spMkLst>
            <pc:docMk/>
            <pc:sldMk cId="3221273486" sldId="269"/>
            <ac:spMk id="8" creationId="{DF6D4F55-342D-4B16-B5E1-5200EC92C576}"/>
          </ac:spMkLst>
        </pc:spChg>
        <pc:spChg chg="del">
          <ac:chgData name="BELLEMIN SANDRA" userId="5fe4e071-d3f4-40df-970f-ee8fcf898346" providerId="ADAL" clId="{545AA144-0765-4D4F-B885-BA262B6F951B}" dt="2023-09-21T07:43:18.571" v="31" actId="478"/>
          <ac:spMkLst>
            <pc:docMk/>
            <pc:sldMk cId="3221273486" sldId="269"/>
            <ac:spMk id="9" creationId="{3AC4DD65-35BC-8E40-4C2F-17D5FACB768A}"/>
          </ac:spMkLst>
        </pc:spChg>
        <pc:grpChg chg="del">
          <ac:chgData name="BELLEMIN SANDRA" userId="5fe4e071-d3f4-40df-970f-ee8fcf898346" providerId="ADAL" clId="{545AA144-0765-4D4F-B885-BA262B6F951B}" dt="2023-09-21T07:43:18.571" v="31" actId="478"/>
          <ac:grpSpMkLst>
            <pc:docMk/>
            <pc:sldMk cId="3221273486" sldId="269"/>
            <ac:grpSpMk id="10" creationId="{4FF7AF14-43C1-1A58-1435-756E21AD967A}"/>
          </ac:grpSpMkLst>
        </pc:grpChg>
        <pc:picChg chg="del">
          <ac:chgData name="BELLEMIN SANDRA" userId="5fe4e071-d3f4-40df-970f-ee8fcf898346" providerId="ADAL" clId="{545AA144-0765-4D4F-B885-BA262B6F951B}" dt="2023-09-21T07:43:18.571" v="31" actId="478"/>
          <ac:picMkLst>
            <pc:docMk/>
            <pc:sldMk cId="3221273486" sldId="269"/>
            <ac:picMk id="3" creationId="{B58FF5E2-4FCD-7855-FBA0-882624811C74}"/>
          </ac:picMkLst>
        </pc:picChg>
        <pc:picChg chg="add mod">
          <ac:chgData name="BELLEMIN SANDRA" userId="5fe4e071-d3f4-40df-970f-ee8fcf898346" providerId="ADAL" clId="{545AA144-0765-4D4F-B885-BA262B6F951B}" dt="2023-09-21T07:43:20.521" v="32"/>
          <ac:picMkLst>
            <pc:docMk/>
            <pc:sldMk cId="3221273486" sldId="269"/>
            <ac:picMk id="13" creationId="{83510941-32D9-43DF-A618-A0CF26FC8224}"/>
          </ac:picMkLst>
        </pc:picChg>
      </pc:sldChg>
      <pc:sldChg chg="addSp delSp modSp mod modClrScheme chgLayout">
        <pc:chgData name="BELLEMIN SANDRA" userId="5fe4e071-d3f4-40df-970f-ee8fcf898346" providerId="ADAL" clId="{545AA144-0765-4D4F-B885-BA262B6F951B}" dt="2023-09-21T07:43:24.953" v="34"/>
        <pc:sldMkLst>
          <pc:docMk/>
          <pc:sldMk cId="823822933" sldId="270"/>
        </pc:sldMkLst>
        <pc:spChg chg="del">
          <ac:chgData name="BELLEMIN SANDRA" userId="5fe4e071-d3f4-40df-970f-ee8fcf898346" providerId="ADAL" clId="{545AA144-0765-4D4F-B885-BA262B6F951B}" dt="2023-09-21T07:43:22.979" v="33" actId="478"/>
          <ac:spMkLst>
            <pc:docMk/>
            <pc:sldMk cId="823822933" sldId="270"/>
            <ac:spMk id="2" creationId="{D8FC27CF-F8FB-304A-FEC5-391EBC6D0F57}"/>
          </ac:spMkLst>
        </pc:spChg>
        <pc:picChg chg="add mod">
          <ac:chgData name="BELLEMIN SANDRA" userId="5fe4e071-d3f4-40df-970f-ee8fcf898346" providerId="ADAL" clId="{545AA144-0765-4D4F-B885-BA262B6F951B}" dt="2023-09-21T07:43:24.953" v="34"/>
          <ac:picMkLst>
            <pc:docMk/>
            <pc:sldMk cId="823822933" sldId="270"/>
            <ac:picMk id="4" creationId="{EB158984-8F78-42CC-F5D8-A85B1F1132C1}"/>
          </ac:picMkLst>
        </pc:picChg>
      </pc:sldChg>
      <pc:sldChg chg="addSp delSp modSp mod modClrScheme chgLayout">
        <pc:chgData name="BELLEMIN SANDRA" userId="5fe4e071-d3f4-40df-970f-ee8fcf898346" providerId="ADAL" clId="{545AA144-0765-4D4F-B885-BA262B6F951B}" dt="2023-09-21T07:43:32.254" v="36"/>
        <pc:sldMkLst>
          <pc:docMk/>
          <pc:sldMk cId="1338450904" sldId="271"/>
        </pc:sldMkLst>
        <pc:spChg chg="del">
          <ac:chgData name="BELLEMIN SANDRA" userId="5fe4e071-d3f4-40df-970f-ee8fcf898346" providerId="ADAL" clId="{545AA144-0765-4D4F-B885-BA262B6F951B}" dt="2023-09-21T07:43:28.492" v="35" actId="478"/>
          <ac:spMkLst>
            <pc:docMk/>
            <pc:sldMk cId="1338450904" sldId="271"/>
            <ac:spMk id="2" creationId="{D8FC27CF-F8FB-304A-FEC5-391EBC6D0F57}"/>
          </ac:spMkLst>
        </pc:spChg>
        <pc:picChg chg="add mod">
          <ac:chgData name="BELLEMIN SANDRA" userId="5fe4e071-d3f4-40df-970f-ee8fcf898346" providerId="ADAL" clId="{545AA144-0765-4D4F-B885-BA262B6F951B}" dt="2023-09-21T07:43:32.254" v="36"/>
          <ac:picMkLst>
            <pc:docMk/>
            <pc:sldMk cId="1338450904" sldId="271"/>
            <ac:picMk id="4" creationId="{CF92090C-CB25-50C8-250D-8B8272CB802B}"/>
          </ac:picMkLst>
        </pc:picChg>
      </pc:sldChg>
      <pc:sldChg chg="addSp delSp modSp mod modClrScheme chgLayout">
        <pc:chgData name="BELLEMIN SANDRA" userId="5fe4e071-d3f4-40df-970f-ee8fcf898346" providerId="ADAL" clId="{545AA144-0765-4D4F-B885-BA262B6F951B}" dt="2023-09-21T07:43:37.214" v="38"/>
        <pc:sldMkLst>
          <pc:docMk/>
          <pc:sldMk cId="593145437" sldId="272"/>
        </pc:sldMkLst>
        <pc:spChg chg="del">
          <ac:chgData name="BELLEMIN SANDRA" userId="5fe4e071-d3f4-40df-970f-ee8fcf898346" providerId="ADAL" clId="{545AA144-0765-4D4F-B885-BA262B6F951B}" dt="2023-09-21T07:43:34.639" v="37" actId="478"/>
          <ac:spMkLst>
            <pc:docMk/>
            <pc:sldMk cId="593145437" sldId="272"/>
            <ac:spMk id="2" creationId="{D8FC27CF-F8FB-304A-FEC5-391EBC6D0F57}"/>
          </ac:spMkLst>
        </pc:spChg>
        <pc:picChg chg="add mod">
          <ac:chgData name="BELLEMIN SANDRA" userId="5fe4e071-d3f4-40df-970f-ee8fcf898346" providerId="ADAL" clId="{545AA144-0765-4D4F-B885-BA262B6F951B}" dt="2023-09-21T07:43:37.214" v="38"/>
          <ac:picMkLst>
            <pc:docMk/>
            <pc:sldMk cId="593145437" sldId="272"/>
            <ac:picMk id="4" creationId="{A1F3558E-1C06-D64B-63A6-643972E9EEFB}"/>
          </ac:picMkLst>
        </pc:picChg>
      </pc:sldChg>
      <pc:sldChg chg="addSp delSp modSp mod modClrScheme chgLayout">
        <pc:chgData name="BELLEMIN SANDRA" userId="5fe4e071-d3f4-40df-970f-ee8fcf898346" providerId="ADAL" clId="{545AA144-0765-4D4F-B885-BA262B6F951B}" dt="2023-09-21T07:43:43.628" v="40"/>
        <pc:sldMkLst>
          <pc:docMk/>
          <pc:sldMk cId="3288549961" sldId="273"/>
        </pc:sldMkLst>
        <pc:spChg chg="del">
          <ac:chgData name="BELLEMIN SANDRA" userId="5fe4e071-d3f4-40df-970f-ee8fcf898346" providerId="ADAL" clId="{545AA144-0765-4D4F-B885-BA262B6F951B}" dt="2023-09-21T07:43:41.778" v="39" actId="478"/>
          <ac:spMkLst>
            <pc:docMk/>
            <pc:sldMk cId="3288549961" sldId="273"/>
            <ac:spMk id="2" creationId="{086E13AD-C66B-F925-827E-0A4601B11097}"/>
          </ac:spMkLst>
        </pc:spChg>
        <pc:spChg chg="del">
          <ac:chgData name="BELLEMIN SANDRA" userId="5fe4e071-d3f4-40df-970f-ee8fcf898346" providerId="ADAL" clId="{545AA144-0765-4D4F-B885-BA262B6F951B}" dt="2023-09-21T07:43:41.778" v="39" actId="478"/>
          <ac:spMkLst>
            <pc:docMk/>
            <pc:sldMk cId="3288549961" sldId="273"/>
            <ac:spMk id="3" creationId="{8B07B62D-1978-E876-F9A5-CC6648DC81CB}"/>
          </ac:spMkLst>
        </pc:spChg>
        <pc:spChg chg="del">
          <ac:chgData name="BELLEMIN SANDRA" userId="5fe4e071-d3f4-40df-970f-ee8fcf898346" providerId="ADAL" clId="{545AA144-0765-4D4F-B885-BA262B6F951B}" dt="2023-09-21T07:43:41.778" v="39" actId="478"/>
          <ac:spMkLst>
            <pc:docMk/>
            <pc:sldMk cId="3288549961" sldId="273"/>
            <ac:spMk id="4" creationId="{072C7376-6A63-B1CE-785E-625F35CBAA22}"/>
          </ac:spMkLst>
        </pc:spChg>
        <pc:picChg chg="add mod">
          <ac:chgData name="BELLEMIN SANDRA" userId="5fe4e071-d3f4-40df-970f-ee8fcf898346" providerId="ADAL" clId="{545AA144-0765-4D4F-B885-BA262B6F951B}" dt="2023-09-21T07:43:43.628" v="40"/>
          <ac:picMkLst>
            <pc:docMk/>
            <pc:sldMk cId="3288549961" sldId="273"/>
            <ac:picMk id="6" creationId="{2DDF9425-A281-3CC8-598E-7E84B6C563FC}"/>
          </ac:picMkLst>
        </pc:picChg>
      </pc:sldChg>
      <pc:sldChg chg="addSp delSp modSp mod modClrScheme chgLayout">
        <pc:chgData name="BELLEMIN SANDRA" userId="5fe4e071-d3f4-40df-970f-ee8fcf898346" providerId="ADAL" clId="{545AA144-0765-4D4F-B885-BA262B6F951B}" dt="2023-09-21T07:43:49.175" v="42"/>
        <pc:sldMkLst>
          <pc:docMk/>
          <pc:sldMk cId="3999500351" sldId="274"/>
        </pc:sldMkLst>
        <pc:picChg chg="del">
          <ac:chgData name="BELLEMIN SANDRA" userId="5fe4e071-d3f4-40df-970f-ee8fcf898346" providerId="ADAL" clId="{545AA144-0765-4D4F-B885-BA262B6F951B}" dt="2023-09-21T07:43:45.981" v="41" actId="478"/>
          <ac:picMkLst>
            <pc:docMk/>
            <pc:sldMk cId="3999500351" sldId="274"/>
            <ac:picMk id="3" creationId="{CA537668-B880-3F31-E170-921314068718}"/>
          </ac:picMkLst>
        </pc:picChg>
        <pc:picChg chg="add mod">
          <ac:chgData name="BELLEMIN SANDRA" userId="5fe4e071-d3f4-40df-970f-ee8fcf898346" providerId="ADAL" clId="{545AA144-0765-4D4F-B885-BA262B6F951B}" dt="2023-09-21T07:43:49.175" v="42"/>
          <ac:picMkLst>
            <pc:docMk/>
            <pc:sldMk cId="3999500351" sldId="274"/>
            <ac:picMk id="4" creationId="{01E2C126-A1CF-FC82-BC99-0486FD5A5AB8}"/>
          </ac:picMkLst>
        </pc:picChg>
      </pc:sldChg>
      <pc:sldChg chg="addSp delSp modSp mod modClrScheme chgLayout">
        <pc:chgData name="BELLEMIN SANDRA" userId="5fe4e071-d3f4-40df-970f-ee8fcf898346" providerId="ADAL" clId="{545AA144-0765-4D4F-B885-BA262B6F951B}" dt="2023-09-21T07:43:53.084" v="44"/>
        <pc:sldMkLst>
          <pc:docMk/>
          <pc:sldMk cId="2057816250" sldId="275"/>
        </pc:sldMkLst>
        <pc:picChg chg="del">
          <ac:chgData name="BELLEMIN SANDRA" userId="5fe4e071-d3f4-40df-970f-ee8fcf898346" providerId="ADAL" clId="{545AA144-0765-4D4F-B885-BA262B6F951B}" dt="2023-09-21T07:43:52.182" v="43" actId="478"/>
          <ac:picMkLst>
            <pc:docMk/>
            <pc:sldMk cId="2057816250" sldId="275"/>
            <ac:picMk id="3" creationId="{B93D0162-022B-D2A5-418B-5B2BC3A097C5}"/>
          </ac:picMkLst>
        </pc:picChg>
        <pc:picChg chg="add mod">
          <ac:chgData name="BELLEMIN SANDRA" userId="5fe4e071-d3f4-40df-970f-ee8fcf898346" providerId="ADAL" clId="{545AA144-0765-4D4F-B885-BA262B6F951B}" dt="2023-09-21T07:43:53.084" v="44"/>
          <ac:picMkLst>
            <pc:docMk/>
            <pc:sldMk cId="2057816250" sldId="275"/>
            <ac:picMk id="4" creationId="{96574684-5418-401E-C699-D758E28B1A53}"/>
          </ac:picMkLst>
        </pc:picChg>
      </pc:sldChg>
      <pc:sldChg chg="addSp delSp modSp mod modClrScheme chgLayout">
        <pc:chgData name="BELLEMIN SANDRA" userId="5fe4e071-d3f4-40df-970f-ee8fcf898346" providerId="ADAL" clId="{545AA144-0765-4D4F-B885-BA262B6F951B}" dt="2023-09-21T07:43:59.026" v="46"/>
        <pc:sldMkLst>
          <pc:docMk/>
          <pc:sldMk cId="2667236014" sldId="276"/>
        </pc:sldMkLst>
        <pc:spChg chg="del">
          <ac:chgData name="BELLEMIN SANDRA" userId="5fe4e071-d3f4-40df-970f-ee8fcf898346" providerId="ADAL" clId="{545AA144-0765-4D4F-B885-BA262B6F951B}" dt="2023-09-21T07:43:57.253" v="45" actId="478"/>
          <ac:spMkLst>
            <pc:docMk/>
            <pc:sldMk cId="2667236014" sldId="276"/>
            <ac:spMk id="2" creationId="{F174CC57-67CD-8F8C-342F-B798CB94B369}"/>
          </ac:spMkLst>
        </pc:spChg>
        <pc:spChg chg="del">
          <ac:chgData name="BELLEMIN SANDRA" userId="5fe4e071-d3f4-40df-970f-ee8fcf898346" providerId="ADAL" clId="{545AA144-0765-4D4F-B885-BA262B6F951B}" dt="2023-09-21T07:43:57.253" v="45" actId="478"/>
          <ac:spMkLst>
            <pc:docMk/>
            <pc:sldMk cId="2667236014" sldId="276"/>
            <ac:spMk id="3" creationId="{3FA771A2-DEE5-8A02-15A2-91ADFB941FF1}"/>
          </ac:spMkLst>
        </pc:spChg>
        <pc:picChg chg="del">
          <ac:chgData name="BELLEMIN SANDRA" userId="5fe4e071-d3f4-40df-970f-ee8fcf898346" providerId="ADAL" clId="{545AA144-0765-4D4F-B885-BA262B6F951B}" dt="2023-09-21T07:43:57.253" v="45" actId="478"/>
          <ac:picMkLst>
            <pc:docMk/>
            <pc:sldMk cId="2667236014" sldId="276"/>
            <ac:picMk id="4" creationId="{CBCCB1DF-D893-538B-1EE9-75B2CB7A72AD}"/>
          </ac:picMkLst>
        </pc:picChg>
        <pc:picChg chg="add mod">
          <ac:chgData name="BELLEMIN SANDRA" userId="5fe4e071-d3f4-40df-970f-ee8fcf898346" providerId="ADAL" clId="{545AA144-0765-4D4F-B885-BA262B6F951B}" dt="2023-09-21T07:43:59.026" v="46"/>
          <ac:picMkLst>
            <pc:docMk/>
            <pc:sldMk cId="2667236014" sldId="276"/>
            <ac:picMk id="6" creationId="{BB28E2CF-143D-F1EC-B40F-21EA79FB7CDB}"/>
          </ac:picMkLst>
        </pc:picChg>
      </pc:sldChg>
      <pc:sldChg chg="addSp delSp modSp mod modClrScheme chgLayout">
        <pc:chgData name="BELLEMIN SANDRA" userId="5fe4e071-d3f4-40df-970f-ee8fcf898346" providerId="ADAL" clId="{545AA144-0765-4D4F-B885-BA262B6F951B}" dt="2023-09-21T07:44:06.059" v="48"/>
        <pc:sldMkLst>
          <pc:docMk/>
          <pc:sldMk cId="4212257715" sldId="277"/>
        </pc:sldMkLst>
        <pc:spChg chg="del">
          <ac:chgData name="BELLEMIN SANDRA" userId="5fe4e071-d3f4-40df-970f-ee8fcf898346" providerId="ADAL" clId="{545AA144-0765-4D4F-B885-BA262B6F951B}" dt="2023-09-21T07:44:04.536" v="47" actId="478"/>
          <ac:spMkLst>
            <pc:docMk/>
            <pc:sldMk cId="4212257715" sldId="277"/>
            <ac:spMk id="2" creationId="{CB409655-3FC1-95BF-D9CE-3C14B45CA379}"/>
          </ac:spMkLst>
        </pc:spChg>
        <pc:spChg chg="del">
          <ac:chgData name="BELLEMIN SANDRA" userId="5fe4e071-d3f4-40df-970f-ee8fcf898346" providerId="ADAL" clId="{545AA144-0765-4D4F-B885-BA262B6F951B}" dt="2023-09-21T07:44:04.536" v="47" actId="478"/>
          <ac:spMkLst>
            <pc:docMk/>
            <pc:sldMk cId="4212257715" sldId="277"/>
            <ac:spMk id="3" creationId="{5266330B-AF94-03DC-BD63-16B9154CC64B}"/>
          </ac:spMkLst>
        </pc:spChg>
        <pc:picChg chg="del">
          <ac:chgData name="BELLEMIN SANDRA" userId="5fe4e071-d3f4-40df-970f-ee8fcf898346" providerId="ADAL" clId="{545AA144-0765-4D4F-B885-BA262B6F951B}" dt="2023-09-21T07:44:04.536" v="47" actId="478"/>
          <ac:picMkLst>
            <pc:docMk/>
            <pc:sldMk cId="4212257715" sldId="277"/>
            <ac:picMk id="4" creationId="{4B134AE4-503C-010B-9FE8-B2ED6200B5F1}"/>
          </ac:picMkLst>
        </pc:picChg>
        <pc:picChg chg="add mod">
          <ac:chgData name="BELLEMIN SANDRA" userId="5fe4e071-d3f4-40df-970f-ee8fcf898346" providerId="ADAL" clId="{545AA144-0765-4D4F-B885-BA262B6F951B}" dt="2023-09-21T07:44:06.059" v="48"/>
          <ac:picMkLst>
            <pc:docMk/>
            <pc:sldMk cId="4212257715" sldId="277"/>
            <ac:picMk id="6" creationId="{3C924F33-6419-41CC-6C91-423DDD26FF90}"/>
          </ac:picMkLst>
        </pc:picChg>
      </pc:sldChg>
      <pc:sldChg chg="addSp delSp modSp mod modClrScheme chgLayout">
        <pc:chgData name="BELLEMIN SANDRA" userId="5fe4e071-d3f4-40df-970f-ee8fcf898346" providerId="ADAL" clId="{545AA144-0765-4D4F-B885-BA262B6F951B}" dt="2023-09-21T07:44:13.614" v="50"/>
        <pc:sldMkLst>
          <pc:docMk/>
          <pc:sldMk cId="3658493949" sldId="286"/>
        </pc:sldMkLst>
        <pc:spChg chg="del">
          <ac:chgData name="BELLEMIN SANDRA" userId="5fe4e071-d3f4-40df-970f-ee8fcf898346" providerId="ADAL" clId="{545AA144-0765-4D4F-B885-BA262B6F951B}" dt="2023-09-21T07:44:10.393" v="49" actId="478"/>
          <ac:spMkLst>
            <pc:docMk/>
            <pc:sldMk cId="3658493949" sldId="286"/>
            <ac:spMk id="2" creationId="{65E02B01-108F-7FA5-7D2F-7FB93C51AE91}"/>
          </ac:spMkLst>
        </pc:spChg>
        <pc:spChg chg="del">
          <ac:chgData name="BELLEMIN SANDRA" userId="5fe4e071-d3f4-40df-970f-ee8fcf898346" providerId="ADAL" clId="{545AA144-0765-4D4F-B885-BA262B6F951B}" dt="2023-09-21T07:44:10.393" v="49" actId="478"/>
          <ac:spMkLst>
            <pc:docMk/>
            <pc:sldMk cId="3658493949" sldId="286"/>
            <ac:spMk id="6" creationId="{6434178B-6FFF-FE68-919E-FC417489B264}"/>
          </ac:spMkLst>
        </pc:spChg>
        <pc:grpChg chg="del">
          <ac:chgData name="BELLEMIN SANDRA" userId="5fe4e071-d3f4-40df-970f-ee8fcf898346" providerId="ADAL" clId="{545AA144-0765-4D4F-B885-BA262B6F951B}" dt="2023-09-21T07:44:10.393" v="49" actId="478"/>
          <ac:grpSpMkLst>
            <pc:docMk/>
            <pc:sldMk cId="3658493949" sldId="286"/>
            <ac:grpSpMk id="10" creationId="{3029FD73-0295-124A-BB4B-D03C9E5BD26F}"/>
          </ac:grpSpMkLst>
        </pc:grpChg>
        <pc:grpChg chg="del">
          <ac:chgData name="BELLEMIN SANDRA" userId="5fe4e071-d3f4-40df-970f-ee8fcf898346" providerId="ADAL" clId="{545AA144-0765-4D4F-B885-BA262B6F951B}" dt="2023-09-21T07:44:10.393" v="49" actId="478"/>
          <ac:grpSpMkLst>
            <pc:docMk/>
            <pc:sldMk cId="3658493949" sldId="286"/>
            <ac:grpSpMk id="16" creationId="{19A319D3-A8BF-1EDC-D597-17834A6DA735}"/>
          </ac:grpSpMkLst>
        </pc:grpChg>
        <pc:picChg chg="del">
          <ac:chgData name="BELLEMIN SANDRA" userId="5fe4e071-d3f4-40df-970f-ee8fcf898346" providerId="ADAL" clId="{545AA144-0765-4D4F-B885-BA262B6F951B}" dt="2023-09-21T07:44:10.393" v="49" actId="478"/>
          <ac:picMkLst>
            <pc:docMk/>
            <pc:sldMk cId="3658493949" sldId="286"/>
            <ac:picMk id="3" creationId="{DCBC9D45-6B42-5541-D215-CF48051AE16F}"/>
          </ac:picMkLst>
        </pc:picChg>
        <pc:picChg chg="del">
          <ac:chgData name="BELLEMIN SANDRA" userId="5fe4e071-d3f4-40df-970f-ee8fcf898346" providerId="ADAL" clId="{545AA144-0765-4D4F-B885-BA262B6F951B}" dt="2023-09-21T07:44:10.393" v="49" actId="478"/>
          <ac:picMkLst>
            <pc:docMk/>
            <pc:sldMk cId="3658493949" sldId="286"/>
            <ac:picMk id="5" creationId="{AD38C4C1-2A36-3EE8-9525-4734D83E8D75}"/>
          </ac:picMkLst>
        </pc:picChg>
        <pc:picChg chg="add mod">
          <ac:chgData name="BELLEMIN SANDRA" userId="5fe4e071-d3f4-40df-970f-ee8fcf898346" providerId="ADAL" clId="{545AA144-0765-4D4F-B885-BA262B6F951B}" dt="2023-09-21T07:44:13.614" v="50"/>
          <ac:picMkLst>
            <pc:docMk/>
            <pc:sldMk cId="3658493949" sldId="286"/>
            <ac:picMk id="7" creationId="{20BDF7A9-D1BD-8D73-C745-62CF6D5C3E37}"/>
          </ac:picMkLst>
        </pc:picChg>
        <pc:inkChg chg="del">
          <ac:chgData name="BELLEMIN SANDRA" userId="5fe4e071-d3f4-40df-970f-ee8fcf898346" providerId="ADAL" clId="{545AA144-0765-4D4F-B885-BA262B6F951B}" dt="2023-09-21T07:44:10.393" v="49" actId="478"/>
          <ac:inkMkLst>
            <pc:docMk/>
            <pc:sldMk cId="3658493949" sldId="286"/>
            <ac:inkMk id="11" creationId="{C7DFDCF0-6136-8FC8-961D-E6CF2176BCCC}"/>
          </ac:inkMkLst>
        </pc:inkChg>
      </pc:sldChg>
      <pc:sldChg chg="addSp delSp modSp mod modClrScheme chgLayout">
        <pc:chgData name="BELLEMIN SANDRA" userId="5fe4e071-d3f4-40df-970f-ee8fcf898346" providerId="ADAL" clId="{545AA144-0765-4D4F-B885-BA262B6F951B}" dt="2023-09-21T07:44:26.232" v="54"/>
        <pc:sldMkLst>
          <pc:docMk/>
          <pc:sldMk cId="3379553136" sldId="287"/>
        </pc:sldMkLst>
        <pc:picChg chg="add mod">
          <ac:chgData name="BELLEMIN SANDRA" userId="5fe4e071-d3f4-40df-970f-ee8fcf898346" providerId="ADAL" clId="{545AA144-0765-4D4F-B885-BA262B6F951B}" dt="2023-09-21T07:44:26.232" v="54"/>
          <ac:picMkLst>
            <pc:docMk/>
            <pc:sldMk cId="3379553136" sldId="287"/>
            <ac:picMk id="3" creationId="{2333ABB7-E332-1548-DD0A-F7F766FD0F12}"/>
          </ac:picMkLst>
        </pc:picChg>
        <pc:picChg chg="del">
          <ac:chgData name="BELLEMIN SANDRA" userId="5fe4e071-d3f4-40df-970f-ee8fcf898346" providerId="ADAL" clId="{545AA144-0765-4D4F-B885-BA262B6F951B}" dt="2023-09-21T07:44:24.474" v="53" actId="478"/>
          <ac:picMkLst>
            <pc:docMk/>
            <pc:sldMk cId="3379553136" sldId="287"/>
            <ac:picMk id="4" creationId="{492B72DD-4CF7-5F9F-AE89-6EF6EE6F2887}"/>
          </ac:picMkLst>
        </pc:picChg>
        <pc:picChg chg="del">
          <ac:chgData name="BELLEMIN SANDRA" userId="5fe4e071-d3f4-40df-970f-ee8fcf898346" providerId="ADAL" clId="{545AA144-0765-4D4F-B885-BA262B6F951B}" dt="2023-09-21T07:44:24.474" v="53" actId="478"/>
          <ac:picMkLst>
            <pc:docMk/>
            <pc:sldMk cId="3379553136" sldId="287"/>
            <ac:picMk id="6" creationId="{5FC471FC-2188-9DEB-3D82-5A0F82D6BAF1}"/>
          </ac:picMkLst>
        </pc:picChg>
        <pc:picChg chg="del">
          <ac:chgData name="BELLEMIN SANDRA" userId="5fe4e071-d3f4-40df-970f-ee8fcf898346" providerId="ADAL" clId="{545AA144-0765-4D4F-B885-BA262B6F951B}" dt="2023-09-21T07:44:24.474" v="53" actId="478"/>
          <ac:picMkLst>
            <pc:docMk/>
            <pc:sldMk cId="3379553136" sldId="287"/>
            <ac:picMk id="8" creationId="{7EBAB3C1-67B0-D0A2-9239-5CA7E44472F5}"/>
          </ac:picMkLst>
        </pc:picChg>
      </pc:sldChg>
      <pc:sldChg chg="addSp delSp modSp mod modClrScheme chgLayout">
        <pc:chgData name="BELLEMIN SANDRA" userId="5fe4e071-d3f4-40df-970f-ee8fcf898346" providerId="ADAL" clId="{545AA144-0765-4D4F-B885-BA262B6F951B}" dt="2023-09-21T07:44:20.195" v="52"/>
        <pc:sldMkLst>
          <pc:docMk/>
          <pc:sldMk cId="3729108291" sldId="288"/>
        </pc:sldMkLst>
        <pc:picChg chg="del">
          <ac:chgData name="BELLEMIN SANDRA" userId="5fe4e071-d3f4-40df-970f-ee8fcf898346" providerId="ADAL" clId="{545AA144-0765-4D4F-B885-BA262B6F951B}" dt="2023-09-21T07:44:17.710" v="51" actId="478"/>
          <ac:picMkLst>
            <pc:docMk/>
            <pc:sldMk cId="3729108291" sldId="288"/>
            <ac:picMk id="2" creationId="{F1D767AB-6EC0-63BE-AC4F-A93B08FC0384}"/>
          </ac:picMkLst>
        </pc:picChg>
        <pc:picChg chg="del">
          <ac:chgData name="BELLEMIN SANDRA" userId="5fe4e071-d3f4-40df-970f-ee8fcf898346" providerId="ADAL" clId="{545AA144-0765-4D4F-B885-BA262B6F951B}" dt="2023-09-21T07:44:17.710" v="51" actId="478"/>
          <ac:picMkLst>
            <pc:docMk/>
            <pc:sldMk cId="3729108291" sldId="288"/>
            <ac:picMk id="3" creationId="{014F245F-5B2D-6990-FD29-6CC0CA935448}"/>
          </ac:picMkLst>
        </pc:picChg>
        <pc:picChg chg="del">
          <ac:chgData name="BELLEMIN SANDRA" userId="5fe4e071-d3f4-40df-970f-ee8fcf898346" providerId="ADAL" clId="{545AA144-0765-4D4F-B885-BA262B6F951B}" dt="2023-09-21T07:44:17.710" v="51" actId="478"/>
          <ac:picMkLst>
            <pc:docMk/>
            <pc:sldMk cId="3729108291" sldId="288"/>
            <ac:picMk id="4" creationId="{9D293F48-3858-4440-B149-FE8F859287EF}"/>
          </ac:picMkLst>
        </pc:picChg>
        <pc:picChg chg="add mod">
          <ac:chgData name="BELLEMIN SANDRA" userId="5fe4e071-d3f4-40df-970f-ee8fcf898346" providerId="ADAL" clId="{545AA144-0765-4D4F-B885-BA262B6F951B}" dt="2023-09-21T07:44:20.195" v="52"/>
          <ac:picMkLst>
            <pc:docMk/>
            <pc:sldMk cId="3729108291" sldId="288"/>
            <ac:picMk id="6" creationId="{4FB9C1F4-A93E-75FD-3830-47DE8FFF7D7A}"/>
          </ac:picMkLst>
        </pc:picChg>
      </pc:sldChg>
      <pc:sldChg chg="addSp delSp modSp mod modClrScheme chgLayout">
        <pc:chgData name="BELLEMIN SANDRA" userId="5fe4e071-d3f4-40df-970f-ee8fcf898346" providerId="ADAL" clId="{545AA144-0765-4D4F-B885-BA262B6F951B}" dt="2023-09-21T07:44:44.569" v="58"/>
        <pc:sldMkLst>
          <pc:docMk/>
          <pc:sldMk cId="4111907003" sldId="289"/>
        </pc:sldMkLst>
        <pc:picChg chg="add mod">
          <ac:chgData name="BELLEMIN SANDRA" userId="5fe4e071-d3f4-40df-970f-ee8fcf898346" providerId="ADAL" clId="{545AA144-0765-4D4F-B885-BA262B6F951B}" dt="2023-09-21T07:44:44.569" v="58"/>
          <ac:picMkLst>
            <pc:docMk/>
            <pc:sldMk cId="4111907003" sldId="289"/>
            <ac:picMk id="3" creationId="{DA87955F-45C9-8BA1-583D-26D70006A34B}"/>
          </ac:picMkLst>
        </pc:picChg>
        <pc:picChg chg="del">
          <ac:chgData name="BELLEMIN SANDRA" userId="5fe4e071-d3f4-40df-970f-ee8fcf898346" providerId="ADAL" clId="{545AA144-0765-4D4F-B885-BA262B6F951B}" dt="2023-09-21T07:44:42.464" v="57" actId="478"/>
          <ac:picMkLst>
            <pc:docMk/>
            <pc:sldMk cId="4111907003" sldId="289"/>
            <ac:picMk id="4" creationId="{297728E3-7FD5-32CB-DEB4-B54828167E95}"/>
          </ac:picMkLst>
        </pc:picChg>
        <pc:picChg chg="del">
          <ac:chgData name="BELLEMIN SANDRA" userId="5fe4e071-d3f4-40df-970f-ee8fcf898346" providerId="ADAL" clId="{545AA144-0765-4D4F-B885-BA262B6F951B}" dt="2023-09-21T07:44:42.464" v="57" actId="478"/>
          <ac:picMkLst>
            <pc:docMk/>
            <pc:sldMk cId="4111907003" sldId="289"/>
            <ac:picMk id="6" creationId="{690AF5B3-9D62-C690-F78D-E048ADAE2B22}"/>
          </ac:picMkLst>
        </pc:picChg>
      </pc:sldChg>
      <pc:sldChg chg="addSp delSp modSp mod modClrScheme chgLayout">
        <pc:chgData name="BELLEMIN SANDRA" userId="5fe4e071-d3f4-40df-970f-ee8fcf898346" providerId="ADAL" clId="{545AA144-0765-4D4F-B885-BA262B6F951B}" dt="2023-09-21T07:44:37.851" v="56"/>
        <pc:sldMkLst>
          <pc:docMk/>
          <pc:sldMk cId="4055412609" sldId="290"/>
        </pc:sldMkLst>
        <pc:picChg chg="del">
          <ac:chgData name="BELLEMIN SANDRA" userId="5fe4e071-d3f4-40df-970f-ee8fcf898346" providerId="ADAL" clId="{545AA144-0765-4D4F-B885-BA262B6F951B}" dt="2023-09-21T07:44:36.091" v="55" actId="478"/>
          <ac:picMkLst>
            <pc:docMk/>
            <pc:sldMk cId="4055412609" sldId="290"/>
            <ac:picMk id="2" creationId="{019B9CA2-994E-A5E8-5D41-EEC0A7E9C590}"/>
          </ac:picMkLst>
        </pc:picChg>
        <pc:picChg chg="del">
          <ac:chgData name="BELLEMIN SANDRA" userId="5fe4e071-d3f4-40df-970f-ee8fcf898346" providerId="ADAL" clId="{545AA144-0765-4D4F-B885-BA262B6F951B}" dt="2023-09-21T07:44:36.091" v="55" actId="478"/>
          <ac:picMkLst>
            <pc:docMk/>
            <pc:sldMk cId="4055412609" sldId="290"/>
            <ac:picMk id="3" creationId="{357E99AE-1443-4E60-8D8E-809CA1837149}"/>
          </ac:picMkLst>
        </pc:picChg>
        <pc:picChg chg="add mod">
          <ac:chgData name="BELLEMIN SANDRA" userId="5fe4e071-d3f4-40df-970f-ee8fcf898346" providerId="ADAL" clId="{545AA144-0765-4D4F-B885-BA262B6F951B}" dt="2023-09-21T07:44:37.851" v="56"/>
          <ac:picMkLst>
            <pc:docMk/>
            <pc:sldMk cId="4055412609" sldId="290"/>
            <ac:picMk id="5" creationId="{86369158-CD98-22A5-E9C1-75BEEBEB44CF}"/>
          </ac:picMkLst>
        </pc:picChg>
      </pc:sldChg>
      <pc:sldChg chg="addSp delSp modSp mod modClrScheme chgLayout">
        <pc:chgData name="BELLEMIN SANDRA" userId="5fe4e071-d3f4-40df-970f-ee8fcf898346" providerId="ADAL" clId="{545AA144-0765-4D4F-B885-BA262B6F951B}" dt="2023-09-21T07:44:52.440" v="60"/>
        <pc:sldMkLst>
          <pc:docMk/>
          <pc:sldMk cId="879714937" sldId="299"/>
        </pc:sldMkLst>
        <pc:spChg chg="del">
          <ac:chgData name="BELLEMIN SANDRA" userId="5fe4e071-d3f4-40df-970f-ee8fcf898346" providerId="ADAL" clId="{545AA144-0765-4D4F-B885-BA262B6F951B}" dt="2023-09-21T07:44:48.896" v="59" actId="478"/>
          <ac:spMkLst>
            <pc:docMk/>
            <pc:sldMk cId="879714937" sldId="299"/>
            <ac:spMk id="4" creationId="{7DE6FB24-6E55-F6B2-5AD3-761F83A9991E}"/>
          </ac:spMkLst>
        </pc:spChg>
        <pc:picChg chg="del">
          <ac:chgData name="BELLEMIN SANDRA" userId="5fe4e071-d3f4-40df-970f-ee8fcf898346" providerId="ADAL" clId="{545AA144-0765-4D4F-B885-BA262B6F951B}" dt="2023-09-21T07:44:48.896" v="59" actId="478"/>
          <ac:picMkLst>
            <pc:docMk/>
            <pc:sldMk cId="879714937" sldId="299"/>
            <ac:picMk id="3" creationId="{0776CBD9-639D-4F35-D778-6429C9E9F9EA}"/>
          </ac:picMkLst>
        </pc:picChg>
        <pc:picChg chg="add mod">
          <ac:chgData name="BELLEMIN SANDRA" userId="5fe4e071-d3f4-40df-970f-ee8fcf898346" providerId="ADAL" clId="{545AA144-0765-4D4F-B885-BA262B6F951B}" dt="2023-09-21T07:44:52.440" v="60"/>
          <ac:picMkLst>
            <pc:docMk/>
            <pc:sldMk cId="879714937" sldId="299"/>
            <ac:picMk id="5" creationId="{B0B59974-0D38-AE66-46F1-DC6312DEDB8A}"/>
          </ac:picMkLst>
        </pc:picChg>
      </pc:sldChg>
      <pc:sldChg chg="addSp delSp modSp mod modClrScheme chgLayout">
        <pc:chgData name="BELLEMIN SANDRA" userId="5fe4e071-d3f4-40df-970f-ee8fcf898346" providerId="ADAL" clId="{545AA144-0765-4D4F-B885-BA262B6F951B}" dt="2023-09-21T07:45:07.137" v="64"/>
        <pc:sldMkLst>
          <pc:docMk/>
          <pc:sldMk cId="152946862" sldId="300"/>
        </pc:sldMkLst>
        <pc:grpChg chg="del">
          <ac:chgData name="BELLEMIN SANDRA" userId="5fe4e071-d3f4-40df-970f-ee8fcf898346" providerId="ADAL" clId="{545AA144-0765-4D4F-B885-BA262B6F951B}" dt="2023-09-21T07:45:03.313" v="63" actId="478"/>
          <ac:grpSpMkLst>
            <pc:docMk/>
            <pc:sldMk cId="152946862" sldId="300"/>
            <ac:grpSpMk id="4" creationId="{6BF019CA-F3AD-0EF4-2658-050ED37E4171}"/>
          </ac:grpSpMkLst>
        </pc:grpChg>
        <pc:picChg chg="del">
          <ac:chgData name="BELLEMIN SANDRA" userId="5fe4e071-d3f4-40df-970f-ee8fcf898346" providerId="ADAL" clId="{545AA144-0765-4D4F-B885-BA262B6F951B}" dt="2023-09-21T07:45:03.313" v="63" actId="478"/>
          <ac:picMkLst>
            <pc:docMk/>
            <pc:sldMk cId="152946862" sldId="300"/>
            <ac:picMk id="2" creationId="{FE7CD024-21F7-CBBB-5C73-1BA73C93D53E}"/>
          </ac:picMkLst>
        </pc:picChg>
        <pc:picChg chg="del">
          <ac:chgData name="BELLEMIN SANDRA" userId="5fe4e071-d3f4-40df-970f-ee8fcf898346" providerId="ADAL" clId="{545AA144-0765-4D4F-B885-BA262B6F951B}" dt="2023-09-21T07:45:03.313" v="63" actId="478"/>
          <ac:picMkLst>
            <pc:docMk/>
            <pc:sldMk cId="152946862" sldId="300"/>
            <ac:picMk id="3" creationId="{1DDBAA50-7C0C-DEB1-16C9-4B82B391DAB4}"/>
          </ac:picMkLst>
        </pc:picChg>
        <pc:picChg chg="del">
          <ac:chgData name="BELLEMIN SANDRA" userId="5fe4e071-d3f4-40df-970f-ee8fcf898346" providerId="ADAL" clId="{545AA144-0765-4D4F-B885-BA262B6F951B}" dt="2023-09-21T07:45:03.313" v="63" actId="478"/>
          <ac:picMkLst>
            <pc:docMk/>
            <pc:sldMk cId="152946862" sldId="300"/>
            <ac:picMk id="5" creationId="{F92A1CF8-7969-7F91-DC58-D30C8B6B72E6}"/>
          </ac:picMkLst>
        </pc:picChg>
        <pc:picChg chg="add mod">
          <ac:chgData name="BELLEMIN SANDRA" userId="5fe4e071-d3f4-40df-970f-ee8fcf898346" providerId="ADAL" clId="{545AA144-0765-4D4F-B885-BA262B6F951B}" dt="2023-09-21T07:45:07.137" v="64"/>
          <ac:picMkLst>
            <pc:docMk/>
            <pc:sldMk cId="152946862" sldId="300"/>
            <ac:picMk id="9" creationId="{EB455029-36EB-4043-EC67-C93208EC10B0}"/>
          </ac:picMkLst>
        </pc:picChg>
      </pc:sldChg>
      <pc:sldChg chg="addSp delSp modSp mod modClrScheme chgLayout">
        <pc:chgData name="BELLEMIN SANDRA" userId="5fe4e071-d3f4-40df-970f-ee8fcf898346" providerId="ADAL" clId="{545AA144-0765-4D4F-B885-BA262B6F951B}" dt="2023-09-21T07:44:58.918" v="62"/>
        <pc:sldMkLst>
          <pc:docMk/>
          <pc:sldMk cId="2822005804" sldId="301"/>
        </pc:sldMkLst>
        <pc:grpChg chg="del">
          <ac:chgData name="BELLEMIN SANDRA" userId="5fe4e071-d3f4-40df-970f-ee8fcf898346" providerId="ADAL" clId="{545AA144-0765-4D4F-B885-BA262B6F951B}" dt="2023-09-21T07:44:56.714" v="61" actId="478"/>
          <ac:grpSpMkLst>
            <pc:docMk/>
            <pc:sldMk cId="2822005804" sldId="301"/>
            <ac:grpSpMk id="6" creationId="{6E65F3BA-D5C0-EFBA-7E52-BAE7C298ECB5}"/>
          </ac:grpSpMkLst>
        </pc:grpChg>
        <pc:picChg chg="del">
          <ac:chgData name="BELLEMIN SANDRA" userId="5fe4e071-d3f4-40df-970f-ee8fcf898346" providerId="ADAL" clId="{545AA144-0765-4D4F-B885-BA262B6F951B}" dt="2023-09-21T07:44:56.714" v="61" actId="478"/>
          <ac:picMkLst>
            <pc:docMk/>
            <pc:sldMk cId="2822005804" sldId="301"/>
            <ac:picMk id="2" creationId="{BAD3486B-F8D4-EB10-B567-194FB195B91A}"/>
          </ac:picMkLst>
        </pc:picChg>
        <pc:picChg chg="del">
          <ac:chgData name="BELLEMIN SANDRA" userId="5fe4e071-d3f4-40df-970f-ee8fcf898346" providerId="ADAL" clId="{545AA144-0765-4D4F-B885-BA262B6F951B}" dt="2023-09-21T07:44:56.714" v="61" actId="478"/>
          <ac:picMkLst>
            <pc:docMk/>
            <pc:sldMk cId="2822005804" sldId="301"/>
            <ac:picMk id="3" creationId="{1DDBAA50-7C0C-DEB1-16C9-4B82B391DAB4}"/>
          </ac:picMkLst>
        </pc:picChg>
        <pc:picChg chg="add mod">
          <ac:chgData name="BELLEMIN SANDRA" userId="5fe4e071-d3f4-40df-970f-ee8fcf898346" providerId="ADAL" clId="{545AA144-0765-4D4F-B885-BA262B6F951B}" dt="2023-09-21T07:44:58.918" v="62"/>
          <ac:picMkLst>
            <pc:docMk/>
            <pc:sldMk cId="2822005804" sldId="301"/>
            <ac:picMk id="8" creationId="{F35DE702-E056-02AF-A99A-912BF9C0E47B}"/>
          </ac:picMkLst>
        </pc:picChg>
      </pc:sldChg>
      <pc:sldChg chg="addSp delSp modSp mod modClrScheme chgLayout">
        <pc:chgData name="BELLEMIN SANDRA" userId="5fe4e071-d3f4-40df-970f-ee8fcf898346" providerId="ADAL" clId="{545AA144-0765-4D4F-B885-BA262B6F951B}" dt="2023-09-21T07:42:15.842" v="12"/>
        <pc:sldMkLst>
          <pc:docMk/>
          <pc:sldMk cId="2076706273" sldId="303"/>
        </pc:sldMkLst>
        <pc:spChg chg="del">
          <ac:chgData name="BELLEMIN SANDRA" userId="5fe4e071-d3f4-40df-970f-ee8fcf898346" providerId="ADAL" clId="{545AA144-0765-4D4F-B885-BA262B6F951B}" dt="2023-09-21T07:42:13.953" v="11" actId="478"/>
          <ac:spMkLst>
            <pc:docMk/>
            <pc:sldMk cId="2076706273" sldId="303"/>
            <ac:spMk id="5" creationId="{BB1B80C1-EC6E-E8A9-C529-7856FA966D73}"/>
          </ac:spMkLst>
        </pc:spChg>
        <pc:spChg chg="del">
          <ac:chgData name="BELLEMIN SANDRA" userId="5fe4e071-d3f4-40df-970f-ee8fcf898346" providerId="ADAL" clId="{545AA144-0765-4D4F-B885-BA262B6F951B}" dt="2023-09-21T07:42:13.953" v="11" actId="478"/>
          <ac:spMkLst>
            <pc:docMk/>
            <pc:sldMk cId="2076706273" sldId="303"/>
            <ac:spMk id="6" creationId="{FFADF25F-FFD1-950A-2A92-D1E86C743ACB}"/>
          </ac:spMkLst>
        </pc:spChg>
        <pc:grpChg chg="del">
          <ac:chgData name="BELLEMIN SANDRA" userId="5fe4e071-d3f4-40df-970f-ee8fcf898346" providerId="ADAL" clId="{545AA144-0765-4D4F-B885-BA262B6F951B}" dt="2023-09-21T07:42:13.953" v="11" actId="478"/>
          <ac:grpSpMkLst>
            <pc:docMk/>
            <pc:sldMk cId="2076706273" sldId="303"/>
            <ac:grpSpMk id="7" creationId="{EB1CC106-D1D6-B218-DF81-A170B63D2F49}"/>
          </ac:grpSpMkLst>
        </pc:grpChg>
        <pc:picChg chg="del">
          <ac:chgData name="BELLEMIN SANDRA" userId="5fe4e071-d3f4-40df-970f-ee8fcf898346" providerId="ADAL" clId="{545AA144-0765-4D4F-B885-BA262B6F951B}" dt="2023-09-21T07:42:13.953" v="11" actId="478"/>
          <ac:picMkLst>
            <pc:docMk/>
            <pc:sldMk cId="2076706273" sldId="303"/>
            <ac:picMk id="3" creationId="{6AF2AA48-7ECF-6FE7-EB91-3CB8EFD40AF4}"/>
          </ac:picMkLst>
        </pc:picChg>
        <pc:picChg chg="del">
          <ac:chgData name="BELLEMIN SANDRA" userId="5fe4e071-d3f4-40df-970f-ee8fcf898346" providerId="ADAL" clId="{545AA144-0765-4D4F-B885-BA262B6F951B}" dt="2023-09-21T07:42:13.953" v="11" actId="478"/>
          <ac:picMkLst>
            <pc:docMk/>
            <pc:sldMk cId="2076706273" sldId="303"/>
            <ac:picMk id="4" creationId="{12A98FEB-BE10-72B8-8949-8A5FE1FA21B7}"/>
          </ac:picMkLst>
        </pc:picChg>
        <pc:picChg chg="add mod">
          <ac:chgData name="BELLEMIN SANDRA" userId="5fe4e071-d3f4-40df-970f-ee8fcf898346" providerId="ADAL" clId="{545AA144-0765-4D4F-B885-BA262B6F951B}" dt="2023-09-21T07:42:15.842" v="12"/>
          <ac:picMkLst>
            <pc:docMk/>
            <pc:sldMk cId="2076706273" sldId="303"/>
            <ac:picMk id="10" creationId="{07853910-1491-C265-0ACA-BCAFBC3E652E}"/>
          </ac:picMkLst>
        </pc:picChg>
      </pc:sldChg>
      <pc:sldChg chg="addSp delSp modSp mod modClrScheme chgLayout">
        <pc:chgData name="BELLEMIN SANDRA" userId="5fe4e071-d3f4-40df-970f-ee8fcf898346" providerId="ADAL" clId="{545AA144-0765-4D4F-B885-BA262B6F951B}" dt="2023-09-21T07:42:31.785" v="16"/>
        <pc:sldMkLst>
          <pc:docMk/>
          <pc:sldMk cId="2285693394" sldId="304"/>
        </pc:sldMkLst>
        <pc:spChg chg="del">
          <ac:chgData name="BELLEMIN SANDRA" userId="5fe4e071-d3f4-40df-970f-ee8fcf898346" providerId="ADAL" clId="{545AA144-0765-4D4F-B885-BA262B6F951B}" dt="2023-09-21T07:42:29.433" v="15" actId="478"/>
          <ac:spMkLst>
            <pc:docMk/>
            <pc:sldMk cId="2285693394" sldId="304"/>
            <ac:spMk id="5" creationId="{BB1B80C1-EC6E-E8A9-C529-7856FA966D73}"/>
          </ac:spMkLst>
        </pc:spChg>
        <pc:spChg chg="del">
          <ac:chgData name="BELLEMIN SANDRA" userId="5fe4e071-d3f4-40df-970f-ee8fcf898346" providerId="ADAL" clId="{545AA144-0765-4D4F-B885-BA262B6F951B}" dt="2023-09-21T07:42:29.433" v="15" actId="478"/>
          <ac:spMkLst>
            <pc:docMk/>
            <pc:sldMk cId="2285693394" sldId="304"/>
            <ac:spMk id="6" creationId="{FFADF25F-FFD1-950A-2A92-D1E86C743ACB}"/>
          </ac:spMkLst>
        </pc:spChg>
        <pc:spChg chg="del">
          <ac:chgData name="BELLEMIN SANDRA" userId="5fe4e071-d3f4-40df-970f-ee8fcf898346" providerId="ADAL" clId="{545AA144-0765-4D4F-B885-BA262B6F951B}" dt="2023-09-21T07:42:29.433" v="15" actId="478"/>
          <ac:spMkLst>
            <pc:docMk/>
            <pc:sldMk cId="2285693394" sldId="304"/>
            <ac:spMk id="7" creationId="{11011AD5-196E-C4F1-93E7-6401B9AD791F}"/>
          </ac:spMkLst>
        </pc:spChg>
        <pc:grpChg chg="del">
          <ac:chgData name="BELLEMIN SANDRA" userId="5fe4e071-d3f4-40df-970f-ee8fcf898346" providerId="ADAL" clId="{545AA144-0765-4D4F-B885-BA262B6F951B}" dt="2023-09-21T07:42:29.433" v="15" actId="478"/>
          <ac:grpSpMkLst>
            <pc:docMk/>
            <pc:sldMk cId="2285693394" sldId="304"/>
            <ac:grpSpMk id="8" creationId="{DEF15D42-44A2-61DF-48A1-2F339FF46A2A}"/>
          </ac:grpSpMkLst>
        </pc:grpChg>
        <pc:picChg chg="del">
          <ac:chgData name="BELLEMIN SANDRA" userId="5fe4e071-d3f4-40df-970f-ee8fcf898346" providerId="ADAL" clId="{545AA144-0765-4D4F-B885-BA262B6F951B}" dt="2023-09-21T07:42:29.433" v="15" actId="478"/>
          <ac:picMkLst>
            <pc:docMk/>
            <pc:sldMk cId="2285693394" sldId="304"/>
            <ac:picMk id="3" creationId="{6AF2AA48-7ECF-6FE7-EB91-3CB8EFD40AF4}"/>
          </ac:picMkLst>
        </pc:picChg>
        <pc:picChg chg="del">
          <ac:chgData name="BELLEMIN SANDRA" userId="5fe4e071-d3f4-40df-970f-ee8fcf898346" providerId="ADAL" clId="{545AA144-0765-4D4F-B885-BA262B6F951B}" dt="2023-09-21T07:42:29.433" v="15" actId="478"/>
          <ac:picMkLst>
            <pc:docMk/>
            <pc:sldMk cId="2285693394" sldId="304"/>
            <ac:picMk id="4" creationId="{12A98FEB-BE10-72B8-8949-8A5FE1FA21B7}"/>
          </ac:picMkLst>
        </pc:picChg>
        <pc:picChg chg="add mod">
          <ac:chgData name="BELLEMIN SANDRA" userId="5fe4e071-d3f4-40df-970f-ee8fcf898346" providerId="ADAL" clId="{545AA144-0765-4D4F-B885-BA262B6F951B}" dt="2023-09-21T07:42:31.785" v="16"/>
          <ac:picMkLst>
            <pc:docMk/>
            <pc:sldMk cId="2285693394" sldId="304"/>
            <ac:picMk id="11" creationId="{26729CD6-ABBA-0B43-939D-53A7120F1056}"/>
          </ac:picMkLst>
        </pc:picChg>
      </pc:sldChg>
      <pc:sldChg chg="addSp delSp modSp mod modClrScheme chgLayout">
        <pc:chgData name="BELLEMIN SANDRA" userId="5fe4e071-d3f4-40df-970f-ee8fcf898346" providerId="ADAL" clId="{545AA144-0765-4D4F-B885-BA262B6F951B}" dt="2023-09-21T07:42:43.031" v="20"/>
        <pc:sldMkLst>
          <pc:docMk/>
          <pc:sldMk cId="947714836" sldId="305"/>
        </pc:sldMkLst>
        <pc:spChg chg="del">
          <ac:chgData name="BELLEMIN SANDRA" userId="5fe4e071-d3f4-40df-970f-ee8fcf898346" providerId="ADAL" clId="{545AA144-0765-4D4F-B885-BA262B6F951B}" dt="2023-09-21T07:42:41.124" v="19" actId="478"/>
          <ac:spMkLst>
            <pc:docMk/>
            <pc:sldMk cId="947714836" sldId="305"/>
            <ac:spMk id="5" creationId="{BB1B80C1-EC6E-E8A9-C529-7856FA966D73}"/>
          </ac:spMkLst>
        </pc:spChg>
        <pc:spChg chg="del">
          <ac:chgData name="BELLEMIN SANDRA" userId="5fe4e071-d3f4-40df-970f-ee8fcf898346" providerId="ADAL" clId="{545AA144-0765-4D4F-B885-BA262B6F951B}" dt="2023-09-21T07:42:41.124" v="19" actId="478"/>
          <ac:spMkLst>
            <pc:docMk/>
            <pc:sldMk cId="947714836" sldId="305"/>
            <ac:spMk id="6" creationId="{FFADF25F-FFD1-950A-2A92-D1E86C743ACB}"/>
          </ac:spMkLst>
        </pc:spChg>
        <pc:spChg chg="del">
          <ac:chgData name="BELLEMIN SANDRA" userId="5fe4e071-d3f4-40df-970f-ee8fcf898346" providerId="ADAL" clId="{545AA144-0765-4D4F-B885-BA262B6F951B}" dt="2023-09-21T07:42:41.124" v="19" actId="478"/>
          <ac:spMkLst>
            <pc:docMk/>
            <pc:sldMk cId="947714836" sldId="305"/>
            <ac:spMk id="7" creationId="{11011AD5-196E-C4F1-93E7-6401B9AD791F}"/>
          </ac:spMkLst>
        </pc:spChg>
        <pc:spChg chg="del">
          <ac:chgData name="BELLEMIN SANDRA" userId="5fe4e071-d3f4-40df-970f-ee8fcf898346" providerId="ADAL" clId="{545AA144-0765-4D4F-B885-BA262B6F951B}" dt="2023-09-21T07:42:41.124" v="19" actId="478"/>
          <ac:spMkLst>
            <pc:docMk/>
            <pc:sldMk cId="947714836" sldId="305"/>
            <ac:spMk id="8" creationId="{610A17B9-47DA-DA00-7809-3AE7B4C22741}"/>
          </ac:spMkLst>
        </pc:spChg>
        <pc:grpChg chg="del">
          <ac:chgData name="BELLEMIN SANDRA" userId="5fe4e071-d3f4-40df-970f-ee8fcf898346" providerId="ADAL" clId="{545AA144-0765-4D4F-B885-BA262B6F951B}" dt="2023-09-21T07:42:41.124" v="19" actId="478"/>
          <ac:grpSpMkLst>
            <pc:docMk/>
            <pc:sldMk cId="947714836" sldId="305"/>
            <ac:grpSpMk id="9" creationId="{F45DB6AE-31C2-01E9-6F51-926952EFD376}"/>
          </ac:grpSpMkLst>
        </pc:grpChg>
        <pc:picChg chg="del">
          <ac:chgData name="BELLEMIN SANDRA" userId="5fe4e071-d3f4-40df-970f-ee8fcf898346" providerId="ADAL" clId="{545AA144-0765-4D4F-B885-BA262B6F951B}" dt="2023-09-21T07:42:41.124" v="19" actId="478"/>
          <ac:picMkLst>
            <pc:docMk/>
            <pc:sldMk cId="947714836" sldId="305"/>
            <ac:picMk id="3" creationId="{6AF2AA48-7ECF-6FE7-EB91-3CB8EFD40AF4}"/>
          </ac:picMkLst>
        </pc:picChg>
        <pc:picChg chg="del">
          <ac:chgData name="BELLEMIN SANDRA" userId="5fe4e071-d3f4-40df-970f-ee8fcf898346" providerId="ADAL" clId="{545AA144-0765-4D4F-B885-BA262B6F951B}" dt="2023-09-21T07:42:41.124" v="19" actId="478"/>
          <ac:picMkLst>
            <pc:docMk/>
            <pc:sldMk cId="947714836" sldId="305"/>
            <ac:picMk id="4" creationId="{12A98FEB-BE10-72B8-8949-8A5FE1FA21B7}"/>
          </ac:picMkLst>
        </pc:picChg>
        <pc:picChg chg="add mod">
          <ac:chgData name="BELLEMIN SANDRA" userId="5fe4e071-d3f4-40df-970f-ee8fcf898346" providerId="ADAL" clId="{545AA144-0765-4D4F-B885-BA262B6F951B}" dt="2023-09-21T07:42:43.031" v="20"/>
          <ac:picMkLst>
            <pc:docMk/>
            <pc:sldMk cId="947714836" sldId="305"/>
            <ac:picMk id="12" creationId="{189352E2-9655-788E-B5C3-CE76AFC6ADCD}"/>
          </ac:picMkLst>
        </pc:picChg>
      </pc:sldChg>
      <pc:sldChg chg="addSp delSp modSp mod modClrScheme chgLayout">
        <pc:chgData name="BELLEMIN SANDRA" userId="5fe4e071-d3f4-40df-970f-ee8fcf898346" providerId="ADAL" clId="{545AA144-0765-4D4F-B885-BA262B6F951B}" dt="2023-09-21T07:45:12.750" v="66"/>
        <pc:sldMkLst>
          <pc:docMk/>
          <pc:sldMk cId="2024610257" sldId="306"/>
        </pc:sldMkLst>
        <pc:spChg chg="del">
          <ac:chgData name="BELLEMIN SANDRA" userId="5fe4e071-d3f4-40df-970f-ee8fcf898346" providerId="ADAL" clId="{545AA144-0765-4D4F-B885-BA262B6F951B}" dt="2023-09-21T07:45:11.180" v="65" actId="478"/>
          <ac:spMkLst>
            <pc:docMk/>
            <pc:sldMk cId="2024610257" sldId="306"/>
            <ac:spMk id="2" creationId="{8BF91759-3B00-F056-93B7-86828C3515EB}"/>
          </ac:spMkLst>
        </pc:spChg>
        <pc:picChg chg="del">
          <ac:chgData name="BELLEMIN SANDRA" userId="5fe4e071-d3f4-40df-970f-ee8fcf898346" providerId="ADAL" clId="{545AA144-0765-4D4F-B885-BA262B6F951B}" dt="2023-09-21T07:45:11.180" v="65" actId="478"/>
          <ac:picMkLst>
            <pc:docMk/>
            <pc:sldMk cId="2024610257" sldId="306"/>
            <ac:picMk id="3" creationId="{45D2C842-CCCF-86FF-0C45-DF21726BFE1F}"/>
          </ac:picMkLst>
        </pc:picChg>
        <pc:picChg chg="add mod">
          <ac:chgData name="BELLEMIN SANDRA" userId="5fe4e071-d3f4-40df-970f-ee8fcf898346" providerId="ADAL" clId="{545AA144-0765-4D4F-B885-BA262B6F951B}" dt="2023-09-21T07:45:12.750" v="66"/>
          <ac:picMkLst>
            <pc:docMk/>
            <pc:sldMk cId="2024610257" sldId="306"/>
            <ac:picMk id="5" creationId="{882CE81D-8618-9EFE-73E2-E3B4B64CF5B3}"/>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E8A7F3-C834-43B3-8AB7-FFCA538905AA}" type="datetimeFigureOut">
              <a:rPr lang="fr-FR" smtClean="0"/>
              <a:t>21/09/2023</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AA51F6-14A9-4A18-BB12-D21B1003A1CB}" type="slidenum">
              <a:rPr lang="fr-FR" smtClean="0"/>
              <a:t>‹N°›</a:t>
            </a:fld>
            <a:endParaRPr lang="fr-FR"/>
          </a:p>
        </p:txBody>
      </p:sp>
    </p:spTree>
    <p:extLst>
      <p:ext uri="{BB962C8B-B14F-4D97-AF65-F5344CB8AC3E}">
        <p14:creationId xmlns:p14="http://schemas.microsoft.com/office/powerpoint/2010/main" val="23372158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QUI PARLE ? À QUI ? DE QUOI ? – </a:t>
            </a:r>
            <a:r>
              <a:rPr lang="fr-FR" b="0" i="1" dirty="0"/>
              <a:t>La valeur des temps</a:t>
            </a:r>
          </a:p>
          <a:p>
            <a:r>
              <a:rPr lang="fr-FR" b="1" i="1" dirty="0"/>
              <a:t>Leçon 46 : L’histoire de Burt (2)</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1" dirty="0">
              <a:solidFill>
                <a:srgbClr val="FF0000"/>
              </a:solidFill>
              <a:effectLst/>
              <a:latin typeface="Helvetica"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a:solidFill>
                  <a:srgbClr val="FF0000"/>
                </a:solidFill>
                <a:effectLst/>
                <a:latin typeface="Helvetica" panose="020B0604020202020204" pitchFamily="34" charset="0"/>
                <a:ea typeface="Times New Roman" panose="02020603050405020304" pitchFamily="18" charset="0"/>
                <a:cs typeface="Times New Roman" panose="02020603050405020304" pitchFamily="18" charset="0"/>
              </a:rPr>
              <a:t>NB : </a:t>
            </a:r>
            <a:br>
              <a:rPr lang="fr-FR" sz="1200" b="1" dirty="0">
                <a:solidFill>
                  <a:srgbClr val="FF0000"/>
                </a:solidFill>
                <a:effectLst/>
                <a:latin typeface="Helvetica" panose="020B0604020202020204" pitchFamily="34" charset="0"/>
                <a:ea typeface="Times New Roman" panose="02020603050405020304" pitchFamily="18" charset="0"/>
                <a:cs typeface="Times New Roman" panose="02020603050405020304" pitchFamily="18" charset="0"/>
              </a:rPr>
            </a:br>
            <a:r>
              <a:rPr lang="fr-FR" sz="1200" b="1" dirty="0">
                <a:solidFill>
                  <a:srgbClr val="FF0000"/>
                </a:solidFill>
                <a:effectLst/>
                <a:latin typeface="Helvetica" panose="020B0604020202020204" pitchFamily="34" charset="0"/>
                <a:ea typeface="Times New Roman" panose="02020603050405020304" pitchFamily="18" charset="0"/>
                <a:cs typeface="Times New Roman" panose="02020603050405020304" pitchFamily="18" charset="0"/>
              </a:rPr>
              <a:t>- </a:t>
            </a:r>
            <a:r>
              <a:rPr lang="fr-FR" sz="1200" b="0" dirty="0">
                <a:solidFill>
                  <a:srgbClr val="FF0000"/>
                </a:solidFill>
                <a:effectLst/>
                <a:latin typeface="Helvetica" panose="020B0604020202020204" pitchFamily="34" charset="0"/>
                <a:ea typeface="Times New Roman" panose="02020603050405020304" pitchFamily="18" charset="0"/>
                <a:cs typeface="Times New Roman" panose="02020603050405020304" pitchFamily="18" charset="0"/>
              </a:rPr>
              <a:t>Cette leçon est en lien étroit avec la précédente, qui présente une situation symétrique.</a:t>
            </a:r>
          </a:p>
          <a:p>
            <a:r>
              <a:rPr lang="fr-FR" b="0" dirty="0"/>
              <a:t>- Afin de faire manipuler aux élèves les éléments de l’histoire, vous pouvez imprimer les images (de Burt et du nuage qui raconte) à partir du lien suivant : </a:t>
            </a:r>
            <a:r>
              <a:rPr lang="fr-FR" sz="1800" b="0" i="0" u="none" strike="noStrike" baseline="0" dirty="0">
                <a:solidFill>
                  <a:srgbClr val="211D1E"/>
                </a:solidFill>
                <a:latin typeface="FSAlbert"/>
              </a:rPr>
              <a:t>hatier-clic.fr/23lpfdgce1_affichage045 </a:t>
            </a:r>
            <a:endParaRPr lang="fr-FR" b="1" dirty="0"/>
          </a:p>
          <a:p>
            <a:r>
              <a:rPr lang="fr-FR" dirty="0"/>
              <a:t>Avec les élèves, vous pourrez ainsi les déplacer sur une ligne du temps dessinée au tableau.</a:t>
            </a:r>
          </a:p>
          <a:p>
            <a:endParaRPr lang="fr-FR" dirty="0"/>
          </a:p>
        </p:txBody>
      </p:sp>
      <p:sp>
        <p:nvSpPr>
          <p:cNvPr id="4" name="Espace réservé du numéro de diapositive 3"/>
          <p:cNvSpPr>
            <a:spLocks noGrp="1"/>
          </p:cNvSpPr>
          <p:nvPr>
            <p:ph type="sldNum" sz="quarter" idx="5"/>
          </p:nvPr>
        </p:nvSpPr>
        <p:spPr/>
        <p:txBody>
          <a:bodyPr/>
          <a:lstStyle/>
          <a:p>
            <a:fld id="{A7AA51F6-14A9-4A18-BB12-D21B1003A1CB}" type="slidenum">
              <a:rPr lang="fr-FR" smtClean="0"/>
              <a:t>1</a:t>
            </a:fld>
            <a:endParaRPr lang="fr-FR"/>
          </a:p>
        </p:txBody>
      </p:sp>
    </p:spTree>
    <p:extLst>
      <p:ext uri="{BB962C8B-B14F-4D97-AF65-F5344CB8AC3E}">
        <p14:creationId xmlns:p14="http://schemas.microsoft.com/office/powerpoint/2010/main" val="39386233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0" i="0" u="none" strike="noStrike" baseline="0" dirty="0">
                <a:solidFill>
                  <a:srgbClr val="00AEEF"/>
                </a:solidFill>
                <a:latin typeface="FSAlbert"/>
              </a:rPr>
              <a:t>Affichage de la réponse attendue.</a:t>
            </a:r>
            <a:endParaRPr lang="fr-FR" sz="1800" b="1" i="1" dirty="0"/>
          </a:p>
        </p:txBody>
      </p:sp>
      <p:sp>
        <p:nvSpPr>
          <p:cNvPr id="4" name="Espace réservé du numéro de diapositive 3"/>
          <p:cNvSpPr>
            <a:spLocks noGrp="1"/>
          </p:cNvSpPr>
          <p:nvPr>
            <p:ph type="sldNum" sz="quarter" idx="5"/>
          </p:nvPr>
        </p:nvSpPr>
        <p:spPr/>
        <p:txBody>
          <a:bodyPr/>
          <a:lstStyle/>
          <a:p>
            <a:fld id="{A7AA51F6-14A9-4A18-BB12-D21B1003A1CB}" type="slidenum">
              <a:rPr lang="fr-FR" smtClean="0"/>
              <a:t>10</a:t>
            </a:fld>
            <a:endParaRPr lang="fr-FR"/>
          </a:p>
        </p:txBody>
      </p:sp>
    </p:spTree>
    <p:extLst>
      <p:ext uri="{BB962C8B-B14F-4D97-AF65-F5344CB8AC3E}">
        <p14:creationId xmlns:p14="http://schemas.microsoft.com/office/powerpoint/2010/main" val="19903622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PHASE 3 : </a:t>
            </a:r>
            <a:r>
              <a:rPr lang="fr-FR" b="1" i="1" dirty="0"/>
              <a:t>Observation. </a:t>
            </a:r>
            <a:r>
              <a:rPr lang="fr-FR" b="1" i="0" dirty="0"/>
              <a:t>Identifier le passé, le présent et le futur par rapport à un narrateur </a:t>
            </a:r>
          </a:p>
          <a:p>
            <a:endParaRPr lang="fr-FR" b="1" dirty="0"/>
          </a:p>
          <a:p>
            <a:r>
              <a:rPr lang="fr-FR" sz="1800" b="1" i="0" u="none" strike="noStrike" baseline="0" dirty="0">
                <a:solidFill>
                  <a:srgbClr val="211D1E"/>
                </a:solidFill>
                <a:latin typeface="FSAlbert"/>
              </a:rPr>
              <a:t>Pointer </a:t>
            </a:r>
            <a:r>
              <a:rPr lang="fr-FR" sz="1800" b="0" i="0" u="none" strike="noStrike" baseline="0" dirty="0">
                <a:solidFill>
                  <a:srgbClr val="211D1E"/>
                </a:solidFill>
                <a:latin typeface="FSAlbert"/>
              </a:rPr>
              <a:t>les moments sur la ligne du temps et </a:t>
            </a:r>
            <a:r>
              <a:rPr lang="fr-FR" sz="1800" b="1" i="0" u="none" strike="noStrike" baseline="0" dirty="0">
                <a:solidFill>
                  <a:srgbClr val="211D1E"/>
                </a:solidFill>
                <a:latin typeface="FSAlbert"/>
              </a:rPr>
              <a:t>écrire</a:t>
            </a:r>
            <a:r>
              <a:rPr lang="fr-FR" sz="1800" b="0" i="0" u="none" strike="noStrike" baseline="0" dirty="0">
                <a:solidFill>
                  <a:srgbClr val="211D1E"/>
                </a:solidFill>
                <a:latin typeface="FSAlbert"/>
              </a:rPr>
              <a:t>, au moment où ils sont nommés, les noms des temps au-dessus des formes verbales. </a:t>
            </a:r>
            <a:endParaRPr lang="fr-FR" b="1" dirty="0"/>
          </a:p>
        </p:txBody>
      </p:sp>
      <p:sp>
        <p:nvSpPr>
          <p:cNvPr id="4" name="Espace réservé du numéro de diapositive 3"/>
          <p:cNvSpPr>
            <a:spLocks noGrp="1"/>
          </p:cNvSpPr>
          <p:nvPr>
            <p:ph type="sldNum" sz="quarter" idx="5"/>
          </p:nvPr>
        </p:nvSpPr>
        <p:spPr/>
        <p:txBody>
          <a:bodyPr/>
          <a:lstStyle/>
          <a:p>
            <a:fld id="{A7AA51F6-14A9-4A18-BB12-D21B1003A1CB}" type="slidenum">
              <a:rPr lang="fr-FR" smtClean="0"/>
              <a:t>11</a:t>
            </a:fld>
            <a:endParaRPr lang="fr-FR"/>
          </a:p>
        </p:txBody>
      </p:sp>
    </p:spTree>
    <p:extLst>
      <p:ext uri="{BB962C8B-B14F-4D97-AF65-F5344CB8AC3E}">
        <p14:creationId xmlns:p14="http://schemas.microsoft.com/office/powerpoint/2010/main" val="5142534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0" i="0" u="none" strike="noStrike" baseline="0" dirty="0">
                <a:solidFill>
                  <a:srgbClr val="00AEEF"/>
                </a:solidFill>
                <a:latin typeface="FSAlbert"/>
              </a:rPr>
              <a:t>« Le </a:t>
            </a:r>
            <a:r>
              <a:rPr lang="fr-FR" sz="1800" b="1" i="0" u="none" strike="noStrike" baseline="0" dirty="0">
                <a:solidFill>
                  <a:srgbClr val="00AEEF"/>
                </a:solidFill>
                <a:latin typeface="FSAlbert"/>
              </a:rPr>
              <a:t>passé</a:t>
            </a:r>
            <a:r>
              <a:rPr lang="fr-FR" sz="1800" b="0" i="0" u="none" strike="noStrike" baseline="0" dirty="0">
                <a:solidFill>
                  <a:srgbClr val="00AEEF"/>
                </a:solidFill>
                <a:latin typeface="FSAlbert"/>
              </a:rPr>
              <a:t>, parce que l’histoire de la banane, ça s’est déjà passé, c’est du passé. On utilise ces formes de verbe pour dire ce qui s'est passé. » </a:t>
            </a:r>
            <a:endParaRPr lang="fr-FR" b="1" dirty="0"/>
          </a:p>
        </p:txBody>
      </p:sp>
      <p:sp>
        <p:nvSpPr>
          <p:cNvPr id="4" name="Espace réservé du numéro de diapositive 3"/>
          <p:cNvSpPr>
            <a:spLocks noGrp="1"/>
          </p:cNvSpPr>
          <p:nvPr>
            <p:ph type="sldNum" sz="quarter" idx="5"/>
          </p:nvPr>
        </p:nvSpPr>
        <p:spPr/>
        <p:txBody>
          <a:bodyPr/>
          <a:lstStyle/>
          <a:p>
            <a:fld id="{A7AA51F6-14A9-4A18-BB12-D21B1003A1CB}" type="slidenum">
              <a:rPr lang="fr-FR" smtClean="0"/>
              <a:t>12</a:t>
            </a:fld>
            <a:endParaRPr lang="fr-FR"/>
          </a:p>
        </p:txBody>
      </p:sp>
    </p:spTree>
    <p:extLst>
      <p:ext uri="{BB962C8B-B14F-4D97-AF65-F5344CB8AC3E}">
        <p14:creationId xmlns:p14="http://schemas.microsoft.com/office/powerpoint/2010/main" val="18218522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0" i="0" u="none" strike="noStrike" baseline="0" dirty="0">
                <a:solidFill>
                  <a:srgbClr val="00AEEF"/>
                </a:solidFill>
                <a:latin typeface="FSAlbert"/>
              </a:rPr>
              <a:t>« Le </a:t>
            </a:r>
            <a:r>
              <a:rPr lang="fr-FR" sz="1800" b="1" i="0" u="none" strike="noStrike" baseline="0" dirty="0">
                <a:solidFill>
                  <a:srgbClr val="00AEEF"/>
                </a:solidFill>
                <a:latin typeface="FSAlbert"/>
              </a:rPr>
              <a:t>présent</a:t>
            </a:r>
            <a:r>
              <a:rPr lang="fr-FR" sz="1800" b="0" i="0" u="none" strike="noStrike" baseline="0" dirty="0">
                <a:solidFill>
                  <a:srgbClr val="00AEEF"/>
                </a:solidFill>
                <a:latin typeface="FSAlbert"/>
              </a:rPr>
              <a:t>, parce que c’est présentement, c’est au moment où on est. On utilise ces formes pour dire ce qui se passe. » </a:t>
            </a:r>
            <a:endParaRPr lang="fr-FR" b="1" dirty="0"/>
          </a:p>
        </p:txBody>
      </p:sp>
      <p:sp>
        <p:nvSpPr>
          <p:cNvPr id="4" name="Espace réservé du numéro de diapositive 3"/>
          <p:cNvSpPr>
            <a:spLocks noGrp="1"/>
          </p:cNvSpPr>
          <p:nvPr>
            <p:ph type="sldNum" sz="quarter" idx="5"/>
          </p:nvPr>
        </p:nvSpPr>
        <p:spPr/>
        <p:txBody>
          <a:bodyPr/>
          <a:lstStyle/>
          <a:p>
            <a:fld id="{A7AA51F6-14A9-4A18-BB12-D21B1003A1CB}" type="slidenum">
              <a:rPr lang="fr-FR" smtClean="0"/>
              <a:t>13</a:t>
            </a:fld>
            <a:endParaRPr lang="fr-FR"/>
          </a:p>
        </p:txBody>
      </p:sp>
    </p:spTree>
    <p:extLst>
      <p:ext uri="{BB962C8B-B14F-4D97-AF65-F5344CB8AC3E}">
        <p14:creationId xmlns:p14="http://schemas.microsoft.com/office/powerpoint/2010/main" val="30605110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0" i="0" u="none" strike="noStrike" baseline="0" dirty="0">
                <a:solidFill>
                  <a:srgbClr val="00AEEF"/>
                </a:solidFill>
                <a:latin typeface="FSAlbert"/>
              </a:rPr>
              <a:t>« Le </a:t>
            </a:r>
            <a:r>
              <a:rPr lang="fr-FR" sz="1800" b="1" i="0" u="none" strike="noStrike" baseline="0" dirty="0">
                <a:solidFill>
                  <a:srgbClr val="00AEEF"/>
                </a:solidFill>
                <a:latin typeface="FSAlbert"/>
              </a:rPr>
              <a:t>futur</a:t>
            </a:r>
            <a:r>
              <a:rPr lang="fr-FR" sz="1800" b="0" i="0" u="none" strike="noStrike" baseline="0" dirty="0">
                <a:solidFill>
                  <a:srgbClr val="00AEEF"/>
                </a:solidFill>
                <a:latin typeface="FSAlbert"/>
              </a:rPr>
              <a:t>, parce que ça ne s’est pas encore passé, c’est à venir. » </a:t>
            </a:r>
            <a:endParaRPr lang="fr-FR" b="1" dirty="0"/>
          </a:p>
        </p:txBody>
      </p:sp>
      <p:sp>
        <p:nvSpPr>
          <p:cNvPr id="4" name="Espace réservé du numéro de diapositive 3"/>
          <p:cNvSpPr>
            <a:spLocks noGrp="1"/>
          </p:cNvSpPr>
          <p:nvPr>
            <p:ph type="sldNum" sz="quarter" idx="5"/>
          </p:nvPr>
        </p:nvSpPr>
        <p:spPr/>
        <p:txBody>
          <a:bodyPr/>
          <a:lstStyle/>
          <a:p>
            <a:fld id="{A7AA51F6-14A9-4A18-BB12-D21B1003A1CB}" type="slidenum">
              <a:rPr lang="fr-FR" smtClean="0"/>
              <a:t>14</a:t>
            </a:fld>
            <a:endParaRPr lang="fr-FR"/>
          </a:p>
        </p:txBody>
      </p:sp>
    </p:spTree>
    <p:extLst>
      <p:ext uri="{BB962C8B-B14F-4D97-AF65-F5344CB8AC3E}">
        <p14:creationId xmlns:p14="http://schemas.microsoft.com/office/powerpoint/2010/main" val="10723898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1" dirty="0">
                <a:solidFill>
                  <a:srgbClr val="FF0000"/>
                </a:solidFill>
                <a:effectLst/>
                <a:latin typeface="+mn-lt"/>
                <a:ea typeface="Times New Roman" panose="02020603050405020304" pitchFamily="18" charset="0"/>
                <a:cs typeface="Calibri" panose="020F0502020204030204" pitchFamily="34" charset="0"/>
                <a:sym typeface="Wingdings 3" panose="05040102010807070707" pitchFamily="18" charset="2"/>
              </a:rPr>
              <a:t>  </a:t>
            </a:r>
            <a:r>
              <a:rPr lang="fr-FR" sz="1800" b="1" i="0" u="none" strike="noStrike" baseline="0" dirty="0">
                <a:solidFill>
                  <a:srgbClr val="211D1E"/>
                </a:solidFill>
                <a:latin typeface="FSAlbert"/>
              </a:rPr>
              <a:t>Revenir </a:t>
            </a:r>
            <a:r>
              <a:rPr lang="fr-FR" sz="1800" b="0" i="0" u="none" strike="noStrike" baseline="0" dirty="0">
                <a:solidFill>
                  <a:srgbClr val="211D1E"/>
                </a:solidFill>
                <a:latin typeface="FSAlbert"/>
              </a:rPr>
              <a:t>à la réponse donnée lors de la phase d’enrôlement</a:t>
            </a:r>
          </a:p>
          <a:p>
            <a:endParaRPr lang="fr-FR" sz="1800" b="0" i="0" u="none" strike="noStrike" baseline="0" dirty="0">
              <a:solidFill>
                <a:srgbClr val="211D1E"/>
              </a:solidFill>
              <a:latin typeface="FSAlbert"/>
            </a:endParaRPr>
          </a:p>
          <a:p>
            <a:r>
              <a:rPr lang="fr-FR" sz="1800" b="1" dirty="0">
                <a:solidFill>
                  <a:srgbClr val="FF0000"/>
                </a:solidFill>
                <a:effectLst/>
                <a:latin typeface="+mn-lt"/>
                <a:ea typeface="Times New Roman" panose="02020603050405020304" pitchFamily="18" charset="0"/>
                <a:cs typeface="Calibri" panose="020F0502020204030204" pitchFamily="34" charset="0"/>
                <a:sym typeface="Wingdings 3" panose="05040102010807070707" pitchFamily="18" charset="2"/>
              </a:rPr>
              <a:t> </a:t>
            </a:r>
            <a:r>
              <a:rPr lang="fr-FR" sz="1800" b="0" i="0" u="none" strike="noStrike" baseline="0" dirty="0">
                <a:solidFill>
                  <a:srgbClr val="00AEEF"/>
                </a:solidFill>
                <a:latin typeface="FSAlbert"/>
              </a:rPr>
              <a:t>« On a laissé le nuage toujours au même endroit. Qu’est-ce que ça change par rapport à ce qu’on avait déjà vu quand le nuage bougeait ? » </a:t>
            </a:r>
          </a:p>
          <a:p>
            <a:r>
              <a:rPr lang="fr-FR" sz="1800" b="1" i="0" u="sng" strike="noStrike" baseline="0" dirty="0">
                <a:solidFill>
                  <a:srgbClr val="68BD44"/>
                </a:solidFill>
                <a:latin typeface="FSAlbert"/>
              </a:rPr>
              <a:t>Réponses possibles</a:t>
            </a:r>
            <a:r>
              <a:rPr lang="fr-FR" sz="1800" b="1" i="0" u="none" strike="noStrike" baseline="0" dirty="0">
                <a:solidFill>
                  <a:srgbClr val="68BD44"/>
                </a:solidFill>
                <a:latin typeface="FSAlbert"/>
              </a:rPr>
              <a:t> : </a:t>
            </a:r>
          </a:p>
          <a:p>
            <a:r>
              <a:rPr lang="fr-FR" sz="1800" b="0" i="0" u="none" strike="noStrike" baseline="0" dirty="0">
                <a:solidFill>
                  <a:srgbClr val="211D1E"/>
                </a:solidFill>
                <a:latin typeface="FSAlbert"/>
              </a:rPr>
              <a:t>On avait raison : il y a toujours </a:t>
            </a:r>
            <a:r>
              <a:rPr lang="fr-FR" sz="1800" b="1" i="1" u="none" strike="noStrike" baseline="0" dirty="0">
                <a:solidFill>
                  <a:srgbClr val="211D1E"/>
                </a:solidFill>
                <a:latin typeface="FSAlbert"/>
              </a:rPr>
              <a:t>avant</a:t>
            </a:r>
            <a:r>
              <a:rPr lang="fr-FR" sz="1800" b="0" i="0" u="none" strike="noStrike" baseline="0" dirty="0">
                <a:solidFill>
                  <a:srgbClr val="211D1E"/>
                </a:solidFill>
                <a:latin typeface="FSAlbert"/>
              </a:rPr>
              <a:t>, </a:t>
            </a:r>
            <a:r>
              <a:rPr lang="fr-FR" sz="1800" b="1" i="1" u="none" strike="noStrike" baseline="0" dirty="0">
                <a:solidFill>
                  <a:srgbClr val="211D1E"/>
                </a:solidFill>
                <a:latin typeface="FSAlbert"/>
              </a:rPr>
              <a:t>en même temps </a:t>
            </a:r>
            <a:r>
              <a:rPr lang="fr-FR" sz="1800" b="0" i="0" u="none" strike="noStrike" baseline="0" dirty="0">
                <a:solidFill>
                  <a:srgbClr val="211D1E"/>
                </a:solidFill>
                <a:latin typeface="FSAlbert"/>
              </a:rPr>
              <a:t>et </a:t>
            </a:r>
            <a:r>
              <a:rPr lang="fr-FR" sz="1800" b="1" i="1" u="none" strike="noStrike" baseline="0" dirty="0">
                <a:solidFill>
                  <a:srgbClr val="211D1E"/>
                </a:solidFill>
                <a:latin typeface="FSAlbert"/>
              </a:rPr>
              <a:t>après</a:t>
            </a:r>
            <a:r>
              <a:rPr lang="fr-FR" sz="1800" b="0" i="0" u="none" strike="noStrike" baseline="0" dirty="0">
                <a:solidFill>
                  <a:srgbClr val="211D1E"/>
                </a:solidFill>
                <a:latin typeface="FSAlbert"/>
              </a:rPr>
              <a:t>. </a:t>
            </a:r>
          </a:p>
          <a:p>
            <a:r>
              <a:rPr lang="fr-FR" sz="1800" b="0" i="0" u="none" strike="noStrike" baseline="0" dirty="0">
                <a:solidFill>
                  <a:srgbClr val="211D1E"/>
                </a:solidFill>
                <a:latin typeface="FSAlbert"/>
              </a:rPr>
              <a:t>C’est différent : on n’avait pas placé les écritures. On n’avait pas mis les noms. </a:t>
            </a:r>
            <a:endParaRPr lang="fr-FR" dirty="0"/>
          </a:p>
        </p:txBody>
      </p:sp>
      <p:sp>
        <p:nvSpPr>
          <p:cNvPr id="4" name="Espace réservé du numéro de diapositive 3"/>
          <p:cNvSpPr>
            <a:spLocks noGrp="1"/>
          </p:cNvSpPr>
          <p:nvPr>
            <p:ph type="sldNum" sz="quarter" idx="5"/>
          </p:nvPr>
        </p:nvSpPr>
        <p:spPr/>
        <p:txBody>
          <a:bodyPr/>
          <a:lstStyle/>
          <a:p>
            <a:fld id="{A7AA51F6-14A9-4A18-BB12-D21B1003A1CB}" type="slidenum">
              <a:rPr lang="fr-FR" smtClean="0"/>
              <a:t>15</a:t>
            </a:fld>
            <a:endParaRPr lang="fr-FR"/>
          </a:p>
        </p:txBody>
      </p:sp>
    </p:spTree>
    <p:extLst>
      <p:ext uri="{BB962C8B-B14F-4D97-AF65-F5344CB8AC3E}">
        <p14:creationId xmlns:p14="http://schemas.microsoft.com/office/powerpoint/2010/main" val="37580651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0" i="0" u="none" strike="noStrike" baseline="0" dirty="0">
                <a:solidFill>
                  <a:srgbClr val="00AEEF"/>
                </a:solidFill>
                <a:latin typeface="FSAlbert"/>
              </a:rPr>
              <a:t>« </a:t>
            </a:r>
            <a:r>
              <a:rPr lang="fr-FR" sz="1800" b="1" i="0" u="none" strike="noStrike" baseline="0" dirty="0">
                <a:solidFill>
                  <a:srgbClr val="00AEEF"/>
                </a:solidFill>
                <a:latin typeface="FSAlbert"/>
              </a:rPr>
              <a:t>Quand nous, nous racontons une histoire</a:t>
            </a:r>
            <a:r>
              <a:rPr lang="fr-FR" sz="1800" b="0" i="0" u="none" strike="noStrike" baseline="0" dirty="0">
                <a:solidFill>
                  <a:srgbClr val="00AEEF"/>
                </a:solidFill>
                <a:latin typeface="FSAlbert"/>
              </a:rPr>
              <a:t>, nous savons bien à quel moment nous sommes. Alors nous sommes comme le nuage qui ne bouge pas. Et la forme des verbes nous permet de dire si ça s’est passé avant, si ça se passe maintenant ou si ça va se passer plus tard. » </a:t>
            </a:r>
            <a:endParaRPr lang="fr-FR" dirty="0"/>
          </a:p>
        </p:txBody>
      </p:sp>
      <p:sp>
        <p:nvSpPr>
          <p:cNvPr id="4" name="Espace réservé du numéro de diapositive 3"/>
          <p:cNvSpPr>
            <a:spLocks noGrp="1"/>
          </p:cNvSpPr>
          <p:nvPr>
            <p:ph type="sldNum" sz="quarter" idx="5"/>
          </p:nvPr>
        </p:nvSpPr>
        <p:spPr/>
        <p:txBody>
          <a:bodyPr/>
          <a:lstStyle/>
          <a:p>
            <a:fld id="{A7AA51F6-14A9-4A18-BB12-D21B1003A1CB}" type="slidenum">
              <a:rPr lang="fr-FR" smtClean="0"/>
              <a:t>16</a:t>
            </a:fld>
            <a:endParaRPr lang="fr-FR"/>
          </a:p>
        </p:txBody>
      </p:sp>
    </p:spTree>
    <p:extLst>
      <p:ext uri="{BB962C8B-B14F-4D97-AF65-F5344CB8AC3E}">
        <p14:creationId xmlns:p14="http://schemas.microsoft.com/office/powerpoint/2010/main" val="36293577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0" i="0" u="none" strike="noStrike" baseline="0" dirty="0">
                <a:solidFill>
                  <a:srgbClr val="00AEEF"/>
                </a:solidFill>
                <a:latin typeface="FSAlbert"/>
              </a:rPr>
              <a:t>« Nous nous en souvenons. » </a:t>
            </a:r>
            <a:endParaRPr lang="fr-FR" dirty="0"/>
          </a:p>
        </p:txBody>
      </p:sp>
      <p:sp>
        <p:nvSpPr>
          <p:cNvPr id="4" name="Espace réservé du numéro de diapositive 3"/>
          <p:cNvSpPr>
            <a:spLocks noGrp="1"/>
          </p:cNvSpPr>
          <p:nvPr>
            <p:ph type="sldNum" sz="quarter" idx="5"/>
          </p:nvPr>
        </p:nvSpPr>
        <p:spPr/>
        <p:txBody>
          <a:bodyPr/>
          <a:lstStyle/>
          <a:p>
            <a:fld id="{A7AA51F6-14A9-4A18-BB12-D21B1003A1CB}" type="slidenum">
              <a:rPr lang="fr-FR" smtClean="0"/>
              <a:t>17</a:t>
            </a:fld>
            <a:endParaRPr lang="fr-FR"/>
          </a:p>
        </p:txBody>
      </p:sp>
    </p:spTree>
    <p:extLst>
      <p:ext uri="{BB962C8B-B14F-4D97-AF65-F5344CB8AC3E}">
        <p14:creationId xmlns:p14="http://schemas.microsoft.com/office/powerpoint/2010/main" val="8830789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0" i="0" u="none" strike="noStrike" baseline="0" dirty="0">
                <a:solidFill>
                  <a:srgbClr val="00AEEF"/>
                </a:solidFill>
                <a:latin typeface="FSAlbert"/>
              </a:rPr>
              <a:t>« Nous sommes en train de le vivre. » </a:t>
            </a:r>
            <a:endParaRPr lang="fr-FR" dirty="0"/>
          </a:p>
        </p:txBody>
      </p:sp>
      <p:sp>
        <p:nvSpPr>
          <p:cNvPr id="4" name="Espace réservé du numéro de diapositive 3"/>
          <p:cNvSpPr>
            <a:spLocks noGrp="1"/>
          </p:cNvSpPr>
          <p:nvPr>
            <p:ph type="sldNum" sz="quarter" idx="5"/>
          </p:nvPr>
        </p:nvSpPr>
        <p:spPr/>
        <p:txBody>
          <a:bodyPr/>
          <a:lstStyle/>
          <a:p>
            <a:fld id="{A7AA51F6-14A9-4A18-BB12-D21B1003A1CB}" type="slidenum">
              <a:rPr lang="fr-FR" smtClean="0"/>
              <a:t>18</a:t>
            </a:fld>
            <a:endParaRPr lang="fr-FR"/>
          </a:p>
        </p:txBody>
      </p:sp>
    </p:spTree>
    <p:extLst>
      <p:ext uri="{BB962C8B-B14F-4D97-AF65-F5344CB8AC3E}">
        <p14:creationId xmlns:p14="http://schemas.microsoft.com/office/powerpoint/2010/main" val="20387965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0" i="0" u="none" strike="noStrike" baseline="0" dirty="0">
                <a:solidFill>
                  <a:srgbClr val="00AEEF"/>
                </a:solidFill>
                <a:latin typeface="FSAlbert"/>
              </a:rPr>
              <a:t>« Nous nous y attendons. » </a:t>
            </a:r>
            <a:endParaRPr lang="fr-FR" dirty="0"/>
          </a:p>
        </p:txBody>
      </p:sp>
      <p:sp>
        <p:nvSpPr>
          <p:cNvPr id="4" name="Espace réservé du numéro de diapositive 3"/>
          <p:cNvSpPr>
            <a:spLocks noGrp="1"/>
          </p:cNvSpPr>
          <p:nvPr>
            <p:ph type="sldNum" sz="quarter" idx="5"/>
          </p:nvPr>
        </p:nvSpPr>
        <p:spPr/>
        <p:txBody>
          <a:bodyPr/>
          <a:lstStyle/>
          <a:p>
            <a:fld id="{A7AA51F6-14A9-4A18-BB12-D21B1003A1CB}" type="slidenum">
              <a:rPr lang="fr-FR" smtClean="0"/>
              <a:t>19</a:t>
            </a:fld>
            <a:endParaRPr lang="fr-FR"/>
          </a:p>
        </p:txBody>
      </p:sp>
    </p:spTree>
    <p:extLst>
      <p:ext uri="{BB962C8B-B14F-4D97-AF65-F5344CB8AC3E}">
        <p14:creationId xmlns:p14="http://schemas.microsoft.com/office/powerpoint/2010/main" val="22948487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PHASE 1 : </a:t>
            </a:r>
            <a:r>
              <a:rPr lang="fr-FR" b="1" i="1" dirty="0"/>
              <a:t>Enrôlement</a:t>
            </a:r>
            <a:r>
              <a:rPr lang="fr-FR" dirty="0"/>
              <a:t> </a:t>
            </a:r>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a:solidFill>
                  <a:srgbClr val="FF0000"/>
                </a:solidFill>
                <a:effectLst/>
                <a:latin typeface="+mn-lt"/>
                <a:ea typeface="Times New Roman" panose="02020603050405020304" pitchFamily="18" charset="0"/>
                <a:cs typeface="Calibri" panose="020F0502020204030204" pitchFamily="34" charset="0"/>
                <a:sym typeface="Wingdings 3" panose="05040102010807070707" pitchFamily="18" charset="2"/>
              </a:rPr>
              <a:t> </a:t>
            </a:r>
            <a:r>
              <a:rPr lang="fr-FR" sz="1200" b="0" i="0" u="none" strike="noStrike" baseline="0" dirty="0">
                <a:solidFill>
                  <a:srgbClr val="00AEEF"/>
                </a:solidFill>
                <a:latin typeface="FSAlbert"/>
              </a:rPr>
              <a:t>« Qu’est-ce que j’ai affiché ? » </a:t>
            </a:r>
            <a:endParaRPr lang="fr-FR" dirty="0"/>
          </a:p>
          <a:p>
            <a:endParaRPr lang="fr-FR" dirty="0"/>
          </a:p>
          <a:p>
            <a:r>
              <a:rPr lang="fr-FR" sz="1200" b="1" dirty="0">
                <a:solidFill>
                  <a:srgbClr val="FF0000"/>
                </a:solidFill>
                <a:effectLst/>
                <a:latin typeface="+mn-lt"/>
                <a:ea typeface="Times New Roman" panose="02020603050405020304" pitchFamily="18" charset="0"/>
                <a:cs typeface="Calibri" panose="020F0502020204030204" pitchFamily="34" charset="0"/>
                <a:sym typeface="Wingdings 3" panose="05040102010807070707" pitchFamily="18" charset="2"/>
              </a:rPr>
              <a:t> </a:t>
            </a:r>
            <a:r>
              <a:rPr lang="fr-FR" b="1" dirty="0"/>
              <a:t>Rappeler</a:t>
            </a:r>
            <a:r>
              <a:rPr lang="fr-FR" dirty="0"/>
              <a:t> la conclusion de la leçon précédente : </a:t>
            </a:r>
          </a:p>
          <a:p>
            <a:r>
              <a:rPr lang="fr-FR" sz="1800" dirty="0">
                <a:effectLst/>
                <a:latin typeface="Segoe UI" panose="020B0502040204020203" pitchFamily="34" charset="0"/>
              </a:rPr>
              <a:t>« On a vu que : la forme des verbes indique si l’histoire est racontée avant qu’elle se passe, en même temps, ou après qu’elle s’est passée. »</a:t>
            </a:r>
            <a:endParaRPr lang="fr-FR" dirty="0"/>
          </a:p>
        </p:txBody>
      </p:sp>
      <p:sp>
        <p:nvSpPr>
          <p:cNvPr id="4" name="Espace réservé du numéro de diapositive 3"/>
          <p:cNvSpPr>
            <a:spLocks noGrp="1"/>
          </p:cNvSpPr>
          <p:nvPr>
            <p:ph type="sldNum" sz="quarter" idx="5"/>
          </p:nvPr>
        </p:nvSpPr>
        <p:spPr/>
        <p:txBody>
          <a:bodyPr/>
          <a:lstStyle/>
          <a:p>
            <a:fld id="{A7AA51F6-14A9-4A18-BB12-D21B1003A1CB}" type="slidenum">
              <a:rPr lang="fr-FR" smtClean="0"/>
              <a:t>2</a:t>
            </a:fld>
            <a:endParaRPr lang="fr-FR"/>
          </a:p>
        </p:txBody>
      </p:sp>
    </p:spTree>
    <p:extLst>
      <p:ext uri="{BB962C8B-B14F-4D97-AF65-F5344CB8AC3E}">
        <p14:creationId xmlns:p14="http://schemas.microsoft.com/office/powerpoint/2010/main" val="29985426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0" i="0" u="none" strike="noStrike" baseline="0" dirty="0">
                <a:solidFill>
                  <a:srgbClr val="00AEEF"/>
                </a:solidFill>
                <a:latin typeface="FSAlbert"/>
              </a:rPr>
              <a:t>« </a:t>
            </a:r>
            <a:r>
              <a:rPr lang="fr-FR" sz="1800" b="1" i="0" u="none" strike="noStrike" baseline="0" dirty="0">
                <a:solidFill>
                  <a:srgbClr val="00AEEF"/>
                </a:solidFill>
                <a:latin typeface="FSAlbert"/>
              </a:rPr>
              <a:t>Quand on lit une histoire</a:t>
            </a:r>
            <a:r>
              <a:rPr lang="fr-FR" sz="1800" b="0" i="0" u="none" strike="noStrike" baseline="0" dirty="0">
                <a:solidFill>
                  <a:srgbClr val="00AEEF"/>
                </a:solidFill>
                <a:latin typeface="FSAlbert"/>
              </a:rPr>
              <a:t>, on ne sait pas quand l’histoire a été écrite. Alors la forme des verbes nous indique si l’histoire est racontée après par quelqu’un qui s’en souvient, ou si elle est racontée en même temps, ou si elle est racontée avant par quelqu’un qui l’imagine. C’est ce que nous avions vu dans la leçon de la dernière fois. » </a:t>
            </a:r>
            <a:endParaRPr lang="fr-FR" dirty="0"/>
          </a:p>
        </p:txBody>
      </p:sp>
      <p:sp>
        <p:nvSpPr>
          <p:cNvPr id="4" name="Espace réservé du numéro de diapositive 3"/>
          <p:cNvSpPr>
            <a:spLocks noGrp="1"/>
          </p:cNvSpPr>
          <p:nvPr>
            <p:ph type="sldNum" sz="quarter" idx="5"/>
          </p:nvPr>
        </p:nvSpPr>
        <p:spPr/>
        <p:txBody>
          <a:bodyPr/>
          <a:lstStyle/>
          <a:p>
            <a:fld id="{A7AA51F6-14A9-4A18-BB12-D21B1003A1CB}" type="slidenum">
              <a:rPr lang="fr-FR" smtClean="0"/>
              <a:t>20</a:t>
            </a:fld>
            <a:endParaRPr lang="fr-FR"/>
          </a:p>
        </p:txBody>
      </p:sp>
    </p:spTree>
    <p:extLst>
      <p:ext uri="{BB962C8B-B14F-4D97-AF65-F5344CB8AC3E}">
        <p14:creationId xmlns:p14="http://schemas.microsoft.com/office/powerpoint/2010/main" val="15649209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1" dirty="0">
                <a:effectLst/>
                <a:latin typeface="Times New Roman" panose="02020603050405020304" pitchFamily="18" charset="0"/>
                <a:ea typeface="Calibri" panose="020F0502020204030204" pitchFamily="34" charset="0"/>
                <a:sym typeface="Wingdings 3" panose="05040102010807070707" pitchFamily="18" charset="2"/>
              </a:rPr>
              <a:t></a:t>
            </a:r>
            <a:r>
              <a:rPr lang="fr-FR" sz="1800" b="1" dirty="0">
                <a:effectLst/>
                <a:latin typeface="Times New Roman" panose="02020603050405020304" pitchFamily="18" charset="0"/>
                <a:ea typeface="Calibri" panose="020F0502020204030204" pitchFamily="34" charset="0"/>
              </a:rPr>
              <a:t> </a:t>
            </a:r>
            <a:r>
              <a:rPr lang="fr-FR" sz="1800" dirty="0">
                <a:effectLst/>
                <a:latin typeface="Times New Roman" panose="02020603050405020304" pitchFamily="18" charset="0"/>
                <a:ea typeface="Calibri" panose="020F0502020204030204" pitchFamily="34" charset="0"/>
              </a:rPr>
              <a:t>« Dans la leçon </a:t>
            </a:r>
            <a:r>
              <a:rPr lang="fr-FR" sz="1800" b="1" i="1" dirty="0">
                <a:effectLst/>
                <a:latin typeface="Times New Roman" panose="02020603050405020304" pitchFamily="18" charset="0"/>
                <a:ea typeface="Calibri" panose="020F0502020204030204" pitchFamily="34" charset="0"/>
              </a:rPr>
              <a:t>L’histoire de Burt (2)</a:t>
            </a:r>
            <a:r>
              <a:rPr lang="fr-FR" sz="1800" dirty="0">
                <a:effectLst/>
                <a:latin typeface="Times New Roman" panose="02020603050405020304" pitchFamily="18" charset="0"/>
                <a:ea typeface="Calibri" panose="020F0502020204030204" pitchFamily="34" charset="0"/>
              </a:rPr>
              <a:t>, qu’avons-nous appris ? »</a:t>
            </a:r>
          </a:p>
          <a:p>
            <a:r>
              <a:rPr lang="fr-FR" sz="1800" b="1" u="sng" dirty="0">
                <a:effectLst/>
                <a:latin typeface="Times New Roman" panose="02020603050405020304" pitchFamily="18" charset="0"/>
                <a:ea typeface="Calibri" panose="020F0502020204030204" pitchFamily="34" charset="0"/>
              </a:rPr>
              <a:t>Réponse attendue</a:t>
            </a:r>
            <a:r>
              <a:rPr lang="fr-FR" sz="1800" b="1" dirty="0">
                <a:effectLst/>
                <a:latin typeface="Times New Roman" panose="02020603050405020304" pitchFamily="18" charset="0"/>
                <a:ea typeface="Calibri" panose="020F0502020204030204" pitchFamily="34" charset="0"/>
              </a:rPr>
              <a:t> </a:t>
            </a:r>
            <a:r>
              <a:rPr lang="fr-FR" sz="1800" i="1" dirty="0">
                <a:effectLst/>
                <a:latin typeface="Times New Roman" panose="02020603050405020304" pitchFamily="18" charset="0"/>
                <a:ea typeface="Calibri" panose="020F0502020204030204" pitchFamily="34" charset="0"/>
              </a:rPr>
              <a:t>(collectivement)</a:t>
            </a:r>
            <a:r>
              <a:rPr lang="fr-FR" sz="1800" dirty="0">
                <a:effectLst/>
                <a:latin typeface="Times New Roman" panose="02020603050405020304" pitchFamily="18" charset="0"/>
                <a:ea typeface="Calibri" panose="020F0502020204030204" pitchFamily="34" charset="0"/>
              </a:rPr>
              <a:t> : On a appris que :</a:t>
            </a:r>
          </a:p>
          <a:p>
            <a:endParaRPr lang="fr-FR" sz="1800" dirty="0">
              <a:effectLst/>
              <a:latin typeface="Times New Roman" panose="02020603050405020304" pitchFamily="18" charset="0"/>
              <a:ea typeface="Calibri" panose="020F0502020204030204" pitchFamily="34" charset="0"/>
            </a:endParaRPr>
          </a:p>
          <a:p>
            <a:r>
              <a:rPr lang="fr-FR" sz="1800" b="0" i="0" u="none" strike="noStrike" baseline="0" dirty="0">
                <a:solidFill>
                  <a:srgbClr val="211D1E"/>
                </a:solidFill>
                <a:latin typeface="FSAlbert"/>
              </a:rPr>
              <a:t>La forme des verbes indique quand ça se passe : </a:t>
            </a:r>
          </a:p>
          <a:p>
            <a:pPr marL="285750" indent="-285750">
              <a:buFontTx/>
              <a:buChar char="-"/>
            </a:pPr>
            <a:r>
              <a:rPr lang="fr-FR" sz="1800" b="0" i="0" u="none" strike="noStrike" baseline="0" dirty="0">
                <a:solidFill>
                  <a:srgbClr val="211D1E"/>
                </a:solidFill>
                <a:latin typeface="FSAlbert"/>
              </a:rPr>
              <a:t>si ça s’est passé </a:t>
            </a:r>
            <a:r>
              <a:rPr lang="fr-FR" sz="1800" b="1" i="0" u="none" strike="noStrike" baseline="0" dirty="0">
                <a:solidFill>
                  <a:srgbClr val="211D1E"/>
                </a:solidFill>
                <a:latin typeface="FSAlbert"/>
              </a:rPr>
              <a:t>avant </a:t>
            </a:r>
            <a:r>
              <a:rPr lang="fr-FR" sz="1800" b="0" i="0" u="none" strike="noStrike" baseline="0" dirty="0">
                <a:solidFill>
                  <a:srgbClr val="211D1E"/>
                </a:solidFill>
                <a:latin typeface="FSAlbert"/>
              </a:rPr>
              <a:t>: c’est le passé. « L’année scolaire a commencé en septembre. » </a:t>
            </a:r>
            <a:r>
              <a:rPr lang="fr-FR" sz="1800" b="0" i="1" u="none" strike="noStrike" baseline="0" dirty="0">
                <a:solidFill>
                  <a:srgbClr val="211D1E"/>
                </a:solidFill>
                <a:latin typeface="FSAlbert"/>
              </a:rPr>
              <a:t>On s’en souvient. </a:t>
            </a:r>
            <a:endParaRPr lang="fr-FR" sz="1800" b="0" i="0" u="none" strike="noStrike" baseline="0" dirty="0">
              <a:solidFill>
                <a:srgbClr val="211D1E"/>
              </a:solidFill>
              <a:latin typeface="FSAlbert"/>
            </a:endParaRPr>
          </a:p>
          <a:p>
            <a:pPr marL="285750" indent="-285750">
              <a:buFontTx/>
              <a:buChar char="-"/>
            </a:pPr>
            <a:r>
              <a:rPr lang="fr-FR" sz="1800" b="0" i="0" u="none" strike="noStrike" baseline="0" dirty="0">
                <a:solidFill>
                  <a:srgbClr val="211D1E"/>
                </a:solidFill>
                <a:latin typeface="FSAlbert"/>
              </a:rPr>
              <a:t>si ça se passe </a:t>
            </a:r>
            <a:r>
              <a:rPr lang="fr-FR" sz="1800" b="1" i="0" u="none" strike="noStrike" baseline="0" dirty="0">
                <a:solidFill>
                  <a:srgbClr val="211D1E"/>
                </a:solidFill>
                <a:latin typeface="FSAlbert"/>
              </a:rPr>
              <a:t>en même temps </a:t>
            </a:r>
            <a:r>
              <a:rPr lang="fr-FR" sz="1800" b="0" i="0" u="none" strike="noStrike" baseline="0" dirty="0">
                <a:solidFill>
                  <a:srgbClr val="211D1E"/>
                </a:solidFill>
                <a:latin typeface="FSAlbert"/>
              </a:rPr>
              <a:t>qu’on parle : c’est le présent. « L’année scolaire continue. » </a:t>
            </a:r>
            <a:r>
              <a:rPr lang="fr-FR" sz="1800" b="0" i="1" u="none" strike="noStrike" baseline="0" dirty="0">
                <a:solidFill>
                  <a:srgbClr val="211D1E"/>
                </a:solidFill>
                <a:latin typeface="FSAlbert"/>
              </a:rPr>
              <a:t>On est en train de le vivre. </a:t>
            </a:r>
            <a:endParaRPr lang="fr-FR" sz="1800" b="0" i="0" u="none" strike="noStrike" baseline="0" dirty="0">
              <a:solidFill>
                <a:srgbClr val="211D1E"/>
              </a:solidFill>
              <a:latin typeface="FSAlbert"/>
            </a:endParaRPr>
          </a:p>
          <a:p>
            <a:pPr marL="285750" indent="-285750">
              <a:buFontTx/>
              <a:buChar char="-"/>
            </a:pPr>
            <a:r>
              <a:rPr lang="fr-FR" sz="1800" b="0" i="0" u="none" strike="noStrike" baseline="0" dirty="0">
                <a:solidFill>
                  <a:srgbClr val="211D1E"/>
                </a:solidFill>
                <a:latin typeface="FSAlbert"/>
              </a:rPr>
              <a:t>si ça se passera </a:t>
            </a:r>
            <a:r>
              <a:rPr lang="fr-FR" sz="1800" b="1" i="0" u="none" strike="noStrike" baseline="0" dirty="0">
                <a:solidFill>
                  <a:srgbClr val="211D1E"/>
                </a:solidFill>
                <a:latin typeface="FSAlbert"/>
              </a:rPr>
              <a:t>après </a:t>
            </a:r>
            <a:r>
              <a:rPr lang="fr-FR" sz="1800" b="0" i="0" u="none" strike="noStrike" baseline="0" dirty="0">
                <a:solidFill>
                  <a:srgbClr val="211D1E"/>
                </a:solidFill>
                <a:latin typeface="FSAlbert"/>
              </a:rPr>
              <a:t>: c’est le futur. « L’année scolaire s’arrêtera au début de l’été. » </a:t>
            </a:r>
            <a:r>
              <a:rPr lang="fr-FR" sz="1800" b="0" i="1" u="none" strike="noStrike" baseline="0" dirty="0">
                <a:solidFill>
                  <a:srgbClr val="211D1E"/>
                </a:solidFill>
                <a:latin typeface="FSAlbert"/>
              </a:rPr>
              <a:t>On s’y attend. </a:t>
            </a:r>
            <a:endParaRPr lang="fr-FR" dirty="0"/>
          </a:p>
        </p:txBody>
      </p:sp>
      <p:sp>
        <p:nvSpPr>
          <p:cNvPr id="4" name="Espace réservé du numéro de diapositive 3"/>
          <p:cNvSpPr>
            <a:spLocks noGrp="1"/>
          </p:cNvSpPr>
          <p:nvPr>
            <p:ph type="sldNum" sz="quarter" idx="5"/>
          </p:nvPr>
        </p:nvSpPr>
        <p:spPr/>
        <p:txBody>
          <a:bodyPr/>
          <a:lstStyle/>
          <a:p>
            <a:fld id="{A7AA51F6-14A9-4A18-BB12-D21B1003A1CB}" type="slidenum">
              <a:rPr lang="fr-FR" smtClean="0"/>
              <a:t>21</a:t>
            </a:fld>
            <a:endParaRPr lang="fr-FR"/>
          </a:p>
        </p:txBody>
      </p:sp>
    </p:spTree>
    <p:extLst>
      <p:ext uri="{BB962C8B-B14F-4D97-AF65-F5344CB8AC3E}">
        <p14:creationId xmlns:p14="http://schemas.microsoft.com/office/powerpoint/2010/main" val="20946122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0" i="0" u="none" strike="noStrike" baseline="0" dirty="0">
                <a:solidFill>
                  <a:srgbClr val="00AEEF"/>
                </a:solidFill>
                <a:latin typeface="FSAlbert"/>
              </a:rPr>
              <a:t>« Quels sont les nouveaux mots de la grammaire que vous retenez ? » </a:t>
            </a:r>
          </a:p>
          <a:p>
            <a:r>
              <a:rPr lang="fr-FR" sz="1800" b="1" i="0" u="sng" strike="noStrike" baseline="0" dirty="0">
                <a:solidFill>
                  <a:srgbClr val="68BD44"/>
                </a:solidFill>
                <a:effectLst/>
                <a:latin typeface="FSAlbert"/>
              </a:rPr>
              <a:t>Réponse attendue </a:t>
            </a:r>
            <a:r>
              <a:rPr lang="fr-FR" sz="1800" b="1" i="0" u="none" strike="noStrike" baseline="0" dirty="0">
                <a:solidFill>
                  <a:srgbClr val="68BD44"/>
                </a:solidFill>
                <a:effectLst/>
                <a:latin typeface="FSAlbert"/>
              </a:rPr>
              <a:t>: </a:t>
            </a:r>
            <a:r>
              <a:rPr lang="fr-FR" sz="1800" b="0" i="0" u="none" strike="noStrike" baseline="0" dirty="0">
                <a:solidFill>
                  <a:srgbClr val="211D1E"/>
                </a:solidFill>
                <a:latin typeface="FSAlbert"/>
              </a:rPr>
              <a:t>passé, présent et futur. </a:t>
            </a:r>
            <a:endParaRPr lang="fr-FR" dirty="0"/>
          </a:p>
        </p:txBody>
      </p:sp>
      <p:sp>
        <p:nvSpPr>
          <p:cNvPr id="4" name="Espace réservé du numéro de diapositive 3"/>
          <p:cNvSpPr>
            <a:spLocks noGrp="1"/>
          </p:cNvSpPr>
          <p:nvPr>
            <p:ph type="sldNum" sz="quarter" idx="5"/>
          </p:nvPr>
        </p:nvSpPr>
        <p:spPr/>
        <p:txBody>
          <a:bodyPr/>
          <a:lstStyle/>
          <a:p>
            <a:fld id="{A7AA51F6-14A9-4A18-BB12-D21B1003A1CB}" type="slidenum">
              <a:rPr lang="fr-FR" smtClean="0"/>
              <a:t>22</a:t>
            </a:fld>
            <a:endParaRPr lang="fr-FR"/>
          </a:p>
        </p:txBody>
      </p:sp>
    </p:spTree>
    <p:extLst>
      <p:ext uri="{BB962C8B-B14F-4D97-AF65-F5344CB8AC3E}">
        <p14:creationId xmlns:p14="http://schemas.microsoft.com/office/powerpoint/2010/main" val="15819698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0" i="0" u="none" strike="noStrike" baseline="0" dirty="0">
                <a:solidFill>
                  <a:srgbClr val="00AEEF"/>
                </a:solidFill>
                <a:latin typeface="FSAlbert"/>
              </a:rPr>
              <a:t>« Voilà les mots qui me paraissent importants et les exemples que j’ai choisis. On va les lire ensemble. » </a:t>
            </a:r>
            <a:endParaRPr lang="fr-FR" dirty="0"/>
          </a:p>
        </p:txBody>
      </p:sp>
      <p:sp>
        <p:nvSpPr>
          <p:cNvPr id="4" name="Espace réservé du numéro de diapositive 3"/>
          <p:cNvSpPr>
            <a:spLocks noGrp="1"/>
          </p:cNvSpPr>
          <p:nvPr>
            <p:ph type="sldNum" sz="quarter" idx="5"/>
          </p:nvPr>
        </p:nvSpPr>
        <p:spPr/>
        <p:txBody>
          <a:bodyPr/>
          <a:lstStyle/>
          <a:p>
            <a:fld id="{A7AA51F6-14A9-4A18-BB12-D21B1003A1CB}" type="slidenum">
              <a:rPr lang="fr-FR" smtClean="0"/>
              <a:t>23</a:t>
            </a:fld>
            <a:endParaRPr lang="fr-FR"/>
          </a:p>
        </p:txBody>
      </p:sp>
    </p:spTree>
    <p:extLst>
      <p:ext uri="{BB962C8B-B14F-4D97-AF65-F5344CB8AC3E}">
        <p14:creationId xmlns:p14="http://schemas.microsoft.com/office/powerpoint/2010/main" val="35947404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a:solidFill>
                  <a:srgbClr val="FF0000"/>
                </a:solidFill>
                <a:effectLst/>
                <a:latin typeface="+mn-lt"/>
                <a:ea typeface="Times New Roman" panose="02020603050405020304" pitchFamily="18" charset="0"/>
                <a:cs typeface="Calibri" panose="020F0502020204030204" pitchFamily="34" charset="0"/>
                <a:sym typeface="Wingdings 3" panose="05040102010807070707" pitchFamily="18" charset="2"/>
              </a:rPr>
              <a:t> </a:t>
            </a:r>
            <a:r>
              <a:rPr lang="fr-FR"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Distribuer </a:t>
            </a:r>
            <a:r>
              <a:rPr lang="fr-FR" sz="18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la trace écrite à compléter </a:t>
            </a:r>
            <a:r>
              <a:rPr lang="fr-FR" sz="2800" i="1" dirty="0">
                <a:effectLst/>
                <a:latin typeface="Times New Roman" panose="02020603050405020304" pitchFamily="18" charset="0"/>
                <a:ea typeface="Calibri" panose="020F0502020204030204" pitchFamily="34" charset="0"/>
              </a:rPr>
              <a:t>(cf. Fichier photocopiable)</a:t>
            </a:r>
            <a:r>
              <a:rPr lang="fr-FR" sz="18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r>
              <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p>
          <a:p>
            <a:endParaRPr lang="fr-FR" sz="1800" b="0" i="0" u="none" strike="noStrike" baseline="0" dirty="0">
              <a:solidFill>
                <a:srgbClr val="00AEEF"/>
              </a:solidFill>
              <a:latin typeface="FSAlbert"/>
            </a:endParaRPr>
          </a:p>
          <a:p>
            <a:r>
              <a:rPr lang="fr-FR" sz="1800" b="1">
                <a:solidFill>
                  <a:srgbClr val="FF0000"/>
                </a:solidFill>
                <a:effectLst/>
                <a:latin typeface="+mn-lt"/>
                <a:ea typeface="Times New Roman" panose="02020603050405020304" pitchFamily="18" charset="0"/>
                <a:cs typeface="Calibri" panose="020F0502020204030204" pitchFamily="34" charset="0"/>
                <a:sym typeface="Wingdings 3" panose="05040102010807070707" pitchFamily="18" charset="2"/>
              </a:rPr>
              <a:t> </a:t>
            </a:r>
            <a:r>
              <a:rPr lang="fr-FR" sz="1800" b="0" i="0" u="none" strike="noStrike" baseline="0">
                <a:solidFill>
                  <a:srgbClr val="00AEEF"/>
                </a:solidFill>
                <a:latin typeface="FSAlbert"/>
              </a:rPr>
              <a:t>« </a:t>
            </a:r>
            <a:r>
              <a:rPr lang="fr-FR" sz="1800" b="0" i="0" u="none" strike="noStrike" baseline="0" dirty="0">
                <a:solidFill>
                  <a:srgbClr val="00AEEF"/>
                </a:solidFill>
                <a:latin typeface="FSAlbert"/>
              </a:rPr>
              <a:t>Voilà votre trace écrite. Vous allez compléter les trous. </a:t>
            </a:r>
          </a:p>
          <a:p>
            <a:r>
              <a:rPr lang="fr-FR" sz="1800" b="1" i="0" u="none" strike="noStrike" baseline="0" dirty="0">
                <a:solidFill>
                  <a:srgbClr val="00AEEF"/>
                </a:solidFill>
                <a:latin typeface="FSAlbert"/>
              </a:rPr>
              <a:t>Avec votre crayon noir, </a:t>
            </a:r>
            <a:r>
              <a:rPr lang="fr-FR" sz="1800" b="0" i="0" u="none" strike="noStrike" baseline="0" dirty="0">
                <a:solidFill>
                  <a:srgbClr val="00AEEF"/>
                </a:solidFill>
                <a:latin typeface="FSAlbert"/>
              </a:rPr>
              <a:t>complétez les phrases et écrivez, sous le PASSÉ, </a:t>
            </a:r>
            <a:r>
              <a:rPr lang="fr-FR" sz="1800" b="1" i="0" u="none" strike="noStrike" baseline="0" dirty="0">
                <a:solidFill>
                  <a:srgbClr val="00AEEF"/>
                </a:solidFill>
                <a:latin typeface="FSAlbert"/>
              </a:rPr>
              <a:t>se souvient</a:t>
            </a:r>
            <a:r>
              <a:rPr lang="fr-FR" sz="1800" b="0" i="0" u="none" strike="noStrike" baseline="0" dirty="0">
                <a:solidFill>
                  <a:srgbClr val="00AEEF"/>
                </a:solidFill>
                <a:latin typeface="FSAlbert"/>
              </a:rPr>
              <a:t>, sous le PRÉSENT, </a:t>
            </a:r>
            <a:r>
              <a:rPr lang="fr-FR" sz="1800" b="1" i="0" u="none" strike="noStrike" baseline="0" dirty="0">
                <a:solidFill>
                  <a:srgbClr val="00AEEF"/>
                </a:solidFill>
                <a:latin typeface="FSAlbert"/>
              </a:rPr>
              <a:t>raconte </a:t>
            </a:r>
            <a:r>
              <a:rPr lang="fr-FR" sz="1800" b="0" i="0" u="none" strike="noStrike" baseline="0" dirty="0">
                <a:solidFill>
                  <a:srgbClr val="00AEEF"/>
                </a:solidFill>
                <a:latin typeface="FSAlbert"/>
              </a:rPr>
              <a:t>et sous le FUTUR, écrivez </a:t>
            </a:r>
            <a:r>
              <a:rPr lang="fr-FR" sz="1800" b="1" i="0" u="none" strike="noStrike" baseline="0" dirty="0">
                <a:solidFill>
                  <a:srgbClr val="00AEEF"/>
                </a:solidFill>
                <a:latin typeface="FSAlbert"/>
              </a:rPr>
              <a:t>imagine</a:t>
            </a:r>
            <a:r>
              <a:rPr lang="fr-FR" sz="1800" b="0" i="0" u="none" strike="noStrike" baseline="0" dirty="0">
                <a:solidFill>
                  <a:srgbClr val="00AEEF"/>
                </a:solidFill>
                <a:latin typeface="FSAlbert"/>
              </a:rPr>
              <a:t>. </a:t>
            </a:r>
          </a:p>
          <a:p>
            <a:r>
              <a:rPr lang="fr-FR" sz="1800" b="1" i="0" u="none" strike="noStrike" baseline="0" dirty="0">
                <a:solidFill>
                  <a:srgbClr val="00AEEF"/>
                </a:solidFill>
                <a:latin typeface="FSAlbert"/>
              </a:rPr>
              <a:t>Avec votre crayon bleu</a:t>
            </a:r>
            <a:r>
              <a:rPr lang="fr-FR" sz="1800" b="0" i="0" u="none" strike="noStrike" baseline="0" dirty="0">
                <a:solidFill>
                  <a:srgbClr val="00AEEF"/>
                </a:solidFill>
                <a:latin typeface="FSAlbert"/>
              </a:rPr>
              <a:t>, soulignez les phrases qui sont en bas, que vous venez de compléter. » </a:t>
            </a:r>
            <a:endParaRPr lang="fr-FR" dirty="0"/>
          </a:p>
        </p:txBody>
      </p:sp>
      <p:sp>
        <p:nvSpPr>
          <p:cNvPr id="4" name="Espace réservé du numéro de diapositive 3"/>
          <p:cNvSpPr>
            <a:spLocks noGrp="1"/>
          </p:cNvSpPr>
          <p:nvPr>
            <p:ph type="sldNum" sz="quarter" idx="5"/>
          </p:nvPr>
        </p:nvSpPr>
        <p:spPr/>
        <p:txBody>
          <a:bodyPr/>
          <a:lstStyle/>
          <a:p>
            <a:fld id="{A7AA51F6-14A9-4A18-BB12-D21B1003A1CB}" type="slidenum">
              <a:rPr lang="fr-FR" smtClean="0"/>
              <a:t>24</a:t>
            </a:fld>
            <a:endParaRPr lang="fr-FR"/>
          </a:p>
        </p:txBody>
      </p:sp>
    </p:spTree>
    <p:extLst>
      <p:ext uri="{BB962C8B-B14F-4D97-AF65-F5344CB8AC3E}">
        <p14:creationId xmlns:p14="http://schemas.microsoft.com/office/powerpoint/2010/main" val="7506591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Activités d’entrainement</a:t>
            </a:r>
          </a:p>
          <a:p>
            <a:endParaRPr lang="fr-FR" b="1" dirty="0"/>
          </a:p>
          <a:p>
            <a:r>
              <a:rPr lang="fr-FR" b="1" dirty="0"/>
              <a:t>Livret 5 page 7. </a:t>
            </a:r>
          </a:p>
        </p:txBody>
      </p:sp>
      <p:sp>
        <p:nvSpPr>
          <p:cNvPr id="4" name="Espace réservé du numéro de diapositive 3"/>
          <p:cNvSpPr>
            <a:spLocks noGrp="1"/>
          </p:cNvSpPr>
          <p:nvPr>
            <p:ph type="sldNum" sz="quarter" idx="5"/>
          </p:nvPr>
        </p:nvSpPr>
        <p:spPr/>
        <p:txBody>
          <a:bodyPr/>
          <a:lstStyle/>
          <a:p>
            <a:fld id="{48257D15-40E4-4E0E-A988-A45DA1105C43}" type="slidenum">
              <a:rPr lang="fr-FR" smtClean="0"/>
              <a:t>25</a:t>
            </a:fld>
            <a:endParaRPr lang="fr-FR"/>
          </a:p>
        </p:txBody>
      </p:sp>
    </p:spTree>
    <p:extLst>
      <p:ext uri="{BB962C8B-B14F-4D97-AF65-F5344CB8AC3E}">
        <p14:creationId xmlns:p14="http://schemas.microsoft.com/office/powerpoint/2010/main" val="28445819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Exercice 4 : </a:t>
            </a:r>
          </a:p>
          <a:p>
            <a:r>
              <a:rPr lang="fr-FR" sz="1800" b="0" i="0" u="none" strike="noStrike" baseline="0" dirty="0">
                <a:solidFill>
                  <a:srgbClr val="211D1E"/>
                </a:solidFill>
                <a:latin typeface="FSAlbert"/>
              </a:rPr>
              <a:t>Non </a:t>
            </a:r>
          </a:p>
          <a:p>
            <a:r>
              <a:rPr lang="fr-FR" sz="1800" b="0" i="0" u="none" strike="noStrike" baseline="0" dirty="0">
                <a:solidFill>
                  <a:srgbClr val="211D1E"/>
                </a:solidFill>
                <a:latin typeface="FSAlbert"/>
              </a:rPr>
              <a:t>➜ passé : Il a entendu un bruit derrière la porte. </a:t>
            </a:r>
          </a:p>
          <a:p>
            <a:r>
              <a:rPr lang="fr-FR" sz="1800" b="0" i="0" u="none" strike="noStrike" baseline="0" dirty="0">
                <a:solidFill>
                  <a:srgbClr val="211D1E"/>
                </a:solidFill>
                <a:latin typeface="FSAlbert"/>
              </a:rPr>
              <a:t>➜ présent : Paul est inquiet. </a:t>
            </a:r>
          </a:p>
          <a:p>
            <a:r>
              <a:rPr lang="fr-FR" sz="1800" b="0" i="0" u="none" strike="noStrike" baseline="0" dirty="0">
                <a:solidFill>
                  <a:srgbClr val="211D1E"/>
                </a:solidFill>
                <a:latin typeface="FSAlbert"/>
              </a:rPr>
              <a:t>➜ futur : Il n’ouvrira pas cette porte. </a:t>
            </a:r>
          </a:p>
          <a:p>
            <a:endParaRPr lang="fr-FR" sz="1800" b="0" i="0" u="none" strike="noStrike" baseline="0" dirty="0">
              <a:solidFill>
                <a:srgbClr val="211D1E"/>
              </a:solidFill>
              <a:latin typeface="FSAlbert"/>
            </a:endParaRPr>
          </a:p>
          <a:p>
            <a:r>
              <a:rPr lang="fr-FR" sz="1800" b="0" i="1" u="none" strike="noStrike" baseline="0" dirty="0">
                <a:solidFill>
                  <a:srgbClr val="211D1E"/>
                </a:solidFill>
                <a:latin typeface="FSAlbert"/>
              </a:rPr>
              <a:t>Demander aux élèves de repérer le ou les mots qui permettent de situer le fait par rapport au présent de celui qui raconte (verbes). </a:t>
            </a:r>
          </a:p>
          <a:p>
            <a:r>
              <a:rPr lang="fr-FR" sz="1800" b="0" i="1" u="none" strike="noStrike" baseline="0" dirty="0">
                <a:solidFill>
                  <a:srgbClr val="211D1E"/>
                </a:solidFill>
                <a:latin typeface="FSAlbert"/>
              </a:rPr>
              <a:t>Cette activité peut permettre de pointer le fait que l’ordre des phrases d’un récit ne reflète pas forcément l’ordre chronologique des faits. </a:t>
            </a:r>
            <a:endParaRPr lang="fr-FR" b="1" dirty="0"/>
          </a:p>
        </p:txBody>
      </p:sp>
      <p:sp>
        <p:nvSpPr>
          <p:cNvPr id="4" name="Espace réservé du numéro de diapositive 3"/>
          <p:cNvSpPr>
            <a:spLocks noGrp="1"/>
          </p:cNvSpPr>
          <p:nvPr>
            <p:ph type="sldNum" sz="quarter" idx="5"/>
          </p:nvPr>
        </p:nvSpPr>
        <p:spPr/>
        <p:txBody>
          <a:bodyPr/>
          <a:lstStyle/>
          <a:p>
            <a:fld id="{A7AA51F6-14A9-4A18-BB12-D21B1003A1CB}" type="slidenum">
              <a:rPr lang="fr-FR" smtClean="0"/>
              <a:t>26</a:t>
            </a:fld>
            <a:endParaRPr lang="fr-FR"/>
          </a:p>
        </p:txBody>
      </p:sp>
    </p:spTree>
    <p:extLst>
      <p:ext uri="{BB962C8B-B14F-4D97-AF65-F5344CB8AC3E}">
        <p14:creationId xmlns:p14="http://schemas.microsoft.com/office/powerpoint/2010/main" val="24462196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i="1" dirty="0"/>
              <a:t>(Affichage avec le mémo)</a:t>
            </a:r>
          </a:p>
          <a:p>
            <a:r>
              <a:rPr lang="fr-FR" b="1" dirty="0"/>
              <a:t>Exercice 4 : </a:t>
            </a:r>
          </a:p>
          <a:p>
            <a:r>
              <a:rPr lang="fr-FR" sz="1200" b="0" i="0" u="none" strike="noStrike" baseline="0" dirty="0">
                <a:solidFill>
                  <a:srgbClr val="211D1E"/>
                </a:solidFill>
                <a:latin typeface="FSAlbert"/>
              </a:rPr>
              <a:t>Non </a:t>
            </a:r>
          </a:p>
          <a:p>
            <a:r>
              <a:rPr lang="fr-FR" sz="1200" b="0" i="0" u="none" strike="noStrike" baseline="0" dirty="0">
                <a:solidFill>
                  <a:srgbClr val="211D1E"/>
                </a:solidFill>
                <a:latin typeface="FSAlbert"/>
              </a:rPr>
              <a:t>➜ passé : Il a entendu un bruit derrière la porte. </a:t>
            </a:r>
          </a:p>
          <a:p>
            <a:r>
              <a:rPr lang="fr-FR" sz="1200" b="0" i="0" u="none" strike="noStrike" baseline="0" dirty="0">
                <a:solidFill>
                  <a:srgbClr val="211D1E"/>
                </a:solidFill>
                <a:latin typeface="FSAlbert"/>
              </a:rPr>
              <a:t>➜ présent : Paul est inquiet. </a:t>
            </a:r>
          </a:p>
          <a:p>
            <a:r>
              <a:rPr lang="fr-FR" sz="1200" b="0" i="0" u="none" strike="noStrike" baseline="0" dirty="0">
                <a:solidFill>
                  <a:srgbClr val="211D1E"/>
                </a:solidFill>
                <a:latin typeface="FSAlbert"/>
              </a:rPr>
              <a:t>➜ futur : Il n’ouvrira pas cette porte. </a:t>
            </a:r>
          </a:p>
          <a:p>
            <a:endParaRPr lang="fr-FR" sz="1200" b="0" i="0" u="none" strike="noStrike" baseline="0" dirty="0">
              <a:solidFill>
                <a:srgbClr val="211D1E"/>
              </a:solidFill>
              <a:latin typeface="FSAlbert"/>
            </a:endParaRPr>
          </a:p>
          <a:p>
            <a:r>
              <a:rPr lang="fr-FR" sz="1200" b="0" i="1" u="none" strike="noStrike" baseline="0" dirty="0">
                <a:solidFill>
                  <a:srgbClr val="211D1E"/>
                </a:solidFill>
                <a:latin typeface="FSAlbert"/>
              </a:rPr>
              <a:t>Demander aux élèves de repérer le ou les mots qui permettent de situer le fait par rapport au présent de celui qui raconte (verbes). </a:t>
            </a:r>
            <a:endParaRPr lang="fr-FR" b="1"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i="1" u="none" strike="noStrike" baseline="0" dirty="0">
                <a:solidFill>
                  <a:srgbClr val="211D1E"/>
                </a:solidFill>
                <a:latin typeface="FSAlbert"/>
              </a:rPr>
              <a:t>Cette activité peut permettre de pointer le fait que l’ordre des phrases d’un récit ne reflète pas forcément l’ordre chronologique des faits. </a:t>
            </a:r>
            <a:endParaRPr lang="fr-FR" i="1" dirty="0"/>
          </a:p>
          <a:p>
            <a:endParaRPr lang="fr-FR" dirty="0"/>
          </a:p>
        </p:txBody>
      </p:sp>
      <p:sp>
        <p:nvSpPr>
          <p:cNvPr id="4" name="Espace réservé du numéro de diapositive 3"/>
          <p:cNvSpPr>
            <a:spLocks noGrp="1"/>
          </p:cNvSpPr>
          <p:nvPr>
            <p:ph type="sldNum" sz="quarter" idx="5"/>
          </p:nvPr>
        </p:nvSpPr>
        <p:spPr/>
        <p:txBody>
          <a:bodyPr/>
          <a:lstStyle/>
          <a:p>
            <a:fld id="{A7AA51F6-14A9-4A18-BB12-D21B1003A1CB}" type="slidenum">
              <a:rPr lang="fr-FR" smtClean="0"/>
              <a:t>27</a:t>
            </a:fld>
            <a:endParaRPr lang="fr-FR"/>
          </a:p>
        </p:txBody>
      </p:sp>
    </p:spTree>
    <p:extLst>
      <p:ext uri="{BB962C8B-B14F-4D97-AF65-F5344CB8AC3E}">
        <p14:creationId xmlns:p14="http://schemas.microsoft.com/office/powerpoint/2010/main" val="32418109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Exercice 5 :</a:t>
            </a:r>
          </a:p>
          <a:p>
            <a:pPr marL="342900" indent="-342900">
              <a:buAutoNum type="alphaLcPeriod"/>
            </a:pPr>
            <a:r>
              <a:rPr lang="fr-FR" sz="1800" b="1" i="0" u="none" strike="noStrike" baseline="0" dirty="0">
                <a:solidFill>
                  <a:srgbClr val="211D1E"/>
                </a:solidFill>
                <a:latin typeface="FSAlbert"/>
              </a:rPr>
              <a:t>Passé </a:t>
            </a:r>
            <a:r>
              <a:rPr lang="fr-FR" sz="1800" b="0" i="0" u="none" strike="noStrike" baseline="0" dirty="0">
                <a:solidFill>
                  <a:srgbClr val="211D1E"/>
                </a:solidFill>
                <a:latin typeface="FSAlbert"/>
              </a:rPr>
              <a:t>: Ben </a:t>
            </a:r>
            <a:r>
              <a:rPr lang="fr-FR" sz="1800" b="0" i="0" u="sng" strike="noStrike" baseline="0" dirty="0">
                <a:solidFill>
                  <a:srgbClr val="211D1E"/>
                </a:solidFill>
                <a:latin typeface="FSAlbert"/>
              </a:rPr>
              <a:t>a donné</a:t>
            </a:r>
            <a:r>
              <a:rPr lang="fr-FR" sz="1800" b="0" i="0" u="none" strike="noStrike" baseline="0" dirty="0">
                <a:solidFill>
                  <a:srgbClr val="211D1E"/>
                </a:solidFill>
                <a:latin typeface="FSAlbert"/>
              </a:rPr>
              <a:t> des fraises à Léa. / </a:t>
            </a:r>
            <a:r>
              <a:rPr lang="fr-FR" sz="1800" b="1" i="0" u="none" strike="noStrike" baseline="0" dirty="0">
                <a:solidFill>
                  <a:srgbClr val="211D1E"/>
                </a:solidFill>
                <a:latin typeface="FSAlbert"/>
              </a:rPr>
              <a:t>Présent </a:t>
            </a:r>
            <a:r>
              <a:rPr lang="fr-FR" sz="1800" b="0" i="0" u="none" strike="noStrike" baseline="0" dirty="0">
                <a:solidFill>
                  <a:srgbClr val="211D1E"/>
                </a:solidFill>
                <a:latin typeface="FSAlbert"/>
              </a:rPr>
              <a:t>: Léa </a:t>
            </a:r>
            <a:r>
              <a:rPr lang="fr-FR" sz="1800" b="0" i="0" u="sng" strike="noStrike" baseline="0" dirty="0">
                <a:solidFill>
                  <a:srgbClr val="211D1E"/>
                </a:solidFill>
                <a:latin typeface="FSAlbert"/>
              </a:rPr>
              <a:t>s’assoit</a:t>
            </a:r>
            <a:r>
              <a:rPr lang="fr-FR" sz="1800" b="0" i="0" u="none" strike="noStrike" baseline="0" dirty="0">
                <a:solidFill>
                  <a:srgbClr val="211D1E"/>
                </a:solidFill>
                <a:latin typeface="FSAlbert"/>
              </a:rPr>
              <a:t> . / </a:t>
            </a:r>
            <a:r>
              <a:rPr lang="fr-FR" sz="1800" b="1" i="0" u="none" strike="noStrike" baseline="0" dirty="0">
                <a:solidFill>
                  <a:srgbClr val="211D1E"/>
                </a:solidFill>
                <a:latin typeface="FSAlbert"/>
              </a:rPr>
              <a:t>Futur </a:t>
            </a:r>
            <a:r>
              <a:rPr lang="fr-FR" sz="1800" b="0" i="0" u="none" strike="noStrike" baseline="0" dirty="0">
                <a:solidFill>
                  <a:srgbClr val="211D1E"/>
                </a:solidFill>
                <a:latin typeface="FSAlbert"/>
              </a:rPr>
              <a:t>: Léa </a:t>
            </a:r>
            <a:r>
              <a:rPr lang="fr-FR" sz="1800" b="0" i="0" u="sng" strike="noStrike" baseline="0" dirty="0">
                <a:solidFill>
                  <a:srgbClr val="211D1E"/>
                </a:solidFill>
                <a:latin typeface="FSAlbert"/>
              </a:rPr>
              <a:t>va se régaler</a:t>
            </a:r>
            <a:r>
              <a:rPr lang="fr-FR" sz="1800" b="0" i="0" u="none" strike="noStrike" baseline="0" dirty="0">
                <a:solidFill>
                  <a:srgbClr val="211D1E"/>
                </a:solidFill>
                <a:latin typeface="FSAlbert"/>
              </a:rPr>
              <a:t>. </a:t>
            </a:r>
          </a:p>
          <a:p>
            <a:pPr marL="342900" indent="-342900">
              <a:buAutoNum type="alphaLcPeriod"/>
            </a:pPr>
            <a:r>
              <a:rPr lang="fr-FR" sz="1800" b="1" i="0" u="none" strike="noStrike" baseline="0" dirty="0">
                <a:solidFill>
                  <a:srgbClr val="211D1E"/>
                </a:solidFill>
                <a:latin typeface="FSAlbert"/>
              </a:rPr>
              <a:t>Passé </a:t>
            </a:r>
            <a:r>
              <a:rPr lang="fr-FR" sz="1800" b="0" i="0" u="none" strike="noStrike" baseline="0" dirty="0">
                <a:solidFill>
                  <a:srgbClr val="211D1E"/>
                </a:solidFill>
                <a:latin typeface="FSAlbert"/>
              </a:rPr>
              <a:t>: Papa </a:t>
            </a:r>
            <a:r>
              <a:rPr lang="fr-FR" sz="1800" b="0" i="0" u="sng" strike="noStrike" baseline="0" dirty="0">
                <a:solidFill>
                  <a:srgbClr val="211D1E"/>
                </a:solidFill>
                <a:latin typeface="FSAlbert"/>
              </a:rPr>
              <a:t>a marché</a:t>
            </a:r>
            <a:r>
              <a:rPr lang="fr-FR" sz="1800" b="0" i="0" u="none" strike="noStrike" baseline="0" dirty="0">
                <a:solidFill>
                  <a:srgbClr val="211D1E"/>
                </a:solidFill>
                <a:latin typeface="FSAlbert"/>
              </a:rPr>
              <a:t> vite. / </a:t>
            </a:r>
            <a:r>
              <a:rPr lang="fr-FR" sz="1800" b="1" i="0" u="none" strike="noStrike" baseline="0" dirty="0">
                <a:solidFill>
                  <a:srgbClr val="211D1E"/>
                </a:solidFill>
                <a:latin typeface="FSAlbert"/>
              </a:rPr>
              <a:t>Présent </a:t>
            </a:r>
            <a:r>
              <a:rPr lang="fr-FR" sz="1800" b="0" i="0" u="none" strike="noStrike" baseline="0" dirty="0">
                <a:solidFill>
                  <a:srgbClr val="211D1E"/>
                </a:solidFill>
                <a:latin typeface="FSAlbert"/>
              </a:rPr>
              <a:t>: Papa </a:t>
            </a:r>
            <a:r>
              <a:rPr lang="fr-FR" sz="1800" b="0" i="0" u="sng" strike="noStrike" baseline="0" dirty="0">
                <a:solidFill>
                  <a:srgbClr val="211D1E"/>
                </a:solidFill>
                <a:latin typeface="FSAlbert"/>
              </a:rPr>
              <a:t>attend</a:t>
            </a:r>
            <a:r>
              <a:rPr lang="fr-FR" sz="1800" b="0" i="0" u="none" strike="noStrike" baseline="0" dirty="0">
                <a:solidFill>
                  <a:srgbClr val="211D1E"/>
                </a:solidFill>
                <a:latin typeface="FSAlbert"/>
              </a:rPr>
              <a:t> . / </a:t>
            </a:r>
            <a:r>
              <a:rPr lang="fr-FR" sz="1800" b="1" i="0" u="none" strike="noStrike" baseline="0" dirty="0">
                <a:solidFill>
                  <a:srgbClr val="211D1E"/>
                </a:solidFill>
                <a:latin typeface="FSAlbert"/>
              </a:rPr>
              <a:t>Futur </a:t>
            </a:r>
            <a:r>
              <a:rPr lang="fr-FR" sz="1800" b="0" i="0" u="none" strike="noStrike" baseline="0" dirty="0">
                <a:solidFill>
                  <a:srgbClr val="211D1E"/>
                </a:solidFill>
                <a:latin typeface="FSAlbert"/>
              </a:rPr>
              <a:t>: Papa </a:t>
            </a:r>
            <a:r>
              <a:rPr lang="fr-FR" sz="1800" b="0" i="0" u="sng" strike="noStrike" baseline="0" dirty="0">
                <a:solidFill>
                  <a:srgbClr val="211D1E"/>
                </a:solidFill>
                <a:latin typeface="FSAlbert"/>
              </a:rPr>
              <a:t>me donnera</a:t>
            </a:r>
            <a:r>
              <a:rPr lang="fr-FR" sz="1800" b="0" i="0" u="none" strike="noStrike" baseline="0" dirty="0">
                <a:solidFill>
                  <a:srgbClr val="211D1E"/>
                </a:solidFill>
                <a:latin typeface="FSAlbert"/>
              </a:rPr>
              <a:t> mon gouter. </a:t>
            </a:r>
          </a:p>
          <a:p>
            <a:pPr marL="342900" indent="-342900">
              <a:buAutoNum type="alphaLcPeriod"/>
            </a:pPr>
            <a:endParaRPr lang="fr-FR" sz="1800" b="0" i="0" u="none" strike="noStrike" baseline="0" dirty="0">
              <a:solidFill>
                <a:srgbClr val="211D1E"/>
              </a:solidFill>
              <a:latin typeface="FSAlbert"/>
            </a:endParaRPr>
          </a:p>
          <a:p>
            <a:pPr marL="0" indent="0">
              <a:buNone/>
            </a:pPr>
            <a:r>
              <a:rPr lang="fr-FR" sz="1800" b="0" i="1" u="none" strike="noStrike" baseline="0" dirty="0">
                <a:solidFill>
                  <a:srgbClr val="211D1E"/>
                </a:solidFill>
                <a:latin typeface="FSAlbert"/>
              </a:rPr>
              <a:t>Il s’agit de situer les faits par rapport au moment où les faits sont rapportés, le présent. Pour justifier, demander systématiquement si celui qui raconte se souvient du fait, s’il raconte ce qui se passe maintenant, le fait en train de se passer, ou s’il s’attend, s’il espère ou s’il imagine le fait. </a:t>
            </a:r>
            <a:endParaRPr lang="fr-FR" b="0" dirty="0"/>
          </a:p>
        </p:txBody>
      </p:sp>
      <p:sp>
        <p:nvSpPr>
          <p:cNvPr id="4" name="Espace réservé du numéro de diapositive 3"/>
          <p:cNvSpPr>
            <a:spLocks noGrp="1"/>
          </p:cNvSpPr>
          <p:nvPr>
            <p:ph type="sldNum" sz="quarter" idx="5"/>
          </p:nvPr>
        </p:nvSpPr>
        <p:spPr/>
        <p:txBody>
          <a:bodyPr/>
          <a:lstStyle/>
          <a:p>
            <a:fld id="{A7AA51F6-14A9-4A18-BB12-D21B1003A1CB}" type="slidenum">
              <a:rPr lang="fr-FR" smtClean="0"/>
              <a:t>28</a:t>
            </a:fld>
            <a:endParaRPr lang="fr-FR"/>
          </a:p>
        </p:txBody>
      </p:sp>
    </p:spTree>
    <p:extLst>
      <p:ext uri="{BB962C8B-B14F-4D97-AF65-F5344CB8AC3E}">
        <p14:creationId xmlns:p14="http://schemas.microsoft.com/office/powerpoint/2010/main" val="34732208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i="1" dirty="0"/>
              <a:t>(Affichage avec le mémo)</a:t>
            </a:r>
          </a:p>
          <a:p>
            <a:r>
              <a:rPr lang="fr-FR" b="1" dirty="0"/>
              <a:t>Exercice 5 :</a:t>
            </a:r>
          </a:p>
          <a:p>
            <a:pPr marL="342900" indent="-342900">
              <a:buAutoNum type="alphaLcPeriod"/>
            </a:pPr>
            <a:r>
              <a:rPr lang="fr-FR" sz="1200" b="1" i="0" u="none" strike="noStrike" baseline="0" dirty="0">
                <a:solidFill>
                  <a:srgbClr val="211D1E"/>
                </a:solidFill>
                <a:latin typeface="FSAlbert"/>
              </a:rPr>
              <a:t>Passé </a:t>
            </a:r>
            <a:r>
              <a:rPr lang="fr-FR" sz="1200" b="0" i="0" u="none" strike="noStrike" baseline="0" dirty="0">
                <a:solidFill>
                  <a:srgbClr val="211D1E"/>
                </a:solidFill>
                <a:latin typeface="FSAlbert"/>
              </a:rPr>
              <a:t>: Ben </a:t>
            </a:r>
            <a:r>
              <a:rPr lang="fr-FR" sz="1200" b="0" i="0" u="sng" strike="noStrike" baseline="0" dirty="0">
                <a:solidFill>
                  <a:srgbClr val="211D1E"/>
                </a:solidFill>
                <a:latin typeface="FSAlbert"/>
              </a:rPr>
              <a:t>a donné</a:t>
            </a:r>
            <a:r>
              <a:rPr lang="fr-FR" sz="1200" b="0" i="0" u="none" strike="noStrike" baseline="0" dirty="0">
                <a:solidFill>
                  <a:srgbClr val="211D1E"/>
                </a:solidFill>
                <a:latin typeface="FSAlbert"/>
              </a:rPr>
              <a:t> des fraises à Léa. / </a:t>
            </a:r>
            <a:r>
              <a:rPr lang="fr-FR" sz="1200" b="1" i="0" u="none" strike="noStrike" baseline="0" dirty="0">
                <a:solidFill>
                  <a:srgbClr val="211D1E"/>
                </a:solidFill>
                <a:latin typeface="FSAlbert"/>
              </a:rPr>
              <a:t>Présent </a:t>
            </a:r>
            <a:r>
              <a:rPr lang="fr-FR" sz="1200" b="0" i="0" u="none" strike="noStrike" baseline="0" dirty="0">
                <a:solidFill>
                  <a:srgbClr val="211D1E"/>
                </a:solidFill>
                <a:latin typeface="FSAlbert"/>
              </a:rPr>
              <a:t>: Léa </a:t>
            </a:r>
            <a:r>
              <a:rPr lang="fr-FR" sz="1200" b="0" i="0" u="sng" strike="noStrike" baseline="0" dirty="0">
                <a:solidFill>
                  <a:srgbClr val="211D1E"/>
                </a:solidFill>
                <a:latin typeface="FSAlbert"/>
              </a:rPr>
              <a:t>s’assoit</a:t>
            </a:r>
            <a:r>
              <a:rPr lang="fr-FR" sz="1200" b="0" i="0" u="none" strike="noStrike" baseline="0" dirty="0">
                <a:solidFill>
                  <a:srgbClr val="211D1E"/>
                </a:solidFill>
                <a:latin typeface="FSAlbert"/>
              </a:rPr>
              <a:t> . / </a:t>
            </a:r>
            <a:r>
              <a:rPr lang="fr-FR" sz="1200" b="1" i="0" u="none" strike="noStrike" baseline="0" dirty="0">
                <a:solidFill>
                  <a:srgbClr val="211D1E"/>
                </a:solidFill>
                <a:latin typeface="FSAlbert"/>
              </a:rPr>
              <a:t>Futur </a:t>
            </a:r>
            <a:r>
              <a:rPr lang="fr-FR" sz="1200" b="0" i="0" u="none" strike="noStrike" baseline="0" dirty="0">
                <a:solidFill>
                  <a:srgbClr val="211D1E"/>
                </a:solidFill>
                <a:latin typeface="FSAlbert"/>
              </a:rPr>
              <a:t>: Léa </a:t>
            </a:r>
            <a:r>
              <a:rPr lang="fr-FR" sz="1200" b="0" i="0" u="sng" strike="noStrike" baseline="0" dirty="0">
                <a:solidFill>
                  <a:srgbClr val="211D1E"/>
                </a:solidFill>
                <a:latin typeface="FSAlbert"/>
              </a:rPr>
              <a:t>va se régaler</a:t>
            </a:r>
            <a:r>
              <a:rPr lang="fr-FR" sz="1200" b="0" i="0" u="none" strike="noStrike" baseline="0" dirty="0">
                <a:solidFill>
                  <a:srgbClr val="211D1E"/>
                </a:solidFill>
                <a:latin typeface="FSAlbert"/>
              </a:rPr>
              <a:t>. </a:t>
            </a:r>
          </a:p>
          <a:p>
            <a:pPr marL="342900" indent="-342900">
              <a:buAutoNum type="alphaLcPeriod"/>
            </a:pPr>
            <a:r>
              <a:rPr lang="fr-FR" sz="1200" b="1" i="0" u="none" strike="noStrike" baseline="0" dirty="0">
                <a:solidFill>
                  <a:srgbClr val="211D1E"/>
                </a:solidFill>
                <a:latin typeface="FSAlbert"/>
              </a:rPr>
              <a:t>Passé </a:t>
            </a:r>
            <a:r>
              <a:rPr lang="fr-FR" sz="1200" b="0" i="0" u="none" strike="noStrike" baseline="0" dirty="0">
                <a:solidFill>
                  <a:srgbClr val="211D1E"/>
                </a:solidFill>
                <a:latin typeface="FSAlbert"/>
              </a:rPr>
              <a:t>: Papa </a:t>
            </a:r>
            <a:r>
              <a:rPr lang="fr-FR" sz="1200" b="0" i="0" u="sng" strike="noStrike" baseline="0" dirty="0">
                <a:solidFill>
                  <a:srgbClr val="211D1E"/>
                </a:solidFill>
                <a:latin typeface="FSAlbert"/>
              </a:rPr>
              <a:t>a marché</a:t>
            </a:r>
            <a:r>
              <a:rPr lang="fr-FR" sz="1200" b="0" i="0" u="none" strike="noStrike" baseline="0" dirty="0">
                <a:solidFill>
                  <a:srgbClr val="211D1E"/>
                </a:solidFill>
                <a:latin typeface="FSAlbert"/>
              </a:rPr>
              <a:t> vite. / </a:t>
            </a:r>
            <a:r>
              <a:rPr lang="fr-FR" sz="1200" b="1" i="0" u="none" strike="noStrike" baseline="0" dirty="0">
                <a:solidFill>
                  <a:srgbClr val="211D1E"/>
                </a:solidFill>
                <a:latin typeface="FSAlbert"/>
              </a:rPr>
              <a:t>Présent </a:t>
            </a:r>
            <a:r>
              <a:rPr lang="fr-FR" sz="1200" b="0" i="0" u="none" strike="noStrike" baseline="0" dirty="0">
                <a:solidFill>
                  <a:srgbClr val="211D1E"/>
                </a:solidFill>
                <a:latin typeface="FSAlbert"/>
              </a:rPr>
              <a:t>: Papa </a:t>
            </a:r>
            <a:r>
              <a:rPr lang="fr-FR" sz="1200" b="0" i="0" u="sng" strike="noStrike" baseline="0" dirty="0">
                <a:solidFill>
                  <a:srgbClr val="211D1E"/>
                </a:solidFill>
                <a:latin typeface="FSAlbert"/>
              </a:rPr>
              <a:t>attend</a:t>
            </a:r>
            <a:r>
              <a:rPr lang="fr-FR" sz="1200" b="0" i="0" u="none" strike="noStrike" baseline="0" dirty="0">
                <a:solidFill>
                  <a:srgbClr val="211D1E"/>
                </a:solidFill>
                <a:latin typeface="FSAlbert"/>
              </a:rPr>
              <a:t> . / </a:t>
            </a:r>
            <a:r>
              <a:rPr lang="fr-FR" sz="1200" b="1" i="0" u="none" strike="noStrike" baseline="0" dirty="0">
                <a:solidFill>
                  <a:srgbClr val="211D1E"/>
                </a:solidFill>
                <a:latin typeface="FSAlbert"/>
              </a:rPr>
              <a:t>Futur </a:t>
            </a:r>
            <a:r>
              <a:rPr lang="fr-FR" sz="1200" b="0" i="0" u="none" strike="noStrike" baseline="0" dirty="0">
                <a:solidFill>
                  <a:srgbClr val="211D1E"/>
                </a:solidFill>
                <a:latin typeface="FSAlbert"/>
              </a:rPr>
              <a:t>: Papa </a:t>
            </a:r>
            <a:r>
              <a:rPr lang="fr-FR" sz="1200" b="0" i="0" u="sng" strike="noStrike" baseline="0" dirty="0">
                <a:solidFill>
                  <a:srgbClr val="211D1E"/>
                </a:solidFill>
                <a:latin typeface="FSAlbert"/>
              </a:rPr>
              <a:t>me donnera</a:t>
            </a:r>
            <a:r>
              <a:rPr lang="fr-FR" sz="1200" b="0" i="0" u="none" strike="noStrike" baseline="0" dirty="0">
                <a:solidFill>
                  <a:srgbClr val="211D1E"/>
                </a:solidFill>
                <a:latin typeface="FSAlbert"/>
              </a:rPr>
              <a:t> mon gouter. </a:t>
            </a:r>
          </a:p>
          <a:p>
            <a:pPr marL="342900" indent="-342900">
              <a:buAutoNum type="alphaLcPeriod"/>
            </a:pPr>
            <a:endParaRPr lang="fr-FR" sz="1200" b="0" i="0" u="none" strike="noStrike" baseline="0" dirty="0">
              <a:solidFill>
                <a:srgbClr val="211D1E"/>
              </a:solidFill>
              <a:latin typeface="FSAlbert"/>
            </a:endParaRPr>
          </a:p>
          <a:p>
            <a:pPr marL="0" indent="0">
              <a:buNone/>
            </a:pPr>
            <a:r>
              <a:rPr lang="fr-FR" sz="1200" b="0" i="1" u="none" strike="noStrike" baseline="0" dirty="0">
                <a:solidFill>
                  <a:srgbClr val="211D1E"/>
                </a:solidFill>
                <a:latin typeface="FSAlbert"/>
              </a:rPr>
              <a:t>Il s’agit de situer les faits par rapport au moment où les faits sont rapportés, le présent. Pour justifier, demander systématiquement si celui qui raconte se souvient du fait, s’il raconte ce qui se passe maintenant, le fait en train de se passer, ou s’il s’attend, s’il espère ou s’il imagine le fait. </a:t>
            </a:r>
            <a:endParaRPr lang="fr-FR" b="0" dirty="0"/>
          </a:p>
          <a:p>
            <a:endParaRPr lang="fr-FR" i="1" dirty="0"/>
          </a:p>
        </p:txBody>
      </p:sp>
      <p:sp>
        <p:nvSpPr>
          <p:cNvPr id="4" name="Espace réservé du numéro de diapositive 3"/>
          <p:cNvSpPr>
            <a:spLocks noGrp="1"/>
          </p:cNvSpPr>
          <p:nvPr>
            <p:ph type="sldNum" sz="quarter" idx="5"/>
          </p:nvPr>
        </p:nvSpPr>
        <p:spPr/>
        <p:txBody>
          <a:bodyPr/>
          <a:lstStyle/>
          <a:p>
            <a:fld id="{A7AA51F6-14A9-4A18-BB12-D21B1003A1CB}" type="slidenum">
              <a:rPr lang="fr-FR" smtClean="0"/>
              <a:t>29</a:t>
            </a:fld>
            <a:endParaRPr lang="fr-FR"/>
          </a:p>
        </p:txBody>
      </p:sp>
    </p:spTree>
    <p:extLst>
      <p:ext uri="{BB962C8B-B14F-4D97-AF65-F5344CB8AC3E}">
        <p14:creationId xmlns:p14="http://schemas.microsoft.com/office/powerpoint/2010/main" val="16674011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1" dirty="0">
                <a:solidFill>
                  <a:srgbClr val="FF0000"/>
                </a:solidFill>
                <a:effectLst/>
                <a:latin typeface="+mn-lt"/>
                <a:ea typeface="Times New Roman" panose="02020603050405020304" pitchFamily="18" charset="0"/>
                <a:cs typeface="Calibri" panose="020F0502020204030204" pitchFamily="34" charset="0"/>
                <a:sym typeface="Wingdings 3" panose="05040102010807070707" pitchFamily="18" charset="2"/>
              </a:rPr>
              <a:t> </a:t>
            </a:r>
            <a:r>
              <a:rPr lang="fr-FR" sz="1800" b="0" i="0" u="none" strike="noStrike" baseline="0" dirty="0">
                <a:solidFill>
                  <a:srgbClr val="00AEEF"/>
                </a:solidFill>
                <a:latin typeface="FSAlbert"/>
              </a:rPr>
              <a:t>« Aujourd’hui, on va de nouveau s’intéresser à Burt et à sa banane. Mais on ne va pas déplacer le nuage, c’est l’image de Burt qu’on va déplacer. »</a:t>
            </a:r>
          </a:p>
          <a:p>
            <a:endParaRPr lang="fr-FR" sz="1800" b="0" i="0" u="none" strike="noStrike" baseline="0" dirty="0">
              <a:solidFill>
                <a:srgbClr val="211D1E"/>
              </a:solidFill>
              <a:latin typeface="FSAlbert"/>
            </a:endParaRPr>
          </a:p>
          <a:p>
            <a:r>
              <a:rPr lang="fr-FR" sz="1800" b="1" dirty="0">
                <a:solidFill>
                  <a:srgbClr val="FF0000"/>
                </a:solidFill>
                <a:effectLst/>
                <a:latin typeface="+mn-lt"/>
                <a:ea typeface="Times New Roman" panose="02020603050405020304" pitchFamily="18" charset="0"/>
                <a:cs typeface="Calibri" panose="020F0502020204030204" pitchFamily="34" charset="0"/>
                <a:sym typeface="Wingdings 3" panose="05040102010807070707" pitchFamily="18" charset="2"/>
              </a:rPr>
              <a:t> </a:t>
            </a:r>
            <a:r>
              <a:rPr lang="fr-FR" sz="1800" b="0" i="0" u="none" strike="noStrike" baseline="0" dirty="0">
                <a:solidFill>
                  <a:srgbClr val="00AEEF"/>
                </a:solidFill>
                <a:latin typeface="FSAlbert"/>
              </a:rPr>
              <a:t>« À votre avis qu’est-ce que ça va changer ? » </a:t>
            </a:r>
          </a:p>
          <a:p>
            <a:r>
              <a:rPr lang="fr-FR" sz="1800" b="1" i="0" u="sng" strike="noStrike" baseline="0" dirty="0">
                <a:solidFill>
                  <a:srgbClr val="68BD44"/>
                </a:solidFill>
                <a:latin typeface="FSAlbert"/>
              </a:rPr>
              <a:t>Réponse probable</a:t>
            </a:r>
            <a:r>
              <a:rPr lang="fr-FR" sz="1800" b="1" i="0" u="none" strike="noStrike" baseline="0" dirty="0">
                <a:solidFill>
                  <a:srgbClr val="68BD44"/>
                </a:solidFill>
                <a:latin typeface="FSAlbert"/>
              </a:rPr>
              <a:t> : </a:t>
            </a:r>
            <a:r>
              <a:rPr lang="fr-FR" sz="1800" b="0" i="0" u="none" strike="noStrike" baseline="0" dirty="0">
                <a:solidFill>
                  <a:srgbClr val="211D1E"/>
                </a:solidFill>
                <a:latin typeface="FSAlbert"/>
              </a:rPr>
              <a:t>Il y aura toujours </a:t>
            </a:r>
            <a:r>
              <a:rPr lang="fr-FR" sz="1800" b="1" i="1" u="none" strike="noStrike" baseline="0" dirty="0">
                <a:solidFill>
                  <a:srgbClr val="211D1E"/>
                </a:solidFill>
                <a:latin typeface="FSAlbert"/>
              </a:rPr>
              <a:t>avant</a:t>
            </a:r>
            <a:r>
              <a:rPr lang="fr-FR" sz="1800" b="0" i="0" u="none" strike="noStrike" baseline="0" dirty="0">
                <a:solidFill>
                  <a:srgbClr val="211D1E"/>
                </a:solidFill>
                <a:latin typeface="FSAlbert"/>
              </a:rPr>
              <a:t>, </a:t>
            </a:r>
            <a:r>
              <a:rPr lang="fr-FR" sz="1800" b="1" i="1" u="none" strike="noStrike" baseline="0" dirty="0">
                <a:solidFill>
                  <a:srgbClr val="211D1E"/>
                </a:solidFill>
                <a:latin typeface="FSAlbert"/>
              </a:rPr>
              <a:t>en même temps</a:t>
            </a:r>
            <a:r>
              <a:rPr lang="fr-FR" sz="1800" b="0" i="0" u="none" strike="noStrike" baseline="0" dirty="0">
                <a:solidFill>
                  <a:srgbClr val="211D1E"/>
                </a:solidFill>
                <a:latin typeface="FSAlbert"/>
              </a:rPr>
              <a:t>, </a:t>
            </a:r>
            <a:r>
              <a:rPr lang="fr-FR" sz="1800" b="1" i="1" u="none" strike="noStrike" baseline="0" dirty="0">
                <a:solidFill>
                  <a:srgbClr val="211D1E"/>
                </a:solidFill>
                <a:latin typeface="FSAlbert"/>
              </a:rPr>
              <a:t>après</a:t>
            </a:r>
            <a:r>
              <a:rPr lang="fr-FR" sz="1800" b="0" i="0" u="none" strike="noStrike" baseline="0" dirty="0">
                <a:solidFill>
                  <a:srgbClr val="211D1E"/>
                </a:solidFill>
                <a:latin typeface="FSAlbert"/>
              </a:rPr>
              <a:t>. </a:t>
            </a:r>
            <a:endParaRPr lang="fr-FR" dirty="0"/>
          </a:p>
        </p:txBody>
      </p:sp>
      <p:sp>
        <p:nvSpPr>
          <p:cNvPr id="4" name="Espace réservé du numéro de diapositive 3"/>
          <p:cNvSpPr>
            <a:spLocks noGrp="1"/>
          </p:cNvSpPr>
          <p:nvPr>
            <p:ph type="sldNum" sz="quarter" idx="5"/>
          </p:nvPr>
        </p:nvSpPr>
        <p:spPr/>
        <p:txBody>
          <a:bodyPr/>
          <a:lstStyle/>
          <a:p>
            <a:fld id="{A7AA51F6-14A9-4A18-BB12-D21B1003A1CB}" type="slidenum">
              <a:rPr lang="fr-FR" smtClean="0"/>
              <a:t>3</a:t>
            </a:fld>
            <a:endParaRPr lang="fr-FR"/>
          </a:p>
        </p:txBody>
      </p:sp>
    </p:spTree>
    <p:extLst>
      <p:ext uri="{BB962C8B-B14F-4D97-AF65-F5344CB8AC3E}">
        <p14:creationId xmlns:p14="http://schemas.microsoft.com/office/powerpoint/2010/main" val="5671585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Activités d’entrainement. </a:t>
            </a:r>
          </a:p>
          <a:p>
            <a:endParaRPr lang="fr-FR" dirty="0"/>
          </a:p>
          <a:p>
            <a:pPr algn="l"/>
            <a:r>
              <a:rPr lang="fr-FR" sz="1200" b="1" i="0" u="none" strike="noStrike" baseline="0" dirty="0">
                <a:solidFill>
                  <a:srgbClr val="000000"/>
                </a:solidFill>
                <a:latin typeface="FSAlbert"/>
              </a:rPr>
              <a:t>Livret 8, page 10</a:t>
            </a:r>
            <a:r>
              <a:rPr lang="fr-FR" sz="1200" b="0" i="0" u="none" strike="noStrike" baseline="0" dirty="0">
                <a:solidFill>
                  <a:srgbClr val="000000"/>
                </a:solidFill>
                <a:latin typeface="FSAlbert"/>
              </a:rPr>
              <a:t>, dictée. </a:t>
            </a:r>
          </a:p>
          <a:p>
            <a:r>
              <a:rPr lang="fr-FR" sz="1200" b="1" i="0" u="none" strike="noStrike" baseline="0" dirty="0">
                <a:solidFill>
                  <a:srgbClr val="211D1E"/>
                </a:solidFill>
                <a:latin typeface="FSAlbert"/>
              </a:rPr>
              <a:t>Connaissances </a:t>
            </a:r>
            <a:r>
              <a:rPr lang="fr-FR" sz="1200" b="1" i="0" u="none" strike="noStrike" baseline="0" dirty="0" err="1">
                <a:solidFill>
                  <a:srgbClr val="211D1E"/>
                </a:solidFill>
                <a:latin typeface="FSAlbert"/>
              </a:rPr>
              <a:t>rebrassées</a:t>
            </a:r>
            <a:r>
              <a:rPr lang="fr-FR" sz="1200" b="1" i="0" u="none" strike="noStrike" baseline="0" dirty="0">
                <a:solidFill>
                  <a:srgbClr val="211D1E"/>
                </a:solidFill>
                <a:latin typeface="FSAlbert"/>
              </a:rPr>
              <a:t> :</a:t>
            </a:r>
            <a:r>
              <a:rPr lang="fr-FR" sz="1200" b="1" i="0" u="none" strike="noStrike" cap="small" baseline="0" dirty="0">
                <a:solidFill>
                  <a:srgbClr val="211D1E"/>
                </a:solidFill>
                <a:latin typeface="FSAlbert"/>
              </a:rPr>
              <a:t> </a:t>
            </a:r>
            <a:r>
              <a:rPr lang="fr-FR" sz="1800" b="0" i="0" u="none" strike="noStrike" cap="small" baseline="0" dirty="0">
                <a:solidFill>
                  <a:srgbClr val="211D1E"/>
                </a:solidFill>
                <a:latin typeface="FSAlbert"/>
              </a:rPr>
              <a:t>Des verbes particuliers : </a:t>
            </a:r>
            <a:r>
              <a:rPr lang="fr-FR" sz="1800" b="0" i="1" u="none" strike="noStrike" cap="small" baseline="0" dirty="0">
                <a:solidFill>
                  <a:srgbClr val="211D1E"/>
                </a:solidFill>
                <a:latin typeface="FSAlbert"/>
              </a:rPr>
              <a:t>être </a:t>
            </a:r>
            <a:r>
              <a:rPr lang="fr-FR" sz="1800" b="0" i="0" u="none" strike="noStrike" cap="small" baseline="0" dirty="0">
                <a:solidFill>
                  <a:srgbClr val="211D1E"/>
                </a:solidFill>
                <a:latin typeface="FSAlbert"/>
              </a:rPr>
              <a:t>et </a:t>
            </a:r>
            <a:r>
              <a:rPr lang="fr-FR" sz="1800" b="0" i="1" u="none" strike="noStrike" cap="small" baseline="0" dirty="0">
                <a:solidFill>
                  <a:srgbClr val="211D1E"/>
                </a:solidFill>
                <a:latin typeface="FSAlbert"/>
              </a:rPr>
              <a:t>avoir </a:t>
            </a:r>
            <a:r>
              <a:rPr lang="fr-FR" sz="1800" b="0" i="0" u="none" strike="noStrike" cap="small" baseline="0" dirty="0">
                <a:solidFill>
                  <a:srgbClr val="211D1E"/>
                </a:solidFill>
                <a:latin typeface="FSAlbert"/>
              </a:rPr>
              <a:t>• séparer les mots </a:t>
            </a:r>
            <a:endParaRPr lang="fr-FR" cap="small" baseline="0" dirty="0"/>
          </a:p>
        </p:txBody>
      </p:sp>
      <p:sp>
        <p:nvSpPr>
          <p:cNvPr id="4" name="Espace réservé du numéro de diapositive 3"/>
          <p:cNvSpPr>
            <a:spLocks noGrp="1"/>
          </p:cNvSpPr>
          <p:nvPr>
            <p:ph type="sldNum" sz="quarter" idx="5"/>
          </p:nvPr>
        </p:nvSpPr>
        <p:spPr/>
        <p:txBody>
          <a:bodyPr/>
          <a:lstStyle/>
          <a:p>
            <a:fld id="{F02957F1-DA00-4F6C-BA6B-0406F05CB376}" type="slidenum">
              <a:rPr lang="fr-FR" smtClean="0"/>
              <a:t>30</a:t>
            </a:fld>
            <a:endParaRPr lang="fr-FR"/>
          </a:p>
        </p:txBody>
      </p:sp>
    </p:spTree>
    <p:extLst>
      <p:ext uri="{BB962C8B-B14F-4D97-AF65-F5344CB8AC3E}">
        <p14:creationId xmlns:p14="http://schemas.microsoft.com/office/powerpoint/2010/main" val="31927740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i="0" dirty="0"/>
              <a:t>Dictée : </a:t>
            </a:r>
          </a:p>
          <a:p>
            <a:pPr marL="342900" indent="-342900">
              <a:buAutoNum type="alphaLcPeriod"/>
            </a:pPr>
            <a:r>
              <a:rPr lang="fr-FR" sz="1800" b="0" i="0" u="none" strike="noStrike" baseline="0" dirty="0">
                <a:solidFill>
                  <a:srgbClr val="211D1E"/>
                </a:solidFill>
                <a:latin typeface="FSAlbert"/>
              </a:rPr>
              <a:t>Mon oncle est content. </a:t>
            </a:r>
          </a:p>
          <a:p>
            <a:pPr marL="342900" indent="-342900">
              <a:buAutoNum type="alphaLcPeriod"/>
            </a:pPr>
            <a:r>
              <a:rPr lang="fr-FR" sz="1800" b="0" i="0" u="none" strike="noStrike" baseline="0" dirty="0">
                <a:solidFill>
                  <a:srgbClr val="211D1E"/>
                </a:solidFill>
                <a:latin typeface="FSAlbert"/>
              </a:rPr>
              <a:t>Les antilopes ont peur des lions. </a:t>
            </a:r>
          </a:p>
          <a:p>
            <a:pPr marL="342900" indent="-342900">
              <a:buAutoNum type="alphaLcPeriod"/>
            </a:pPr>
            <a:endParaRPr lang="fr-FR" sz="1800" b="0" i="0" u="none" strike="noStrike" baseline="0" dirty="0">
              <a:solidFill>
                <a:srgbClr val="211D1E"/>
              </a:solidFill>
              <a:latin typeface="FSAlbert"/>
            </a:endParaRPr>
          </a:p>
          <a:p>
            <a:pPr marL="0" indent="0">
              <a:buNone/>
            </a:pPr>
            <a:r>
              <a:rPr lang="fr-FR" sz="1800" b="0" i="1" u="none" strike="noStrike" baseline="0" dirty="0">
                <a:solidFill>
                  <a:srgbClr val="211D1E"/>
                </a:solidFill>
                <a:latin typeface="FSAlbert"/>
              </a:rPr>
              <a:t>Choisir une modalité de la dictée parmi celles proposées dans l’introduction du </a:t>
            </a:r>
            <a:r>
              <a:rPr lang="fr-FR" sz="1800" b="0" i="0" u="none" strike="noStrike" baseline="0" dirty="0">
                <a:solidFill>
                  <a:srgbClr val="211D1E"/>
                </a:solidFill>
                <a:latin typeface="FSAlbert"/>
              </a:rPr>
              <a:t>Guide</a:t>
            </a:r>
            <a:r>
              <a:rPr lang="fr-FR" sz="1800" b="0" i="1" u="none" strike="noStrike" baseline="0" dirty="0">
                <a:solidFill>
                  <a:srgbClr val="211D1E"/>
                </a:solidFill>
                <a:latin typeface="FSAlbert"/>
              </a:rPr>
              <a:t>. </a:t>
            </a:r>
            <a:endParaRPr lang="fr-FR" b="0" i="0" dirty="0"/>
          </a:p>
        </p:txBody>
      </p:sp>
      <p:sp>
        <p:nvSpPr>
          <p:cNvPr id="4" name="Espace réservé du numéro de diapositive 3"/>
          <p:cNvSpPr>
            <a:spLocks noGrp="1"/>
          </p:cNvSpPr>
          <p:nvPr>
            <p:ph type="sldNum" sz="quarter" idx="5"/>
          </p:nvPr>
        </p:nvSpPr>
        <p:spPr/>
        <p:txBody>
          <a:bodyPr/>
          <a:lstStyle/>
          <a:p>
            <a:fld id="{A7AA51F6-14A9-4A18-BB12-D21B1003A1CB}" type="slidenum">
              <a:rPr lang="fr-FR" smtClean="0"/>
              <a:t>31</a:t>
            </a:fld>
            <a:endParaRPr lang="fr-FR"/>
          </a:p>
        </p:txBody>
      </p:sp>
    </p:spTree>
    <p:extLst>
      <p:ext uri="{BB962C8B-B14F-4D97-AF65-F5344CB8AC3E}">
        <p14:creationId xmlns:p14="http://schemas.microsoft.com/office/powerpoint/2010/main" val="38961187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i="1" dirty="0"/>
              <a:t>(Affichage avec le mémo)</a:t>
            </a:r>
          </a:p>
          <a:p>
            <a:r>
              <a:rPr lang="fr-FR" b="1" i="0" dirty="0"/>
              <a:t>Dictée : </a:t>
            </a:r>
          </a:p>
          <a:p>
            <a:pPr marL="342900" indent="-342900">
              <a:buAutoNum type="alphaLcPeriod"/>
            </a:pPr>
            <a:r>
              <a:rPr lang="fr-FR" sz="1200" b="0" i="0" u="none" strike="noStrike" baseline="0" dirty="0">
                <a:solidFill>
                  <a:srgbClr val="211D1E"/>
                </a:solidFill>
                <a:latin typeface="FSAlbert"/>
              </a:rPr>
              <a:t>Mon oncle est content. </a:t>
            </a:r>
          </a:p>
          <a:p>
            <a:pPr marL="342900" indent="-342900">
              <a:buAutoNum type="alphaLcPeriod"/>
            </a:pPr>
            <a:r>
              <a:rPr lang="fr-FR" sz="1200" b="0" i="0" u="none" strike="noStrike" baseline="0" dirty="0">
                <a:solidFill>
                  <a:srgbClr val="211D1E"/>
                </a:solidFill>
                <a:latin typeface="FSAlbert"/>
              </a:rPr>
              <a:t>Les antilopes ont peur des lions. </a:t>
            </a:r>
          </a:p>
          <a:p>
            <a:pPr marL="342900" indent="-342900">
              <a:buAutoNum type="alphaLcPeriod"/>
            </a:pPr>
            <a:endParaRPr lang="fr-FR" sz="1200" b="0" i="0" u="none" strike="noStrike" baseline="0" dirty="0">
              <a:solidFill>
                <a:srgbClr val="211D1E"/>
              </a:solidFill>
              <a:latin typeface="FSAlbert"/>
            </a:endParaRPr>
          </a:p>
          <a:p>
            <a:pPr marL="0" indent="0">
              <a:buNone/>
            </a:pPr>
            <a:r>
              <a:rPr lang="fr-FR" sz="1200" b="0" i="1" u="none" strike="noStrike" baseline="0" dirty="0">
                <a:solidFill>
                  <a:srgbClr val="211D1E"/>
                </a:solidFill>
                <a:latin typeface="FSAlbert"/>
              </a:rPr>
              <a:t>Choisir une modalité de la dictée parmi celles proposées dans l’introduction du </a:t>
            </a:r>
            <a:r>
              <a:rPr lang="fr-FR" sz="1200" b="0" i="0" u="none" strike="noStrike" baseline="0" dirty="0">
                <a:solidFill>
                  <a:srgbClr val="211D1E"/>
                </a:solidFill>
                <a:latin typeface="FSAlbert"/>
              </a:rPr>
              <a:t>Guide</a:t>
            </a:r>
            <a:r>
              <a:rPr lang="fr-FR" sz="1200" b="0" i="1" u="none" strike="noStrike" baseline="0" dirty="0">
                <a:solidFill>
                  <a:srgbClr val="211D1E"/>
                </a:solidFill>
                <a:latin typeface="FSAlbert"/>
              </a:rPr>
              <a:t>. </a:t>
            </a:r>
            <a:endParaRPr lang="fr-FR" b="0" i="0" dirty="0"/>
          </a:p>
          <a:p>
            <a:endParaRPr lang="fr-FR" dirty="0"/>
          </a:p>
        </p:txBody>
      </p:sp>
      <p:sp>
        <p:nvSpPr>
          <p:cNvPr id="4" name="Espace réservé du numéro de diapositive 3"/>
          <p:cNvSpPr>
            <a:spLocks noGrp="1"/>
          </p:cNvSpPr>
          <p:nvPr>
            <p:ph type="sldNum" sz="quarter" idx="5"/>
          </p:nvPr>
        </p:nvSpPr>
        <p:spPr/>
        <p:txBody>
          <a:bodyPr/>
          <a:lstStyle/>
          <a:p>
            <a:fld id="{A7AA51F6-14A9-4A18-BB12-D21B1003A1CB}" type="slidenum">
              <a:rPr lang="fr-FR" smtClean="0"/>
              <a:t>32</a:t>
            </a:fld>
            <a:endParaRPr lang="fr-FR"/>
          </a:p>
        </p:txBody>
      </p:sp>
    </p:spTree>
    <p:extLst>
      <p:ext uri="{BB962C8B-B14F-4D97-AF65-F5344CB8AC3E}">
        <p14:creationId xmlns:p14="http://schemas.microsoft.com/office/powerpoint/2010/main" val="33243363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0" i="0" u="none" strike="noStrike" baseline="0" dirty="0">
                <a:solidFill>
                  <a:srgbClr val="211D1E"/>
                </a:solidFill>
                <a:latin typeface="FSAlbert"/>
              </a:rPr>
              <a:t>À partir de la leçon 46, le jeu suivant peut être proposé aux élèves : </a:t>
            </a:r>
            <a:r>
              <a:rPr lang="fr-FR" sz="1800" b="1" i="0" u="none" strike="noStrike" baseline="0" dirty="0">
                <a:solidFill>
                  <a:srgbClr val="211D1E"/>
                </a:solidFill>
                <a:latin typeface="FSAlbert"/>
              </a:rPr>
              <a:t>La valeur des temps </a:t>
            </a:r>
          </a:p>
          <a:p>
            <a:endParaRPr lang="fr-FR" sz="1800" b="1" i="0" u="none" strike="noStrike" baseline="0" dirty="0">
              <a:solidFill>
                <a:srgbClr val="211D1E"/>
              </a:solidFill>
              <a:latin typeface="FSAlbert"/>
            </a:endParaRPr>
          </a:p>
          <a:p>
            <a:r>
              <a:rPr lang="fr-FR" sz="1800" b="0" i="0" u="none" strike="noStrike" baseline="0" dirty="0">
                <a:solidFill>
                  <a:srgbClr val="211D1E"/>
                </a:solidFill>
                <a:latin typeface="FSAlbert"/>
              </a:rPr>
              <a:t>À retrouver en pages 110 et 155 du </a:t>
            </a:r>
            <a:r>
              <a:rPr lang="fr-FR" sz="1800" b="0" i="1" u="none" strike="noStrike" baseline="0" dirty="0">
                <a:solidFill>
                  <a:srgbClr val="211D1E"/>
                </a:solidFill>
                <a:latin typeface="FSAlbert"/>
              </a:rPr>
              <a:t>Fichier Photocopiable.</a:t>
            </a:r>
            <a:endParaRPr lang="fr-FR" b="0" dirty="0"/>
          </a:p>
        </p:txBody>
      </p:sp>
      <p:sp>
        <p:nvSpPr>
          <p:cNvPr id="4" name="Espace réservé du numéro de diapositive 3"/>
          <p:cNvSpPr>
            <a:spLocks noGrp="1"/>
          </p:cNvSpPr>
          <p:nvPr>
            <p:ph type="sldNum" sz="quarter" idx="5"/>
          </p:nvPr>
        </p:nvSpPr>
        <p:spPr/>
        <p:txBody>
          <a:bodyPr/>
          <a:lstStyle/>
          <a:p>
            <a:fld id="{A7AA51F6-14A9-4A18-BB12-D21B1003A1CB}" type="slidenum">
              <a:rPr lang="fr-FR" smtClean="0"/>
              <a:t>33</a:t>
            </a:fld>
            <a:endParaRPr lang="fr-FR"/>
          </a:p>
        </p:txBody>
      </p:sp>
    </p:spTree>
    <p:extLst>
      <p:ext uri="{BB962C8B-B14F-4D97-AF65-F5344CB8AC3E}">
        <p14:creationId xmlns:p14="http://schemas.microsoft.com/office/powerpoint/2010/main" val="7726930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PHASE 2 : </a:t>
            </a:r>
            <a:r>
              <a:rPr lang="fr-FR" b="1" i="1" dirty="0"/>
              <a:t>Variation. </a:t>
            </a:r>
            <a:r>
              <a:rPr lang="fr-FR" b="1" i="0" dirty="0"/>
              <a:t>Faire bouger un évènement par rapport à un narrateur</a:t>
            </a:r>
          </a:p>
          <a:p>
            <a:endParaRPr lang="fr-FR" b="0" i="0" dirty="0"/>
          </a:p>
          <a:p>
            <a:r>
              <a:rPr lang="fr-FR" b="0" dirty="0"/>
              <a:t>«  On va faire varier un peu l’histoire pour mieux comprendre comment fonctionnent les façons de raconter. »</a:t>
            </a:r>
          </a:p>
          <a:p>
            <a:endParaRPr lang="fr-FR" b="1" dirty="0"/>
          </a:p>
        </p:txBody>
      </p:sp>
      <p:sp>
        <p:nvSpPr>
          <p:cNvPr id="4" name="Espace réservé du numéro de diapositive 3"/>
          <p:cNvSpPr>
            <a:spLocks noGrp="1"/>
          </p:cNvSpPr>
          <p:nvPr>
            <p:ph type="sldNum" sz="quarter" idx="5"/>
          </p:nvPr>
        </p:nvSpPr>
        <p:spPr/>
        <p:txBody>
          <a:bodyPr/>
          <a:lstStyle/>
          <a:p>
            <a:fld id="{A7AA51F6-14A9-4A18-BB12-D21B1003A1CB}" type="slidenum">
              <a:rPr lang="fr-FR" smtClean="0"/>
              <a:t>4</a:t>
            </a:fld>
            <a:endParaRPr lang="fr-FR"/>
          </a:p>
        </p:txBody>
      </p:sp>
    </p:spTree>
    <p:extLst>
      <p:ext uri="{BB962C8B-B14F-4D97-AF65-F5344CB8AC3E}">
        <p14:creationId xmlns:p14="http://schemas.microsoft.com/office/powerpoint/2010/main" val="6968991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0" i="0" u="none" strike="noStrike" baseline="0" dirty="0">
                <a:solidFill>
                  <a:srgbClr val="00AEEF"/>
                </a:solidFill>
                <a:latin typeface="FSAlbert"/>
              </a:rPr>
              <a:t>« Comment le nuage raconte-t-il ce qui se passe ? » </a:t>
            </a:r>
          </a:p>
          <a:p>
            <a:r>
              <a:rPr lang="fr-FR" sz="1800" b="1" i="1" u="none" strike="noStrike" baseline="0" dirty="0">
                <a:solidFill>
                  <a:srgbClr val="00AEEF"/>
                </a:solidFill>
                <a:latin typeface="FSAlbert"/>
              </a:rPr>
              <a:t>Noter </a:t>
            </a:r>
            <a:r>
              <a:rPr lang="fr-FR" sz="1800" b="0" i="1" u="none" strike="noStrike" baseline="0" dirty="0">
                <a:solidFill>
                  <a:srgbClr val="00AEEF"/>
                </a:solidFill>
                <a:latin typeface="FSAlbert"/>
              </a:rPr>
              <a:t>les formes verbales proposées au-dessous. </a:t>
            </a:r>
            <a:endParaRPr lang="fr-FR" b="1" i="1" dirty="0"/>
          </a:p>
        </p:txBody>
      </p:sp>
      <p:sp>
        <p:nvSpPr>
          <p:cNvPr id="4" name="Espace réservé du numéro de diapositive 3"/>
          <p:cNvSpPr>
            <a:spLocks noGrp="1"/>
          </p:cNvSpPr>
          <p:nvPr>
            <p:ph type="sldNum" sz="quarter" idx="5"/>
          </p:nvPr>
        </p:nvSpPr>
        <p:spPr/>
        <p:txBody>
          <a:bodyPr/>
          <a:lstStyle/>
          <a:p>
            <a:fld id="{A7AA51F6-14A9-4A18-BB12-D21B1003A1CB}" type="slidenum">
              <a:rPr lang="fr-FR" smtClean="0"/>
              <a:t>5</a:t>
            </a:fld>
            <a:endParaRPr lang="fr-FR"/>
          </a:p>
        </p:txBody>
      </p:sp>
    </p:spTree>
    <p:extLst>
      <p:ext uri="{BB962C8B-B14F-4D97-AF65-F5344CB8AC3E}">
        <p14:creationId xmlns:p14="http://schemas.microsoft.com/office/powerpoint/2010/main" val="10344983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0" i="0" u="none" strike="noStrike" baseline="0" dirty="0">
                <a:solidFill>
                  <a:srgbClr val="00AEEF"/>
                </a:solidFill>
                <a:latin typeface="FSAlbert"/>
              </a:rPr>
              <a:t>Affichage de la réponse attendue.</a:t>
            </a:r>
            <a:endParaRPr lang="fr-FR" b="1" i="1" dirty="0"/>
          </a:p>
        </p:txBody>
      </p:sp>
      <p:sp>
        <p:nvSpPr>
          <p:cNvPr id="4" name="Espace réservé du numéro de diapositive 3"/>
          <p:cNvSpPr>
            <a:spLocks noGrp="1"/>
          </p:cNvSpPr>
          <p:nvPr>
            <p:ph type="sldNum" sz="quarter" idx="5"/>
          </p:nvPr>
        </p:nvSpPr>
        <p:spPr/>
        <p:txBody>
          <a:bodyPr/>
          <a:lstStyle/>
          <a:p>
            <a:fld id="{A7AA51F6-14A9-4A18-BB12-D21B1003A1CB}" type="slidenum">
              <a:rPr lang="fr-FR" smtClean="0"/>
              <a:t>6</a:t>
            </a:fld>
            <a:endParaRPr lang="fr-FR"/>
          </a:p>
        </p:txBody>
      </p:sp>
    </p:spTree>
    <p:extLst>
      <p:ext uri="{BB962C8B-B14F-4D97-AF65-F5344CB8AC3E}">
        <p14:creationId xmlns:p14="http://schemas.microsoft.com/office/powerpoint/2010/main" val="14031258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0" i="0" u="none" strike="noStrike" baseline="0" dirty="0">
                <a:solidFill>
                  <a:srgbClr val="00AEEF"/>
                </a:solidFill>
                <a:latin typeface="FSAlbert"/>
              </a:rPr>
              <a:t>« Comment le nuage raconte-t-il ce qui se passe ? » </a:t>
            </a:r>
          </a:p>
          <a:p>
            <a:r>
              <a:rPr lang="fr-FR" sz="1800" b="1" i="1" u="none" strike="noStrike" baseline="0" dirty="0">
                <a:solidFill>
                  <a:srgbClr val="00AEEF"/>
                </a:solidFill>
                <a:latin typeface="FSAlbert"/>
              </a:rPr>
              <a:t>Noter </a:t>
            </a:r>
            <a:r>
              <a:rPr lang="fr-FR" sz="1800" b="0" i="1" u="none" strike="noStrike" baseline="0" dirty="0">
                <a:solidFill>
                  <a:srgbClr val="00AEEF"/>
                </a:solidFill>
                <a:latin typeface="FSAlbert"/>
              </a:rPr>
              <a:t>les formes verbales proposées au-dessous en conservant la proposition précédente. </a:t>
            </a:r>
            <a:endParaRPr lang="fr-FR" b="1" i="1" dirty="0"/>
          </a:p>
        </p:txBody>
      </p:sp>
      <p:sp>
        <p:nvSpPr>
          <p:cNvPr id="4" name="Espace réservé du numéro de diapositive 3"/>
          <p:cNvSpPr>
            <a:spLocks noGrp="1"/>
          </p:cNvSpPr>
          <p:nvPr>
            <p:ph type="sldNum" sz="quarter" idx="5"/>
          </p:nvPr>
        </p:nvSpPr>
        <p:spPr/>
        <p:txBody>
          <a:bodyPr/>
          <a:lstStyle/>
          <a:p>
            <a:fld id="{A7AA51F6-14A9-4A18-BB12-D21B1003A1CB}" type="slidenum">
              <a:rPr lang="fr-FR" smtClean="0"/>
              <a:t>7</a:t>
            </a:fld>
            <a:endParaRPr lang="fr-FR"/>
          </a:p>
        </p:txBody>
      </p:sp>
    </p:spTree>
    <p:extLst>
      <p:ext uri="{BB962C8B-B14F-4D97-AF65-F5344CB8AC3E}">
        <p14:creationId xmlns:p14="http://schemas.microsoft.com/office/powerpoint/2010/main" val="42687401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0" i="0" u="none" strike="noStrike" baseline="0" dirty="0">
                <a:solidFill>
                  <a:srgbClr val="00AEEF"/>
                </a:solidFill>
                <a:latin typeface="FSAlbert"/>
              </a:rPr>
              <a:t>Affichage de la réponse attendue.</a:t>
            </a:r>
            <a:endParaRPr lang="fr-FR" sz="1800" b="1" i="1" dirty="0"/>
          </a:p>
        </p:txBody>
      </p:sp>
      <p:sp>
        <p:nvSpPr>
          <p:cNvPr id="4" name="Espace réservé du numéro de diapositive 3"/>
          <p:cNvSpPr>
            <a:spLocks noGrp="1"/>
          </p:cNvSpPr>
          <p:nvPr>
            <p:ph type="sldNum" sz="quarter" idx="5"/>
          </p:nvPr>
        </p:nvSpPr>
        <p:spPr/>
        <p:txBody>
          <a:bodyPr/>
          <a:lstStyle/>
          <a:p>
            <a:fld id="{A7AA51F6-14A9-4A18-BB12-D21B1003A1CB}" type="slidenum">
              <a:rPr lang="fr-FR" smtClean="0"/>
              <a:t>8</a:t>
            </a:fld>
            <a:endParaRPr lang="fr-FR"/>
          </a:p>
        </p:txBody>
      </p:sp>
    </p:spTree>
    <p:extLst>
      <p:ext uri="{BB962C8B-B14F-4D97-AF65-F5344CB8AC3E}">
        <p14:creationId xmlns:p14="http://schemas.microsoft.com/office/powerpoint/2010/main" val="23831655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0" i="0" u="none" strike="noStrike" baseline="0" dirty="0">
                <a:solidFill>
                  <a:srgbClr val="00AEEF"/>
                </a:solidFill>
                <a:latin typeface="FSAlbert"/>
              </a:rPr>
              <a:t>« Comment le nuage raconte-t-il ce qui se passe ? » </a:t>
            </a:r>
          </a:p>
          <a:p>
            <a:r>
              <a:rPr lang="fr-FR" sz="1800" b="1" i="1" u="none" strike="noStrike" baseline="0" dirty="0">
                <a:solidFill>
                  <a:srgbClr val="00AEEF"/>
                </a:solidFill>
                <a:latin typeface="FSAlbert"/>
              </a:rPr>
              <a:t>Noter </a:t>
            </a:r>
            <a:r>
              <a:rPr lang="fr-FR" sz="1800" b="0" i="1" u="none" strike="noStrike" baseline="0" dirty="0">
                <a:solidFill>
                  <a:srgbClr val="00AEEF"/>
                </a:solidFill>
                <a:latin typeface="FSAlbert"/>
              </a:rPr>
              <a:t>les formes verbales proposées au-dessous, en conservant les propositions précédentes. </a:t>
            </a:r>
            <a:endParaRPr lang="fr-FR" b="1" i="1" dirty="0"/>
          </a:p>
        </p:txBody>
      </p:sp>
      <p:sp>
        <p:nvSpPr>
          <p:cNvPr id="4" name="Espace réservé du numéro de diapositive 3"/>
          <p:cNvSpPr>
            <a:spLocks noGrp="1"/>
          </p:cNvSpPr>
          <p:nvPr>
            <p:ph type="sldNum" sz="quarter" idx="5"/>
          </p:nvPr>
        </p:nvSpPr>
        <p:spPr/>
        <p:txBody>
          <a:bodyPr/>
          <a:lstStyle/>
          <a:p>
            <a:fld id="{A7AA51F6-14A9-4A18-BB12-D21B1003A1CB}" type="slidenum">
              <a:rPr lang="fr-FR" smtClean="0"/>
              <a:t>9</a:t>
            </a:fld>
            <a:endParaRPr lang="fr-FR"/>
          </a:p>
        </p:txBody>
      </p:sp>
    </p:spTree>
    <p:extLst>
      <p:ext uri="{BB962C8B-B14F-4D97-AF65-F5344CB8AC3E}">
        <p14:creationId xmlns:p14="http://schemas.microsoft.com/office/powerpoint/2010/main" val="24424765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Diapositive de titre">
    <p:spTree>
      <p:nvGrpSpPr>
        <p:cNvPr id="1" name=""/>
        <p:cNvGrpSpPr/>
        <p:nvPr/>
      </p:nvGrpSpPr>
      <p:grpSpPr>
        <a:xfrm>
          <a:off x="0" y="0"/>
          <a:ext cx="0" cy="0"/>
          <a:chOff x="0" y="0"/>
          <a:chExt cx="0" cy="0"/>
        </a:xfrm>
      </p:grpSpPr>
      <p:pic>
        <p:nvPicPr>
          <p:cNvPr id="5" name="Image 4" descr="Une image contenant texte&#10;&#10;Description générée automatiquement">
            <a:extLst>
              <a:ext uri="{FF2B5EF4-FFF2-40B4-BE49-F238E27FC236}">
                <a16:creationId xmlns:a16="http://schemas.microsoft.com/office/drawing/2014/main" id="{27B43CDB-F054-20EF-E190-137B37C6EA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Tree>
    <p:extLst>
      <p:ext uri="{BB962C8B-B14F-4D97-AF65-F5344CB8AC3E}">
        <p14:creationId xmlns:p14="http://schemas.microsoft.com/office/powerpoint/2010/main" val="36958167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805AA6-E99D-4556-9CED-643C7390627A}" type="datetimeFigureOut">
              <a:rPr lang="fr-FR" smtClean="0"/>
              <a:t>21/09/2023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DD19C8B2-9A96-43DC-827A-952B939F2DE1}" type="slidenum">
              <a:rPr lang="fr-FR" smtClean="0"/>
              <a:t>‹N°›</a:t>
            </a:fld>
            <a:endParaRPr lang="fr-FR"/>
          </a:p>
        </p:txBody>
      </p:sp>
    </p:spTree>
    <p:extLst>
      <p:ext uri="{BB962C8B-B14F-4D97-AF65-F5344CB8AC3E}">
        <p14:creationId xmlns:p14="http://schemas.microsoft.com/office/powerpoint/2010/main" val="31731968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AC805AA6-E99D-4556-9CED-643C7390627A}" type="datetimeFigureOut">
              <a:rPr lang="fr-FR" smtClean="0"/>
              <a:t>21/09/2023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D19C8B2-9A96-43DC-827A-952B939F2DE1}" type="slidenum">
              <a:rPr lang="fr-FR" smtClean="0"/>
              <a:t>‹N°›</a:t>
            </a:fld>
            <a:endParaRPr lang="fr-FR"/>
          </a:p>
        </p:txBody>
      </p:sp>
    </p:spTree>
    <p:extLst>
      <p:ext uri="{BB962C8B-B14F-4D97-AF65-F5344CB8AC3E}">
        <p14:creationId xmlns:p14="http://schemas.microsoft.com/office/powerpoint/2010/main" val="592150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AC805AA6-E99D-4556-9CED-643C7390627A}" type="datetimeFigureOut">
              <a:rPr lang="fr-FR" smtClean="0"/>
              <a:t>21/09/2023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D19C8B2-9A96-43DC-827A-952B939F2DE1}" type="slidenum">
              <a:rPr lang="fr-FR" smtClean="0"/>
              <a:t>‹N°›</a:t>
            </a:fld>
            <a:endParaRPr lang="fr-FR"/>
          </a:p>
        </p:txBody>
      </p:sp>
    </p:spTree>
    <p:extLst>
      <p:ext uri="{BB962C8B-B14F-4D97-AF65-F5344CB8AC3E}">
        <p14:creationId xmlns:p14="http://schemas.microsoft.com/office/powerpoint/2010/main" val="40041825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AC805AA6-E99D-4556-9CED-643C7390627A}" type="datetimeFigureOut">
              <a:rPr lang="fr-FR" smtClean="0"/>
              <a:t>21/09/2023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D19C8B2-9A96-43DC-827A-952B939F2DE1}" type="slidenum">
              <a:rPr lang="fr-FR" smtClean="0"/>
              <a:t>‹N°›</a:t>
            </a:fld>
            <a:endParaRPr lang="fr-FR"/>
          </a:p>
        </p:txBody>
      </p:sp>
    </p:spTree>
    <p:extLst>
      <p:ext uri="{BB962C8B-B14F-4D97-AF65-F5344CB8AC3E}">
        <p14:creationId xmlns:p14="http://schemas.microsoft.com/office/powerpoint/2010/main" val="10725104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AC805AA6-E99D-4556-9CED-643C7390627A}" type="datetimeFigureOut">
              <a:rPr lang="fr-FR" smtClean="0"/>
              <a:t>21/09/2023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D19C8B2-9A96-43DC-827A-952B939F2DE1}" type="slidenum">
              <a:rPr lang="fr-FR" smtClean="0"/>
              <a:t>‹N°›</a:t>
            </a:fld>
            <a:endParaRPr lang="fr-FR"/>
          </a:p>
        </p:txBody>
      </p:sp>
    </p:spTree>
    <p:extLst>
      <p:ext uri="{BB962C8B-B14F-4D97-AF65-F5344CB8AC3E}">
        <p14:creationId xmlns:p14="http://schemas.microsoft.com/office/powerpoint/2010/main" val="3870272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re de section">
    <p:spTree>
      <p:nvGrpSpPr>
        <p:cNvPr id="1" name=""/>
        <p:cNvGrpSpPr/>
        <p:nvPr/>
      </p:nvGrpSpPr>
      <p:grpSpPr>
        <a:xfrm>
          <a:off x="0" y="0"/>
          <a:ext cx="0" cy="0"/>
          <a:chOff x="0" y="0"/>
          <a:chExt cx="0" cy="0"/>
        </a:xfrm>
      </p:grpSpPr>
      <p:pic>
        <p:nvPicPr>
          <p:cNvPr id="8" name="Image 7" descr="Une image contenant texte&#10;&#10;Description générée automatiquement">
            <a:extLst>
              <a:ext uri="{FF2B5EF4-FFF2-40B4-BE49-F238E27FC236}">
                <a16:creationId xmlns:a16="http://schemas.microsoft.com/office/drawing/2014/main" id="{465DA297-64D4-EF59-0987-72B577BC19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Tree>
    <p:extLst>
      <p:ext uri="{BB962C8B-B14F-4D97-AF65-F5344CB8AC3E}">
        <p14:creationId xmlns:p14="http://schemas.microsoft.com/office/powerpoint/2010/main" val="25321282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1_Vide">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2D77F6C2-6BD0-37FC-A8B4-BAD5CE6B807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pic>
        <p:nvPicPr>
          <p:cNvPr id="2" name="Image 1">
            <a:extLst>
              <a:ext uri="{FF2B5EF4-FFF2-40B4-BE49-F238E27FC236}">
                <a16:creationId xmlns:a16="http://schemas.microsoft.com/office/drawing/2014/main" id="{8F2EC138-7BA7-9A02-9615-F9897657A987}"/>
              </a:ext>
            </a:extLst>
          </p:cNvPr>
          <p:cNvPicPr>
            <a:picLocks noChangeAspect="1"/>
          </p:cNvPicPr>
          <p:nvPr userDrawn="1"/>
        </p:nvPicPr>
        <p:blipFill>
          <a:blip r:embed="rId3"/>
          <a:stretch>
            <a:fillRect/>
          </a:stretch>
        </p:blipFill>
        <p:spPr>
          <a:xfrm>
            <a:off x="8524800" y="6204714"/>
            <a:ext cx="619200" cy="653285"/>
          </a:xfrm>
          <a:prstGeom prst="rect">
            <a:avLst/>
          </a:prstGeom>
        </p:spPr>
      </p:pic>
    </p:spTree>
    <p:extLst>
      <p:ext uri="{BB962C8B-B14F-4D97-AF65-F5344CB8AC3E}">
        <p14:creationId xmlns:p14="http://schemas.microsoft.com/office/powerpoint/2010/main" val="2782342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AC805AA6-E99D-4556-9CED-643C7390627A}" type="datetimeFigureOut">
              <a:rPr lang="fr-FR" smtClean="0"/>
              <a:t>21/09/2023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D19C8B2-9A96-43DC-827A-952B939F2DE1}" type="slidenum">
              <a:rPr lang="fr-FR" smtClean="0"/>
              <a:t>‹N°›</a:t>
            </a:fld>
            <a:endParaRPr lang="fr-FR"/>
          </a:p>
        </p:txBody>
      </p:sp>
    </p:spTree>
    <p:extLst>
      <p:ext uri="{BB962C8B-B14F-4D97-AF65-F5344CB8AC3E}">
        <p14:creationId xmlns:p14="http://schemas.microsoft.com/office/powerpoint/2010/main" val="3189271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AC805AA6-E99D-4556-9CED-643C7390627A}" type="datetimeFigureOut">
              <a:rPr lang="fr-FR" smtClean="0"/>
              <a:t>21/09/2023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D19C8B2-9A96-43DC-827A-952B939F2DE1}" type="slidenum">
              <a:rPr lang="fr-FR" smtClean="0"/>
              <a:t>‹N°›</a:t>
            </a:fld>
            <a:endParaRPr lang="fr-FR"/>
          </a:p>
        </p:txBody>
      </p:sp>
    </p:spTree>
    <p:extLst>
      <p:ext uri="{BB962C8B-B14F-4D97-AF65-F5344CB8AC3E}">
        <p14:creationId xmlns:p14="http://schemas.microsoft.com/office/powerpoint/2010/main" val="33308562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AC805AA6-E99D-4556-9CED-643C7390627A}" type="datetimeFigureOut">
              <a:rPr lang="fr-FR" smtClean="0"/>
              <a:t>21/09/2023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D19C8B2-9A96-43DC-827A-952B939F2DE1}" type="slidenum">
              <a:rPr lang="fr-FR" smtClean="0"/>
              <a:t>‹N°›</a:t>
            </a:fld>
            <a:endParaRPr lang="fr-FR"/>
          </a:p>
        </p:txBody>
      </p:sp>
    </p:spTree>
    <p:extLst>
      <p:ext uri="{BB962C8B-B14F-4D97-AF65-F5344CB8AC3E}">
        <p14:creationId xmlns:p14="http://schemas.microsoft.com/office/powerpoint/2010/main" val="655535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AC805AA6-E99D-4556-9CED-643C7390627A}" type="datetimeFigureOut">
              <a:rPr lang="fr-FR" smtClean="0"/>
              <a:t>21/09/2023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D19C8B2-9A96-43DC-827A-952B939F2DE1}" type="slidenum">
              <a:rPr lang="fr-FR" smtClean="0"/>
              <a:t>‹N°›</a:t>
            </a:fld>
            <a:endParaRPr lang="fr-FR"/>
          </a:p>
        </p:txBody>
      </p:sp>
    </p:spTree>
    <p:extLst>
      <p:ext uri="{BB962C8B-B14F-4D97-AF65-F5344CB8AC3E}">
        <p14:creationId xmlns:p14="http://schemas.microsoft.com/office/powerpoint/2010/main" val="327673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29842" y="2505075"/>
            <a:ext cx="3868340"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4629150" y="2505075"/>
            <a:ext cx="3887391"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AC805AA6-E99D-4556-9CED-643C7390627A}" type="datetimeFigureOut">
              <a:rPr lang="fr-FR" smtClean="0"/>
              <a:t>21/09/2023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DD19C8B2-9A96-43DC-827A-952B939F2DE1}" type="slidenum">
              <a:rPr lang="fr-FR" smtClean="0"/>
              <a:t>‹N°›</a:t>
            </a:fld>
            <a:endParaRPr lang="fr-FR"/>
          </a:p>
        </p:txBody>
      </p:sp>
    </p:spTree>
    <p:extLst>
      <p:ext uri="{BB962C8B-B14F-4D97-AF65-F5344CB8AC3E}">
        <p14:creationId xmlns:p14="http://schemas.microsoft.com/office/powerpoint/2010/main" val="2624639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AC805AA6-E99D-4556-9CED-643C7390627A}" type="datetimeFigureOut">
              <a:rPr lang="fr-FR" smtClean="0"/>
              <a:t>21/09/2023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DD19C8B2-9A96-43DC-827A-952B939F2DE1}" type="slidenum">
              <a:rPr lang="fr-FR" smtClean="0"/>
              <a:t>‹N°›</a:t>
            </a:fld>
            <a:endParaRPr lang="fr-FR"/>
          </a:p>
        </p:txBody>
      </p:sp>
    </p:spTree>
    <p:extLst>
      <p:ext uri="{BB962C8B-B14F-4D97-AF65-F5344CB8AC3E}">
        <p14:creationId xmlns:p14="http://schemas.microsoft.com/office/powerpoint/2010/main" val="18410666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805AA6-E99D-4556-9CED-643C7390627A}" type="datetimeFigureOut">
              <a:rPr lang="fr-FR" smtClean="0"/>
              <a:t>21/09/2023</a:t>
            </a:fld>
            <a:endParaRPr lang="fr-F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19C8B2-9A96-43DC-827A-952B939F2DE1}" type="slidenum">
              <a:rPr lang="fr-FR" smtClean="0"/>
              <a:t>‹N°›</a:t>
            </a:fld>
            <a:endParaRPr lang="fr-FR"/>
          </a:p>
        </p:txBody>
      </p:sp>
    </p:spTree>
    <p:extLst>
      <p:ext uri="{BB962C8B-B14F-4D97-AF65-F5344CB8AC3E}">
        <p14:creationId xmlns:p14="http://schemas.microsoft.com/office/powerpoint/2010/main" val="151038689"/>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Visage humain, capture d’écran, personne&#10;&#10;Description générée automatiquement">
            <a:extLst>
              <a:ext uri="{FF2B5EF4-FFF2-40B4-BE49-F238E27FC236}">
                <a16:creationId xmlns:a16="http://schemas.microsoft.com/office/drawing/2014/main" id="{0341F9F2-CC83-D135-1FB4-3307259D46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84031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descr="Une image contenant texte, capture d’écran&#10;&#10;Description générée automatiquement">
            <a:extLst>
              <a:ext uri="{FF2B5EF4-FFF2-40B4-BE49-F238E27FC236}">
                <a16:creationId xmlns:a16="http://schemas.microsoft.com/office/drawing/2014/main" id="{189352E2-9655-788E-B5C3-CE76AFC6AD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477148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descr="Une image contenant texte, capture d’écran, conception&#10;&#10;Description générée automatiquement">
            <a:extLst>
              <a:ext uri="{FF2B5EF4-FFF2-40B4-BE49-F238E27FC236}">
                <a16:creationId xmlns:a16="http://schemas.microsoft.com/office/drawing/2014/main" id="{70EAA3DF-E9A2-1FEB-A92A-B371D6F0A1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464697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descr="Une image contenant texte, capture d’écran, conception&#10;&#10;Description générée automatiquement">
            <a:extLst>
              <a:ext uri="{FF2B5EF4-FFF2-40B4-BE49-F238E27FC236}">
                <a16:creationId xmlns:a16="http://schemas.microsoft.com/office/drawing/2014/main" id="{12A39907-9A68-7EA3-146B-C5E89653B0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045637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descr="Une image contenant texte, capture d’écran, Police&#10;&#10;Description générée automatiquement">
            <a:extLst>
              <a:ext uri="{FF2B5EF4-FFF2-40B4-BE49-F238E27FC236}">
                <a16:creationId xmlns:a16="http://schemas.microsoft.com/office/drawing/2014/main" id="{DD14F31A-576E-6FBD-2EE9-6D9833BA85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446285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2" descr="Une image contenant texte, capture d’écran, Police&#10;&#10;Description générée automatiquement">
            <a:extLst>
              <a:ext uri="{FF2B5EF4-FFF2-40B4-BE49-F238E27FC236}">
                <a16:creationId xmlns:a16="http://schemas.microsoft.com/office/drawing/2014/main" id="{1C79C717-D071-206B-6A34-8D2A65FC00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447103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2" descr="Une image contenant texte, capture d’écran, Police&#10;&#10;Description générée automatiquement">
            <a:extLst>
              <a:ext uri="{FF2B5EF4-FFF2-40B4-BE49-F238E27FC236}">
                <a16:creationId xmlns:a16="http://schemas.microsoft.com/office/drawing/2014/main" id="{086F0E35-48FC-759F-2842-E1323B2698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452040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2" descr="Une image contenant texte, capture d’écran, Police&#10;&#10;Description générée automatiquement">
            <a:extLst>
              <a:ext uri="{FF2B5EF4-FFF2-40B4-BE49-F238E27FC236}">
                <a16:creationId xmlns:a16="http://schemas.microsoft.com/office/drawing/2014/main" id="{83510941-32D9-43DF-A618-A0CF26FC82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212734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10;&#10;Description générée automatiquement">
            <a:extLst>
              <a:ext uri="{FF2B5EF4-FFF2-40B4-BE49-F238E27FC236}">
                <a16:creationId xmlns:a16="http://schemas.microsoft.com/office/drawing/2014/main" id="{EB158984-8F78-42CC-F5D8-A85B1F1132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238229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10;&#10;Description générée automatiquement">
            <a:extLst>
              <a:ext uri="{FF2B5EF4-FFF2-40B4-BE49-F238E27FC236}">
                <a16:creationId xmlns:a16="http://schemas.microsoft.com/office/drawing/2014/main" id="{CF92090C-CB25-50C8-250D-8B8272CB80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384509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10;&#10;Description générée automatiquement">
            <a:extLst>
              <a:ext uri="{FF2B5EF4-FFF2-40B4-BE49-F238E27FC236}">
                <a16:creationId xmlns:a16="http://schemas.microsoft.com/office/drawing/2014/main" id="{A1F3558E-1C06-D64B-63A6-643972E9EE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931454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olice, conception&#10;&#10;Description générée automatiquement">
            <a:extLst>
              <a:ext uri="{FF2B5EF4-FFF2-40B4-BE49-F238E27FC236}">
                <a16:creationId xmlns:a16="http://schemas.microsoft.com/office/drawing/2014/main" id="{34BE995F-287C-B615-C6BC-E001869ED3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000573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 capture d’écran&#10;&#10;Description générée automatiquement">
            <a:extLst>
              <a:ext uri="{FF2B5EF4-FFF2-40B4-BE49-F238E27FC236}">
                <a16:creationId xmlns:a16="http://schemas.microsoft.com/office/drawing/2014/main" id="{2DDF9425-A281-3CC8-598E-7E84B6C563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885499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roquis, diagramme, dessin&#10;&#10;Description générée automatiquement">
            <a:extLst>
              <a:ext uri="{FF2B5EF4-FFF2-40B4-BE49-F238E27FC236}">
                <a16:creationId xmlns:a16="http://schemas.microsoft.com/office/drawing/2014/main" id="{01E2C126-A1CF-FC82-BC99-0486FD5A5A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995003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roquis, diagramme, dessin&#10;&#10;Description générée automatiquement">
            <a:extLst>
              <a:ext uri="{FF2B5EF4-FFF2-40B4-BE49-F238E27FC236}">
                <a16:creationId xmlns:a16="http://schemas.microsoft.com/office/drawing/2014/main" id="{96574684-5418-401E-C699-D758E28B1A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578162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 capture d’écran, Police, Page web&#10;&#10;Description générée automatiquement">
            <a:extLst>
              <a:ext uri="{FF2B5EF4-FFF2-40B4-BE49-F238E27FC236}">
                <a16:creationId xmlns:a16="http://schemas.microsoft.com/office/drawing/2014/main" id="{BB28E2CF-143D-F1EC-B40F-21EA79FB7C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672360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 capture d’écran, Page web, Site web&#10;&#10;Description générée automatiquement">
            <a:extLst>
              <a:ext uri="{FF2B5EF4-FFF2-40B4-BE49-F238E27FC236}">
                <a16:creationId xmlns:a16="http://schemas.microsoft.com/office/drawing/2014/main" id="{3C924F33-6419-41CC-6C91-423DDD26FF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122577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Une image contenant texte, dessin humoristique, capture d’écran&#10;&#10;Description générée automatiquement">
            <a:extLst>
              <a:ext uri="{FF2B5EF4-FFF2-40B4-BE49-F238E27FC236}">
                <a16:creationId xmlns:a16="http://schemas.microsoft.com/office/drawing/2014/main" id="{20BDF7A9-D1BD-8D73-C745-62CF6D5C3E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584939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 capture d’écran, Page web, Site web&#10;&#10;Description générée automatiquement">
            <a:extLst>
              <a:ext uri="{FF2B5EF4-FFF2-40B4-BE49-F238E27FC236}">
                <a16:creationId xmlns:a16="http://schemas.microsoft.com/office/drawing/2014/main" id="{4FB9C1F4-A93E-75FD-3830-47DE8FFF7D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291082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 Page web, Site web&#10;&#10;Description générée automatiquement">
            <a:extLst>
              <a:ext uri="{FF2B5EF4-FFF2-40B4-BE49-F238E27FC236}">
                <a16:creationId xmlns:a16="http://schemas.microsoft.com/office/drawing/2014/main" id="{2333ABB7-E332-1548-DD0A-F7F766FD0F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795531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logiciel, Page web&#10;&#10;Description générée automatiquement">
            <a:extLst>
              <a:ext uri="{FF2B5EF4-FFF2-40B4-BE49-F238E27FC236}">
                <a16:creationId xmlns:a16="http://schemas.microsoft.com/office/drawing/2014/main" id="{86369158-CD98-22A5-E9C1-75BEEBEB44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554126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 Page web, Site web&#10;&#10;Description générée automatiquement">
            <a:extLst>
              <a:ext uri="{FF2B5EF4-FFF2-40B4-BE49-F238E27FC236}">
                <a16:creationId xmlns:a16="http://schemas.microsoft.com/office/drawing/2014/main" id="{DA87955F-45C9-8BA1-583D-26D70006A3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119070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clipart, texte, illustration, capture d’écran&#10;&#10;Description générée automatiquement">
            <a:extLst>
              <a:ext uri="{FF2B5EF4-FFF2-40B4-BE49-F238E27FC236}">
                <a16:creationId xmlns:a16="http://schemas.microsoft.com/office/drawing/2014/main" id="{990BF25E-9EF8-4756-9B37-BD50E6E63B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129679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Visage humain, dessin humoristique&#10;&#10;Description générée automatiquement">
            <a:extLst>
              <a:ext uri="{FF2B5EF4-FFF2-40B4-BE49-F238E27FC236}">
                <a16:creationId xmlns:a16="http://schemas.microsoft.com/office/drawing/2014/main" id="{B0B59974-0D38-AE66-46F1-DC6312DEDB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797149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Une image contenant texte, capture d’écran, logiciel, Système d’exploitation&#10;&#10;Description générée automatiquement">
            <a:extLst>
              <a:ext uri="{FF2B5EF4-FFF2-40B4-BE49-F238E27FC236}">
                <a16:creationId xmlns:a16="http://schemas.microsoft.com/office/drawing/2014/main" id="{F35DE702-E056-02AF-A99A-912BF9C0E4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220058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descr="Une image contenant texte, capture d’écran, logiciel, Système d’exploitation&#10;&#10;Description générée automatiquement">
            <a:extLst>
              <a:ext uri="{FF2B5EF4-FFF2-40B4-BE49-F238E27FC236}">
                <a16:creationId xmlns:a16="http://schemas.microsoft.com/office/drawing/2014/main" id="{EB455029-36EB-4043-EC67-C93208EC10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29468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dessin humoristique, clipart, Dessin animé&#10;&#10;Description générée automatiquement">
            <a:extLst>
              <a:ext uri="{FF2B5EF4-FFF2-40B4-BE49-F238E27FC236}">
                <a16:creationId xmlns:a16="http://schemas.microsoft.com/office/drawing/2014/main" id="{882CE81D-8618-9EFE-73E2-E3B4B64CF5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246102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olice, logo&#10;&#10;Description générée automatiquement">
            <a:extLst>
              <a:ext uri="{FF2B5EF4-FFF2-40B4-BE49-F238E27FC236}">
                <a16:creationId xmlns:a16="http://schemas.microsoft.com/office/drawing/2014/main" id="{F57D4E97-B31D-B176-D8A9-F3B106DE33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872866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descr="Une image contenant texte, capture d’écran&#10;&#10;Description générée automatiquement">
            <a:extLst>
              <a:ext uri="{FF2B5EF4-FFF2-40B4-BE49-F238E27FC236}">
                <a16:creationId xmlns:a16="http://schemas.microsoft.com/office/drawing/2014/main" id="{CCEB380F-A257-58B7-5620-B928339EB6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66300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descr="Une image contenant texte, capture d’écran&#10;&#10;Description générée automatiquement">
            <a:extLst>
              <a:ext uri="{FF2B5EF4-FFF2-40B4-BE49-F238E27FC236}">
                <a16:creationId xmlns:a16="http://schemas.microsoft.com/office/drawing/2014/main" id="{07853910-1491-C265-0ACA-BCAFBC3E65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767062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descr="Une image contenant texte, capture d’écran&#10;&#10;Description générée automatiquement">
            <a:extLst>
              <a:ext uri="{FF2B5EF4-FFF2-40B4-BE49-F238E27FC236}">
                <a16:creationId xmlns:a16="http://schemas.microsoft.com/office/drawing/2014/main" id="{096B639D-23E2-36EF-1E27-F62003B798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647632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descr="Une image contenant texte, capture d’écran&#10;&#10;Description générée automatiquement">
            <a:extLst>
              <a:ext uri="{FF2B5EF4-FFF2-40B4-BE49-F238E27FC236}">
                <a16:creationId xmlns:a16="http://schemas.microsoft.com/office/drawing/2014/main" id="{26729CD6-ABBA-0B43-939D-53A7120F10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856933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descr="Une image contenant texte, capture d’écran&#10;&#10;Description générée automatiquement">
            <a:extLst>
              <a:ext uri="{FF2B5EF4-FFF2-40B4-BE49-F238E27FC236}">
                <a16:creationId xmlns:a16="http://schemas.microsoft.com/office/drawing/2014/main" id="{736C15C9-90DB-988D-4B32-5AEE1BC73A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93695666"/>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DD74D7C8DBD084AAB4D6512AE17BF5B" ma:contentTypeVersion="6" ma:contentTypeDescription="Create a new document." ma:contentTypeScope="" ma:versionID="9169eb90c897bf566a633a51a4968558">
  <xsd:schema xmlns:xsd="http://www.w3.org/2001/XMLSchema" xmlns:xs="http://www.w3.org/2001/XMLSchema" xmlns:p="http://schemas.microsoft.com/office/2006/metadata/properties" xmlns:ns2="e22bdef0-0862-4bc9-8ae1-8aa74d93ea48" xmlns:ns3="0712efe7-30c0-4671-85e6-f0521d1b12d0" targetNamespace="http://schemas.microsoft.com/office/2006/metadata/properties" ma:root="true" ma:fieldsID="446844cfb3a7005ded4d261174f02aed" ns2:_="" ns3:_="">
    <xsd:import namespace="e22bdef0-0862-4bc9-8ae1-8aa74d93ea48"/>
    <xsd:import namespace="0712efe7-30c0-4671-85e6-f0521d1b12d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2bdef0-0862-4bc9-8ae1-8aa74d93ea4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712efe7-30c0-4671-85e6-f0521d1b12d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0712efe7-30c0-4671-85e6-f0521d1b12d0">
      <UserInfo>
        <DisplayName/>
        <AccountId xsi:nil="true"/>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BA52D45-7198-4675-B0B4-BFD1D0FE0173}"/>
</file>

<file path=customXml/itemProps2.xml><?xml version="1.0" encoding="utf-8"?>
<ds:datastoreItem xmlns:ds="http://schemas.openxmlformats.org/officeDocument/2006/customXml" ds:itemID="{005A7DD1-3D5B-4C26-BDA6-4FA73B6A22B4}">
  <ds:schemaRefs>
    <ds:schemaRef ds:uri="http://purl.org/dc/dcmitype/"/>
    <ds:schemaRef ds:uri="http://purl.org/dc/elements/1.1/"/>
    <ds:schemaRef ds:uri="http://schemas.microsoft.com/office/2006/documentManagement/types"/>
    <ds:schemaRef ds:uri="http://schemas.microsoft.com/office/infopath/2007/PartnerControls"/>
    <ds:schemaRef ds:uri="78930844-7ca7-4771-ad53-9658c2095a47"/>
    <ds:schemaRef ds:uri="http://purl.org/dc/terms/"/>
    <ds:schemaRef ds:uri="http://schemas.openxmlformats.org/package/2006/metadata/core-properties"/>
    <ds:schemaRef ds:uri="85c0154b-c1f1-454a-9cce-58d1a683144e"/>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ACA4D048-0788-4313-8C7C-657516E5783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215</TotalTime>
  <Words>1470</Words>
  <Application>Microsoft Office PowerPoint</Application>
  <PresentationFormat>Affichage à l'écran (4:3)</PresentationFormat>
  <Paragraphs>142</Paragraphs>
  <Slides>33</Slides>
  <Notes>33</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33</vt:i4>
      </vt:variant>
    </vt:vector>
  </HeadingPairs>
  <TitlesOfParts>
    <vt:vector size="41" baseType="lpstr">
      <vt:lpstr>Arial</vt:lpstr>
      <vt:lpstr>Calibri</vt:lpstr>
      <vt:lpstr>Calibri Light</vt:lpstr>
      <vt:lpstr>FSAlbert</vt:lpstr>
      <vt:lpstr>Helvetica</vt:lpstr>
      <vt:lpstr>Segoe UI</vt:lpstr>
      <vt:lpstr>Times New Roman</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ABERLENC LEA</dc:creator>
  <cp:lastModifiedBy>CORNUBERT CLAIRE</cp:lastModifiedBy>
  <cp:revision>2</cp:revision>
  <dcterms:created xsi:type="dcterms:W3CDTF">2023-02-22T09:18:48Z</dcterms:created>
  <dcterms:modified xsi:type="dcterms:W3CDTF">2023-09-21T13:12:03Z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0x0101007DD74D7C8DBD084AAB4D6512AE17BF5B</vt:lpwstr>
  </property>
  <property fmtid="{D5CDD505-2E9C-101B-9397-08002B2CF9AE}" pid="3" name="MediaServiceImageTags">
    <vt:lpwstr/>
  </property>
  <property fmtid="{D5CDD505-2E9C-101B-9397-08002B2CF9AE}" pid="4" name="Order">
    <vt:r8>196400</vt:r8>
  </property>
  <property fmtid="{D5CDD505-2E9C-101B-9397-08002B2CF9AE}" pid="5" name="xd_Signature">
    <vt:bool>false</vt:bool>
  </property>
  <property fmtid="{D5CDD505-2E9C-101B-9397-08002B2CF9AE}" pid="6" name="xd_ProgID">
    <vt:lpwstr/>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y fmtid="{D5CDD505-2E9C-101B-9397-08002B2CF9AE}" pid="10" name="TemplateUrl">
    <vt:lpwstr/>
  </property>
  <property fmtid="{D5CDD505-2E9C-101B-9397-08002B2CF9AE}" pid="11" name="_ExtendedDescription">
    <vt:lpwstr/>
  </property>
  <property fmtid="{D5CDD505-2E9C-101B-9397-08002B2CF9AE}" pid="12" name="TriggerFlowInfo">
    <vt:lpwstr/>
  </property>
</Properties>
</file>