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258" r:id="rId6"/>
    <p:sldId id="259" r:id="rId7"/>
    <p:sldId id="260" r:id="rId8"/>
    <p:sldId id="276"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D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64827-1506-4BFA-95AD-6EDF1F4C0071}" v="19" dt="2023-09-21T07:47:56.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46" autoAdjust="0"/>
    <p:restoredTop sz="69213" autoAdjust="0"/>
  </p:normalViewPr>
  <p:slideViewPr>
    <p:cSldViewPr snapToGrid="0">
      <p:cViewPr varScale="1">
        <p:scale>
          <a:sx n="78" d="100"/>
          <a:sy n="78" d="100"/>
        </p:scale>
        <p:origin x="600"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C2564827-1506-4BFA-95AD-6EDF1F4C0071}"/>
    <pc:docChg chg="custSel modSld">
      <pc:chgData name="BELLEMIN SANDRA" userId="5fe4e071-d3f4-40df-970f-ee8fcf898346" providerId="ADAL" clId="{C2564827-1506-4BFA-95AD-6EDF1F4C0071}" dt="2023-09-21T07:47:56.570" v="38"/>
      <pc:docMkLst>
        <pc:docMk/>
      </pc:docMkLst>
      <pc:sldChg chg="addSp delSp modSp mod modClrScheme chgLayout">
        <pc:chgData name="BELLEMIN SANDRA" userId="5fe4e071-d3f4-40df-970f-ee8fcf898346" providerId="ADAL" clId="{C2564827-1506-4BFA-95AD-6EDF1F4C0071}" dt="2023-09-21T07:46:12.466" v="2"/>
        <pc:sldMkLst>
          <pc:docMk/>
          <pc:sldMk cId="746543955" sldId="257"/>
        </pc:sldMkLst>
        <pc:spChg chg="del">
          <ac:chgData name="BELLEMIN SANDRA" userId="5fe4e071-d3f4-40df-970f-ee8fcf898346" providerId="ADAL" clId="{C2564827-1506-4BFA-95AD-6EDF1F4C0071}" dt="2023-09-21T07:46:09.724" v="1" actId="478"/>
          <ac:spMkLst>
            <pc:docMk/>
            <pc:sldMk cId="746543955" sldId="257"/>
            <ac:spMk id="2" creationId="{1128FB09-CCFC-A7CE-0CFE-DDEA0F76FD89}"/>
          </ac:spMkLst>
        </pc:spChg>
        <pc:spChg chg="del">
          <ac:chgData name="BELLEMIN SANDRA" userId="5fe4e071-d3f4-40df-970f-ee8fcf898346" providerId="ADAL" clId="{C2564827-1506-4BFA-95AD-6EDF1F4C0071}" dt="2023-09-21T07:46:09.724" v="1" actId="478"/>
          <ac:spMkLst>
            <pc:docMk/>
            <pc:sldMk cId="746543955" sldId="257"/>
            <ac:spMk id="3" creationId="{EF0DA4F7-8D75-9CF3-CE4A-F818AD6DA925}"/>
          </ac:spMkLst>
        </pc:spChg>
        <pc:picChg chg="add mod">
          <ac:chgData name="BELLEMIN SANDRA" userId="5fe4e071-d3f4-40df-970f-ee8fcf898346" providerId="ADAL" clId="{C2564827-1506-4BFA-95AD-6EDF1F4C0071}" dt="2023-09-21T07:46:12.466" v="2"/>
          <ac:picMkLst>
            <pc:docMk/>
            <pc:sldMk cId="746543955" sldId="257"/>
            <ac:picMk id="5" creationId="{FDB893C7-2D72-622C-A958-97DA846D9722}"/>
          </ac:picMkLst>
        </pc:picChg>
      </pc:sldChg>
      <pc:sldChg chg="addSp delSp modSp mod modClrScheme chgLayout">
        <pc:chgData name="BELLEMIN SANDRA" userId="5fe4e071-d3f4-40df-970f-ee8fcf898346" providerId="ADAL" clId="{C2564827-1506-4BFA-95AD-6EDF1F4C0071}" dt="2023-09-21T07:46:16.339" v="4"/>
        <pc:sldMkLst>
          <pc:docMk/>
          <pc:sldMk cId="3302618558" sldId="258"/>
        </pc:sldMkLst>
        <pc:spChg chg="del">
          <ac:chgData name="BELLEMIN SANDRA" userId="5fe4e071-d3f4-40df-970f-ee8fcf898346" providerId="ADAL" clId="{C2564827-1506-4BFA-95AD-6EDF1F4C0071}" dt="2023-09-21T07:46:14.650" v="3" actId="478"/>
          <ac:spMkLst>
            <pc:docMk/>
            <pc:sldMk cId="3302618558" sldId="258"/>
            <ac:spMk id="4" creationId="{85FE898F-F0CB-171B-2ACA-2B54BDD366D7}"/>
          </ac:spMkLst>
        </pc:spChg>
        <pc:spChg chg="del">
          <ac:chgData name="BELLEMIN SANDRA" userId="5fe4e071-d3f4-40df-970f-ee8fcf898346" providerId="ADAL" clId="{C2564827-1506-4BFA-95AD-6EDF1F4C0071}" dt="2023-09-21T07:46:14.650" v="3" actId="478"/>
          <ac:spMkLst>
            <pc:docMk/>
            <pc:sldMk cId="3302618558" sldId="258"/>
            <ac:spMk id="5" creationId="{22CDF0CC-A647-CF35-8B99-50EEDCC0F208}"/>
          </ac:spMkLst>
        </pc:spChg>
        <pc:picChg chg="add mod">
          <ac:chgData name="BELLEMIN SANDRA" userId="5fe4e071-d3f4-40df-970f-ee8fcf898346" providerId="ADAL" clId="{C2564827-1506-4BFA-95AD-6EDF1F4C0071}" dt="2023-09-21T07:46:16.339" v="4"/>
          <ac:picMkLst>
            <pc:docMk/>
            <pc:sldMk cId="3302618558" sldId="258"/>
            <ac:picMk id="3" creationId="{4E676314-E479-C908-F5FA-2434B163451B}"/>
          </ac:picMkLst>
        </pc:picChg>
      </pc:sldChg>
      <pc:sldChg chg="addSp delSp modSp mod modClrScheme chgLayout">
        <pc:chgData name="BELLEMIN SANDRA" userId="5fe4e071-d3f4-40df-970f-ee8fcf898346" providerId="ADAL" clId="{C2564827-1506-4BFA-95AD-6EDF1F4C0071}" dt="2023-09-21T07:46:20.250" v="6"/>
        <pc:sldMkLst>
          <pc:docMk/>
          <pc:sldMk cId="1947530125" sldId="259"/>
        </pc:sldMkLst>
        <pc:spChg chg="del">
          <ac:chgData name="BELLEMIN SANDRA" userId="5fe4e071-d3f4-40df-970f-ee8fcf898346" providerId="ADAL" clId="{C2564827-1506-4BFA-95AD-6EDF1F4C0071}" dt="2023-09-21T07:46:18.514" v="5" actId="478"/>
          <ac:spMkLst>
            <pc:docMk/>
            <pc:sldMk cId="1947530125" sldId="259"/>
            <ac:spMk id="4" creationId="{929E1A85-ABCD-3F40-3986-652EE2500840}"/>
          </ac:spMkLst>
        </pc:spChg>
        <pc:spChg chg="del">
          <ac:chgData name="BELLEMIN SANDRA" userId="5fe4e071-d3f4-40df-970f-ee8fcf898346" providerId="ADAL" clId="{C2564827-1506-4BFA-95AD-6EDF1F4C0071}" dt="2023-09-21T07:46:18.514" v="5" actId="478"/>
          <ac:spMkLst>
            <pc:docMk/>
            <pc:sldMk cId="1947530125" sldId="259"/>
            <ac:spMk id="5" creationId="{8CB51B20-F0CC-3BD6-26DE-9973820C04D2}"/>
          </ac:spMkLst>
        </pc:spChg>
        <pc:picChg chg="add mod">
          <ac:chgData name="BELLEMIN SANDRA" userId="5fe4e071-d3f4-40df-970f-ee8fcf898346" providerId="ADAL" clId="{C2564827-1506-4BFA-95AD-6EDF1F4C0071}" dt="2023-09-21T07:46:20.250" v="6"/>
          <ac:picMkLst>
            <pc:docMk/>
            <pc:sldMk cId="1947530125" sldId="259"/>
            <ac:picMk id="3" creationId="{07DBD41B-0FD2-CE99-56D5-C67997E2EBF6}"/>
          </ac:picMkLst>
        </pc:picChg>
      </pc:sldChg>
      <pc:sldChg chg="addSp delSp modSp mod modClrScheme chgLayout">
        <pc:chgData name="BELLEMIN SANDRA" userId="5fe4e071-d3f4-40df-970f-ee8fcf898346" providerId="ADAL" clId="{C2564827-1506-4BFA-95AD-6EDF1F4C0071}" dt="2023-09-21T07:46:23.957" v="8"/>
        <pc:sldMkLst>
          <pc:docMk/>
          <pc:sldMk cId="1660153401" sldId="260"/>
        </pc:sldMkLst>
        <pc:picChg chg="del">
          <ac:chgData name="BELLEMIN SANDRA" userId="5fe4e071-d3f4-40df-970f-ee8fcf898346" providerId="ADAL" clId="{C2564827-1506-4BFA-95AD-6EDF1F4C0071}" dt="2023-09-21T07:46:22.337" v="7" actId="478"/>
          <ac:picMkLst>
            <pc:docMk/>
            <pc:sldMk cId="1660153401" sldId="260"/>
            <ac:picMk id="3" creationId="{4A4A29F9-D2A1-AE6B-BFBB-BEBFFD31104E}"/>
          </ac:picMkLst>
        </pc:picChg>
        <pc:picChg chg="add mod">
          <ac:chgData name="BELLEMIN SANDRA" userId="5fe4e071-d3f4-40df-970f-ee8fcf898346" providerId="ADAL" clId="{C2564827-1506-4BFA-95AD-6EDF1F4C0071}" dt="2023-09-21T07:46:23.957" v="8"/>
          <ac:picMkLst>
            <pc:docMk/>
            <pc:sldMk cId="1660153401" sldId="260"/>
            <ac:picMk id="4" creationId="{7B028A41-9091-C617-7AAA-6FD5EC4938C7}"/>
          </ac:picMkLst>
        </pc:picChg>
      </pc:sldChg>
      <pc:sldChg chg="addSp delSp modSp mod modClrScheme chgLayout">
        <pc:chgData name="BELLEMIN SANDRA" userId="5fe4e071-d3f4-40df-970f-ee8fcf898346" providerId="ADAL" clId="{C2564827-1506-4BFA-95AD-6EDF1F4C0071}" dt="2023-09-21T07:46:34.481" v="12"/>
        <pc:sldMkLst>
          <pc:docMk/>
          <pc:sldMk cId="1897809563" sldId="261"/>
        </pc:sldMkLst>
        <pc:graphicFrameChg chg="del">
          <ac:chgData name="BELLEMIN SANDRA" userId="5fe4e071-d3f4-40df-970f-ee8fcf898346" providerId="ADAL" clId="{C2564827-1506-4BFA-95AD-6EDF1F4C0071}" dt="2023-09-21T07:46:32.695" v="11" actId="478"/>
          <ac:graphicFrameMkLst>
            <pc:docMk/>
            <pc:sldMk cId="1897809563" sldId="261"/>
            <ac:graphicFrameMk id="4" creationId="{76F63D9A-A4B6-2FB4-AAB0-0A29A2E4AB71}"/>
          </ac:graphicFrameMkLst>
        </pc:graphicFrameChg>
        <pc:picChg chg="del">
          <ac:chgData name="BELLEMIN SANDRA" userId="5fe4e071-d3f4-40df-970f-ee8fcf898346" providerId="ADAL" clId="{C2564827-1506-4BFA-95AD-6EDF1F4C0071}" dt="2023-09-21T07:46:32.695" v="11" actId="478"/>
          <ac:picMkLst>
            <pc:docMk/>
            <pc:sldMk cId="1897809563" sldId="261"/>
            <ac:picMk id="3" creationId="{1E7329CF-42AE-465E-1E67-BC82A3BE7454}"/>
          </ac:picMkLst>
        </pc:picChg>
        <pc:picChg chg="add mod">
          <ac:chgData name="BELLEMIN SANDRA" userId="5fe4e071-d3f4-40df-970f-ee8fcf898346" providerId="ADAL" clId="{C2564827-1506-4BFA-95AD-6EDF1F4C0071}" dt="2023-09-21T07:46:34.481" v="12"/>
          <ac:picMkLst>
            <pc:docMk/>
            <pc:sldMk cId="1897809563" sldId="261"/>
            <ac:picMk id="5" creationId="{9255C3F2-6ECC-2342-BAC3-B549D0CBF887}"/>
          </ac:picMkLst>
        </pc:picChg>
      </pc:sldChg>
      <pc:sldChg chg="addSp delSp modSp mod modClrScheme chgLayout">
        <pc:chgData name="BELLEMIN SANDRA" userId="5fe4e071-d3f4-40df-970f-ee8fcf898346" providerId="ADAL" clId="{C2564827-1506-4BFA-95AD-6EDF1F4C0071}" dt="2023-09-21T07:46:46.745" v="14"/>
        <pc:sldMkLst>
          <pc:docMk/>
          <pc:sldMk cId="2863826951" sldId="262"/>
        </pc:sldMkLst>
        <pc:graphicFrameChg chg="del">
          <ac:chgData name="BELLEMIN SANDRA" userId="5fe4e071-d3f4-40df-970f-ee8fcf898346" providerId="ADAL" clId="{C2564827-1506-4BFA-95AD-6EDF1F4C0071}" dt="2023-09-21T07:46:44.925" v="13" actId="478"/>
          <ac:graphicFrameMkLst>
            <pc:docMk/>
            <pc:sldMk cId="2863826951" sldId="262"/>
            <ac:graphicFrameMk id="4" creationId="{76F63D9A-A4B6-2FB4-AAB0-0A29A2E4AB71}"/>
          </ac:graphicFrameMkLst>
        </pc:graphicFrameChg>
        <pc:picChg chg="del">
          <ac:chgData name="BELLEMIN SANDRA" userId="5fe4e071-d3f4-40df-970f-ee8fcf898346" providerId="ADAL" clId="{C2564827-1506-4BFA-95AD-6EDF1F4C0071}" dt="2023-09-21T07:46:44.925" v="13" actId="478"/>
          <ac:picMkLst>
            <pc:docMk/>
            <pc:sldMk cId="2863826951" sldId="262"/>
            <ac:picMk id="3" creationId="{1E7329CF-42AE-465E-1E67-BC82A3BE7454}"/>
          </ac:picMkLst>
        </pc:picChg>
        <pc:picChg chg="add mod">
          <ac:chgData name="BELLEMIN SANDRA" userId="5fe4e071-d3f4-40df-970f-ee8fcf898346" providerId="ADAL" clId="{C2564827-1506-4BFA-95AD-6EDF1F4C0071}" dt="2023-09-21T07:46:46.745" v="14"/>
          <ac:picMkLst>
            <pc:docMk/>
            <pc:sldMk cId="2863826951" sldId="262"/>
            <ac:picMk id="5" creationId="{B65C331C-5F9B-5348-2657-C3FF64D90627}"/>
          </ac:picMkLst>
        </pc:picChg>
      </pc:sldChg>
      <pc:sldChg chg="addSp delSp modSp mod modClrScheme chgLayout">
        <pc:chgData name="BELLEMIN SANDRA" userId="5fe4e071-d3f4-40df-970f-ee8fcf898346" providerId="ADAL" clId="{C2564827-1506-4BFA-95AD-6EDF1F4C0071}" dt="2023-09-21T07:46:51.158" v="16"/>
        <pc:sldMkLst>
          <pc:docMk/>
          <pc:sldMk cId="421172921" sldId="263"/>
        </pc:sldMkLst>
        <pc:graphicFrameChg chg="del">
          <ac:chgData name="BELLEMIN SANDRA" userId="5fe4e071-d3f4-40df-970f-ee8fcf898346" providerId="ADAL" clId="{C2564827-1506-4BFA-95AD-6EDF1F4C0071}" dt="2023-09-21T07:46:49.484" v="15" actId="478"/>
          <ac:graphicFrameMkLst>
            <pc:docMk/>
            <pc:sldMk cId="421172921" sldId="263"/>
            <ac:graphicFrameMk id="2" creationId="{77D4E76A-A335-FCBA-6963-64171362AD23}"/>
          </ac:graphicFrameMkLst>
        </pc:graphicFrameChg>
        <pc:picChg chg="add mod">
          <ac:chgData name="BELLEMIN SANDRA" userId="5fe4e071-d3f4-40df-970f-ee8fcf898346" providerId="ADAL" clId="{C2564827-1506-4BFA-95AD-6EDF1F4C0071}" dt="2023-09-21T07:46:51.158" v="16"/>
          <ac:picMkLst>
            <pc:docMk/>
            <pc:sldMk cId="421172921" sldId="263"/>
            <ac:picMk id="4" creationId="{ED2EABEC-8425-B34F-C99D-B9206CDDA61F}"/>
          </ac:picMkLst>
        </pc:picChg>
      </pc:sldChg>
      <pc:sldChg chg="addSp delSp modSp mod modClrScheme chgLayout">
        <pc:chgData name="BELLEMIN SANDRA" userId="5fe4e071-d3f4-40df-970f-ee8fcf898346" providerId="ADAL" clId="{C2564827-1506-4BFA-95AD-6EDF1F4C0071}" dt="2023-09-21T07:46:54.781" v="18"/>
        <pc:sldMkLst>
          <pc:docMk/>
          <pc:sldMk cId="786040894" sldId="264"/>
        </pc:sldMkLst>
        <pc:spChg chg="del">
          <ac:chgData name="BELLEMIN SANDRA" userId="5fe4e071-d3f4-40df-970f-ee8fcf898346" providerId="ADAL" clId="{C2564827-1506-4BFA-95AD-6EDF1F4C0071}" dt="2023-09-21T07:46:53.131" v="17" actId="478"/>
          <ac:spMkLst>
            <pc:docMk/>
            <pc:sldMk cId="786040894" sldId="264"/>
            <ac:spMk id="2" creationId="{1F47E7D7-FA9B-EDF7-66CA-8670ADEBA83C}"/>
          </ac:spMkLst>
        </pc:spChg>
        <pc:picChg chg="add mod">
          <ac:chgData name="BELLEMIN SANDRA" userId="5fe4e071-d3f4-40df-970f-ee8fcf898346" providerId="ADAL" clId="{C2564827-1506-4BFA-95AD-6EDF1F4C0071}" dt="2023-09-21T07:46:54.781" v="18"/>
          <ac:picMkLst>
            <pc:docMk/>
            <pc:sldMk cId="786040894" sldId="264"/>
            <ac:picMk id="4" creationId="{8E5B3905-E8E8-13D2-D16E-7BD972554178}"/>
          </ac:picMkLst>
        </pc:picChg>
      </pc:sldChg>
      <pc:sldChg chg="addSp delSp modSp mod modClrScheme chgLayout">
        <pc:chgData name="BELLEMIN SANDRA" userId="5fe4e071-d3f4-40df-970f-ee8fcf898346" providerId="ADAL" clId="{C2564827-1506-4BFA-95AD-6EDF1F4C0071}" dt="2023-09-21T07:47:04.902" v="20"/>
        <pc:sldMkLst>
          <pc:docMk/>
          <pc:sldMk cId="3126877524" sldId="265"/>
        </pc:sldMkLst>
        <pc:spChg chg="del">
          <ac:chgData name="BELLEMIN SANDRA" userId="5fe4e071-d3f4-40df-970f-ee8fcf898346" providerId="ADAL" clId="{C2564827-1506-4BFA-95AD-6EDF1F4C0071}" dt="2023-09-21T07:47:02.914" v="19" actId="478"/>
          <ac:spMkLst>
            <pc:docMk/>
            <pc:sldMk cId="3126877524" sldId="265"/>
            <ac:spMk id="2" creationId="{1F47E7D7-FA9B-EDF7-66CA-8670ADEBA83C}"/>
          </ac:spMkLst>
        </pc:spChg>
        <pc:picChg chg="add mod">
          <ac:chgData name="BELLEMIN SANDRA" userId="5fe4e071-d3f4-40df-970f-ee8fcf898346" providerId="ADAL" clId="{C2564827-1506-4BFA-95AD-6EDF1F4C0071}" dt="2023-09-21T07:47:04.902" v="20"/>
          <ac:picMkLst>
            <pc:docMk/>
            <pc:sldMk cId="3126877524" sldId="265"/>
            <ac:picMk id="4" creationId="{B9950972-7EA5-98A9-50A5-C5341F9BDE9D}"/>
          </ac:picMkLst>
        </pc:picChg>
      </pc:sldChg>
      <pc:sldChg chg="addSp delSp modSp mod modClrScheme chgLayout">
        <pc:chgData name="BELLEMIN SANDRA" userId="5fe4e071-d3f4-40df-970f-ee8fcf898346" providerId="ADAL" clId="{C2564827-1506-4BFA-95AD-6EDF1F4C0071}" dt="2023-09-21T07:47:09.013" v="22"/>
        <pc:sldMkLst>
          <pc:docMk/>
          <pc:sldMk cId="308487087" sldId="266"/>
        </pc:sldMkLst>
        <pc:picChg chg="add mod">
          <ac:chgData name="BELLEMIN SANDRA" userId="5fe4e071-d3f4-40df-970f-ee8fcf898346" providerId="ADAL" clId="{C2564827-1506-4BFA-95AD-6EDF1F4C0071}" dt="2023-09-21T07:47:09.013" v="22"/>
          <ac:picMkLst>
            <pc:docMk/>
            <pc:sldMk cId="308487087" sldId="266"/>
            <ac:picMk id="3" creationId="{1F6F18DA-90AC-0BAA-83BD-20739F29C482}"/>
          </ac:picMkLst>
        </pc:picChg>
        <pc:picChg chg="del">
          <ac:chgData name="BELLEMIN SANDRA" userId="5fe4e071-d3f4-40df-970f-ee8fcf898346" providerId="ADAL" clId="{C2564827-1506-4BFA-95AD-6EDF1F4C0071}" dt="2023-09-21T07:47:07.392" v="21" actId="478"/>
          <ac:picMkLst>
            <pc:docMk/>
            <pc:sldMk cId="308487087" sldId="266"/>
            <ac:picMk id="5" creationId="{7F0EB354-1F47-4689-A890-1A22FE3CA217}"/>
          </ac:picMkLst>
        </pc:picChg>
      </pc:sldChg>
      <pc:sldChg chg="addSp delSp modSp mod modClrScheme chgLayout">
        <pc:chgData name="BELLEMIN SANDRA" userId="5fe4e071-d3f4-40df-970f-ee8fcf898346" providerId="ADAL" clId="{C2564827-1506-4BFA-95AD-6EDF1F4C0071}" dt="2023-09-21T07:47:13.513" v="24"/>
        <pc:sldMkLst>
          <pc:docMk/>
          <pc:sldMk cId="2281135861" sldId="268"/>
        </pc:sldMkLst>
        <pc:picChg chg="del">
          <ac:chgData name="BELLEMIN SANDRA" userId="5fe4e071-d3f4-40df-970f-ee8fcf898346" providerId="ADAL" clId="{C2564827-1506-4BFA-95AD-6EDF1F4C0071}" dt="2023-09-21T07:47:11.070" v="23" actId="478"/>
          <ac:picMkLst>
            <pc:docMk/>
            <pc:sldMk cId="2281135861" sldId="268"/>
            <ac:picMk id="3" creationId="{4B6CBDF3-809A-C8EB-267E-718AA193C388}"/>
          </ac:picMkLst>
        </pc:picChg>
        <pc:picChg chg="add mod">
          <ac:chgData name="BELLEMIN SANDRA" userId="5fe4e071-d3f4-40df-970f-ee8fcf898346" providerId="ADAL" clId="{C2564827-1506-4BFA-95AD-6EDF1F4C0071}" dt="2023-09-21T07:47:13.513" v="24"/>
          <ac:picMkLst>
            <pc:docMk/>
            <pc:sldMk cId="2281135861" sldId="268"/>
            <ac:picMk id="4" creationId="{4CF30EF2-59D3-0922-2ED2-A06C18B733CD}"/>
          </ac:picMkLst>
        </pc:picChg>
      </pc:sldChg>
      <pc:sldChg chg="addSp delSp modSp mod modClrScheme chgLayout">
        <pc:chgData name="BELLEMIN SANDRA" userId="5fe4e071-d3f4-40df-970f-ee8fcf898346" providerId="ADAL" clId="{C2564827-1506-4BFA-95AD-6EDF1F4C0071}" dt="2023-09-21T07:47:18.910" v="26"/>
        <pc:sldMkLst>
          <pc:docMk/>
          <pc:sldMk cId="555971470" sldId="269"/>
        </pc:sldMkLst>
        <pc:spChg chg="del">
          <ac:chgData name="BELLEMIN SANDRA" userId="5fe4e071-d3f4-40df-970f-ee8fcf898346" providerId="ADAL" clId="{C2564827-1506-4BFA-95AD-6EDF1F4C0071}" dt="2023-09-21T07:47:17.239" v="25" actId="478"/>
          <ac:spMkLst>
            <pc:docMk/>
            <pc:sldMk cId="555971470" sldId="269"/>
            <ac:spMk id="2" creationId="{9A0E1BAF-D1C5-9F1C-CB99-F73555F013BD}"/>
          </ac:spMkLst>
        </pc:spChg>
        <pc:spChg chg="del">
          <ac:chgData name="BELLEMIN SANDRA" userId="5fe4e071-d3f4-40df-970f-ee8fcf898346" providerId="ADAL" clId="{C2564827-1506-4BFA-95AD-6EDF1F4C0071}" dt="2023-09-21T07:47:17.239" v="25" actId="478"/>
          <ac:spMkLst>
            <pc:docMk/>
            <pc:sldMk cId="555971470" sldId="269"/>
            <ac:spMk id="4" creationId="{DB28A439-B809-6133-335D-6F9DCEF42C2E}"/>
          </ac:spMkLst>
        </pc:spChg>
        <pc:picChg chg="del">
          <ac:chgData name="BELLEMIN SANDRA" userId="5fe4e071-d3f4-40df-970f-ee8fcf898346" providerId="ADAL" clId="{C2564827-1506-4BFA-95AD-6EDF1F4C0071}" dt="2023-09-21T07:47:17.239" v="25" actId="478"/>
          <ac:picMkLst>
            <pc:docMk/>
            <pc:sldMk cId="555971470" sldId="269"/>
            <ac:picMk id="3" creationId="{DFADB69A-3F6F-A0A3-2352-BE387DFEDDB6}"/>
          </ac:picMkLst>
        </pc:picChg>
        <pc:picChg chg="add mod">
          <ac:chgData name="BELLEMIN SANDRA" userId="5fe4e071-d3f4-40df-970f-ee8fcf898346" providerId="ADAL" clId="{C2564827-1506-4BFA-95AD-6EDF1F4C0071}" dt="2023-09-21T07:47:18.910" v="26"/>
          <ac:picMkLst>
            <pc:docMk/>
            <pc:sldMk cId="555971470" sldId="269"/>
            <ac:picMk id="6" creationId="{3298CF48-2EEC-FF53-3BF6-9FB0A32BE904}"/>
          </ac:picMkLst>
        </pc:picChg>
      </pc:sldChg>
      <pc:sldChg chg="addSp delSp modSp mod modClrScheme chgLayout">
        <pc:chgData name="BELLEMIN SANDRA" userId="5fe4e071-d3f4-40df-970f-ee8fcf898346" providerId="ADAL" clId="{C2564827-1506-4BFA-95AD-6EDF1F4C0071}" dt="2023-09-21T07:47:26.454" v="28"/>
        <pc:sldMkLst>
          <pc:docMk/>
          <pc:sldMk cId="1514429915" sldId="270"/>
        </pc:sldMkLst>
        <pc:spChg chg="del">
          <ac:chgData name="BELLEMIN SANDRA" userId="5fe4e071-d3f4-40df-970f-ee8fcf898346" providerId="ADAL" clId="{C2564827-1506-4BFA-95AD-6EDF1F4C0071}" dt="2023-09-21T07:47:24.582" v="27" actId="478"/>
          <ac:spMkLst>
            <pc:docMk/>
            <pc:sldMk cId="1514429915" sldId="270"/>
            <ac:spMk id="2" creationId="{91918CC3-AA2C-2F25-8A99-0AD084220559}"/>
          </ac:spMkLst>
        </pc:spChg>
        <pc:spChg chg="del">
          <ac:chgData name="BELLEMIN SANDRA" userId="5fe4e071-d3f4-40df-970f-ee8fcf898346" providerId="ADAL" clId="{C2564827-1506-4BFA-95AD-6EDF1F4C0071}" dt="2023-09-21T07:47:24.582" v="27" actId="478"/>
          <ac:spMkLst>
            <pc:docMk/>
            <pc:sldMk cId="1514429915" sldId="270"/>
            <ac:spMk id="3" creationId="{B0917DC5-8CDD-CBA1-5A40-50ECF69D4350}"/>
          </ac:spMkLst>
        </pc:spChg>
        <pc:picChg chg="del">
          <ac:chgData name="BELLEMIN SANDRA" userId="5fe4e071-d3f4-40df-970f-ee8fcf898346" providerId="ADAL" clId="{C2564827-1506-4BFA-95AD-6EDF1F4C0071}" dt="2023-09-21T07:47:24.582" v="27" actId="478"/>
          <ac:picMkLst>
            <pc:docMk/>
            <pc:sldMk cId="1514429915" sldId="270"/>
            <ac:picMk id="4" creationId="{76484E4C-49D1-03DF-FC73-2F49E7E484CE}"/>
          </ac:picMkLst>
        </pc:picChg>
        <pc:picChg chg="add mod">
          <ac:chgData name="BELLEMIN SANDRA" userId="5fe4e071-d3f4-40df-970f-ee8fcf898346" providerId="ADAL" clId="{C2564827-1506-4BFA-95AD-6EDF1F4C0071}" dt="2023-09-21T07:47:26.454" v="28"/>
          <ac:picMkLst>
            <pc:docMk/>
            <pc:sldMk cId="1514429915" sldId="270"/>
            <ac:picMk id="6" creationId="{D6AD97F9-AEC4-A3DC-A29E-32B4D1AC387E}"/>
          </ac:picMkLst>
        </pc:picChg>
      </pc:sldChg>
      <pc:sldChg chg="addSp delSp modSp mod modClrScheme chgLayout">
        <pc:chgData name="BELLEMIN SANDRA" userId="5fe4e071-d3f4-40df-970f-ee8fcf898346" providerId="ADAL" clId="{C2564827-1506-4BFA-95AD-6EDF1F4C0071}" dt="2023-09-21T07:47:32.138" v="30"/>
        <pc:sldMkLst>
          <pc:docMk/>
          <pc:sldMk cId="1106159782" sldId="271"/>
        </pc:sldMkLst>
        <pc:spChg chg="del">
          <ac:chgData name="BELLEMIN SANDRA" userId="5fe4e071-d3f4-40df-970f-ee8fcf898346" providerId="ADAL" clId="{C2564827-1506-4BFA-95AD-6EDF1F4C0071}" dt="2023-09-21T07:47:30.396" v="29" actId="478"/>
          <ac:spMkLst>
            <pc:docMk/>
            <pc:sldMk cId="1106159782" sldId="271"/>
            <ac:spMk id="8" creationId="{8E062765-BA0B-E736-886E-C01FE8107483}"/>
          </ac:spMkLst>
        </pc:spChg>
        <pc:picChg chg="del">
          <ac:chgData name="BELLEMIN SANDRA" userId="5fe4e071-d3f4-40df-970f-ee8fcf898346" providerId="ADAL" clId="{C2564827-1506-4BFA-95AD-6EDF1F4C0071}" dt="2023-09-21T07:47:30.396" v="29" actId="478"/>
          <ac:picMkLst>
            <pc:docMk/>
            <pc:sldMk cId="1106159782" sldId="271"/>
            <ac:picMk id="3" creationId="{C037C85F-9510-E0FD-B7F8-ED5F0B18E76D}"/>
          </ac:picMkLst>
        </pc:picChg>
        <pc:picChg chg="add mod">
          <ac:chgData name="BELLEMIN SANDRA" userId="5fe4e071-d3f4-40df-970f-ee8fcf898346" providerId="ADAL" clId="{C2564827-1506-4BFA-95AD-6EDF1F4C0071}" dt="2023-09-21T07:47:32.138" v="30"/>
          <ac:picMkLst>
            <pc:docMk/>
            <pc:sldMk cId="1106159782" sldId="271"/>
            <ac:picMk id="4" creationId="{3134B92B-34BF-9ECF-B037-3709A32E3F0F}"/>
          </ac:picMkLst>
        </pc:picChg>
        <pc:picChg chg="del">
          <ac:chgData name="BELLEMIN SANDRA" userId="5fe4e071-d3f4-40df-970f-ee8fcf898346" providerId="ADAL" clId="{C2564827-1506-4BFA-95AD-6EDF1F4C0071}" dt="2023-09-21T07:47:30.396" v="29" actId="478"/>
          <ac:picMkLst>
            <pc:docMk/>
            <pc:sldMk cId="1106159782" sldId="271"/>
            <ac:picMk id="5" creationId="{3377E09C-74B1-CCFF-AFC3-D7ADB0FA6AC7}"/>
          </ac:picMkLst>
        </pc:picChg>
      </pc:sldChg>
      <pc:sldChg chg="addSp delSp modSp mod modClrScheme chgLayout">
        <pc:chgData name="BELLEMIN SANDRA" userId="5fe4e071-d3f4-40df-970f-ee8fcf898346" providerId="ADAL" clId="{C2564827-1506-4BFA-95AD-6EDF1F4C0071}" dt="2023-09-21T07:47:36.692" v="32"/>
        <pc:sldMkLst>
          <pc:docMk/>
          <pc:sldMk cId="4253892569" sldId="272"/>
        </pc:sldMkLst>
        <pc:picChg chg="add mod">
          <ac:chgData name="BELLEMIN SANDRA" userId="5fe4e071-d3f4-40df-970f-ee8fcf898346" providerId="ADAL" clId="{C2564827-1506-4BFA-95AD-6EDF1F4C0071}" dt="2023-09-21T07:47:36.692" v="32"/>
          <ac:picMkLst>
            <pc:docMk/>
            <pc:sldMk cId="4253892569" sldId="272"/>
            <ac:picMk id="3" creationId="{0BED907C-81C7-009C-79C9-2D44F4E04858}"/>
          </ac:picMkLst>
        </pc:picChg>
        <pc:picChg chg="del">
          <ac:chgData name="BELLEMIN SANDRA" userId="5fe4e071-d3f4-40df-970f-ee8fcf898346" providerId="ADAL" clId="{C2564827-1506-4BFA-95AD-6EDF1F4C0071}" dt="2023-09-21T07:47:34.843" v="31" actId="478"/>
          <ac:picMkLst>
            <pc:docMk/>
            <pc:sldMk cId="4253892569" sldId="272"/>
            <ac:picMk id="4" creationId="{A91FC71B-6873-F7A2-EBCA-19FD320855CD}"/>
          </ac:picMkLst>
        </pc:picChg>
        <pc:picChg chg="del">
          <ac:chgData name="BELLEMIN SANDRA" userId="5fe4e071-d3f4-40df-970f-ee8fcf898346" providerId="ADAL" clId="{C2564827-1506-4BFA-95AD-6EDF1F4C0071}" dt="2023-09-21T07:47:34.843" v="31" actId="478"/>
          <ac:picMkLst>
            <pc:docMk/>
            <pc:sldMk cId="4253892569" sldId="272"/>
            <ac:picMk id="5" creationId="{FF26212D-4FAC-482A-240A-51B98BC0784B}"/>
          </ac:picMkLst>
        </pc:picChg>
      </pc:sldChg>
      <pc:sldChg chg="addSp delSp modSp mod modClrScheme chgLayout">
        <pc:chgData name="BELLEMIN SANDRA" userId="5fe4e071-d3f4-40df-970f-ee8fcf898346" providerId="ADAL" clId="{C2564827-1506-4BFA-95AD-6EDF1F4C0071}" dt="2023-09-21T07:47:42.618" v="34"/>
        <pc:sldMkLst>
          <pc:docMk/>
          <pc:sldMk cId="885314049" sldId="273"/>
        </pc:sldMkLst>
        <pc:picChg chg="add mod">
          <ac:chgData name="BELLEMIN SANDRA" userId="5fe4e071-d3f4-40df-970f-ee8fcf898346" providerId="ADAL" clId="{C2564827-1506-4BFA-95AD-6EDF1F4C0071}" dt="2023-09-21T07:47:42.618" v="34"/>
          <ac:picMkLst>
            <pc:docMk/>
            <pc:sldMk cId="885314049" sldId="273"/>
            <ac:picMk id="3" creationId="{7C0E1441-8C93-1944-6043-C7A53D63D6B1}"/>
          </ac:picMkLst>
        </pc:picChg>
        <pc:picChg chg="del">
          <ac:chgData name="BELLEMIN SANDRA" userId="5fe4e071-d3f4-40df-970f-ee8fcf898346" providerId="ADAL" clId="{C2564827-1506-4BFA-95AD-6EDF1F4C0071}" dt="2023-09-21T07:47:40.930" v="33" actId="478"/>
          <ac:picMkLst>
            <pc:docMk/>
            <pc:sldMk cId="885314049" sldId="273"/>
            <ac:picMk id="6" creationId="{2979C8E8-09F6-0BFD-BC6E-6F514D561322}"/>
          </ac:picMkLst>
        </pc:picChg>
        <pc:picChg chg="del">
          <ac:chgData name="BELLEMIN SANDRA" userId="5fe4e071-d3f4-40df-970f-ee8fcf898346" providerId="ADAL" clId="{C2564827-1506-4BFA-95AD-6EDF1F4C0071}" dt="2023-09-21T07:47:40.930" v="33" actId="478"/>
          <ac:picMkLst>
            <pc:docMk/>
            <pc:sldMk cId="885314049" sldId="273"/>
            <ac:picMk id="7" creationId="{AAF847D9-3CE7-047B-74E7-B3F236B1CF97}"/>
          </ac:picMkLst>
        </pc:picChg>
        <pc:picChg chg="del">
          <ac:chgData name="BELLEMIN SANDRA" userId="5fe4e071-d3f4-40df-970f-ee8fcf898346" providerId="ADAL" clId="{C2564827-1506-4BFA-95AD-6EDF1F4C0071}" dt="2023-09-21T07:47:40.930" v="33" actId="478"/>
          <ac:picMkLst>
            <pc:docMk/>
            <pc:sldMk cId="885314049" sldId="273"/>
            <ac:picMk id="8" creationId="{2F7D0E3E-63F1-605B-5153-CCF9CB94AA84}"/>
          </ac:picMkLst>
        </pc:picChg>
      </pc:sldChg>
      <pc:sldChg chg="addSp delSp modSp mod modClrScheme chgLayout">
        <pc:chgData name="BELLEMIN SANDRA" userId="5fe4e071-d3f4-40df-970f-ee8fcf898346" providerId="ADAL" clId="{C2564827-1506-4BFA-95AD-6EDF1F4C0071}" dt="2023-09-21T07:47:51.224" v="36"/>
        <pc:sldMkLst>
          <pc:docMk/>
          <pc:sldMk cId="1454864007" sldId="274"/>
        </pc:sldMkLst>
        <pc:spChg chg="del">
          <ac:chgData name="BELLEMIN SANDRA" userId="5fe4e071-d3f4-40df-970f-ee8fcf898346" providerId="ADAL" clId="{C2564827-1506-4BFA-95AD-6EDF1F4C0071}" dt="2023-09-21T07:47:46.760" v="35" actId="478"/>
          <ac:spMkLst>
            <pc:docMk/>
            <pc:sldMk cId="1454864007" sldId="274"/>
            <ac:spMk id="6" creationId="{1DBA3937-7C06-89BD-66CD-EE3343F2AECD}"/>
          </ac:spMkLst>
        </pc:spChg>
        <pc:spChg chg="del">
          <ac:chgData name="BELLEMIN SANDRA" userId="5fe4e071-d3f4-40df-970f-ee8fcf898346" providerId="ADAL" clId="{C2564827-1506-4BFA-95AD-6EDF1F4C0071}" dt="2023-09-21T07:47:46.760" v="35" actId="478"/>
          <ac:spMkLst>
            <pc:docMk/>
            <pc:sldMk cId="1454864007" sldId="274"/>
            <ac:spMk id="7" creationId="{97AAC33B-ED37-9044-B3E2-E8CE9B2CAEA0}"/>
          </ac:spMkLst>
        </pc:spChg>
        <pc:graphicFrameChg chg="del">
          <ac:chgData name="BELLEMIN SANDRA" userId="5fe4e071-d3f4-40df-970f-ee8fcf898346" providerId="ADAL" clId="{C2564827-1506-4BFA-95AD-6EDF1F4C0071}" dt="2023-09-21T07:47:46.760" v="35" actId="478"/>
          <ac:graphicFrameMkLst>
            <pc:docMk/>
            <pc:sldMk cId="1454864007" sldId="274"/>
            <ac:graphicFrameMk id="4" creationId="{675EB640-2898-AC14-25BC-57AD1C2BB716}"/>
          </ac:graphicFrameMkLst>
        </pc:graphicFrameChg>
        <pc:picChg chg="del">
          <ac:chgData name="BELLEMIN SANDRA" userId="5fe4e071-d3f4-40df-970f-ee8fcf898346" providerId="ADAL" clId="{C2564827-1506-4BFA-95AD-6EDF1F4C0071}" dt="2023-09-21T07:47:46.760" v="35" actId="478"/>
          <ac:picMkLst>
            <pc:docMk/>
            <pc:sldMk cId="1454864007" sldId="274"/>
            <ac:picMk id="2" creationId="{5C8F09B7-74F5-8B83-F86C-064772F90459}"/>
          </ac:picMkLst>
        </pc:picChg>
        <pc:picChg chg="del">
          <ac:chgData name="BELLEMIN SANDRA" userId="5fe4e071-d3f4-40df-970f-ee8fcf898346" providerId="ADAL" clId="{C2564827-1506-4BFA-95AD-6EDF1F4C0071}" dt="2023-09-21T07:47:46.760" v="35" actId="478"/>
          <ac:picMkLst>
            <pc:docMk/>
            <pc:sldMk cId="1454864007" sldId="274"/>
            <ac:picMk id="5" creationId="{72C20F68-2330-1AED-880F-D1D29A777590}"/>
          </ac:picMkLst>
        </pc:picChg>
        <pc:picChg chg="add mod">
          <ac:chgData name="BELLEMIN SANDRA" userId="5fe4e071-d3f4-40df-970f-ee8fcf898346" providerId="ADAL" clId="{C2564827-1506-4BFA-95AD-6EDF1F4C0071}" dt="2023-09-21T07:47:51.224" v="36"/>
          <ac:picMkLst>
            <pc:docMk/>
            <pc:sldMk cId="1454864007" sldId="274"/>
            <ac:picMk id="8" creationId="{4742F1CA-4306-C5FE-5688-9EE6BB8E8E1B}"/>
          </ac:picMkLst>
        </pc:picChg>
      </pc:sldChg>
      <pc:sldChg chg="addSp delSp modSp mod modClrScheme chgLayout">
        <pc:chgData name="BELLEMIN SANDRA" userId="5fe4e071-d3f4-40df-970f-ee8fcf898346" providerId="ADAL" clId="{C2564827-1506-4BFA-95AD-6EDF1F4C0071}" dt="2023-09-21T07:47:56.570" v="38"/>
        <pc:sldMkLst>
          <pc:docMk/>
          <pc:sldMk cId="1771236116" sldId="275"/>
        </pc:sldMkLst>
        <pc:spChg chg="del">
          <ac:chgData name="BELLEMIN SANDRA" userId="5fe4e071-d3f4-40df-970f-ee8fcf898346" providerId="ADAL" clId="{C2564827-1506-4BFA-95AD-6EDF1F4C0071}" dt="2023-09-21T07:47:54.834" v="37" actId="478"/>
          <ac:spMkLst>
            <pc:docMk/>
            <pc:sldMk cId="1771236116" sldId="275"/>
            <ac:spMk id="10" creationId="{BB67A8A5-ABFF-B1EF-EB29-AF78FF5FDA08}"/>
          </ac:spMkLst>
        </pc:spChg>
        <pc:spChg chg="del">
          <ac:chgData name="BELLEMIN SANDRA" userId="5fe4e071-d3f4-40df-970f-ee8fcf898346" providerId="ADAL" clId="{C2564827-1506-4BFA-95AD-6EDF1F4C0071}" dt="2023-09-21T07:47:54.834" v="37" actId="478"/>
          <ac:spMkLst>
            <pc:docMk/>
            <pc:sldMk cId="1771236116" sldId="275"/>
            <ac:spMk id="11" creationId="{642D2ECE-A779-C4AE-DF12-D3C4A1D08845}"/>
          </ac:spMkLst>
        </pc:spChg>
        <pc:graphicFrameChg chg="del">
          <ac:chgData name="BELLEMIN SANDRA" userId="5fe4e071-d3f4-40df-970f-ee8fcf898346" providerId="ADAL" clId="{C2564827-1506-4BFA-95AD-6EDF1F4C0071}" dt="2023-09-21T07:47:54.834" v="37" actId="478"/>
          <ac:graphicFrameMkLst>
            <pc:docMk/>
            <pc:sldMk cId="1771236116" sldId="275"/>
            <ac:graphicFrameMk id="7" creationId="{E624C326-10A5-C021-6DBC-F7D4E67D5526}"/>
          </ac:graphicFrameMkLst>
        </pc:graphicFrameChg>
        <pc:picChg chg="del">
          <ac:chgData name="BELLEMIN SANDRA" userId="5fe4e071-d3f4-40df-970f-ee8fcf898346" providerId="ADAL" clId="{C2564827-1506-4BFA-95AD-6EDF1F4C0071}" dt="2023-09-21T07:47:54.834" v="37" actId="478"/>
          <ac:picMkLst>
            <pc:docMk/>
            <pc:sldMk cId="1771236116" sldId="275"/>
            <ac:picMk id="3" creationId="{559EC6B6-2CF5-5442-7BBB-47EDCAAF367F}"/>
          </ac:picMkLst>
        </pc:picChg>
        <pc:picChg chg="del">
          <ac:chgData name="BELLEMIN SANDRA" userId="5fe4e071-d3f4-40df-970f-ee8fcf898346" providerId="ADAL" clId="{C2564827-1506-4BFA-95AD-6EDF1F4C0071}" dt="2023-09-21T07:47:54.834" v="37" actId="478"/>
          <ac:picMkLst>
            <pc:docMk/>
            <pc:sldMk cId="1771236116" sldId="275"/>
            <ac:picMk id="4" creationId="{1558DCCB-E5F6-83DF-77E3-D9314DD43600}"/>
          </ac:picMkLst>
        </pc:picChg>
        <pc:picChg chg="add mod">
          <ac:chgData name="BELLEMIN SANDRA" userId="5fe4e071-d3f4-40df-970f-ee8fcf898346" providerId="ADAL" clId="{C2564827-1506-4BFA-95AD-6EDF1F4C0071}" dt="2023-09-21T07:47:56.570" v="38"/>
          <ac:picMkLst>
            <pc:docMk/>
            <pc:sldMk cId="1771236116" sldId="275"/>
            <ac:picMk id="5" creationId="{5B476695-9D26-CC5B-87D2-C2902BCCD838}"/>
          </ac:picMkLst>
        </pc:picChg>
        <pc:picChg chg="del">
          <ac:chgData name="BELLEMIN SANDRA" userId="5fe4e071-d3f4-40df-970f-ee8fcf898346" providerId="ADAL" clId="{C2564827-1506-4BFA-95AD-6EDF1F4C0071}" dt="2023-09-21T07:47:54.834" v="37" actId="478"/>
          <ac:picMkLst>
            <pc:docMk/>
            <pc:sldMk cId="1771236116" sldId="275"/>
            <ac:picMk id="9" creationId="{59CDF97D-5082-04AC-8398-E15EA3B886F8}"/>
          </ac:picMkLst>
        </pc:picChg>
      </pc:sldChg>
      <pc:sldChg chg="addSp delSp modSp mod modClrScheme chgLayout">
        <pc:chgData name="BELLEMIN SANDRA" userId="5fe4e071-d3f4-40df-970f-ee8fcf898346" providerId="ADAL" clId="{C2564827-1506-4BFA-95AD-6EDF1F4C0071}" dt="2023-09-21T07:46:30.290" v="10"/>
        <pc:sldMkLst>
          <pc:docMk/>
          <pc:sldMk cId="1340779943" sldId="276"/>
        </pc:sldMkLst>
        <pc:spChg chg="del">
          <ac:chgData name="BELLEMIN SANDRA" userId="5fe4e071-d3f4-40df-970f-ee8fcf898346" providerId="ADAL" clId="{C2564827-1506-4BFA-95AD-6EDF1F4C0071}" dt="2023-09-21T07:46:26.791" v="9" actId="478"/>
          <ac:spMkLst>
            <pc:docMk/>
            <pc:sldMk cId="1340779943" sldId="276"/>
            <ac:spMk id="4" creationId="{CA391B5A-093F-2845-8330-7AC110F99B85}"/>
          </ac:spMkLst>
        </pc:spChg>
        <pc:picChg chg="add mod">
          <ac:chgData name="BELLEMIN SANDRA" userId="5fe4e071-d3f4-40df-970f-ee8fcf898346" providerId="ADAL" clId="{C2564827-1506-4BFA-95AD-6EDF1F4C0071}" dt="2023-09-21T07:46:30.290" v="10"/>
          <ac:picMkLst>
            <pc:docMk/>
            <pc:sldMk cId="1340779943" sldId="276"/>
            <ac:picMk id="3" creationId="{2F8FF7B7-5AAE-3166-EA6F-D4FB213D3FD1}"/>
          </ac:picMkLst>
        </pc:picChg>
      </pc:sldChg>
    </pc:docChg>
  </pc:docChgLst>
  <pc:docChgLst>
    <pc:chgData name="CORNUBERT CLAIRE" userId="463e7911-c62c-4422-9308-3a4a3529b03e" providerId="ADAL" clId="{35C4917A-16A7-40B6-94A7-B673400676B1}"/>
    <pc:docChg chg="modSld">
      <pc:chgData name="CORNUBERT CLAIRE" userId="463e7911-c62c-4422-9308-3a4a3529b03e" providerId="ADAL" clId="{35C4917A-16A7-40B6-94A7-B673400676B1}" dt="2023-09-21T13:14:13.978" v="3"/>
      <pc:docMkLst>
        <pc:docMk/>
      </pc:docMkLst>
      <pc:sldChg chg="modNotesTx">
        <pc:chgData name="CORNUBERT CLAIRE" userId="463e7911-c62c-4422-9308-3a4a3529b03e" providerId="ADAL" clId="{35C4917A-16A7-40B6-94A7-B673400676B1}" dt="2023-09-21T13:13:38.225" v="1"/>
        <pc:sldMkLst>
          <pc:docMk/>
          <pc:sldMk cId="1897809563" sldId="261"/>
        </pc:sldMkLst>
      </pc:sldChg>
      <pc:sldChg chg="modNotesTx">
        <pc:chgData name="CORNUBERT CLAIRE" userId="463e7911-c62c-4422-9308-3a4a3529b03e" providerId="ADAL" clId="{35C4917A-16A7-40B6-94A7-B673400676B1}" dt="2023-09-21T13:14:13.978" v="3"/>
        <pc:sldMkLst>
          <pc:docMk/>
          <pc:sldMk cId="308487087"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32CFB-1282-409E-AFD9-F7CB65B22BBE}"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AE6B6-6615-4916-8E17-CD15152A8864}" type="slidenum">
              <a:rPr lang="fr-FR" smtClean="0"/>
              <a:t>‹N°›</a:t>
            </a:fld>
            <a:endParaRPr lang="fr-FR"/>
          </a:p>
        </p:txBody>
      </p:sp>
    </p:spTree>
    <p:extLst>
      <p:ext uri="{BB962C8B-B14F-4D97-AF65-F5344CB8AC3E}">
        <p14:creationId xmlns:p14="http://schemas.microsoft.com/office/powerpoint/2010/main" val="60152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CONJUGUER</a:t>
            </a:r>
            <a:r>
              <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marques de l’infinitif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47 : Trouver l’infinitif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a:t>
            </a:fld>
            <a:endParaRPr lang="fr-FR"/>
          </a:p>
        </p:txBody>
      </p:sp>
    </p:spTree>
    <p:extLst>
      <p:ext uri="{BB962C8B-B14F-4D97-AF65-F5344CB8AC3E}">
        <p14:creationId xmlns:p14="http://schemas.microsoft.com/office/powerpoint/2010/main" val="320045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u="none" dirty="0"/>
              <a:t>Affichage</a:t>
            </a:r>
            <a:r>
              <a:rPr lang="fr-FR" b="1" u="none" dirty="0"/>
              <a:t> </a:t>
            </a:r>
            <a:r>
              <a:rPr lang="fr-FR" b="0" u="none" dirty="0"/>
              <a:t>de la réponse attendue.</a:t>
            </a:r>
          </a:p>
          <a:p>
            <a:endParaRPr lang="fr-FR" dirty="0"/>
          </a:p>
          <a:p>
            <a:r>
              <a:rPr lang="fr-FR" sz="1800" b="0" i="0" u="none" strike="noStrike" baseline="0" dirty="0">
                <a:solidFill>
                  <a:srgbClr val="00AEEF"/>
                </a:solidFill>
                <a:latin typeface="FSAlbert"/>
              </a:rPr>
              <a:t>« Après l’expression </a:t>
            </a:r>
            <a:r>
              <a:rPr lang="fr-FR" sz="1800" b="1" i="0" u="none" strike="noStrike" baseline="0" dirty="0">
                <a:solidFill>
                  <a:srgbClr val="00AEEF"/>
                </a:solidFill>
                <a:latin typeface="FSAlbert"/>
              </a:rPr>
              <a:t>être en train de</a:t>
            </a:r>
            <a:r>
              <a:rPr lang="fr-FR" sz="1800" b="0" i="0" u="none" strike="noStrike" baseline="0" dirty="0">
                <a:solidFill>
                  <a:srgbClr val="00AEEF"/>
                </a:solidFill>
                <a:latin typeface="FSAlbert"/>
              </a:rPr>
              <a:t>…, il y a toujours un infinitif. Pour trouver l’infinitif d’un verbe, on peut ajouter à la phrase cette expression et on trouve l’infinitif derrière. On peut aussi essayer avec </a:t>
            </a:r>
            <a:r>
              <a:rPr lang="fr-FR" sz="1800" b="1" i="0" u="none" strike="noStrike" baseline="0" dirty="0">
                <a:solidFill>
                  <a:srgbClr val="00AEEF"/>
                </a:solidFill>
                <a:latin typeface="FSAlbert"/>
              </a:rPr>
              <a:t>il faut </a:t>
            </a:r>
            <a:r>
              <a:rPr lang="fr-FR" sz="1800" b="0" i="0" u="none" strike="noStrike" baseline="0" dirty="0">
                <a:solidFill>
                  <a:srgbClr val="00AEEF"/>
                </a:solidFill>
                <a:latin typeface="FSAlbert"/>
              </a:rPr>
              <a:t>ou avec </a:t>
            </a:r>
            <a:r>
              <a:rPr lang="fr-FR" sz="1800" b="1" i="0" u="none" strike="noStrike" baseline="0" dirty="0">
                <a:solidFill>
                  <a:srgbClr val="00AEEF"/>
                </a:solidFill>
                <a:latin typeface="FSAlbert"/>
              </a:rPr>
              <a:t>on peut</a:t>
            </a:r>
            <a:r>
              <a:rPr lang="fr-FR" sz="1800" b="0" i="0" u="none" strike="noStrike" baseline="0" dirty="0">
                <a:solidFill>
                  <a:srgbClr val="00AEEF"/>
                </a:solidFill>
                <a:latin typeface="FSAlbert"/>
              </a:rPr>
              <a:t>… » </a:t>
            </a:r>
          </a:p>
          <a:p>
            <a:r>
              <a:rPr lang="fr-FR" sz="1800" b="0" i="0" u="none" strike="noStrike" baseline="0" dirty="0">
                <a:solidFill>
                  <a:srgbClr val="00AEEF"/>
                </a:solidFill>
                <a:latin typeface="FSAlbert"/>
              </a:rPr>
              <a:t>« On va essayer ensemble. »</a:t>
            </a:r>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10</a:t>
            </a:fld>
            <a:endParaRPr lang="fr-FR"/>
          </a:p>
        </p:txBody>
      </p:sp>
    </p:spTree>
    <p:extLst>
      <p:ext uri="{BB962C8B-B14F-4D97-AF65-F5344CB8AC3E}">
        <p14:creationId xmlns:p14="http://schemas.microsoft.com/office/powerpoint/2010/main" val="199067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dirty="0"/>
              <a:t>À l’oral : </a:t>
            </a:r>
            <a:r>
              <a:rPr lang="fr-FR" b="1" dirty="0"/>
              <a:t>proposer</a:t>
            </a:r>
            <a:r>
              <a:rPr lang="fr-FR" dirty="0"/>
              <a:t> les phrases suivantes et donner la consigne « Trouvez l’infinitif des verbes ».</a:t>
            </a:r>
          </a:p>
          <a:p>
            <a:pPr algn="l"/>
            <a:endParaRPr lang="fr-FR" sz="1800" b="0" i="0" u="none" strike="noStrike" baseline="0" dirty="0">
              <a:solidFill>
                <a:srgbClr val="000000"/>
              </a:solidFill>
              <a:latin typeface="FSAlbert"/>
            </a:endParaRPr>
          </a:p>
          <a:p>
            <a:r>
              <a:rPr lang="fr-FR" sz="1800" b="0" i="0" u="none" strike="noStrike" baseline="0" dirty="0">
                <a:solidFill>
                  <a:srgbClr val="211D1E"/>
                </a:solidFill>
                <a:latin typeface="FSAlbert"/>
              </a:rPr>
              <a:t>• Burt mange une banane. ➜ Burt est en train de </a:t>
            </a:r>
            <a:r>
              <a:rPr lang="fr-FR" sz="1800" b="1" i="0" u="none" strike="noStrike" baseline="0" dirty="0">
                <a:solidFill>
                  <a:srgbClr val="211D1E"/>
                </a:solidFill>
                <a:latin typeface="FSAlbert"/>
              </a:rPr>
              <a:t>manger </a:t>
            </a:r>
            <a:r>
              <a:rPr lang="fr-FR" sz="1800" b="0" i="0" u="none" strike="noStrike" baseline="0" dirty="0">
                <a:solidFill>
                  <a:srgbClr val="211D1E"/>
                </a:solidFill>
                <a:latin typeface="FSAlbert"/>
              </a:rPr>
              <a:t>une banane. ➜ Il faut </a:t>
            </a:r>
            <a:r>
              <a:rPr lang="fr-FR" sz="1800" b="1" i="0" u="none" strike="noStrike" baseline="0" dirty="0">
                <a:solidFill>
                  <a:srgbClr val="211D1E"/>
                </a:solidFill>
                <a:latin typeface="FSAlbert"/>
              </a:rPr>
              <a:t>manger </a:t>
            </a:r>
            <a:r>
              <a:rPr lang="fr-FR" sz="1800" b="0" i="0" u="none" strike="noStrike" baseline="0" dirty="0">
                <a:solidFill>
                  <a:srgbClr val="211D1E"/>
                </a:solidFill>
                <a:latin typeface="FSAlbert"/>
              </a:rPr>
              <a:t>une banane.</a:t>
            </a:r>
          </a:p>
          <a:p>
            <a:r>
              <a:rPr lang="fr-FR" sz="1800" b="0" i="0" u="none" strike="noStrike" baseline="0" dirty="0">
                <a:solidFill>
                  <a:srgbClr val="211D1E"/>
                </a:solidFill>
                <a:latin typeface="FSAlbert"/>
              </a:rPr>
              <a:t>• Ses copains l’encouragent. ➜ Ses copains sont en train de </a:t>
            </a:r>
            <a:r>
              <a:rPr lang="fr-FR" sz="1800" b="1" i="0" u="none" strike="noStrike" baseline="0" dirty="0">
                <a:solidFill>
                  <a:srgbClr val="211D1E"/>
                </a:solidFill>
                <a:latin typeface="FSAlbert"/>
              </a:rPr>
              <a:t>l’encourager</a:t>
            </a:r>
            <a:r>
              <a:rPr lang="fr-FR" sz="1800" b="0" i="0" u="none" strike="noStrike" baseline="0" dirty="0">
                <a:solidFill>
                  <a:srgbClr val="211D1E"/>
                </a:solidFill>
                <a:latin typeface="FSAlbert"/>
              </a:rPr>
              <a:t>. Il faut l’</a:t>
            </a:r>
            <a:r>
              <a:rPr lang="fr-FR" sz="1800" b="1" i="0" u="none" strike="noStrike" baseline="0" dirty="0">
                <a:solidFill>
                  <a:srgbClr val="211D1E"/>
                </a:solidFill>
                <a:latin typeface="FSAlbert"/>
              </a:rPr>
              <a:t>encourager</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 Burt fait un beau plongeon. ➜ Burt est en train de </a:t>
            </a:r>
            <a:r>
              <a:rPr lang="fr-FR" sz="1800" b="1" i="0" u="none" strike="noStrike" baseline="0" dirty="0">
                <a:solidFill>
                  <a:srgbClr val="211D1E"/>
                </a:solidFill>
                <a:latin typeface="FSAlbert"/>
              </a:rPr>
              <a:t>faire </a:t>
            </a:r>
            <a:r>
              <a:rPr lang="fr-FR" sz="1800" b="0" i="0" u="none" strike="noStrike" baseline="0" dirty="0">
                <a:solidFill>
                  <a:srgbClr val="211D1E"/>
                </a:solidFill>
                <a:latin typeface="FSAlbert"/>
              </a:rPr>
              <a:t>un beau plongeon. ➜ Il faut </a:t>
            </a:r>
            <a:r>
              <a:rPr lang="fr-FR" sz="1800" b="1" i="0" u="none" strike="noStrike" baseline="0" dirty="0">
                <a:solidFill>
                  <a:srgbClr val="211D1E"/>
                </a:solidFill>
                <a:latin typeface="FSAlbert"/>
              </a:rPr>
              <a:t>faire </a:t>
            </a:r>
            <a:r>
              <a:rPr lang="fr-FR" sz="1800" b="0" i="0" u="none" strike="noStrike" baseline="0" dirty="0">
                <a:solidFill>
                  <a:srgbClr val="211D1E"/>
                </a:solidFill>
                <a:latin typeface="FSAlbert"/>
              </a:rPr>
              <a:t>un beau plongeon.</a:t>
            </a:r>
          </a:p>
          <a:p>
            <a:endParaRPr lang="fr-FR" dirty="0"/>
          </a:p>
          <a:p>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dirty="0"/>
              <a:t>Continuez avec les phrases : </a:t>
            </a:r>
          </a:p>
          <a:p>
            <a:r>
              <a:rPr lang="fr-FR" sz="1200" b="0" i="0" u="none" strike="noStrike" baseline="0" dirty="0">
                <a:solidFill>
                  <a:srgbClr val="211D1E"/>
                </a:solidFill>
                <a:latin typeface="FSAlbert"/>
              </a:rPr>
              <a:t>• Ses copains applaudissent. ➜ Ses copains sont en train d’</a:t>
            </a:r>
            <a:r>
              <a:rPr lang="fr-FR" sz="1200" b="1" i="0" u="none" strike="noStrike" baseline="0" dirty="0">
                <a:solidFill>
                  <a:srgbClr val="211D1E"/>
                </a:solidFill>
                <a:latin typeface="FSAlbert"/>
              </a:rPr>
              <a:t>applaudir</a:t>
            </a:r>
            <a:r>
              <a:rPr lang="fr-FR" sz="1200" b="0" i="0" u="none" strike="noStrike" baseline="0" dirty="0">
                <a:solidFill>
                  <a:srgbClr val="211D1E"/>
                </a:solidFill>
                <a:latin typeface="FSAlbert"/>
              </a:rPr>
              <a:t>.</a:t>
            </a:r>
          </a:p>
          <a:p>
            <a:r>
              <a:rPr lang="fr-FR" sz="1200" b="0" i="0" u="none" strike="noStrike" baseline="0" dirty="0">
                <a:solidFill>
                  <a:srgbClr val="211D1E"/>
                </a:solidFill>
                <a:latin typeface="FSAlbert"/>
              </a:rPr>
              <a:t>• Ils viennent tous sur l’arbre.</a:t>
            </a:r>
            <a:r>
              <a:rPr lang="fr-FR" sz="1000" b="0" i="0" u="none" strike="noStrike" baseline="0" dirty="0">
                <a:solidFill>
                  <a:srgbClr val="211D1E"/>
                </a:solidFill>
                <a:latin typeface="FSAlbert"/>
              </a:rPr>
              <a:t> ➜ Ils sont tous en train de </a:t>
            </a:r>
            <a:r>
              <a:rPr lang="fr-FR" sz="1000" b="1" i="0" u="none" strike="noStrike" baseline="0" dirty="0">
                <a:solidFill>
                  <a:srgbClr val="211D1E"/>
                </a:solidFill>
                <a:latin typeface="FSAlbert"/>
              </a:rPr>
              <a:t>venir</a:t>
            </a:r>
            <a:r>
              <a:rPr lang="fr-FR" sz="1000" b="0" i="0" u="none" strike="noStrike" baseline="0" dirty="0">
                <a:solidFill>
                  <a:srgbClr val="211D1E"/>
                </a:solidFill>
                <a:latin typeface="FSAlbert"/>
              </a:rPr>
              <a:t> sur l’arbre.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11</a:t>
            </a:fld>
            <a:endParaRPr lang="fr-FR"/>
          </a:p>
        </p:txBody>
      </p:sp>
    </p:spTree>
    <p:extLst>
      <p:ext uri="{BB962C8B-B14F-4D97-AF65-F5344CB8AC3E}">
        <p14:creationId xmlns:p14="http://schemas.microsoft.com/office/powerpoint/2010/main" val="346544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Dans la leçon </a:t>
            </a:r>
            <a:r>
              <a:rPr lang="fr-FR" b="1" i="1" dirty="0"/>
              <a:t>Trouver l’infinitif</a:t>
            </a:r>
            <a:r>
              <a:rPr lang="fr-FR" b="0" i="0" dirty="0"/>
              <a:t>, qu’avons-nous appris ? »</a:t>
            </a:r>
          </a:p>
          <a:p>
            <a:r>
              <a:rPr lang="fr-FR" b="1" i="0" u="sng" dirty="0"/>
              <a:t>Réponse attendue</a:t>
            </a:r>
            <a:r>
              <a:rPr lang="fr-FR" b="1" i="0" u="none" dirty="0"/>
              <a:t> </a:t>
            </a:r>
            <a:r>
              <a:rPr lang="fr-FR" b="0" i="1" u="none" dirty="0"/>
              <a:t>(collectivement) </a:t>
            </a:r>
            <a:r>
              <a:rPr lang="fr-FR" b="0" i="0" u="none" dirty="0"/>
              <a:t>: On a appris que : </a:t>
            </a:r>
          </a:p>
          <a:p>
            <a:pPr marR="1800"/>
            <a:r>
              <a:rPr lang="fr-FR" sz="1800" b="0" i="0" u="none" strike="noStrike" baseline="0" dirty="0">
                <a:solidFill>
                  <a:srgbClr val="211D1E"/>
                </a:solidFill>
                <a:latin typeface="FSAlbert"/>
              </a:rPr>
              <a:t>il y a plusieurs sortes d’infinitifs mais qu’on peut distinguer :</a:t>
            </a:r>
          </a:p>
          <a:p>
            <a:pPr marR="1800"/>
            <a:r>
              <a:rPr lang="fr-FR" sz="1800" b="0" i="0" u="none" strike="noStrike" baseline="0" dirty="0">
                <a:solidFill>
                  <a:srgbClr val="211D1E"/>
                </a:solidFill>
                <a:latin typeface="FSAlbert"/>
              </a:rPr>
              <a:t>- ceux qui sont comme </a:t>
            </a:r>
            <a:r>
              <a:rPr lang="fr-FR" sz="1800" b="0" i="1" u="none" strike="noStrike" baseline="0" dirty="0">
                <a:solidFill>
                  <a:srgbClr val="211D1E"/>
                </a:solidFill>
                <a:latin typeface="FSAlbert"/>
              </a:rPr>
              <a:t>ajouter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verser</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mélanger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on voit -er </a:t>
            </a:r>
            <a:r>
              <a:rPr lang="fr-FR" sz="1800" b="0" i="0" u="none" strike="noStrike" baseline="0" dirty="0">
                <a:solidFill>
                  <a:srgbClr val="211D1E"/>
                </a:solidFill>
                <a:latin typeface="FSAlbert"/>
              </a:rPr>
              <a:t>et </a:t>
            </a:r>
            <a:r>
              <a:rPr lang="fr-FR" sz="1800" b="1" i="0" u="none" strike="noStrike" baseline="0" dirty="0">
                <a:solidFill>
                  <a:srgbClr val="211D1E"/>
                </a:solidFill>
                <a:latin typeface="FSAlbert"/>
              </a:rPr>
              <a:t>on entend [</a:t>
            </a:r>
            <a:r>
              <a:rPr lang="fr-FR" sz="1800" b="1" i="0" u="none" strike="noStrike" baseline="0" dirty="0">
                <a:solidFill>
                  <a:srgbClr val="211D1E"/>
                </a:solidFill>
                <a:latin typeface="Times New Roman" panose="02020603050405020304" pitchFamily="18" charset="0"/>
              </a:rPr>
              <a:t>e</a:t>
            </a:r>
            <a:r>
              <a:rPr lang="fr-FR" sz="1800" b="1" i="0" u="none" strike="noStrike" baseline="0" dirty="0">
                <a:solidFill>
                  <a:srgbClr val="211D1E"/>
                </a:solidFill>
                <a:latin typeface="FSAlbert"/>
              </a:rPr>
              <a:t>] à la fin </a:t>
            </a:r>
            <a:r>
              <a:rPr lang="fr-FR" sz="1800" b="0" i="0" u="none" strike="noStrike" baseline="0" dirty="0">
                <a:solidFill>
                  <a:srgbClr val="211D1E"/>
                </a:solidFill>
                <a:latin typeface="FSAlbert"/>
              </a:rPr>
              <a:t>;</a:t>
            </a:r>
          </a:p>
          <a:p>
            <a:pPr marR="1800"/>
            <a:r>
              <a:rPr lang="fr-FR" sz="1800" b="0" i="0" u="none" strike="noStrike" baseline="0" dirty="0">
                <a:solidFill>
                  <a:srgbClr val="211D1E"/>
                </a:solidFill>
                <a:latin typeface="FSAlbert"/>
              </a:rPr>
              <a:t>- les autres : </a:t>
            </a:r>
            <a:r>
              <a:rPr lang="fr-FR" sz="1800" b="1" i="0" u="none" strike="noStrike" baseline="0" dirty="0">
                <a:solidFill>
                  <a:srgbClr val="211D1E"/>
                </a:solidFill>
                <a:latin typeface="FSAlbert"/>
              </a:rPr>
              <a:t>on entend [</a:t>
            </a:r>
            <a:r>
              <a:rPr lang="fr-FR" sz="1800" b="1" i="0" u="none" strike="noStrike" baseline="0" dirty="0">
                <a:solidFill>
                  <a:srgbClr val="211D1E"/>
                </a:solidFill>
                <a:latin typeface="Times New Roman" panose="02020603050405020304" pitchFamily="18" charset="0"/>
              </a:rPr>
              <a:t>r</a:t>
            </a:r>
            <a:r>
              <a:rPr lang="fr-FR" sz="1800" b="1" i="0" u="none" strike="noStrike" baseline="0" dirty="0">
                <a:solidFill>
                  <a:srgbClr val="211D1E"/>
                </a:solidFill>
                <a:latin typeface="FSAlbert"/>
              </a:rPr>
              <a:t>] à la fin </a:t>
            </a:r>
            <a:r>
              <a:rPr lang="fr-FR" sz="1800" b="0" i="0" u="none" strike="noStrike" baseline="0" dirty="0">
                <a:solidFill>
                  <a:srgbClr val="211D1E"/>
                </a:solidFill>
                <a:latin typeface="FSAlbert"/>
              </a:rPr>
              <a:t>comme dans </a:t>
            </a:r>
            <a:r>
              <a:rPr lang="fr-FR" sz="1800" b="0" i="1" u="none" strike="noStrike" baseline="0" dirty="0">
                <a:solidFill>
                  <a:srgbClr val="211D1E"/>
                </a:solidFill>
                <a:latin typeface="FSAlbert"/>
              </a:rPr>
              <a:t>mettre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battre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choisir</a:t>
            </a:r>
            <a:r>
              <a:rPr lang="fr-FR" sz="1800" b="0" i="0" u="none" strike="noStrike" baseline="0" dirty="0">
                <a:solidFill>
                  <a:srgbClr val="211D1E"/>
                </a:solidFill>
                <a:latin typeface="FSAlbert"/>
              </a:rPr>
              <a:t>…</a:t>
            </a:r>
          </a:p>
          <a:p>
            <a:pPr marR="1800"/>
            <a:r>
              <a:rPr lang="fr-FR" sz="1800" b="0" i="0" u="none" strike="noStrike" baseline="0" dirty="0">
                <a:solidFill>
                  <a:srgbClr val="211D1E"/>
                </a:solidFill>
                <a:latin typeface="FSAlbert"/>
              </a:rPr>
              <a:t>On peut trouver l’infinitif en plaçant les expressions </a:t>
            </a:r>
            <a:r>
              <a:rPr lang="fr-FR" sz="1800" b="1" i="0" u="none" strike="noStrike" baseline="0" dirty="0">
                <a:solidFill>
                  <a:srgbClr val="211D1E"/>
                </a:solidFill>
                <a:latin typeface="FSAlbert"/>
              </a:rPr>
              <a:t>être en train de…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il faut… </a:t>
            </a:r>
            <a:r>
              <a:rPr lang="fr-FR" sz="1800" b="0" i="0" u="none" strike="noStrike" baseline="0" dirty="0">
                <a:solidFill>
                  <a:srgbClr val="211D1E"/>
                </a:solidFill>
                <a:latin typeface="FSAlbert"/>
              </a:rPr>
              <a:t>devant le verbe. </a:t>
            </a:r>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12</a:t>
            </a:fld>
            <a:endParaRPr lang="fr-FR"/>
          </a:p>
        </p:txBody>
      </p:sp>
    </p:spTree>
    <p:extLst>
      <p:ext uri="{BB962C8B-B14F-4D97-AF65-F5344CB8AC3E}">
        <p14:creationId xmlns:p14="http://schemas.microsoft.com/office/powerpoint/2010/main" val="35653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13</a:t>
            </a:fld>
            <a:endParaRPr lang="fr-FR"/>
          </a:p>
        </p:txBody>
      </p:sp>
    </p:spTree>
    <p:extLst>
      <p:ext uri="{BB962C8B-B14F-4D97-AF65-F5344CB8AC3E}">
        <p14:creationId xmlns:p14="http://schemas.microsoft.com/office/powerpoint/2010/main" val="66182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spcAft>
                <a:spcPts val="800"/>
              </a:spcAft>
              <a:buFont typeface="Wingdings 3" panose="05040102010807070707" pitchFamily="18" charset="2"/>
              <a:buChar char="u"/>
            </a:pP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Times New Roman" panose="02020603050405020304" pitchFamily="18" charset="0"/>
                <a:ea typeface="Times New Roman" panose="02020603050405020304" pitchFamily="18" charset="0"/>
              </a:rPr>
              <a:t>.</a:t>
            </a:r>
            <a:br>
              <a:rPr lang="fr-FR" sz="1800" dirty="0">
                <a:effectLst/>
                <a:latin typeface="Times New Roman" panose="02020603050405020304" pitchFamily="18"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a:p>
            <a:pPr marL="285750" indent="-285750">
              <a:spcAft>
                <a:spcPts val="800"/>
              </a:spcAft>
              <a:buFont typeface="Wingdings 3" panose="05040102010807070707" pitchFamily="18" charset="2"/>
              <a:buChar char="u"/>
            </a:pPr>
            <a:r>
              <a:rPr lang="fr-FR" sz="1800" b="0" i="0" u="none" strike="noStrike" baseline="0" dirty="0">
                <a:solidFill>
                  <a:srgbClr val="00AEEF"/>
                </a:solidFill>
                <a:latin typeface="FSAlbert"/>
              </a:rPr>
              <a:t>« Voilà votre trace écrite. Vous allez ajouter les couleurs. </a:t>
            </a:r>
          </a:p>
          <a:p>
            <a:r>
              <a:rPr lang="fr-FR" sz="1800" b="1" i="0" u="none" strike="noStrike" baseline="0" dirty="0">
                <a:solidFill>
                  <a:srgbClr val="00AEEF"/>
                </a:solidFill>
                <a:latin typeface="FSAlbert"/>
              </a:rPr>
              <a:t>Avec le crayon rouge</a:t>
            </a:r>
            <a:r>
              <a:rPr lang="fr-FR" sz="1800" b="0" i="0" u="none" strike="noStrike" baseline="0" dirty="0">
                <a:solidFill>
                  <a:srgbClr val="00AEEF"/>
                </a:solidFill>
                <a:latin typeface="FSAlbert"/>
              </a:rPr>
              <a:t>, soulignez les lettres </a:t>
            </a:r>
            <a:r>
              <a:rPr lang="fr-FR" sz="1800" b="1" i="0" u="none" strike="noStrike" baseline="0" dirty="0">
                <a:solidFill>
                  <a:srgbClr val="00AEEF"/>
                </a:solidFill>
                <a:latin typeface="FSAlbert"/>
              </a:rPr>
              <a:t>-er </a:t>
            </a:r>
            <a:r>
              <a:rPr lang="fr-FR" sz="1800" b="0" i="0" u="none" strike="noStrike" baseline="0" dirty="0">
                <a:solidFill>
                  <a:srgbClr val="00AEEF"/>
                </a:solidFill>
                <a:latin typeface="FSAlbert"/>
              </a:rPr>
              <a:t>à la fin de </a:t>
            </a:r>
            <a:r>
              <a:rPr lang="fr-FR" sz="1800" b="0" i="1" u="none" strike="noStrike" baseline="0" dirty="0">
                <a:solidFill>
                  <a:srgbClr val="00AEEF"/>
                </a:solidFill>
                <a:latin typeface="FSAlbert"/>
              </a:rPr>
              <a:t>manger </a:t>
            </a:r>
            <a:r>
              <a:rPr lang="fr-FR" sz="1800" b="0" i="0" u="none" strike="noStrike" baseline="0" dirty="0">
                <a:solidFill>
                  <a:srgbClr val="00AEEF"/>
                </a:solidFill>
                <a:latin typeface="FSAlbert"/>
              </a:rPr>
              <a:t>et </a:t>
            </a:r>
            <a:r>
              <a:rPr lang="fr-FR" sz="1800" b="0" i="1" u="none" strike="noStrike" baseline="0" dirty="0">
                <a:solidFill>
                  <a:srgbClr val="00AEEF"/>
                </a:solidFill>
                <a:latin typeface="FSAlbert"/>
              </a:rPr>
              <a:t>encourager</a:t>
            </a:r>
            <a:r>
              <a:rPr lang="fr-FR" sz="1800" b="0" i="0" u="none" strike="noStrike" baseline="0" dirty="0">
                <a:solidFill>
                  <a:srgbClr val="00AEEF"/>
                </a:solidFill>
                <a:latin typeface="FSAlbert"/>
              </a:rPr>
              <a:t>, les lettres </a:t>
            </a:r>
            <a:r>
              <a:rPr lang="fr-FR" sz="1800" b="1" i="0" u="none" strike="noStrike" baseline="0" dirty="0">
                <a:solidFill>
                  <a:srgbClr val="00AEEF"/>
                </a:solidFill>
                <a:latin typeface="FSAlbert"/>
              </a:rPr>
              <a:t>-re </a:t>
            </a:r>
            <a:r>
              <a:rPr lang="fr-FR" sz="1800" b="0" i="0" u="none" strike="noStrike" baseline="0" dirty="0">
                <a:solidFill>
                  <a:srgbClr val="00AEEF"/>
                </a:solidFill>
                <a:latin typeface="FSAlbert"/>
              </a:rPr>
              <a:t>à la fin de </a:t>
            </a:r>
            <a:r>
              <a:rPr lang="fr-FR" sz="1800" b="0" i="1" u="none" strike="noStrike" baseline="0" dirty="0">
                <a:solidFill>
                  <a:srgbClr val="00AEEF"/>
                </a:solidFill>
                <a:latin typeface="FSAlbert"/>
              </a:rPr>
              <a:t>faire </a:t>
            </a:r>
            <a:r>
              <a:rPr lang="fr-FR" sz="1800" b="0" i="0" u="none" strike="noStrike" baseline="0" dirty="0">
                <a:solidFill>
                  <a:srgbClr val="00AEEF"/>
                </a:solidFill>
                <a:latin typeface="FSAlbert"/>
              </a:rPr>
              <a:t>et la lettre </a:t>
            </a:r>
            <a:r>
              <a:rPr lang="fr-FR" sz="1800" b="1" i="0" u="none" strike="noStrike" baseline="0" dirty="0">
                <a:solidFill>
                  <a:srgbClr val="00AEEF"/>
                </a:solidFill>
                <a:latin typeface="FSAlbert"/>
              </a:rPr>
              <a:t>-r </a:t>
            </a:r>
            <a:r>
              <a:rPr lang="fr-FR" sz="1800" b="0" i="0" u="none" strike="noStrike" baseline="0" dirty="0">
                <a:solidFill>
                  <a:srgbClr val="00AEEF"/>
                </a:solidFill>
                <a:latin typeface="FSAlbert"/>
              </a:rPr>
              <a:t>à la fin de </a:t>
            </a:r>
            <a:r>
              <a:rPr lang="fr-FR" sz="1800" b="0" i="1" u="none" strike="noStrike" baseline="0" dirty="0">
                <a:solidFill>
                  <a:srgbClr val="00AEEF"/>
                </a:solidFill>
                <a:latin typeface="FSAlbert"/>
              </a:rPr>
              <a:t>applaudir</a:t>
            </a:r>
            <a:r>
              <a:rPr lang="fr-FR" sz="1800" b="0" i="0" u="none" strike="noStrike" baseline="0" dirty="0">
                <a:solidFill>
                  <a:srgbClr val="00AEEF"/>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14</a:t>
            </a:fld>
            <a:endParaRPr lang="fr-FR"/>
          </a:p>
        </p:txBody>
      </p:sp>
    </p:spTree>
    <p:extLst>
      <p:ext uri="{BB962C8B-B14F-4D97-AF65-F5344CB8AC3E}">
        <p14:creationId xmlns:p14="http://schemas.microsoft.com/office/powerpoint/2010/main" val="371353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endParaRPr lang="fr-FR" dirty="0"/>
          </a:p>
          <a:p>
            <a:endParaRPr lang="fr-FR" dirty="0"/>
          </a:p>
          <a:p>
            <a:r>
              <a:rPr lang="fr-FR" b="1" dirty="0"/>
              <a:t>Livret n° 7 page 7.</a:t>
            </a:r>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15</a:t>
            </a:fld>
            <a:endParaRPr lang="fr-FR"/>
          </a:p>
        </p:txBody>
      </p:sp>
    </p:spTree>
    <p:extLst>
      <p:ext uri="{BB962C8B-B14F-4D97-AF65-F5344CB8AC3E}">
        <p14:creationId xmlns:p14="http://schemas.microsoft.com/office/powerpoint/2010/main" val="282910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endParaRPr lang="fr-FR" b="1" dirty="0"/>
          </a:p>
          <a:p>
            <a:r>
              <a:rPr lang="fr-FR" sz="1800" b="0" i="1" u="none" strike="noStrike" baseline="0" dirty="0">
                <a:solidFill>
                  <a:srgbClr val="211D1E"/>
                </a:solidFill>
                <a:latin typeface="FSAlbert"/>
              </a:rPr>
              <a:t>Demander aux élèves d’utiliser systématiquement les deux méthodes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être en train de</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il faut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Préciser qu’il est aussi possible d’utiliser </a:t>
            </a:r>
            <a:r>
              <a:rPr lang="fr-FR" sz="1800" b="1" i="0" u="none" strike="noStrike" baseline="0" dirty="0">
                <a:solidFill>
                  <a:srgbClr val="211D1E"/>
                </a:solidFill>
                <a:latin typeface="FSAlbert"/>
              </a:rPr>
              <a:t>on peut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Ils choisiront ultérieurement celle qu’ils préfèrent.</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Pour orthographier correctement les infinitifs, ils doivent s’appuyer sur la forme conjuguée et sur la finale en </a:t>
            </a:r>
            <a:r>
              <a:rPr lang="fr-FR" sz="1800" b="1" i="0" u="none" strike="noStrike" baseline="0" dirty="0">
                <a:solidFill>
                  <a:srgbClr val="211D1E"/>
                </a:solidFill>
                <a:latin typeface="FSAlbert"/>
              </a:rPr>
              <a:t>[</a:t>
            </a:r>
            <a:r>
              <a:rPr lang="fr-FR" sz="1800" b="1" i="1" u="none" strike="noStrike" baseline="0" dirty="0">
                <a:solidFill>
                  <a:srgbClr val="211D1E"/>
                </a:solidFill>
                <a:latin typeface="Times New Roman" panose="02020603050405020304" pitchFamily="18" charset="0"/>
              </a:rPr>
              <a:t>e</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(j’écris </a:t>
            </a:r>
            <a:r>
              <a:rPr lang="fr-FR" sz="1800" b="1" i="0" u="none" strike="noStrike" baseline="0" dirty="0">
                <a:solidFill>
                  <a:srgbClr val="211D1E"/>
                </a:solidFill>
                <a:latin typeface="FSAlbert"/>
              </a:rPr>
              <a:t>-er</a:t>
            </a:r>
            <a:r>
              <a:rPr lang="fr-FR" sz="1800" b="0" i="1" u="none" strike="noStrike" baseline="0" dirty="0">
                <a:solidFill>
                  <a:srgbClr val="211D1E"/>
                </a:solidFill>
                <a:latin typeface="FSAlbert"/>
              </a:rPr>
              <a:t>) ou en </a:t>
            </a:r>
            <a:r>
              <a:rPr lang="fr-FR" sz="1800" b="1" i="0" u="none" strike="noStrike" baseline="0" dirty="0">
                <a:solidFill>
                  <a:srgbClr val="211D1E"/>
                </a:solidFill>
                <a:latin typeface="FSAlbert"/>
              </a:rPr>
              <a:t>[</a:t>
            </a:r>
            <a:r>
              <a:rPr lang="fr-FR" sz="1800" b="1" i="1" u="none" strike="noStrike" baseline="0" dirty="0">
                <a:solidFill>
                  <a:srgbClr val="211D1E"/>
                </a:solidFill>
                <a:latin typeface="Times New Roman" panose="02020603050405020304" pitchFamily="18" charset="0"/>
              </a:rPr>
              <a:t>r</a:t>
            </a:r>
            <a:r>
              <a:rPr lang="fr-FR" sz="1800" b="1" i="0" u="none" strike="noStrike" baseline="0" dirty="0">
                <a:solidFill>
                  <a:srgbClr val="211D1E"/>
                </a:solidFill>
                <a:latin typeface="FSAlbert"/>
              </a:rPr>
              <a:t>]</a:t>
            </a:r>
            <a:r>
              <a:rPr lang="fr-FR" sz="1800" b="0" i="1" u="none" strike="noStrike" baseline="0" dirty="0">
                <a:solidFill>
                  <a:srgbClr val="211D1E"/>
                </a:solidFill>
                <a:latin typeface="FSAlbert"/>
              </a:rPr>
              <a:t>.</a:t>
            </a:r>
            <a:endParaRPr lang="fr-FR" b="1"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16</a:t>
            </a:fld>
            <a:endParaRPr lang="fr-FR"/>
          </a:p>
        </p:txBody>
      </p:sp>
    </p:spTree>
    <p:extLst>
      <p:ext uri="{BB962C8B-B14F-4D97-AF65-F5344CB8AC3E}">
        <p14:creationId xmlns:p14="http://schemas.microsoft.com/office/powerpoint/2010/main" val="24660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endParaRPr lang="fr-FR" b="1" dirty="0"/>
          </a:p>
          <a:p>
            <a:r>
              <a:rPr lang="fr-FR" sz="1200" b="0" i="1" u="none" strike="noStrike" baseline="0" dirty="0">
                <a:solidFill>
                  <a:srgbClr val="211D1E"/>
                </a:solidFill>
                <a:latin typeface="FSAlbert"/>
              </a:rPr>
              <a:t>Demander aux élèves d’utiliser systématiquement les deux méthodes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être en train de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il faut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Préciser qu’il est aussi possible d’utiliser </a:t>
            </a:r>
            <a:r>
              <a:rPr lang="fr-FR" sz="1200" b="1" i="0" u="none" strike="noStrike" baseline="0" dirty="0">
                <a:solidFill>
                  <a:srgbClr val="211D1E"/>
                </a:solidFill>
                <a:latin typeface="FSAlbert"/>
              </a:rPr>
              <a:t>on peut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Ils choisiront ultérieurement celle qu’ils préfèrent.</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Pour orthographier correctement les infinitifs, ils doivent s’appuyer sur la forme conjuguée et sur la finale en </a:t>
            </a:r>
            <a:r>
              <a:rPr lang="fr-FR" sz="1200" b="1" i="0" u="none" strike="noStrike" baseline="0" dirty="0">
                <a:solidFill>
                  <a:srgbClr val="211D1E"/>
                </a:solidFill>
                <a:latin typeface="FSAlbert"/>
              </a:rPr>
              <a:t>[</a:t>
            </a:r>
            <a:r>
              <a:rPr lang="fr-FR" sz="1200" b="1" i="1" u="none" strike="noStrike" baseline="0" dirty="0">
                <a:solidFill>
                  <a:srgbClr val="211D1E"/>
                </a:solidFill>
                <a:latin typeface="Times New Roman" panose="02020603050405020304" pitchFamily="18" charset="0"/>
              </a:rPr>
              <a:t>e</a:t>
            </a:r>
            <a:r>
              <a:rPr lang="fr-FR" sz="1200" b="1" i="0" u="none" strike="noStrike" baseline="0" dirty="0">
                <a:solidFill>
                  <a:srgbClr val="211D1E"/>
                </a:solidFill>
                <a:latin typeface="FSAlbert"/>
              </a:rPr>
              <a:t>] </a:t>
            </a:r>
            <a:r>
              <a:rPr lang="fr-FR" sz="1200" b="0" i="1" u="none" strike="noStrike" baseline="0" dirty="0">
                <a:solidFill>
                  <a:srgbClr val="211D1E"/>
                </a:solidFill>
                <a:latin typeface="FSAlbert"/>
              </a:rPr>
              <a:t>(j’écris </a:t>
            </a:r>
            <a:r>
              <a:rPr lang="fr-FR" sz="1200" b="1" i="0" u="none" strike="noStrike" baseline="0" dirty="0">
                <a:solidFill>
                  <a:srgbClr val="211D1E"/>
                </a:solidFill>
                <a:latin typeface="FSAlbert"/>
              </a:rPr>
              <a:t>-er</a:t>
            </a:r>
            <a:r>
              <a:rPr lang="fr-FR" sz="1200" b="0" i="1" u="none" strike="noStrike" baseline="0" dirty="0">
                <a:solidFill>
                  <a:srgbClr val="211D1E"/>
                </a:solidFill>
                <a:latin typeface="FSAlbert"/>
              </a:rPr>
              <a:t>) ou en </a:t>
            </a:r>
            <a:r>
              <a:rPr lang="fr-FR" sz="1200" b="1" i="0" u="none" strike="noStrike" baseline="0" dirty="0">
                <a:solidFill>
                  <a:srgbClr val="211D1E"/>
                </a:solidFill>
                <a:latin typeface="FSAlbert"/>
              </a:rPr>
              <a:t>[</a:t>
            </a:r>
            <a:r>
              <a:rPr lang="fr-FR" sz="1200" b="1" i="1" u="none" strike="noStrike" baseline="0" dirty="0">
                <a:solidFill>
                  <a:srgbClr val="211D1E"/>
                </a:solidFill>
                <a:latin typeface="Times New Roman" panose="02020603050405020304" pitchFamily="18" charset="0"/>
              </a:rPr>
              <a:t>r</a:t>
            </a:r>
            <a:r>
              <a:rPr lang="fr-FR" sz="1200" b="1" i="0" u="none" strike="noStrike" baseline="0" dirty="0">
                <a:solidFill>
                  <a:srgbClr val="211D1E"/>
                </a:solidFill>
                <a:latin typeface="FSAlbert"/>
              </a:rPr>
              <a:t>]</a:t>
            </a:r>
            <a:r>
              <a:rPr lang="fr-FR" sz="1200" b="0" i="1" u="none" strike="noStrike" baseline="0" dirty="0">
                <a:solidFill>
                  <a:srgbClr val="211D1E"/>
                </a:solidFill>
                <a:latin typeface="FSAlbert"/>
              </a:rPr>
              <a:t>.</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17</a:t>
            </a:fld>
            <a:endParaRPr lang="fr-FR"/>
          </a:p>
        </p:txBody>
      </p:sp>
    </p:spTree>
    <p:extLst>
      <p:ext uri="{BB962C8B-B14F-4D97-AF65-F5344CB8AC3E}">
        <p14:creationId xmlns:p14="http://schemas.microsoft.com/office/powerpoint/2010/main" val="292588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endParaRPr lang="fr-FR" b="1" dirty="0"/>
          </a:p>
          <a:p>
            <a:pPr algn="l"/>
            <a:r>
              <a:rPr lang="fr-FR" sz="1200" b="1" dirty="0"/>
              <a:t>Infinitifs </a:t>
            </a:r>
            <a:r>
              <a:rPr lang="fr-FR" sz="1200" b="1"/>
              <a:t>en </a:t>
            </a:r>
            <a:r>
              <a:rPr lang="fr-FR" sz="1200" b="1" i="1" dirty="0"/>
              <a:t>-</a:t>
            </a:r>
            <a:r>
              <a:rPr lang="fr-FR" sz="1200" b="1" i="1"/>
              <a:t>er</a:t>
            </a:r>
            <a:r>
              <a:rPr lang="fr-FR" sz="1200" b="1" i="0" dirty="0"/>
              <a:t>. On entend </a:t>
            </a:r>
            <a:r>
              <a:rPr lang="fr-FR" sz="1200" b="1" dirty="0"/>
              <a:t>[e] </a:t>
            </a:r>
            <a:r>
              <a:rPr lang="fr-FR" sz="1200" b="1" i="0" dirty="0"/>
              <a:t>à la fin : </a:t>
            </a:r>
            <a:r>
              <a:rPr lang="fr-FR" sz="1200" b="0" i="0" dirty="0"/>
              <a:t>trouver ; passer ; commencer ; regarder</a:t>
            </a:r>
            <a:endParaRPr lang="fr-FR" sz="1200" b="1" dirty="0"/>
          </a:p>
          <a:p>
            <a:pPr algn="l"/>
            <a:r>
              <a:rPr lang="fr-FR" sz="1200" b="1" dirty="0"/>
              <a:t>Autres infinitifs. On entend [r] à la fin : </a:t>
            </a:r>
            <a:r>
              <a:rPr lang="fr-FR" sz="1200" b="0" dirty="0"/>
              <a:t>répondre ; savoir ; perdre ; grandir</a:t>
            </a:r>
          </a:p>
          <a:p>
            <a:endParaRPr lang="fr-FR" b="1"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18</a:t>
            </a:fld>
            <a:endParaRPr lang="fr-FR"/>
          </a:p>
        </p:txBody>
      </p:sp>
    </p:spTree>
    <p:extLst>
      <p:ext uri="{BB962C8B-B14F-4D97-AF65-F5344CB8AC3E}">
        <p14:creationId xmlns:p14="http://schemas.microsoft.com/office/powerpoint/2010/main" val="176683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2 : </a:t>
            </a:r>
          </a:p>
          <a:p>
            <a:endParaRPr lang="fr-FR" b="1" dirty="0"/>
          </a:p>
          <a:p>
            <a:pPr algn="l"/>
            <a:r>
              <a:rPr lang="fr-FR" sz="1200" b="1" dirty="0"/>
              <a:t>Infinitifs en </a:t>
            </a:r>
            <a:r>
              <a:rPr lang="fr-FR" sz="1200" b="1" i="1" dirty="0"/>
              <a:t>–er</a:t>
            </a:r>
            <a:r>
              <a:rPr lang="fr-FR" sz="1200" b="1" i="0" dirty="0"/>
              <a:t>. On entend </a:t>
            </a:r>
            <a:r>
              <a:rPr lang="fr-FR" sz="1200" b="1" dirty="0"/>
              <a:t>[e] </a:t>
            </a:r>
            <a:r>
              <a:rPr lang="fr-FR" sz="1200" b="1" i="0" dirty="0"/>
              <a:t>à la fin : </a:t>
            </a:r>
            <a:r>
              <a:rPr lang="fr-FR" sz="1200" b="0" i="0" dirty="0"/>
              <a:t>trouver ; passer ; commencer ; regarder</a:t>
            </a:r>
            <a:endParaRPr lang="fr-FR" sz="1200" b="1" dirty="0"/>
          </a:p>
          <a:p>
            <a:pPr algn="l"/>
            <a:r>
              <a:rPr lang="fr-FR" sz="1200" b="1" dirty="0"/>
              <a:t>Autres infinitifs. On entend [r] à la fin : </a:t>
            </a:r>
            <a:r>
              <a:rPr lang="fr-FR" sz="1200" b="0" dirty="0"/>
              <a:t>répondre ; savoir ; perdre ; grandir</a:t>
            </a:r>
          </a:p>
          <a:p>
            <a:endParaRPr lang="fr-FR" i="1"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19</a:t>
            </a:fld>
            <a:endParaRPr lang="fr-FR"/>
          </a:p>
        </p:txBody>
      </p:sp>
    </p:spTree>
    <p:extLst>
      <p:ext uri="{BB962C8B-B14F-4D97-AF65-F5344CB8AC3E}">
        <p14:creationId xmlns:p14="http://schemas.microsoft.com/office/powerpoint/2010/main" val="43648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b="1" i="1" dirty="0"/>
          </a:p>
          <a:p>
            <a:r>
              <a:rPr lang="fr-FR" sz="1800" b="0" i="0" u="none" strike="noStrike" baseline="0" dirty="0">
                <a:solidFill>
                  <a:srgbClr val="00AEEF"/>
                </a:solidFill>
                <a:latin typeface="FSAlbert"/>
              </a:rPr>
              <a:t>« Est-ce que vous vous rappelez ce qu’on avait appris avec ces deux textes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avait appris qu’on pouvait écrire une recette avec des infinitifs.</a:t>
            </a:r>
          </a:p>
          <a:p>
            <a:r>
              <a:rPr lang="fr-FR" sz="1800" b="0" i="0" u="none" strike="noStrike" baseline="0" dirty="0">
                <a:solidFill>
                  <a:srgbClr val="211D1E"/>
                </a:solidFill>
                <a:latin typeface="FSAlbert"/>
              </a:rPr>
              <a:t>On avait appris que les infinitifs permettent de dire ce qui se passe sans dire de qui on parle. </a:t>
            </a:r>
            <a:endParaRPr lang="fr-FR" b="0" i="0"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2</a:t>
            </a:fld>
            <a:endParaRPr lang="fr-FR"/>
          </a:p>
        </p:txBody>
      </p:sp>
    </p:spTree>
    <p:extLst>
      <p:ext uri="{BB962C8B-B14F-4D97-AF65-F5344CB8AC3E}">
        <p14:creationId xmlns:p14="http://schemas.microsoft.com/office/powerpoint/2010/main" val="42983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Aujourd’hui, on va regarder comment sont fabriqués les infinitifs et comment on peut les reconnaitre ou les retrouver. On va voir qu’ils ne sont pas tous faits de la même façon. »</a:t>
            </a:r>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3</a:t>
            </a:fld>
            <a:endParaRPr lang="fr-FR"/>
          </a:p>
        </p:txBody>
      </p:sp>
    </p:spTree>
    <p:extLst>
      <p:ext uri="{BB962C8B-B14F-4D97-AF65-F5344CB8AC3E}">
        <p14:creationId xmlns:p14="http://schemas.microsoft.com/office/powerpoint/2010/main" val="94612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PHASE 2 : Classement. </a:t>
            </a:r>
            <a:r>
              <a:rPr lang="fr-FR" b="1" i="0" dirty="0"/>
              <a:t>Identifier deux types d’infinitifs à l’oral</a:t>
            </a:r>
          </a:p>
          <a:p>
            <a:endParaRPr lang="fr-FR" b="1" i="0" dirty="0"/>
          </a:p>
          <a:p>
            <a:pPr marL="171450" indent="-171450">
              <a:buFont typeface="Wingdings 3" panose="05040102010807070707" pitchFamily="18" charset="2"/>
              <a:buChar char="u"/>
            </a:pPr>
            <a:r>
              <a:rPr lang="fr-FR" b="1" i="0" dirty="0"/>
              <a:t>Distribuer</a:t>
            </a:r>
            <a:r>
              <a:rPr lang="fr-FR" b="0" i="0" dirty="0"/>
              <a:t> le texte (cf. </a:t>
            </a:r>
            <a:r>
              <a:rPr lang="fr-FR" b="0" i="1" dirty="0"/>
              <a:t>Fichier photocopiable</a:t>
            </a:r>
            <a:r>
              <a:rPr lang="fr-FR" b="0" i="0" dirty="0"/>
              <a:t>).</a:t>
            </a:r>
          </a:p>
          <a:p>
            <a:pPr marL="0" indent="0">
              <a:buFont typeface="Wingdings 3" panose="05040102010807070707" pitchFamily="18" charset="2"/>
              <a:buNone/>
            </a:pPr>
            <a:endParaRPr lang="fr-FR" b="0" i="0"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Soulignez les verbes. »</a:t>
            </a:r>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4</a:t>
            </a:fld>
            <a:endParaRPr lang="fr-FR"/>
          </a:p>
        </p:txBody>
      </p:sp>
    </p:spTree>
    <p:extLst>
      <p:ext uri="{BB962C8B-B14F-4D97-AF65-F5344CB8AC3E}">
        <p14:creationId xmlns:p14="http://schemas.microsoft.com/office/powerpoint/2010/main" val="365025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Affichage de la réponse attendue.</a:t>
            </a:r>
            <a:endParaRPr lang="fr-FR" b="0" i="0"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5</a:t>
            </a:fld>
            <a:endParaRPr lang="fr-FR"/>
          </a:p>
        </p:txBody>
      </p:sp>
    </p:spTree>
    <p:extLst>
      <p:ext uri="{BB962C8B-B14F-4D97-AF65-F5344CB8AC3E}">
        <p14:creationId xmlns:p14="http://schemas.microsoft.com/office/powerpoint/2010/main" val="308596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J’ai écrit les infinitifs que vous avez trouvés dans l’une des deux colonnes. Vous allez essayer de deviner selon quelle "petite règle" je les mets d’un côté ou de l’autre. »</a:t>
            </a:r>
          </a:p>
          <a:p>
            <a:pPr algn="l"/>
            <a:endParaRPr lang="fr-FR" sz="1800" b="0" i="0" u="none" strike="noStrike" baseline="0" dirty="0">
              <a:solidFill>
                <a:srgbClr val="000000"/>
              </a:solidFill>
              <a:latin typeface="FSAlbert"/>
            </a:endParaRPr>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i="0" u="none" strike="noStrike" baseline="0" dirty="0">
                <a:solidFill>
                  <a:srgbClr val="00AEEF"/>
                </a:solidFill>
                <a:latin typeface="FSAlbert"/>
              </a:rPr>
              <a:t>« Qu’est-ce qu’on va mettre en titre des colonnes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La première colonne, c’est les infinitifs avec </a:t>
            </a:r>
            <a:r>
              <a:rPr lang="fr-FR" sz="1800" b="1" i="0" u="none" strike="noStrike" baseline="0" dirty="0">
                <a:solidFill>
                  <a:srgbClr val="211D1E"/>
                </a:solidFill>
                <a:latin typeface="FSAlbert"/>
              </a:rPr>
              <a:t>-er</a:t>
            </a:r>
            <a:r>
              <a:rPr lang="fr-FR" sz="1800" b="0" i="0" u="none" strike="noStrike" baseline="0" dirty="0">
                <a:solidFill>
                  <a:srgbClr val="211D1E"/>
                </a:solidFill>
                <a:latin typeface="FSAlbert"/>
              </a:rPr>
              <a:t>. La seconde, c’est les autres infinitifs.</a:t>
            </a:r>
            <a:endParaRPr lang="fr-FR" sz="1800" b="0" i="0" u="none" strike="noStrike" baseline="0" dirty="0">
              <a:solidFill>
                <a:srgbClr val="00AEEF"/>
              </a:solidFill>
              <a:latin typeface="FSAlbert"/>
            </a:endParaRPr>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6</a:t>
            </a:fld>
            <a:endParaRPr lang="fr-FR"/>
          </a:p>
        </p:txBody>
      </p:sp>
    </p:spTree>
    <p:extLst>
      <p:ext uri="{BB962C8B-B14F-4D97-AF65-F5344CB8AC3E}">
        <p14:creationId xmlns:p14="http://schemas.microsoft.com/office/powerpoint/2010/main" val="404192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Qu’est-ce que les infinitifs de la seconde colonne ont de pareil ? Ils sont assez différents, mais on entend un son à la fin de tous ces infinitifs-là.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Le [</a:t>
            </a:r>
            <a:r>
              <a:rPr lang="fr-FR" sz="1800" b="0" i="0" u="none" strike="noStrike" baseline="0" dirty="0">
                <a:solidFill>
                  <a:srgbClr val="211D1E"/>
                </a:solidFill>
                <a:latin typeface="Times New Roman" panose="02020603050405020304" pitchFamily="18" charset="0"/>
              </a:rPr>
              <a:t>r</a:t>
            </a:r>
            <a:r>
              <a:rPr lang="fr-FR" sz="1800" b="0" i="0" u="none" strike="noStrike" baseline="0" dirty="0">
                <a:solidFill>
                  <a:srgbClr val="211D1E"/>
                </a:solidFill>
                <a:latin typeface="FSAlbert"/>
              </a:rPr>
              <a:t>]. </a:t>
            </a:r>
            <a:endParaRPr lang="fr-FR" sz="1800" b="0" i="0" u="none" strike="noStrike" baseline="0" dirty="0">
              <a:solidFill>
                <a:srgbClr val="000000"/>
              </a:solidFill>
              <a:latin typeface="FSAlbert"/>
            </a:endParaRPr>
          </a:p>
          <a:p>
            <a:endParaRPr lang="fr-FR" sz="1800" b="0" i="0" u="none" strike="noStrike" baseline="0" dirty="0">
              <a:solidFill>
                <a:srgbClr val="00AEEF"/>
              </a:solidFill>
              <a:latin typeface="FSAlbert"/>
            </a:endParaRPr>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7</a:t>
            </a:fld>
            <a:endParaRPr lang="fr-FR"/>
          </a:p>
        </p:txBody>
      </p:sp>
    </p:spTree>
    <p:extLst>
      <p:ext uri="{BB962C8B-B14F-4D97-AF65-F5344CB8AC3E}">
        <p14:creationId xmlns:p14="http://schemas.microsoft.com/office/powerpoint/2010/main" val="176463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Affichage du tableau complet et corrigé. </a:t>
            </a:r>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8</a:t>
            </a:fld>
            <a:endParaRPr lang="fr-FR"/>
          </a:p>
        </p:txBody>
      </p:sp>
    </p:spTree>
    <p:extLst>
      <p:ext uri="{BB962C8B-B14F-4D97-AF65-F5344CB8AC3E}">
        <p14:creationId xmlns:p14="http://schemas.microsoft.com/office/powerpoint/2010/main" val="57357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a:t>
            </a:r>
            <a:r>
              <a:rPr lang="fr-FR" b="1" dirty="0"/>
              <a:t>. Trouver l’infinitif d’un verbe conjugué à un mode personnel</a:t>
            </a:r>
          </a:p>
          <a:p>
            <a:endParaRPr lang="fr-FR" dirty="0"/>
          </a:p>
          <a:p>
            <a:r>
              <a:rPr lang="fr-FR" sz="1800" b="0" i="0" u="none" strike="noStrike" baseline="0" dirty="0">
                <a:solidFill>
                  <a:srgbClr val="00AEEF"/>
                </a:solidFill>
                <a:latin typeface="FSAlbert"/>
              </a:rPr>
              <a:t>« Est-ce que vous voyez les infinitifs dans ces phrases ? »</a:t>
            </a:r>
          </a:p>
          <a:p>
            <a:endParaRPr lang="fr-FR" dirty="0"/>
          </a:p>
        </p:txBody>
      </p:sp>
      <p:sp>
        <p:nvSpPr>
          <p:cNvPr id="4" name="Espace réservé du numéro de diapositive 3"/>
          <p:cNvSpPr>
            <a:spLocks noGrp="1"/>
          </p:cNvSpPr>
          <p:nvPr>
            <p:ph type="sldNum" sz="quarter" idx="5"/>
          </p:nvPr>
        </p:nvSpPr>
        <p:spPr/>
        <p:txBody>
          <a:bodyPr/>
          <a:lstStyle/>
          <a:p>
            <a:fld id="{1C9AE6B6-6615-4916-8E17-CD15152A8864}" type="slidenum">
              <a:rPr lang="fr-FR" smtClean="0"/>
              <a:t>9</a:t>
            </a:fld>
            <a:endParaRPr lang="fr-FR"/>
          </a:p>
        </p:txBody>
      </p:sp>
    </p:spTree>
    <p:extLst>
      <p:ext uri="{BB962C8B-B14F-4D97-AF65-F5344CB8AC3E}">
        <p14:creationId xmlns:p14="http://schemas.microsoft.com/office/powerpoint/2010/main" val="2815283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55071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D0031-1A02-4C41-9A7C-AF5A4A6AD8DF}"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405468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5FD0031-1A02-4C41-9A7C-AF5A4A6AD8DF}"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389985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5FD0031-1A02-4C41-9A7C-AF5A4A6AD8DF}"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1620143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FD0031-1A02-4C41-9A7C-AF5A4A6AD8DF}"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20355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FD0031-1A02-4C41-9A7C-AF5A4A6AD8DF}"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116848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34923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56062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5FD0031-1A02-4C41-9A7C-AF5A4A6AD8DF}"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382871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FD0031-1A02-4C41-9A7C-AF5A4A6AD8DF}"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305832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5FD0031-1A02-4C41-9A7C-AF5A4A6AD8DF}"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306243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5FD0031-1A02-4C41-9A7C-AF5A4A6AD8DF}"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25378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5FD0031-1A02-4C41-9A7C-AF5A4A6AD8DF}"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426467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5FD0031-1A02-4C41-9A7C-AF5A4A6AD8DF}"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25EA6E-1666-4018-991E-1EDF35AAA03A}" type="slidenum">
              <a:rPr lang="fr-FR" smtClean="0"/>
              <a:t>‹N°›</a:t>
            </a:fld>
            <a:endParaRPr lang="fr-FR"/>
          </a:p>
        </p:txBody>
      </p:sp>
    </p:spTree>
    <p:extLst>
      <p:ext uri="{BB962C8B-B14F-4D97-AF65-F5344CB8AC3E}">
        <p14:creationId xmlns:p14="http://schemas.microsoft.com/office/powerpoint/2010/main" val="4435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0031-1A02-4C41-9A7C-AF5A4A6AD8DF}"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5EA6E-1666-4018-991E-1EDF35AAA03A}" type="slidenum">
              <a:rPr lang="fr-FR" smtClean="0"/>
              <a:t>‹N°›</a:t>
            </a:fld>
            <a:endParaRPr lang="fr-FR"/>
          </a:p>
        </p:txBody>
      </p:sp>
    </p:spTree>
    <p:extLst>
      <p:ext uri="{BB962C8B-B14F-4D97-AF65-F5344CB8AC3E}">
        <p14:creationId xmlns:p14="http://schemas.microsoft.com/office/powerpoint/2010/main" val="22661016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FDB893C7-2D72-622C-A958-97DA846D9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654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B9950972-7EA5-98A9-50A5-C5341F9BD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687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graphisme, clipart&#10;&#10;Description générée automatiquement">
            <a:extLst>
              <a:ext uri="{FF2B5EF4-FFF2-40B4-BE49-F238E27FC236}">
                <a16:creationId xmlns:a16="http://schemas.microsoft.com/office/drawing/2014/main" id="{1F6F18DA-90AC-0BAA-83BD-20739F29C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8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4CF30EF2-59D3-0922-2ED2-A06C18B73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113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3298CF48-2EEC-FF53-3BF6-9FB0A32BE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5971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D6AD97F9-AEC4-A3DC-A29E-32B4D1AC3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442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graphisme, clipart&#10;&#10;Description générée automatiquement">
            <a:extLst>
              <a:ext uri="{FF2B5EF4-FFF2-40B4-BE49-F238E27FC236}">
                <a16:creationId xmlns:a16="http://schemas.microsoft.com/office/drawing/2014/main" id="{3134B92B-34BF-9ECF-B037-3709A32E3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15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0BED907C-81C7-009C-79C9-2D44F4E04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389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7C0E1441-8C93-1944-6043-C7A53D63D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531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Page web&#10;&#10;Description générée automatiquement">
            <a:extLst>
              <a:ext uri="{FF2B5EF4-FFF2-40B4-BE49-F238E27FC236}">
                <a16:creationId xmlns:a16="http://schemas.microsoft.com/office/drawing/2014/main" id="{4742F1CA-4306-C5FE-5688-9EE6BB8E8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486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5B476695-9D26-CC5B-87D2-C2902BCCD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123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4E676314-E479-C908-F5FA-2434B1634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261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07DBD41B-0FD2-CE99-56D5-C67997E2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753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B028A41-9091-C617-7AAA-6FD5EC493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015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2F8FF7B7-5AAE-3166-EA6F-D4FB213D3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077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9255C3F2-6ECC-2342-BAC3-B549D0CBF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780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B65C331C-5F9B-5348-2657-C3FF64D90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382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affichage&#10;&#10;Description générée automatiquement">
            <a:extLst>
              <a:ext uri="{FF2B5EF4-FFF2-40B4-BE49-F238E27FC236}">
                <a16:creationId xmlns:a16="http://schemas.microsoft.com/office/drawing/2014/main" id="{ED2EABEC-8425-B34F-C99D-B9206CDDA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17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8E5B3905-E8E8-13D2-D16E-7BD97255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604089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C18B3-FDD5-4895-ADE2-C9211F4013C8}">
  <ds:schemaRefs>
    <ds:schemaRef ds:uri="http://schemas.microsoft.com/sharepoint/v3/contenttype/forms"/>
  </ds:schemaRefs>
</ds:datastoreItem>
</file>

<file path=customXml/itemProps2.xml><?xml version="1.0" encoding="utf-8"?>
<ds:datastoreItem xmlns:ds="http://schemas.openxmlformats.org/officeDocument/2006/customXml" ds:itemID="{1CD2D33A-CE21-4A2F-A97F-ECC3D615C567}">
  <ds:schemaRef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02D98B4-1271-4004-B99A-CB8543534488}"/>
</file>

<file path=docProps/app.xml><?xml version="1.0" encoding="utf-8"?>
<Properties xmlns="http://schemas.openxmlformats.org/officeDocument/2006/extended-properties" xmlns:vt="http://schemas.openxmlformats.org/officeDocument/2006/docPropsVTypes">
  <Template>Office Theme</Template>
  <TotalTime>124</TotalTime>
  <Words>940</Words>
  <Application>Microsoft Office PowerPoint</Application>
  <PresentationFormat>Affichage à l'écran (4:3)</PresentationFormat>
  <Paragraphs>93</Paragraphs>
  <Slides>19</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FSAlbert</vt:lpstr>
      <vt:lpstr>Helvetica</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2023-02-22T09:34:10Z</dcterms:created>
  <dcterms:modified xsi:type="dcterms:W3CDTF">2023-09-21T13:14:19Z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196500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