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515B4-143C-4326-AE64-97C42A6656DA}" v="34" dt="2023-09-21T07:58:54.2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0" autoAdjust="0"/>
    <p:restoredTop sz="61810" autoAdjust="0"/>
  </p:normalViewPr>
  <p:slideViewPr>
    <p:cSldViewPr snapToGrid="0">
      <p:cViewPr varScale="1">
        <p:scale>
          <a:sx n="69" d="100"/>
          <a:sy n="69" d="100"/>
        </p:scale>
        <p:origin x="1128"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94C515B4-143C-4326-AE64-97C42A6656DA}"/>
    <pc:docChg chg="custSel modSld">
      <pc:chgData name="BELLEMIN SANDRA" userId="5fe4e071-d3f4-40df-970f-ee8fcf898346" providerId="ADAL" clId="{94C515B4-143C-4326-AE64-97C42A6656DA}" dt="2023-09-21T07:58:54.258" v="70"/>
      <pc:docMkLst>
        <pc:docMk/>
      </pc:docMkLst>
      <pc:sldChg chg="addSp delSp modSp mod modClrScheme chgLayout">
        <pc:chgData name="BELLEMIN SANDRA" userId="5fe4e071-d3f4-40df-970f-ee8fcf898346" providerId="ADAL" clId="{94C515B4-143C-4326-AE64-97C42A6656DA}" dt="2023-09-21T07:55:28.827" v="2"/>
        <pc:sldMkLst>
          <pc:docMk/>
          <pc:sldMk cId="2020105998" sldId="257"/>
        </pc:sldMkLst>
        <pc:spChg chg="del">
          <ac:chgData name="BELLEMIN SANDRA" userId="5fe4e071-d3f4-40df-970f-ee8fcf898346" providerId="ADAL" clId="{94C515B4-143C-4326-AE64-97C42A6656DA}" dt="2023-09-21T07:55:22.252" v="1" actId="478"/>
          <ac:spMkLst>
            <pc:docMk/>
            <pc:sldMk cId="2020105998" sldId="257"/>
            <ac:spMk id="2" creationId="{F2ACED9E-5872-71A6-4979-F05A06290382}"/>
          </ac:spMkLst>
        </pc:spChg>
        <pc:spChg chg="del">
          <ac:chgData name="BELLEMIN SANDRA" userId="5fe4e071-d3f4-40df-970f-ee8fcf898346" providerId="ADAL" clId="{94C515B4-143C-4326-AE64-97C42A6656DA}" dt="2023-09-21T07:55:22.252" v="1" actId="478"/>
          <ac:spMkLst>
            <pc:docMk/>
            <pc:sldMk cId="2020105998" sldId="257"/>
            <ac:spMk id="3" creationId="{C25AFDF1-F3BF-80EA-1188-B0CB9A44F481}"/>
          </ac:spMkLst>
        </pc:spChg>
        <pc:picChg chg="add mod">
          <ac:chgData name="BELLEMIN SANDRA" userId="5fe4e071-d3f4-40df-970f-ee8fcf898346" providerId="ADAL" clId="{94C515B4-143C-4326-AE64-97C42A6656DA}" dt="2023-09-21T07:55:28.827" v="2"/>
          <ac:picMkLst>
            <pc:docMk/>
            <pc:sldMk cId="2020105998" sldId="257"/>
            <ac:picMk id="5" creationId="{01E98375-EC9C-6000-6201-D3A68A70F987}"/>
          </ac:picMkLst>
        </pc:picChg>
      </pc:sldChg>
      <pc:sldChg chg="addSp delSp modSp mod modClrScheme chgLayout">
        <pc:chgData name="BELLEMIN SANDRA" userId="5fe4e071-d3f4-40df-970f-ee8fcf898346" providerId="ADAL" clId="{94C515B4-143C-4326-AE64-97C42A6656DA}" dt="2023-09-21T07:55:33.763" v="4"/>
        <pc:sldMkLst>
          <pc:docMk/>
          <pc:sldMk cId="2138478844" sldId="258"/>
        </pc:sldMkLst>
        <pc:picChg chg="del">
          <ac:chgData name="BELLEMIN SANDRA" userId="5fe4e071-d3f4-40df-970f-ee8fcf898346" providerId="ADAL" clId="{94C515B4-143C-4326-AE64-97C42A6656DA}" dt="2023-09-21T07:55:32.523" v="3" actId="478"/>
          <ac:picMkLst>
            <pc:docMk/>
            <pc:sldMk cId="2138478844" sldId="258"/>
            <ac:picMk id="3" creationId="{58116E20-27F1-E31D-9416-972D0993BBA5}"/>
          </ac:picMkLst>
        </pc:picChg>
        <pc:picChg chg="add mod">
          <ac:chgData name="BELLEMIN SANDRA" userId="5fe4e071-d3f4-40df-970f-ee8fcf898346" providerId="ADAL" clId="{94C515B4-143C-4326-AE64-97C42A6656DA}" dt="2023-09-21T07:55:33.763" v="4"/>
          <ac:picMkLst>
            <pc:docMk/>
            <pc:sldMk cId="2138478844" sldId="258"/>
            <ac:picMk id="4" creationId="{38FB5CF6-3086-F4F6-887F-E1AE41AF4F63}"/>
          </ac:picMkLst>
        </pc:picChg>
      </pc:sldChg>
      <pc:sldChg chg="addSp delSp modSp mod modClrScheme chgLayout">
        <pc:chgData name="BELLEMIN SANDRA" userId="5fe4e071-d3f4-40df-970f-ee8fcf898346" providerId="ADAL" clId="{94C515B4-143C-4326-AE64-97C42A6656DA}" dt="2023-09-21T07:55:38.226" v="6"/>
        <pc:sldMkLst>
          <pc:docMk/>
          <pc:sldMk cId="2888569483" sldId="259"/>
        </pc:sldMkLst>
        <pc:graphicFrameChg chg="del">
          <ac:chgData name="BELLEMIN SANDRA" userId="5fe4e071-d3f4-40df-970f-ee8fcf898346" providerId="ADAL" clId="{94C515B4-143C-4326-AE64-97C42A6656DA}" dt="2023-09-21T07:55:36.868" v="5" actId="478"/>
          <ac:graphicFrameMkLst>
            <pc:docMk/>
            <pc:sldMk cId="2888569483" sldId="259"/>
            <ac:graphicFrameMk id="2" creationId="{DCDFA204-A80B-EA29-B225-35A22D870231}"/>
          </ac:graphicFrameMkLst>
        </pc:graphicFrameChg>
        <pc:graphicFrameChg chg="del">
          <ac:chgData name="BELLEMIN SANDRA" userId="5fe4e071-d3f4-40df-970f-ee8fcf898346" providerId="ADAL" clId="{94C515B4-143C-4326-AE64-97C42A6656DA}" dt="2023-09-21T07:55:36.868" v="5" actId="478"/>
          <ac:graphicFrameMkLst>
            <pc:docMk/>
            <pc:sldMk cId="2888569483" sldId="259"/>
            <ac:graphicFrameMk id="4" creationId="{AE7F6A9E-CF05-C5FD-76E7-3631395673D2}"/>
          </ac:graphicFrameMkLst>
        </pc:graphicFrameChg>
        <pc:picChg chg="add mod">
          <ac:chgData name="BELLEMIN SANDRA" userId="5fe4e071-d3f4-40df-970f-ee8fcf898346" providerId="ADAL" clId="{94C515B4-143C-4326-AE64-97C42A6656DA}" dt="2023-09-21T07:55:38.226" v="6"/>
          <ac:picMkLst>
            <pc:docMk/>
            <pc:sldMk cId="2888569483" sldId="259"/>
            <ac:picMk id="5" creationId="{7B52EA05-BDCF-9509-CD08-5252647A555B}"/>
          </ac:picMkLst>
        </pc:picChg>
      </pc:sldChg>
      <pc:sldChg chg="addSp delSp modSp mod modClrScheme chgLayout">
        <pc:chgData name="BELLEMIN SANDRA" userId="5fe4e071-d3f4-40df-970f-ee8fcf898346" providerId="ADAL" clId="{94C515B4-143C-4326-AE64-97C42A6656DA}" dt="2023-09-21T07:55:45.237" v="8"/>
        <pc:sldMkLst>
          <pc:docMk/>
          <pc:sldMk cId="2548986391" sldId="260"/>
        </pc:sldMkLst>
        <pc:graphicFrameChg chg="del">
          <ac:chgData name="BELLEMIN SANDRA" userId="5fe4e071-d3f4-40df-970f-ee8fcf898346" providerId="ADAL" clId="{94C515B4-143C-4326-AE64-97C42A6656DA}" dt="2023-09-21T07:55:43.789" v="7" actId="478"/>
          <ac:graphicFrameMkLst>
            <pc:docMk/>
            <pc:sldMk cId="2548986391" sldId="260"/>
            <ac:graphicFrameMk id="2" creationId="{DCDFA204-A80B-EA29-B225-35A22D870231}"/>
          </ac:graphicFrameMkLst>
        </pc:graphicFrameChg>
        <pc:graphicFrameChg chg="del">
          <ac:chgData name="BELLEMIN SANDRA" userId="5fe4e071-d3f4-40df-970f-ee8fcf898346" providerId="ADAL" clId="{94C515B4-143C-4326-AE64-97C42A6656DA}" dt="2023-09-21T07:55:43.789" v="7" actId="478"/>
          <ac:graphicFrameMkLst>
            <pc:docMk/>
            <pc:sldMk cId="2548986391" sldId="260"/>
            <ac:graphicFrameMk id="4" creationId="{AE7F6A9E-CF05-C5FD-76E7-3631395673D2}"/>
          </ac:graphicFrameMkLst>
        </pc:graphicFrameChg>
        <pc:picChg chg="add mod">
          <ac:chgData name="BELLEMIN SANDRA" userId="5fe4e071-d3f4-40df-970f-ee8fcf898346" providerId="ADAL" clId="{94C515B4-143C-4326-AE64-97C42A6656DA}" dt="2023-09-21T07:55:45.237" v="8"/>
          <ac:picMkLst>
            <pc:docMk/>
            <pc:sldMk cId="2548986391" sldId="260"/>
            <ac:picMk id="5" creationId="{56E3A27A-3284-B6D0-D426-3E693E03D989}"/>
          </ac:picMkLst>
        </pc:picChg>
      </pc:sldChg>
      <pc:sldChg chg="addSp delSp modSp mod modClrScheme chgLayout">
        <pc:chgData name="BELLEMIN SANDRA" userId="5fe4e071-d3f4-40df-970f-ee8fcf898346" providerId="ADAL" clId="{94C515B4-143C-4326-AE64-97C42A6656DA}" dt="2023-09-21T07:55:50.660" v="10"/>
        <pc:sldMkLst>
          <pc:docMk/>
          <pc:sldMk cId="226432742" sldId="261"/>
        </pc:sldMkLst>
        <pc:graphicFrameChg chg="del">
          <ac:chgData name="BELLEMIN SANDRA" userId="5fe4e071-d3f4-40df-970f-ee8fcf898346" providerId="ADAL" clId="{94C515B4-143C-4326-AE64-97C42A6656DA}" dt="2023-09-21T07:55:48.852" v="9" actId="478"/>
          <ac:graphicFrameMkLst>
            <pc:docMk/>
            <pc:sldMk cId="226432742" sldId="261"/>
            <ac:graphicFrameMk id="4" creationId="{9229D7FD-EBB0-12E5-F316-E840E05FFF1A}"/>
          </ac:graphicFrameMkLst>
        </pc:graphicFrameChg>
        <pc:graphicFrameChg chg="del">
          <ac:chgData name="BELLEMIN SANDRA" userId="5fe4e071-d3f4-40df-970f-ee8fcf898346" providerId="ADAL" clId="{94C515B4-143C-4326-AE64-97C42A6656DA}" dt="2023-09-21T07:55:48.852" v="9" actId="478"/>
          <ac:graphicFrameMkLst>
            <pc:docMk/>
            <pc:sldMk cId="226432742" sldId="261"/>
            <ac:graphicFrameMk id="11" creationId="{A5F88AD3-50EF-A311-FE58-6CBCB861EAF2}"/>
          </ac:graphicFrameMkLst>
        </pc:graphicFrameChg>
        <pc:graphicFrameChg chg="del">
          <ac:chgData name="BELLEMIN SANDRA" userId="5fe4e071-d3f4-40df-970f-ee8fcf898346" providerId="ADAL" clId="{94C515B4-143C-4326-AE64-97C42A6656DA}" dt="2023-09-21T07:55:48.852" v="9" actId="478"/>
          <ac:graphicFrameMkLst>
            <pc:docMk/>
            <pc:sldMk cId="226432742" sldId="261"/>
            <ac:graphicFrameMk id="12" creationId="{9F53CF23-27A1-91DE-26A5-52F333F4E761}"/>
          </ac:graphicFrameMkLst>
        </pc:graphicFrameChg>
        <pc:picChg chg="add mod">
          <ac:chgData name="BELLEMIN SANDRA" userId="5fe4e071-d3f4-40df-970f-ee8fcf898346" providerId="ADAL" clId="{94C515B4-143C-4326-AE64-97C42A6656DA}" dt="2023-09-21T07:55:50.660" v="10"/>
          <ac:picMkLst>
            <pc:docMk/>
            <pc:sldMk cId="226432742" sldId="261"/>
            <ac:picMk id="3" creationId="{FF2FCE9A-ABD5-E280-130C-245C8A5646AF}"/>
          </ac:picMkLst>
        </pc:picChg>
      </pc:sldChg>
      <pc:sldChg chg="addSp delSp modSp mod modClrScheme chgLayout">
        <pc:chgData name="BELLEMIN SANDRA" userId="5fe4e071-d3f4-40df-970f-ee8fcf898346" providerId="ADAL" clId="{94C515B4-143C-4326-AE64-97C42A6656DA}" dt="2023-09-21T07:56:00.054" v="12"/>
        <pc:sldMkLst>
          <pc:docMk/>
          <pc:sldMk cId="3775700871" sldId="262"/>
        </pc:sldMkLst>
        <pc:graphicFrameChg chg="del">
          <ac:chgData name="BELLEMIN SANDRA" userId="5fe4e071-d3f4-40df-970f-ee8fcf898346" providerId="ADAL" clId="{94C515B4-143C-4326-AE64-97C42A6656DA}" dt="2023-09-21T07:55:58.301" v="11" actId="478"/>
          <ac:graphicFrameMkLst>
            <pc:docMk/>
            <pc:sldMk cId="3775700871" sldId="262"/>
            <ac:graphicFrameMk id="4" creationId="{9229D7FD-EBB0-12E5-F316-E840E05FFF1A}"/>
          </ac:graphicFrameMkLst>
        </pc:graphicFrameChg>
        <pc:graphicFrameChg chg="del">
          <ac:chgData name="BELLEMIN SANDRA" userId="5fe4e071-d3f4-40df-970f-ee8fcf898346" providerId="ADAL" clId="{94C515B4-143C-4326-AE64-97C42A6656DA}" dt="2023-09-21T07:55:58.301" v="11" actId="478"/>
          <ac:graphicFrameMkLst>
            <pc:docMk/>
            <pc:sldMk cId="3775700871" sldId="262"/>
            <ac:graphicFrameMk id="6" creationId="{6A5B50BE-AA53-EB0A-91BA-2555C68F383A}"/>
          </ac:graphicFrameMkLst>
        </pc:graphicFrameChg>
        <pc:graphicFrameChg chg="del">
          <ac:chgData name="BELLEMIN SANDRA" userId="5fe4e071-d3f4-40df-970f-ee8fcf898346" providerId="ADAL" clId="{94C515B4-143C-4326-AE64-97C42A6656DA}" dt="2023-09-21T07:55:58.301" v="11" actId="478"/>
          <ac:graphicFrameMkLst>
            <pc:docMk/>
            <pc:sldMk cId="3775700871" sldId="262"/>
            <ac:graphicFrameMk id="7" creationId="{C5D61639-6EF0-7552-43F6-71C015D226F3}"/>
          </ac:graphicFrameMkLst>
        </pc:graphicFrameChg>
        <pc:graphicFrameChg chg="del">
          <ac:chgData name="BELLEMIN SANDRA" userId="5fe4e071-d3f4-40df-970f-ee8fcf898346" providerId="ADAL" clId="{94C515B4-143C-4326-AE64-97C42A6656DA}" dt="2023-09-21T07:55:58.301" v="11" actId="478"/>
          <ac:graphicFrameMkLst>
            <pc:docMk/>
            <pc:sldMk cId="3775700871" sldId="262"/>
            <ac:graphicFrameMk id="8" creationId="{0B8CE791-80CD-3413-D643-FBD065C58C56}"/>
          </ac:graphicFrameMkLst>
        </pc:graphicFrameChg>
        <pc:picChg chg="add mod">
          <ac:chgData name="BELLEMIN SANDRA" userId="5fe4e071-d3f4-40df-970f-ee8fcf898346" providerId="ADAL" clId="{94C515B4-143C-4326-AE64-97C42A6656DA}" dt="2023-09-21T07:56:00.054" v="12"/>
          <ac:picMkLst>
            <pc:docMk/>
            <pc:sldMk cId="3775700871" sldId="262"/>
            <ac:picMk id="3" creationId="{524E0FC2-72BD-6544-B1AF-338BCCDB6F12}"/>
          </ac:picMkLst>
        </pc:picChg>
      </pc:sldChg>
      <pc:sldChg chg="addSp delSp modSp mod modClrScheme chgLayout">
        <pc:chgData name="BELLEMIN SANDRA" userId="5fe4e071-d3f4-40df-970f-ee8fcf898346" providerId="ADAL" clId="{94C515B4-143C-4326-AE64-97C42A6656DA}" dt="2023-09-21T07:56:05.888" v="14"/>
        <pc:sldMkLst>
          <pc:docMk/>
          <pc:sldMk cId="3626448368" sldId="263"/>
        </pc:sldMkLst>
        <pc:graphicFrameChg chg="del">
          <ac:chgData name="BELLEMIN SANDRA" userId="5fe4e071-d3f4-40df-970f-ee8fcf898346" providerId="ADAL" clId="{94C515B4-143C-4326-AE64-97C42A6656DA}" dt="2023-09-21T07:56:04.198" v="13" actId="478"/>
          <ac:graphicFrameMkLst>
            <pc:docMk/>
            <pc:sldMk cId="3626448368" sldId="263"/>
            <ac:graphicFrameMk id="4" creationId="{9229D7FD-EBB0-12E5-F316-E840E05FFF1A}"/>
          </ac:graphicFrameMkLst>
        </pc:graphicFrameChg>
        <pc:graphicFrameChg chg="del">
          <ac:chgData name="BELLEMIN SANDRA" userId="5fe4e071-d3f4-40df-970f-ee8fcf898346" providerId="ADAL" clId="{94C515B4-143C-4326-AE64-97C42A6656DA}" dt="2023-09-21T07:56:04.198" v="13" actId="478"/>
          <ac:graphicFrameMkLst>
            <pc:docMk/>
            <pc:sldMk cId="3626448368" sldId="263"/>
            <ac:graphicFrameMk id="7" creationId="{CBFDEED3-9C07-AC29-0E98-C83823DD49D9}"/>
          </ac:graphicFrameMkLst>
        </pc:graphicFrameChg>
        <pc:graphicFrameChg chg="del">
          <ac:chgData name="BELLEMIN SANDRA" userId="5fe4e071-d3f4-40df-970f-ee8fcf898346" providerId="ADAL" clId="{94C515B4-143C-4326-AE64-97C42A6656DA}" dt="2023-09-21T07:56:04.198" v="13" actId="478"/>
          <ac:graphicFrameMkLst>
            <pc:docMk/>
            <pc:sldMk cId="3626448368" sldId="263"/>
            <ac:graphicFrameMk id="8" creationId="{138E4993-EB57-0900-83D6-B2BEBBF053EE}"/>
          </ac:graphicFrameMkLst>
        </pc:graphicFrameChg>
        <pc:graphicFrameChg chg="del">
          <ac:chgData name="BELLEMIN SANDRA" userId="5fe4e071-d3f4-40df-970f-ee8fcf898346" providerId="ADAL" clId="{94C515B4-143C-4326-AE64-97C42A6656DA}" dt="2023-09-21T07:56:04.198" v="13" actId="478"/>
          <ac:graphicFrameMkLst>
            <pc:docMk/>
            <pc:sldMk cId="3626448368" sldId="263"/>
            <ac:graphicFrameMk id="9" creationId="{F1F50DD3-9ED7-D823-2898-08AA36F68BCD}"/>
          </ac:graphicFrameMkLst>
        </pc:graphicFrameChg>
        <pc:graphicFrameChg chg="del">
          <ac:chgData name="BELLEMIN SANDRA" userId="5fe4e071-d3f4-40df-970f-ee8fcf898346" providerId="ADAL" clId="{94C515B4-143C-4326-AE64-97C42A6656DA}" dt="2023-09-21T07:56:04.198" v="13" actId="478"/>
          <ac:graphicFrameMkLst>
            <pc:docMk/>
            <pc:sldMk cId="3626448368" sldId="263"/>
            <ac:graphicFrameMk id="10" creationId="{CD8E8593-AB06-BF98-20F0-8D43D9DC23D3}"/>
          </ac:graphicFrameMkLst>
        </pc:graphicFrameChg>
        <pc:picChg chg="add mod">
          <ac:chgData name="BELLEMIN SANDRA" userId="5fe4e071-d3f4-40df-970f-ee8fcf898346" providerId="ADAL" clId="{94C515B4-143C-4326-AE64-97C42A6656DA}" dt="2023-09-21T07:56:05.888" v="14"/>
          <ac:picMkLst>
            <pc:docMk/>
            <pc:sldMk cId="3626448368" sldId="263"/>
            <ac:picMk id="3" creationId="{F84556B9-E0AB-1601-F652-9DDFCA40F191}"/>
          </ac:picMkLst>
        </pc:picChg>
      </pc:sldChg>
      <pc:sldChg chg="addSp delSp modSp mod modClrScheme chgLayout">
        <pc:chgData name="BELLEMIN SANDRA" userId="5fe4e071-d3f4-40df-970f-ee8fcf898346" providerId="ADAL" clId="{94C515B4-143C-4326-AE64-97C42A6656DA}" dt="2023-09-21T07:56:11.899" v="16"/>
        <pc:sldMkLst>
          <pc:docMk/>
          <pc:sldMk cId="3168035891" sldId="264"/>
        </pc:sldMkLst>
        <pc:graphicFrameChg chg="del">
          <ac:chgData name="BELLEMIN SANDRA" userId="5fe4e071-d3f4-40df-970f-ee8fcf898346" providerId="ADAL" clId="{94C515B4-143C-4326-AE64-97C42A6656DA}" dt="2023-09-21T07:56:10.127" v="15" actId="478"/>
          <ac:graphicFrameMkLst>
            <pc:docMk/>
            <pc:sldMk cId="3168035891" sldId="264"/>
            <ac:graphicFrameMk id="11" creationId="{0EB35C1A-FC96-7032-523A-3E3BA60D9A8A}"/>
          </ac:graphicFrameMkLst>
        </pc:graphicFrameChg>
        <pc:graphicFrameChg chg="del">
          <ac:chgData name="BELLEMIN SANDRA" userId="5fe4e071-d3f4-40df-970f-ee8fcf898346" providerId="ADAL" clId="{94C515B4-143C-4326-AE64-97C42A6656DA}" dt="2023-09-21T07:56:10.127" v="15" actId="478"/>
          <ac:graphicFrameMkLst>
            <pc:docMk/>
            <pc:sldMk cId="3168035891" sldId="264"/>
            <ac:graphicFrameMk id="13" creationId="{E60DF99A-F9BD-CF6C-9365-DC4F519095FA}"/>
          </ac:graphicFrameMkLst>
        </pc:graphicFrameChg>
        <pc:graphicFrameChg chg="del">
          <ac:chgData name="BELLEMIN SANDRA" userId="5fe4e071-d3f4-40df-970f-ee8fcf898346" providerId="ADAL" clId="{94C515B4-143C-4326-AE64-97C42A6656DA}" dt="2023-09-21T07:56:10.127" v="15" actId="478"/>
          <ac:graphicFrameMkLst>
            <pc:docMk/>
            <pc:sldMk cId="3168035891" sldId="264"/>
            <ac:graphicFrameMk id="14" creationId="{BC1EAF5C-0376-200E-2568-DAFA1D601AF5}"/>
          </ac:graphicFrameMkLst>
        </pc:graphicFrameChg>
        <pc:graphicFrameChg chg="del">
          <ac:chgData name="BELLEMIN SANDRA" userId="5fe4e071-d3f4-40df-970f-ee8fcf898346" providerId="ADAL" clId="{94C515B4-143C-4326-AE64-97C42A6656DA}" dt="2023-09-21T07:56:10.127" v="15" actId="478"/>
          <ac:graphicFrameMkLst>
            <pc:docMk/>
            <pc:sldMk cId="3168035891" sldId="264"/>
            <ac:graphicFrameMk id="15" creationId="{69AEF808-512D-079D-9A18-A723EC9D5F10}"/>
          </ac:graphicFrameMkLst>
        </pc:graphicFrameChg>
        <pc:graphicFrameChg chg="del">
          <ac:chgData name="BELLEMIN SANDRA" userId="5fe4e071-d3f4-40df-970f-ee8fcf898346" providerId="ADAL" clId="{94C515B4-143C-4326-AE64-97C42A6656DA}" dt="2023-09-21T07:56:10.127" v="15" actId="478"/>
          <ac:graphicFrameMkLst>
            <pc:docMk/>
            <pc:sldMk cId="3168035891" sldId="264"/>
            <ac:graphicFrameMk id="16" creationId="{6B7B198B-15CC-CD20-03E7-3DAEA8CBA956}"/>
          </ac:graphicFrameMkLst>
        </pc:graphicFrameChg>
        <pc:graphicFrameChg chg="del">
          <ac:chgData name="BELLEMIN SANDRA" userId="5fe4e071-d3f4-40df-970f-ee8fcf898346" providerId="ADAL" clId="{94C515B4-143C-4326-AE64-97C42A6656DA}" dt="2023-09-21T07:56:10.127" v="15" actId="478"/>
          <ac:graphicFrameMkLst>
            <pc:docMk/>
            <pc:sldMk cId="3168035891" sldId="264"/>
            <ac:graphicFrameMk id="17" creationId="{A7B47B0B-E1AA-C8E8-BC40-79CAB0A4DA3F}"/>
          </ac:graphicFrameMkLst>
        </pc:graphicFrameChg>
        <pc:picChg chg="add mod">
          <ac:chgData name="BELLEMIN SANDRA" userId="5fe4e071-d3f4-40df-970f-ee8fcf898346" providerId="ADAL" clId="{94C515B4-143C-4326-AE64-97C42A6656DA}" dt="2023-09-21T07:56:11.899" v="16"/>
          <ac:picMkLst>
            <pc:docMk/>
            <pc:sldMk cId="3168035891" sldId="264"/>
            <ac:picMk id="3" creationId="{2A2F66F6-6224-BFA6-8B21-C8E4B53090DC}"/>
          </ac:picMkLst>
        </pc:picChg>
      </pc:sldChg>
      <pc:sldChg chg="addSp delSp modSp mod modClrScheme chgLayout">
        <pc:chgData name="BELLEMIN SANDRA" userId="5fe4e071-d3f4-40df-970f-ee8fcf898346" providerId="ADAL" clId="{94C515B4-143C-4326-AE64-97C42A6656DA}" dt="2023-09-21T07:56:17.747" v="18"/>
        <pc:sldMkLst>
          <pc:docMk/>
          <pc:sldMk cId="3057233574" sldId="265"/>
        </pc:sldMkLst>
        <pc:graphicFrameChg chg="del">
          <ac:chgData name="BELLEMIN SANDRA" userId="5fe4e071-d3f4-40df-970f-ee8fcf898346" providerId="ADAL" clId="{94C515B4-143C-4326-AE64-97C42A6656DA}" dt="2023-09-21T07:56:15.500" v="17" actId="478"/>
          <ac:graphicFrameMkLst>
            <pc:docMk/>
            <pc:sldMk cId="3057233574" sldId="265"/>
            <ac:graphicFrameMk id="4" creationId="{CF8F5D85-E015-91A8-3F92-92AA58BA1321}"/>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16" creationId="{3E1CB7DE-F906-2AF4-7A08-FFD7DCFB09C7}"/>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17" creationId="{CB7CA9AE-2C4E-50D6-4743-2F8097640D28}"/>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18" creationId="{06CDCBC8-9752-A39B-E080-C4FD2B799A70}"/>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19" creationId="{FA1CE382-C6BC-B9BF-995E-EB7C1315EE6F}"/>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20" creationId="{67A4419E-B6A3-46CF-C829-9C8F9117D5DB}"/>
          </ac:graphicFrameMkLst>
        </pc:graphicFrameChg>
        <pc:graphicFrameChg chg="del">
          <ac:chgData name="BELLEMIN SANDRA" userId="5fe4e071-d3f4-40df-970f-ee8fcf898346" providerId="ADAL" clId="{94C515B4-143C-4326-AE64-97C42A6656DA}" dt="2023-09-21T07:56:15.500" v="17" actId="478"/>
          <ac:graphicFrameMkLst>
            <pc:docMk/>
            <pc:sldMk cId="3057233574" sldId="265"/>
            <ac:graphicFrameMk id="21" creationId="{B85BC7E8-0D2C-1E18-CF98-68083026BAE2}"/>
          </ac:graphicFrameMkLst>
        </pc:graphicFrameChg>
        <pc:picChg chg="add mod">
          <ac:chgData name="BELLEMIN SANDRA" userId="5fe4e071-d3f4-40df-970f-ee8fcf898346" providerId="ADAL" clId="{94C515B4-143C-4326-AE64-97C42A6656DA}" dt="2023-09-21T07:56:17.747" v="18"/>
          <ac:picMkLst>
            <pc:docMk/>
            <pc:sldMk cId="3057233574" sldId="265"/>
            <ac:picMk id="3" creationId="{B84C7381-F926-FC12-0407-4995B03C1B36}"/>
          </ac:picMkLst>
        </pc:picChg>
      </pc:sldChg>
      <pc:sldChg chg="addSp delSp modSp mod modClrScheme chgLayout">
        <pc:chgData name="BELLEMIN SANDRA" userId="5fe4e071-d3f4-40df-970f-ee8fcf898346" providerId="ADAL" clId="{94C515B4-143C-4326-AE64-97C42A6656DA}" dt="2023-09-21T07:56:23.340" v="20"/>
        <pc:sldMkLst>
          <pc:docMk/>
          <pc:sldMk cId="3099431031" sldId="266"/>
        </pc:sldMkLst>
        <pc:graphicFrameChg chg="del">
          <ac:chgData name="BELLEMIN SANDRA" userId="5fe4e071-d3f4-40df-970f-ee8fcf898346" providerId="ADAL" clId="{94C515B4-143C-4326-AE64-97C42A6656DA}" dt="2023-09-21T07:56:21.495" v="19" actId="478"/>
          <ac:graphicFrameMkLst>
            <pc:docMk/>
            <pc:sldMk cId="3099431031" sldId="266"/>
            <ac:graphicFrameMk id="2" creationId="{B3A27E7D-62AB-C0D4-5A76-B0C049EA533C}"/>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3" creationId="{59893E47-0C67-4E23-8887-2DA021B4E1E8}"/>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4" creationId="{CF8F5D85-E015-91A8-3F92-92AA58BA1321}"/>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5" creationId="{1C2CE6A4-E101-DB69-F699-C91850F64C41}"/>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6" creationId="{D156BA64-3CC1-2170-B986-A79B1B1D545C}"/>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7" creationId="{979992DF-6E7C-2E2A-8BB4-9E534760BF28}"/>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9" creationId="{AB1C1061-E4E9-C6B7-7CC3-CE47D12C754A}"/>
          </ac:graphicFrameMkLst>
        </pc:graphicFrameChg>
        <pc:graphicFrameChg chg="del">
          <ac:chgData name="BELLEMIN SANDRA" userId="5fe4e071-d3f4-40df-970f-ee8fcf898346" providerId="ADAL" clId="{94C515B4-143C-4326-AE64-97C42A6656DA}" dt="2023-09-21T07:56:21.495" v="19" actId="478"/>
          <ac:graphicFrameMkLst>
            <pc:docMk/>
            <pc:sldMk cId="3099431031" sldId="266"/>
            <ac:graphicFrameMk id="11" creationId="{0EB35C1A-FC96-7032-523A-3E3BA60D9A8A}"/>
          </ac:graphicFrameMkLst>
        </pc:graphicFrameChg>
        <pc:picChg chg="add mod">
          <ac:chgData name="BELLEMIN SANDRA" userId="5fe4e071-d3f4-40df-970f-ee8fcf898346" providerId="ADAL" clId="{94C515B4-143C-4326-AE64-97C42A6656DA}" dt="2023-09-21T07:56:23.340" v="20"/>
          <ac:picMkLst>
            <pc:docMk/>
            <pc:sldMk cId="3099431031" sldId="266"/>
            <ac:picMk id="10" creationId="{E88908E5-DF31-617B-EFFC-A9F0D527CDA4}"/>
          </ac:picMkLst>
        </pc:picChg>
      </pc:sldChg>
      <pc:sldChg chg="addSp delSp modSp mod modClrScheme chgLayout">
        <pc:chgData name="BELLEMIN SANDRA" userId="5fe4e071-d3f4-40df-970f-ee8fcf898346" providerId="ADAL" clId="{94C515B4-143C-4326-AE64-97C42A6656DA}" dt="2023-09-21T07:56:29.159" v="22"/>
        <pc:sldMkLst>
          <pc:docMk/>
          <pc:sldMk cId="564692536" sldId="267"/>
        </pc:sldMkLst>
        <pc:graphicFrameChg chg="del">
          <ac:chgData name="BELLEMIN SANDRA" userId="5fe4e071-d3f4-40df-970f-ee8fcf898346" providerId="ADAL" clId="{94C515B4-143C-4326-AE64-97C42A6656DA}" dt="2023-09-21T07:56:27.023" v="21" actId="478"/>
          <ac:graphicFrameMkLst>
            <pc:docMk/>
            <pc:sldMk cId="564692536" sldId="267"/>
            <ac:graphicFrameMk id="2" creationId="{B3A27E7D-62AB-C0D4-5A76-B0C049EA533C}"/>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3" creationId="{59893E47-0C67-4E23-8887-2DA021B4E1E8}"/>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4" creationId="{CF8F5D85-E015-91A8-3F92-92AA58BA1321}"/>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5" creationId="{1C2CE6A4-E101-DB69-F699-C91850F64C41}"/>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6" creationId="{D156BA64-3CC1-2170-B986-A79B1B1D545C}"/>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7" creationId="{979992DF-6E7C-2E2A-8BB4-9E534760BF28}"/>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9" creationId="{AB1C1061-E4E9-C6B7-7CC3-CE47D12C754A}"/>
          </ac:graphicFrameMkLst>
        </pc:graphicFrameChg>
        <pc:graphicFrameChg chg="del">
          <ac:chgData name="BELLEMIN SANDRA" userId="5fe4e071-d3f4-40df-970f-ee8fcf898346" providerId="ADAL" clId="{94C515B4-143C-4326-AE64-97C42A6656DA}" dt="2023-09-21T07:56:27.023" v="21" actId="478"/>
          <ac:graphicFrameMkLst>
            <pc:docMk/>
            <pc:sldMk cId="564692536" sldId="267"/>
            <ac:graphicFrameMk id="11" creationId="{0EB35C1A-FC96-7032-523A-3E3BA60D9A8A}"/>
          </ac:graphicFrameMkLst>
        </pc:graphicFrameChg>
        <pc:picChg chg="add mod">
          <ac:chgData name="BELLEMIN SANDRA" userId="5fe4e071-d3f4-40df-970f-ee8fcf898346" providerId="ADAL" clId="{94C515B4-143C-4326-AE64-97C42A6656DA}" dt="2023-09-21T07:56:29.159" v="22"/>
          <ac:picMkLst>
            <pc:docMk/>
            <pc:sldMk cId="564692536" sldId="267"/>
            <ac:picMk id="10" creationId="{2F76E3C4-D93F-D256-2E48-75D964EF6CBC}"/>
          </ac:picMkLst>
        </pc:picChg>
      </pc:sldChg>
      <pc:sldChg chg="addSp delSp modSp mod modClrScheme chgLayout">
        <pc:chgData name="BELLEMIN SANDRA" userId="5fe4e071-d3f4-40df-970f-ee8fcf898346" providerId="ADAL" clId="{94C515B4-143C-4326-AE64-97C42A6656DA}" dt="2023-09-21T07:56:36.783" v="24"/>
        <pc:sldMkLst>
          <pc:docMk/>
          <pc:sldMk cId="289224504" sldId="268"/>
        </pc:sldMkLst>
        <pc:graphicFrameChg chg="del">
          <ac:chgData name="BELLEMIN SANDRA" userId="5fe4e071-d3f4-40df-970f-ee8fcf898346" providerId="ADAL" clId="{94C515B4-143C-4326-AE64-97C42A6656DA}" dt="2023-09-21T07:56:32.806" v="23" actId="478"/>
          <ac:graphicFrameMkLst>
            <pc:docMk/>
            <pc:sldMk cId="289224504" sldId="268"/>
            <ac:graphicFrameMk id="2" creationId="{1068E138-AADE-E706-00BC-E3584552DB97}"/>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4" creationId="{6ADF4C01-869D-ADB4-5A87-1236447D9C99}"/>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5" creationId="{F0D5C42D-6154-351A-9AA4-57B6E7244B80}"/>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6" creationId="{BF906970-9693-1208-01C7-BE2FC13F0FB1}"/>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7" creationId="{FB2FD2A7-141C-EB3E-B4C4-4AED6BC9B7AB}"/>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8" creationId="{1556F2EB-3166-1AE2-195D-88B3ADFC9D06}"/>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9" creationId="{72A0EDBA-33CC-3DE6-F005-6E3F11BEF5F7}"/>
          </ac:graphicFrameMkLst>
        </pc:graphicFrameChg>
        <pc:graphicFrameChg chg="del">
          <ac:chgData name="BELLEMIN SANDRA" userId="5fe4e071-d3f4-40df-970f-ee8fcf898346" providerId="ADAL" clId="{94C515B4-143C-4326-AE64-97C42A6656DA}" dt="2023-09-21T07:56:32.806" v="23" actId="478"/>
          <ac:graphicFrameMkLst>
            <pc:docMk/>
            <pc:sldMk cId="289224504" sldId="268"/>
            <ac:graphicFrameMk id="10" creationId="{3E2F0822-8365-A417-D0DB-D2C1FB013EC6}"/>
          </ac:graphicFrameMkLst>
        </pc:graphicFrameChg>
        <pc:picChg chg="add mod">
          <ac:chgData name="BELLEMIN SANDRA" userId="5fe4e071-d3f4-40df-970f-ee8fcf898346" providerId="ADAL" clId="{94C515B4-143C-4326-AE64-97C42A6656DA}" dt="2023-09-21T07:56:36.783" v="24"/>
          <ac:picMkLst>
            <pc:docMk/>
            <pc:sldMk cId="289224504" sldId="268"/>
            <ac:picMk id="11" creationId="{6E1EF855-3B8C-18DF-25D2-80EAB0EE86DB}"/>
          </ac:picMkLst>
        </pc:picChg>
      </pc:sldChg>
      <pc:sldChg chg="addSp delSp modSp mod modClrScheme chgLayout">
        <pc:chgData name="BELLEMIN SANDRA" userId="5fe4e071-d3f4-40df-970f-ee8fcf898346" providerId="ADAL" clId="{94C515B4-143C-4326-AE64-97C42A6656DA}" dt="2023-09-21T07:56:43.496" v="26"/>
        <pc:sldMkLst>
          <pc:docMk/>
          <pc:sldMk cId="3821685743" sldId="269"/>
        </pc:sldMkLst>
        <pc:graphicFrameChg chg="del">
          <ac:chgData name="BELLEMIN SANDRA" userId="5fe4e071-d3f4-40df-970f-ee8fcf898346" providerId="ADAL" clId="{94C515B4-143C-4326-AE64-97C42A6656DA}" dt="2023-09-21T07:56:41.702" v="25" actId="478"/>
          <ac:graphicFrameMkLst>
            <pc:docMk/>
            <pc:sldMk cId="3821685743" sldId="269"/>
            <ac:graphicFrameMk id="2" creationId="{2F17E218-0C05-A85D-371A-611D627C281A}"/>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4" creationId="{51817FF5-FF25-010B-0B23-7D8136950A2E}"/>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5" creationId="{E9C53510-729F-7FC4-0DDB-60C1EA17FB3D}"/>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6" creationId="{04F8D3A2-9062-28BC-C73D-448C80752CF5}"/>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7" creationId="{3B910A37-52E3-5242-A612-F09045A42D4B}"/>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8" creationId="{10D1DE3E-C48A-3773-918C-BA5680BB57B4}"/>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9" creationId="{09877356-1694-33E6-FC73-B3F90447E0C1}"/>
          </ac:graphicFrameMkLst>
        </pc:graphicFrameChg>
        <pc:graphicFrameChg chg="del">
          <ac:chgData name="BELLEMIN SANDRA" userId="5fe4e071-d3f4-40df-970f-ee8fcf898346" providerId="ADAL" clId="{94C515B4-143C-4326-AE64-97C42A6656DA}" dt="2023-09-21T07:56:41.702" v="25" actId="478"/>
          <ac:graphicFrameMkLst>
            <pc:docMk/>
            <pc:sldMk cId="3821685743" sldId="269"/>
            <ac:graphicFrameMk id="10" creationId="{BEB0C9CB-42CD-D308-51B1-FD9D3F4BF4F4}"/>
          </ac:graphicFrameMkLst>
        </pc:graphicFrameChg>
        <pc:picChg chg="add mod">
          <ac:chgData name="BELLEMIN SANDRA" userId="5fe4e071-d3f4-40df-970f-ee8fcf898346" providerId="ADAL" clId="{94C515B4-143C-4326-AE64-97C42A6656DA}" dt="2023-09-21T07:56:43.496" v="26"/>
          <ac:picMkLst>
            <pc:docMk/>
            <pc:sldMk cId="3821685743" sldId="269"/>
            <ac:picMk id="11" creationId="{186AB458-543C-D6AC-0839-532C75AC38C7}"/>
          </ac:picMkLst>
        </pc:picChg>
      </pc:sldChg>
      <pc:sldChg chg="addSp delSp modSp mod modClrScheme chgLayout">
        <pc:chgData name="BELLEMIN SANDRA" userId="5fe4e071-d3f4-40df-970f-ee8fcf898346" providerId="ADAL" clId="{94C515B4-143C-4326-AE64-97C42A6656DA}" dt="2023-09-21T07:56:51.785" v="29"/>
        <pc:sldMkLst>
          <pc:docMk/>
          <pc:sldMk cId="3467557386" sldId="270"/>
        </pc:sldMkLst>
        <pc:graphicFrameChg chg="del">
          <ac:chgData name="BELLEMIN SANDRA" userId="5fe4e071-d3f4-40df-970f-ee8fcf898346" providerId="ADAL" clId="{94C515B4-143C-4326-AE64-97C42A6656DA}" dt="2023-09-21T07:56:47.230" v="27" actId="478"/>
          <ac:graphicFrameMkLst>
            <pc:docMk/>
            <pc:sldMk cId="3467557386" sldId="270"/>
            <ac:graphicFrameMk id="2" creationId="{B3A27E7D-62AB-C0D4-5A76-B0C049EA533C}"/>
          </ac:graphicFrameMkLst>
        </pc:graphicFrameChg>
        <pc:graphicFrameChg chg="del">
          <ac:chgData name="BELLEMIN SANDRA" userId="5fe4e071-d3f4-40df-970f-ee8fcf898346" providerId="ADAL" clId="{94C515B4-143C-4326-AE64-97C42A6656DA}" dt="2023-09-21T07:56:49.813" v="28" actId="478"/>
          <ac:graphicFrameMkLst>
            <pc:docMk/>
            <pc:sldMk cId="3467557386" sldId="270"/>
            <ac:graphicFrameMk id="3" creationId="{59893E47-0C67-4E23-8887-2DA021B4E1E8}"/>
          </ac:graphicFrameMkLst>
        </pc:graphicFrameChg>
        <pc:graphicFrameChg chg="del">
          <ac:chgData name="BELLEMIN SANDRA" userId="5fe4e071-d3f4-40df-970f-ee8fcf898346" providerId="ADAL" clId="{94C515B4-143C-4326-AE64-97C42A6656DA}" dt="2023-09-21T07:56:49.813" v="28" actId="478"/>
          <ac:graphicFrameMkLst>
            <pc:docMk/>
            <pc:sldMk cId="3467557386" sldId="270"/>
            <ac:graphicFrameMk id="4" creationId="{CF8F5D85-E015-91A8-3F92-92AA58BA1321}"/>
          </ac:graphicFrameMkLst>
        </pc:graphicFrameChg>
        <pc:graphicFrameChg chg="del">
          <ac:chgData name="BELLEMIN SANDRA" userId="5fe4e071-d3f4-40df-970f-ee8fcf898346" providerId="ADAL" clId="{94C515B4-143C-4326-AE64-97C42A6656DA}" dt="2023-09-21T07:56:47.230" v="27" actId="478"/>
          <ac:graphicFrameMkLst>
            <pc:docMk/>
            <pc:sldMk cId="3467557386" sldId="270"/>
            <ac:graphicFrameMk id="5" creationId="{1C2CE6A4-E101-DB69-F699-C91850F64C41}"/>
          </ac:graphicFrameMkLst>
        </pc:graphicFrameChg>
        <pc:graphicFrameChg chg="del">
          <ac:chgData name="BELLEMIN SANDRA" userId="5fe4e071-d3f4-40df-970f-ee8fcf898346" providerId="ADAL" clId="{94C515B4-143C-4326-AE64-97C42A6656DA}" dt="2023-09-21T07:56:49.813" v="28" actId="478"/>
          <ac:graphicFrameMkLst>
            <pc:docMk/>
            <pc:sldMk cId="3467557386" sldId="270"/>
            <ac:graphicFrameMk id="6" creationId="{D156BA64-3CC1-2170-B986-A79B1B1D545C}"/>
          </ac:graphicFrameMkLst>
        </pc:graphicFrameChg>
        <pc:graphicFrameChg chg="del">
          <ac:chgData name="BELLEMIN SANDRA" userId="5fe4e071-d3f4-40df-970f-ee8fcf898346" providerId="ADAL" clId="{94C515B4-143C-4326-AE64-97C42A6656DA}" dt="2023-09-21T07:56:47.230" v="27" actId="478"/>
          <ac:graphicFrameMkLst>
            <pc:docMk/>
            <pc:sldMk cId="3467557386" sldId="270"/>
            <ac:graphicFrameMk id="7" creationId="{979992DF-6E7C-2E2A-8BB4-9E534760BF28}"/>
          </ac:graphicFrameMkLst>
        </pc:graphicFrameChg>
        <pc:graphicFrameChg chg="del">
          <ac:chgData name="BELLEMIN SANDRA" userId="5fe4e071-d3f4-40df-970f-ee8fcf898346" providerId="ADAL" clId="{94C515B4-143C-4326-AE64-97C42A6656DA}" dt="2023-09-21T07:56:49.813" v="28" actId="478"/>
          <ac:graphicFrameMkLst>
            <pc:docMk/>
            <pc:sldMk cId="3467557386" sldId="270"/>
            <ac:graphicFrameMk id="9" creationId="{AB1C1061-E4E9-C6B7-7CC3-CE47D12C754A}"/>
          </ac:graphicFrameMkLst>
        </pc:graphicFrameChg>
        <pc:graphicFrameChg chg="del">
          <ac:chgData name="BELLEMIN SANDRA" userId="5fe4e071-d3f4-40df-970f-ee8fcf898346" providerId="ADAL" clId="{94C515B4-143C-4326-AE64-97C42A6656DA}" dt="2023-09-21T07:56:47.230" v="27" actId="478"/>
          <ac:graphicFrameMkLst>
            <pc:docMk/>
            <pc:sldMk cId="3467557386" sldId="270"/>
            <ac:graphicFrameMk id="11" creationId="{0EB35C1A-FC96-7032-523A-3E3BA60D9A8A}"/>
          </ac:graphicFrameMkLst>
        </pc:graphicFrameChg>
        <pc:picChg chg="add mod">
          <ac:chgData name="BELLEMIN SANDRA" userId="5fe4e071-d3f4-40df-970f-ee8fcf898346" providerId="ADAL" clId="{94C515B4-143C-4326-AE64-97C42A6656DA}" dt="2023-09-21T07:56:51.785" v="29"/>
          <ac:picMkLst>
            <pc:docMk/>
            <pc:sldMk cId="3467557386" sldId="270"/>
            <ac:picMk id="10" creationId="{44786A5C-C160-5EFB-071D-243B2F9078D0}"/>
          </ac:picMkLst>
        </pc:picChg>
      </pc:sldChg>
      <pc:sldChg chg="addSp delSp modSp mod modClrScheme chgLayout">
        <pc:chgData name="BELLEMIN SANDRA" userId="5fe4e071-d3f4-40df-970f-ee8fcf898346" providerId="ADAL" clId="{94C515B4-143C-4326-AE64-97C42A6656DA}" dt="2023-09-21T07:56:58.052" v="31"/>
        <pc:sldMkLst>
          <pc:docMk/>
          <pc:sldMk cId="2797708105" sldId="271"/>
        </pc:sldMkLst>
        <pc:graphicFrameChg chg="del">
          <ac:chgData name="BELLEMIN SANDRA" userId="5fe4e071-d3f4-40df-970f-ee8fcf898346" providerId="ADAL" clId="{94C515B4-143C-4326-AE64-97C42A6656DA}" dt="2023-09-21T07:56:56.333" v="30" actId="478"/>
          <ac:graphicFrameMkLst>
            <pc:docMk/>
            <pc:sldMk cId="2797708105" sldId="271"/>
            <ac:graphicFrameMk id="8" creationId="{C942EF34-C6D2-959B-B464-EB67BD459C19}"/>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0" creationId="{E9BC505C-ADA4-9539-4ED0-3C670FDBF8C7}"/>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2" creationId="{245A392B-CC2D-0414-1750-4D96F7F06D41}"/>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3" creationId="{06E7CC61-8807-91D6-C717-3C43B59263A2}"/>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4" creationId="{D0605769-F390-0478-80B1-EA8A8D20AC57}"/>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5" creationId="{7FFF3E01-E743-6661-7E6E-B393655686FB}"/>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6" creationId="{DC8C2C83-E2CC-14E7-5A6B-1AFDFA8A72C0}"/>
          </ac:graphicFrameMkLst>
        </pc:graphicFrameChg>
        <pc:graphicFrameChg chg="del">
          <ac:chgData name="BELLEMIN SANDRA" userId="5fe4e071-d3f4-40df-970f-ee8fcf898346" providerId="ADAL" clId="{94C515B4-143C-4326-AE64-97C42A6656DA}" dt="2023-09-21T07:56:56.333" v="30" actId="478"/>
          <ac:graphicFrameMkLst>
            <pc:docMk/>
            <pc:sldMk cId="2797708105" sldId="271"/>
            <ac:graphicFrameMk id="17" creationId="{E912AF08-5230-9800-B883-0A1A01BDC5F7}"/>
          </ac:graphicFrameMkLst>
        </pc:graphicFrameChg>
        <pc:picChg chg="add mod">
          <ac:chgData name="BELLEMIN SANDRA" userId="5fe4e071-d3f4-40df-970f-ee8fcf898346" providerId="ADAL" clId="{94C515B4-143C-4326-AE64-97C42A6656DA}" dt="2023-09-21T07:56:58.052" v="31"/>
          <ac:picMkLst>
            <pc:docMk/>
            <pc:sldMk cId="2797708105" sldId="271"/>
            <ac:picMk id="3" creationId="{A2B9905E-8D0C-39E3-B9A7-90755F47A244}"/>
          </ac:picMkLst>
        </pc:picChg>
      </pc:sldChg>
      <pc:sldChg chg="addSp delSp modSp mod modClrScheme chgLayout">
        <pc:chgData name="BELLEMIN SANDRA" userId="5fe4e071-d3f4-40df-970f-ee8fcf898346" providerId="ADAL" clId="{94C515B4-143C-4326-AE64-97C42A6656DA}" dt="2023-09-21T07:57:03.792" v="33"/>
        <pc:sldMkLst>
          <pc:docMk/>
          <pc:sldMk cId="2903024432" sldId="272"/>
        </pc:sldMkLst>
        <pc:graphicFrameChg chg="del">
          <ac:chgData name="BELLEMIN SANDRA" userId="5fe4e071-d3f4-40df-970f-ee8fcf898346" providerId="ADAL" clId="{94C515B4-143C-4326-AE64-97C42A6656DA}" dt="2023-09-21T07:57:01.896" v="32" actId="478"/>
          <ac:graphicFrameMkLst>
            <pc:docMk/>
            <pc:sldMk cId="2903024432" sldId="272"/>
            <ac:graphicFrameMk id="2" creationId="{EF416512-7B85-1421-C285-4045849D676C}"/>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3" creationId="{11D64DEF-0B1B-B9C6-E82E-31961F697979}"/>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4" creationId="{24E42BBB-E3AD-64FA-FF06-E904B85D19A4}"/>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5" creationId="{771A1EF4-1DE8-88CB-0142-6AE6251FDA59}"/>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6" creationId="{28181F91-99E9-2CE1-7F26-B11136CAB575}"/>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7" creationId="{F2A4FE19-C39E-2C9E-2407-EB4EDCDB2B91}"/>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9" creationId="{1028D2E8-ADD1-0236-C799-BB060D97028C}"/>
          </ac:graphicFrameMkLst>
        </pc:graphicFrameChg>
        <pc:graphicFrameChg chg="del">
          <ac:chgData name="BELLEMIN SANDRA" userId="5fe4e071-d3f4-40df-970f-ee8fcf898346" providerId="ADAL" clId="{94C515B4-143C-4326-AE64-97C42A6656DA}" dt="2023-09-21T07:57:01.896" v="32" actId="478"/>
          <ac:graphicFrameMkLst>
            <pc:docMk/>
            <pc:sldMk cId="2903024432" sldId="272"/>
            <ac:graphicFrameMk id="11" creationId="{9D2BCE3A-F2FA-5B32-3936-E3D01E5B4EC2}"/>
          </ac:graphicFrameMkLst>
        </pc:graphicFrameChg>
        <pc:picChg chg="add mod">
          <ac:chgData name="BELLEMIN SANDRA" userId="5fe4e071-d3f4-40df-970f-ee8fcf898346" providerId="ADAL" clId="{94C515B4-143C-4326-AE64-97C42A6656DA}" dt="2023-09-21T07:57:03.792" v="33"/>
          <ac:picMkLst>
            <pc:docMk/>
            <pc:sldMk cId="2903024432" sldId="272"/>
            <ac:picMk id="10" creationId="{E9099DC0-E5FB-A4CB-F92E-03FD49DDC361}"/>
          </ac:picMkLst>
        </pc:picChg>
      </pc:sldChg>
      <pc:sldChg chg="addSp delSp modSp mod modClrScheme chgLayout">
        <pc:chgData name="BELLEMIN SANDRA" userId="5fe4e071-d3f4-40df-970f-ee8fcf898346" providerId="ADAL" clId="{94C515B4-143C-4326-AE64-97C42A6656DA}" dt="2023-09-21T07:57:07.713" v="35"/>
        <pc:sldMkLst>
          <pc:docMk/>
          <pc:sldMk cId="221552674" sldId="273"/>
        </pc:sldMkLst>
        <pc:picChg chg="add mod">
          <ac:chgData name="BELLEMIN SANDRA" userId="5fe4e071-d3f4-40df-970f-ee8fcf898346" providerId="ADAL" clId="{94C515B4-143C-4326-AE64-97C42A6656DA}" dt="2023-09-21T07:57:07.713" v="35"/>
          <ac:picMkLst>
            <pc:docMk/>
            <pc:sldMk cId="221552674" sldId="273"/>
            <ac:picMk id="3" creationId="{50268865-C1B4-C912-2DDF-CDEC3B50AFBD}"/>
          </ac:picMkLst>
        </pc:picChg>
        <pc:picChg chg="del">
          <ac:chgData name="BELLEMIN SANDRA" userId="5fe4e071-d3f4-40df-970f-ee8fcf898346" providerId="ADAL" clId="{94C515B4-143C-4326-AE64-97C42A6656DA}" dt="2023-09-21T07:57:06.530" v="34" actId="478"/>
          <ac:picMkLst>
            <pc:docMk/>
            <pc:sldMk cId="221552674" sldId="273"/>
            <ac:picMk id="6" creationId="{CC7099BA-3710-7C90-C067-0B3CDB3BBB4F}"/>
          </ac:picMkLst>
        </pc:picChg>
      </pc:sldChg>
      <pc:sldChg chg="addSp delSp modSp mod modClrScheme chgLayout">
        <pc:chgData name="BELLEMIN SANDRA" userId="5fe4e071-d3f4-40df-970f-ee8fcf898346" providerId="ADAL" clId="{94C515B4-143C-4326-AE64-97C42A6656DA}" dt="2023-09-21T07:57:15.507" v="37"/>
        <pc:sldMkLst>
          <pc:docMk/>
          <pc:sldMk cId="2727976912" sldId="274"/>
        </pc:sldMkLst>
        <pc:graphicFrameChg chg="del">
          <ac:chgData name="BELLEMIN SANDRA" userId="5fe4e071-d3f4-40df-970f-ee8fcf898346" providerId="ADAL" clId="{94C515B4-143C-4326-AE64-97C42A6656DA}" dt="2023-09-21T07:57:11.738" v="36" actId="478"/>
          <ac:graphicFrameMkLst>
            <pc:docMk/>
            <pc:sldMk cId="2727976912" sldId="274"/>
            <ac:graphicFrameMk id="7" creationId="{6C3BE942-60BA-7E1A-5A40-1A04AB05EAE4}"/>
          </ac:graphicFrameMkLst>
        </pc:graphicFrameChg>
        <pc:picChg chg="add mod">
          <ac:chgData name="BELLEMIN SANDRA" userId="5fe4e071-d3f4-40df-970f-ee8fcf898346" providerId="ADAL" clId="{94C515B4-143C-4326-AE64-97C42A6656DA}" dt="2023-09-21T07:57:15.507" v="37"/>
          <ac:picMkLst>
            <pc:docMk/>
            <pc:sldMk cId="2727976912" sldId="274"/>
            <ac:picMk id="3" creationId="{FF43E339-1FA6-6B5B-9372-45FA3F8040BD}"/>
          </ac:picMkLst>
        </pc:picChg>
      </pc:sldChg>
      <pc:sldChg chg="addSp delSp modSp mod modClrScheme chgLayout">
        <pc:chgData name="BELLEMIN SANDRA" userId="5fe4e071-d3f4-40df-970f-ee8fcf898346" providerId="ADAL" clId="{94C515B4-143C-4326-AE64-97C42A6656DA}" dt="2023-09-21T07:57:19.201" v="39"/>
        <pc:sldMkLst>
          <pc:docMk/>
          <pc:sldMk cId="3256968775" sldId="275"/>
        </pc:sldMkLst>
        <pc:graphicFrameChg chg="del">
          <ac:chgData name="BELLEMIN SANDRA" userId="5fe4e071-d3f4-40df-970f-ee8fcf898346" providerId="ADAL" clId="{94C515B4-143C-4326-AE64-97C42A6656DA}" dt="2023-09-21T07:57:17.788" v="38" actId="478"/>
          <ac:graphicFrameMkLst>
            <pc:docMk/>
            <pc:sldMk cId="3256968775" sldId="275"/>
            <ac:graphicFrameMk id="3" creationId="{9B66E13C-C58E-1DD4-33BA-D5E6545D6044}"/>
          </ac:graphicFrameMkLst>
        </pc:graphicFrameChg>
        <pc:picChg chg="add mod">
          <ac:chgData name="BELLEMIN SANDRA" userId="5fe4e071-d3f4-40df-970f-ee8fcf898346" providerId="ADAL" clId="{94C515B4-143C-4326-AE64-97C42A6656DA}" dt="2023-09-21T07:57:19.201" v="39"/>
          <ac:picMkLst>
            <pc:docMk/>
            <pc:sldMk cId="3256968775" sldId="275"/>
            <ac:picMk id="4" creationId="{12A3832F-3643-F4AC-E1C8-2FA9E449A599}"/>
          </ac:picMkLst>
        </pc:picChg>
      </pc:sldChg>
      <pc:sldChg chg="addSp delSp modSp mod modClrScheme chgLayout">
        <pc:chgData name="BELLEMIN SANDRA" userId="5fe4e071-d3f4-40df-970f-ee8fcf898346" providerId="ADAL" clId="{94C515B4-143C-4326-AE64-97C42A6656DA}" dt="2023-09-21T07:57:23.451" v="41"/>
        <pc:sldMkLst>
          <pc:docMk/>
          <pc:sldMk cId="1049295530" sldId="276"/>
        </pc:sldMkLst>
        <pc:graphicFrameChg chg="del">
          <ac:chgData name="BELLEMIN SANDRA" userId="5fe4e071-d3f4-40df-970f-ee8fcf898346" providerId="ADAL" clId="{94C515B4-143C-4326-AE64-97C42A6656DA}" dt="2023-09-21T07:57:22.221" v="40" actId="478"/>
          <ac:graphicFrameMkLst>
            <pc:docMk/>
            <pc:sldMk cId="1049295530" sldId="276"/>
            <ac:graphicFrameMk id="3" creationId="{5A25320F-7D3E-2430-BC5A-73DAA7205AB4}"/>
          </ac:graphicFrameMkLst>
        </pc:graphicFrameChg>
        <pc:picChg chg="add mod">
          <ac:chgData name="BELLEMIN SANDRA" userId="5fe4e071-d3f4-40df-970f-ee8fcf898346" providerId="ADAL" clId="{94C515B4-143C-4326-AE64-97C42A6656DA}" dt="2023-09-21T07:57:23.451" v="41"/>
          <ac:picMkLst>
            <pc:docMk/>
            <pc:sldMk cId="1049295530" sldId="276"/>
            <ac:picMk id="4" creationId="{EFC18310-16E7-357B-C71B-1F3617602C7A}"/>
          </ac:picMkLst>
        </pc:picChg>
      </pc:sldChg>
      <pc:sldChg chg="addSp delSp modSp mod modClrScheme chgLayout">
        <pc:chgData name="BELLEMIN SANDRA" userId="5fe4e071-d3f4-40df-970f-ee8fcf898346" providerId="ADAL" clId="{94C515B4-143C-4326-AE64-97C42A6656DA}" dt="2023-09-21T07:57:30.161" v="43"/>
        <pc:sldMkLst>
          <pc:docMk/>
          <pc:sldMk cId="1462061713" sldId="277"/>
        </pc:sldMkLst>
        <pc:graphicFrameChg chg="del">
          <ac:chgData name="BELLEMIN SANDRA" userId="5fe4e071-d3f4-40df-970f-ee8fcf898346" providerId="ADAL" clId="{94C515B4-143C-4326-AE64-97C42A6656DA}" dt="2023-09-21T07:57:28.813" v="42" actId="478"/>
          <ac:graphicFrameMkLst>
            <pc:docMk/>
            <pc:sldMk cId="1462061713" sldId="277"/>
            <ac:graphicFrameMk id="3" creationId="{E5CF0D8E-A9EC-B7EE-D833-6C7D761529E5}"/>
          </ac:graphicFrameMkLst>
        </pc:graphicFrameChg>
        <pc:picChg chg="add mod">
          <ac:chgData name="BELLEMIN SANDRA" userId="5fe4e071-d3f4-40df-970f-ee8fcf898346" providerId="ADAL" clId="{94C515B4-143C-4326-AE64-97C42A6656DA}" dt="2023-09-21T07:57:30.161" v="43"/>
          <ac:picMkLst>
            <pc:docMk/>
            <pc:sldMk cId="1462061713" sldId="277"/>
            <ac:picMk id="4" creationId="{1F4883A7-04FF-258F-2574-E2F5CA07D217}"/>
          </ac:picMkLst>
        </pc:picChg>
      </pc:sldChg>
      <pc:sldChg chg="addSp delSp modSp mod modClrScheme chgLayout">
        <pc:chgData name="BELLEMIN SANDRA" userId="5fe4e071-d3f4-40df-970f-ee8fcf898346" providerId="ADAL" clId="{94C515B4-143C-4326-AE64-97C42A6656DA}" dt="2023-09-21T07:57:34.020" v="45"/>
        <pc:sldMkLst>
          <pc:docMk/>
          <pc:sldMk cId="1291147001" sldId="278"/>
        </pc:sldMkLst>
        <pc:graphicFrameChg chg="del">
          <ac:chgData name="BELLEMIN SANDRA" userId="5fe4e071-d3f4-40df-970f-ee8fcf898346" providerId="ADAL" clId="{94C515B4-143C-4326-AE64-97C42A6656DA}" dt="2023-09-21T07:57:32.781" v="44" actId="478"/>
          <ac:graphicFrameMkLst>
            <pc:docMk/>
            <pc:sldMk cId="1291147001" sldId="278"/>
            <ac:graphicFrameMk id="3" creationId="{E5CF0D8E-A9EC-B7EE-D833-6C7D761529E5}"/>
          </ac:graphicFrameMkLst>
        </pc:graphicFrameChg>
        <pc:picChg chg="add mod">
          <ac:chgData name="BELLEMIN SANDRA" userId="5fe4e071-d3f4-40df-970f-ee8fcf898346" providerId="ADAL" clId="{94C515B4-143C-4326-AE64-97C42A6656DA}" dt="2023-09-21T07:57:34.020" v="45"/>
          <ac:picMkLst>
            <pc:docMk/>
            <pc:sldMk cId="1291147001" sldId="278"/>
            <ac:picMk id="4" creationId="{DF1CB035-5F54-9B76-E6FF-D8CE655DB6C2}"/>
          </ac:picMkLst>
        </pc:picChg>
      </pc:sldChg>
      <pc:sldChg chg="addSp delSp modSp mod modClrScheme chgLayout">
        <pc:chgData name="BELLEMIN SANDRA" userId="5fe4e071-d3f4-40df-970f-ee8fcf898346" providerId="ADAL" clId="{94C515B4-143C-4326-AE64-97C42A6656DA}" dt="2023-09-21T07:57:37.361" v="47"/>
        <pc:sldMkLst>
          <pc:docMk/>
          <pc:sldMk cId="1809449424" sldId="279"/>
        </pc:sldMkLst>
        <pc:picChg chg="del">
          <ac:chgData name="BELLEMIN SANDRA" userId="5fe4e071-d3f4-40df-970f-ee8fcf898346" providerId="ADAL" clId="{94C515B4-143C-4326-AE64-97C42A6656DA}" dt="2023-09-21T07:57:36.243" v="46" actId="478"/>
          <ac:picMkLst>
            <pc:docMk/>
            <pc:sldMk cId="1809449424" sldId="279"/>
            <ac:picMk id="3" creationId="{5CF58B6D-BC60-8DFF-53AB-36AB2D8CE499}"/>
          </ac:picMkLst>
        </pc:picChg>
        <pc:picChg chg="add mod">
          <ac:chgData name="BELLEMIN SANDRA" userId="5fe4e071-d3f4-40df-970f-ee8fcf898346" providerId="ADAL" clId="{94C515B4-143C-4326-AE64-97C42A6656DA}" dt="2023-09-21T07:57:37.361" v="47"/>
          <ac:picMkLst>
            <pc:docMk/>
            <pc:sldMk cId="1809449424" sldId="279"/>
            <ac:picMk id="4" creationId="{A56B73AE-7F3C-0EDB-EA62-4BD7E012722B}"/>
          </ac:picMkLst>
        </pc:picChg>
      </pc:sldChg>
      <pc:sldChg chg="addSp delSp modSp mod modClrScheme chgLayout">
        <pc:chgData name="BELLEMIN SANDRA" userId="5fe4e071-d3f4-40df-970f-ee8fcf898346" providerId="ADAL" clId="{94C515B4-143C-4326-AE64-97C42A6656DA}" dt="2023-09-21T07:57:45.478" v="49"/>
        <pc:sldMkLst>
          <pc:docMk/>
          <pc:sldMk cId="3923272158" sldId="280"/>
        </pc:sldMkLst>
        <pc:spChg chg="del">
          <ac:chgData name="BELLEMIN SANDRA" userId="5fe4e071-d3f4-40df-970f-ee8fcf898346" providerId="ADAL" clId="{94C515B4-143C-4326-AE64-97C42A6656DA}" dt="2023-09-21T07:57:43.925" v="48" actId="478"/>
          <ac:spMkLst>
            <pc:docMk/>
            <pc:sldMk cId="3923272158" sldId="280"/>
            <ac:spMk id="2" creationId="{B354ECC5-3A6B-9B62-C1C4-2EAB987C4778}"/>
          </ac:spMkLst>
        </pc:spChg>
        <pc:spChg chg="del">
          <ac:chgData name="BELLEMIN SANDRA" userId="5fe4e071-d3f4-40df-970f-ee8fcf898346" providerId="ADAL" clId="{94C515B4-143C-4326-AE64-97C42A6656DA}" dt="2023-09-21T07:57:43.925" v="48" actId="478"/>
          <ac:spMkLst>
            <pc:docMk/>
            <pc:sldMk cId="3923272158" sldId="280"/>
            <ac:spMk id="4" creationId="{4DC7E0EC-733F-B108-69A3-A0CAB26C8452}"/>
          </ac:spMkLst>
        </pc:spChg>
        <pc:graphicFrameChg chg="del">
          <ac:chgData name="BELLEMIN SANDRA" userId="5fe4e071-d3f4-40df-970f-ee8fcf898346" providerId="ADAL" clId="{94C515B4-143C-4326-AE64-97C42A6656DA}" dt="2023-09-21T07:57:43.925" v="48" actId="478"/>
          <ac:graphicFrameMkLst>
            <pc:docMk/>
            <pc:sldMk cId="3923272158" sldId="280"/>
            <ac:graphicFrameMk id="5" creationId="{B91F460F-7728-59DF-6C18-5E7495E133C3}"/>
          </ac:graphicFrameMkLst>
        </pc:graphicFrameChg>
        <pc:graphicFrameChg chg="del">
          <ac:chgData name="BELLEMIN SANDRA" userId="5fe4e071-d3f4-40df-970f-ee8fcf898346" providerId="ADAL" clId="{94C515B4-143C-4326-AE64-97C42A6656DA}" dt="2023-09-21T07:57:43.925" v="48" actId="478"/>
          <ac:graphicFrameMkLst>
            <pc:docMk/>
            <pc:sldMk cId="3923272158" sldId="280"/>
            <ac:graphicFrameMk id="6" creationId="{B560DA72-CCDA-85DA-59CB-CF5287270269}"/>
          </ac:graphicFrameMkLst>
        </pc:graphicFrameChg>
        <pc:picChg chg="del">
          <ac:chgData name="BELLEMIN SANDRA" userId="5fe4e071-d3f4-40df-970f-ee8fcf898346" providerId="ADAL" clId="{94C515B4-143C-4326-AE64-97C42A6656DA}" dt="2023-09-21T07:57:43.925" v="48" actId="478"/>
          <ac:picMkLst>
            <pc:docMk/>
            <pc:sldMk cId="3923272158" sldId="280"/>
            <ac:picMk id="3" creationId="{C63AF63A-592A-2E8A-FF71-AE700DADB9E8}"/>
          </ac:picMkLst>
        </pc:picChg>
        <pc:picChg chg="add mod">
          <ac:chgData name="BELLEMIN SANDRA" userId="5fe4e071-d3f4-40df-970f-ee8fcf898346" providerId="ADAL" clId="{94C515B4-143C-4326-AE64-97C42A6656DA}" dt="2023-09-21T07:57:45.478" v="49"/>
          <ac:picMkLst>
            <pc:docMk/>
            <pc:sldMk cId="3923272158" sldId="280"/>
            <ac:picMk id="8" creationId="{338B27BD-A668-9B96-2C96-11D4DA4F3AA4}"/>
          </ac:picMkLst>
        </pc:picChg>
      </pc:sldChg>
      <pc:sldChg chg="addSp delSp modSp mod modClrScheme chgLayout">
        <pc:chgData name="BELLEMIN SANDRA" userId="5fe4e071-d3f4-40df-970f-ee8fcf898346" providerId="ADAL" clId="{94C515B4-143C-4326-AE64-97C42A6656DA}" dt="2023-09-21T07:57:51.486" v="51"/>
        <pc:sldMkLst>
          <pc:docMk/>
          <pc:sldMk cId="995300062" sldId="281"/>
        </pc:sldMkLst>
        <pc:spChg chg="del">
          <ac:chgData name="BELLEMIN SANDRA" userId="5fe4e071-d3f4-40df-970f-ee8fcf898346" providerId="ADAL" clId="{94C515B4-143C-4326-AE64-97C42A6656DA}" dt="2023-09-21T07:57:50.186" v="50" actId="478"/>
          <ac:spMkLst>
            <pc:docMk/>
            <pc:sldMk cId="995300062" sldId="281"/>
            <ac:spMk id="2" creationId="{5E8E80B2-C33F-8BF0-9DCE-0435E26DC54A}"/>
          </ac:spMkLst>
        </pc:spChg>
        <pc:spChg chg="del">
          <ac:chgData name="BELLEMIN SANDRA" userId="5fe4e071-d3f4-40df-970f-ee8fcf898346" providerId="ADAL" clId="{94C515B4-143C-4326-AE64-97C42A6656DA}" dt="2023-09-21T07:57:50.186" v="50" actId="478"/>
          <ac:spMkLst>
            <pc:docMk/>
            <pc:sldMk cId="995300062" sldId="281"/>
            <ac:spMk id="5" creationId="{06DF3584-6176-515B-E539-3039DB492204}"/>
          </ac:spMkLst>
        </pc:spChg>
        <pc:picChg chg="del">
          <ac:chgData name="BELLEMIN SANDRA" userId="5fe4e071-d3f4-40df-970f-ee8fcf898346" providerId="ADAL" clId="{94C515B4-143C-4326-AE64-97C42A6656DA}" dt="2023-09-21T07:57:50.186" v="50" actId="478"/>
          <ac:picMkLst>
            <pc:docMk/>
            <pc:sldMk cId="995300062" sldId="281"/>
            <ac:picMk id="4" creationId="{2F60CE97-EE8A-F777-B66F-EA7646E2F552}"/>
          </ac:picMkLst>
        </pc:picChg>
        <pc:picChg chg="add mod">
          <ac:chgData name="BELLEMIN SANDRA" userId="5fe4e071-d3f4-40df-970f-ee8fcf898346" providerId="ADAL" clId="{94C515B4-143C-4326-AE64-97C42A6656DA}" dt="2023-09-21T07:57:51.486" v="51"/>
          <ac:picMkLst>
            <pc:docMk/>
            <pc:sldMk cId="995300062" sldId="281"/>
            <ac:picMk id="6" creationId="{4601C856-337E-3B47-3B18-E958B30E75F2}"/>
          </ac:picMkLst>
        </pc:picChg>
      </pc:sldChg>
      <pc:sldChg chg="addSp delSp modSp mod modClrScheme chgLayout">
        <pc:chgData name="BELLEMIN SANDRA" userId="5fe4e071-d3f4-40df-970f-ee8fcf898346" providerId="ADAL" clId="{94C515B4-143C-4326-AE64-97C42A6656DA}" dt="2023-09-21T07:57:57.404" v="53"/>
        <pc:sldMkLst>
          <pc:docMk/>
          <pc:sldMk cId="4089145810" sldId="282"/>
        </pc:sldMkLst>
        <pc:spChg chg="del">
          <ac:chgData name="BELLEMIN SANDRA" userId="5fe4e071-d3f4-40df-970f-ee8fcf898346" providerId="ADAL" clId="{94C515B4-143C-4326-AE64-97C42A6656DA}" dt="2023-09-21T07:57:56.020" v="52" actId="478"/>
          <ac:spMkLst>
            <pc:docMk/>
            <pc:sldMk cId="4089145810" sldId="282"/>
            <ac:spMk id="4" creationId="{6E7DA361-D1C3-38C0-68B7-43D7D7362E05}"/>
          </ac:spMkLst>
        </pc:spChg>
        <pc:picChg chg="del">
          <ac:chgData name="BELLEMIN SANDRA" userId="5fe4e071-d3f4-40df-970f-ee8fcf898346" providerId="ADAL" clId="{94C515B4-143C-4326-AE64-97C42A6656DA}" dt="2023-09-21T07:57:56.020" v="52" actId="478"/>
          <ac:picMkLst>
            <pc:docMk/>
            <pc:sldMk cId="4089145810" sldId="282"/>
            <ac:picMk id="2" creationId="{6E827DB2-ED1F-A370-033F-19E742240B3E}"/>
          </ac:picMkLst>
        </pc:picChg>
        <pc:picChg chg="del">
          <ac:chgData name="BELLEMIN SANDRA" userId="5fe4e071-d3f4-40df-970f-ee8fcf898346" providerId="ADAL" clId="{94C515B4-143C-4326-AE64-97C42A6656DA}" dt="2023-09-21T07:57:56.020" v="52" actId="478"/>
          <ac:picMkLst>
            <pc:docMk/>
            <pc:sldMk cId="4089145810" sldId="282"/>
            <ac:picMk id="3" creationId="{312A1D55-F416-E079-455C-8CE53E745B8B}"/>
          </ac:picMkLst>
        </pc:picChg>
        <pc:picChg chg="add mod">
          <ac:chgData name="BELLEMIN SANDRA" userId="5fe4e071-d3f4-40df-970f-ee8fcf898346" providerId="ADAL" clId="{94C515B4-143C-4326-AE64-97C42A6656DA}" dt="2023-09-21T07:57:57.404" v="53"/>
          <ac:picMkLst>
            <pc:docMk/>
            <pc:sldMk cId="4089145810" sldId="282"/>
            <ac:picMk id="6" creationId="{6758B211-768F-8440-801D-E9D207153068}"/>
          </ac:picMkLst>
        </pc:picChg>
      </pc:sldChg>
      <pc:sldChg chg="addSp delSp modSp mod modClrScheme chgLayout">
        <pc:chgData name="BELLEMIN SANDRA" userId="5fe4e071-d3f4-40df-970f-ee8fcf898346" providerId="ADAL" clId="{94C515B4-143C-4326-AE64-97C42A6656DA}" dt="2023-09-21T07:58:05.756" v="56"/>
        <pc:sldMkLst>
          <pc:docMk/>
          <pc:sldMk cId="3023573494" sldId="283"/>
        </pc:sldMkLst>
        <pc:picChg chg="del">
          <ac:chgData name="BELLEMIN SANDRA" userId="5fe4e071-d3f4-40df-970f-ee8fcf898346" providerId="ADAL" clId="{94C515B4-143C-4326-AE64-97C42A6656DA}" dt="2023-09-21T07:58:02.323" v="55" actId="478"/>
          <ac:picMkLst>
            <pc:docMk/>
            <pc:sldMk cId="3023573494" sldId="283"/>
            <ac:picMk id="3" creationId="{87B92855-347F-E19C-E577-BAFF7C5B6CE9}"/>
          </ac:picMkLst>
        </pc:picChg>
        <pc:picChg chg="del">
          <ac:chgData name="BELLEMIN SANDRA" userId="5fe4e071-d3f4-40df-970f-ee8fcf898346" providerId="ADAL" clId="{94C515B4-143C-4326-AE64-97C42A6656DA}" dt="2023-09-21T07:58:00.754" v="54" actId="478"/>
          <ac:picMkLst>
            <pc:docMk/>
            <pc:sldMk cId="3023573494" sldId="283"/>
            <ac:picMk id="4" creationId="{E65D378B-C2E3-FC36-C67C-795F267CEF8A}"/>
          </ac:picMkLst>
        </pc:picChg>
        <pc:picChg chg="add mod">
          <ac:chgData name="BELLEMIN SANDRA" userId="5fe4e071-d3f4-40df-970f-ee8fcf898346" providerId="ADAL" clId="{94C515B4-143C-4326-AE64-97C42A6656DA}" dt="2023-09-21T07:58:05.756" v="56"/>
          <ac:picMkLst>
            <pc:docMk/>
            <pc:sldMk cId="3023573494" sldId="283"/>
            <ac:picMk id="5" creationId="{0641E85D-4680-ACB4-FC8C-30BED9148379}"/>
          </ac:picMkLst>
        </pc:picChg>
      </pc:sldChg>
      <pc:sldChg chg="addSp delSp modSp mod modClrScheme chgLayout">
        <pc:chgData name="BELLEMIN SANDRA" userId="5fe4e071-d3f4-40df-970f-ee8fcf898346" providerId="ADAL" clId="{94C515B4-143C-4326-AE64-97C42A6656DA}" dt="2023-09-21T07:58:10.378" v="58"/>
        <pc:sldMkLst>
          <pc:docMk/>
          <pc:sldMk cId="636639671" sldId="284"/>
        </pc:sldMkLst>
        <pc:picChg chg="del">
          <ac:chgData name="BELLEMIN SANDRA" userId="5fe4e071-d3f4-40df-970f-ee8fcf898346" providerId="ADAL" clId="{94C515B4-143C-4326-AE64-97C42A6656DA}" dt="2023-09-21T07:58:08.963" v="57" actId="478"/>
          <ac:picMkLst>
            <pc:docMk/>
            <pc:sldMk cId="636639671" sldId="284"/>
            <ac:picMk id="3" creationId="{87B92855-347F-E19C-E577-BAFF7C5B6CE9}"/>
          </ac:picMkLst>
        </pc:picChg>
        <pc:picChg chg="del">
          <ac:chgData name="BELLEMIN SANDRA" userId="5fe4e071-d3f4-40df-970f-ee8fcf898346" providerId="ADAL" clId="{94C515B4-143C-4326-AE64-97C42A6656DA}" dt="2023-09-21T07:58:08.963" v="57" actId="478"/>
          <ac:picMkLst>
            <pc:docMk/>
            <pc:sldMk cId="636639671" sldId="284"/>
            <ac:picMk id="4" creationId="{821550B3-66DC-4704-7065-DF996F58D791}"/>
          </ac:picMkLst>
        </pc:picChg>
        <pc:picChg chg="add mod">
          <ac:chgData name="BELLEMIN SANDRA" userId="5fe4e071-d3f4-40df-970f-ee8fcf898346" providerId="ADAL" clId="{94C515B4-143C-4326-AE64-97C42A6656DA}" dt="2023-09-21T07:58:10.378" v="58"/>
          <ac:picMkLst>
            <pc:docMk/>
            <pc:sldMk cId="636639671" sldId="284"/>
            <ac:picMk id="5" creationId="{C3D129AC-40AA-BEB9-3407-F8DA28AC95E8}"/>
          </ac:picMkLst>
        </pc:picChg>
        <pc:picChg chg="del">
          <ac:chgData name="BELLEMIN SANDRA" userId="5fe4e071-d3f4-40df-970f-ee8fcf898346" providerId="ADAL" clId="{94C515B4-143C-4326-AE64-97C42A6656DA}" dt="2023-09-21T07:58:08.963" v="57" actId="478"/>
          <ac:picMkLst>
            <pc:docMk/>
            <pc:sldMk cId="636639671" sldId="284"/>
            <ac:picMk id="6" creationId="{593E19A9-6335-33CA-729E-A02AEEF9EA39}"/>
          </ac:picMkLst>
        </pc:picChg>
      </pc:sldChg>
      <pc:sldChg chg="addSp delSp modSp mod modClrScheme chgLayout">
        <pc:chgData name="BELLEMIN SANDRA" userId="5fe4e071-d3f4-40df-970f-ee8fcf898346" providerId="ADAL" clId="{94C515B4-143C-4326-AE64-97C42A6656DA}" dt="2023-09-21T07:58:17.293" v="60"/>
        <pc:sldMkLst>
          <pc:docMk/>
          <pc:sldMk cId="3735162702" sldId="285"/>
        </pc:sldMkLst>
        <pc:picChg chg="del">
          <ac:chgData name="BELLEMIN SANDRA" userId="5fe4e071-d3f4-40df-970f-ee8fcf898346" providerId="ADAL" clId="{94C515B4-143C-4326-AE64-97C42A6656DA}" dt="2023-09-21T07:58:15.795" v="59" actId="478"/>
          <ac:picMkLst>
            <pc:docMk/>
            <pc:sldMk cId="3735162702" sldId="285"/>
            <ac:picMk id="2" creationId="{E51E7D79-D3F9-CD59-82E1-2E5F080FEF59}"/>
          </ac:picMkLst>
        </pc:picChg>
        <pc:picChg chg="del">
          <ac:chgData name="BELLEMIN SANDRA" userId="5fe4e071-d3f4-40df-970f-ee8fcf898346" providerId="ADAL" clId="{94C515B4-143C-4326-AE64-97C42A6656DA}" dt="2023-09-21T07:58:15.795" v="59" actId="478"/>
          <ac:picMkLst>
            <pc:docMk/>
            <pc:sldMk cId="3735162702" sldId="285"/>
            <ac:picMk id="3" creationId="{87B92855-347F-E19C-E577-BAFF7C5B6CE9}"/>
          </ac:picMkLst>
        </pc:picChg>
        <pc:picChg chg="add mod">
          <ac:chgData name="BELLEMIN SANDRA" userId="5fe4e071-d3f4-40df-970f-ee8fcf898346" providerId="ADAL" clId="{94C515B4-143C-4326-AE64-97C42A6656DA}" dt="2023-09-21T07:58:17.293" v="60"/>
          <ac:picMkLst>
            <pc:docMk/>
            <pc:sldMk cId="3735162702" sldId="285"/>
            <ac:picMk id="5" creationId="{6DF40CEB-3E78-3E86-24C7-05FBD82FA835}"/>
          </ac:picMkLst>
        </pc:picChg>
      </pc:sldChg>
      <pc:sldChg chg="addSp delSp modSp mod modClrScheme chgLayout">
        <pc:chgData name="BELLEMIN SANDRA" userId="5fe4e071-d3f4-40df-970f-ee8fcf898346" providerId="ADAL" clId="{94C515B4-143C-4326-AE64-97C42A6656DA}" dt="2023-09-21T07:58:25.678" v="62"/>
        <pc:sldMkLst>
          <pc:docMk/>
          <pc:sldMk cId="4109585778" sldId="286"/>
        </pc:sldMkLst>
        <pc:picChg chg="del">
          <ac:chgData name="BELLEMIN SANDRA" userId="5fe4e071-d3f4-40df-970f-ee8fcf898346" providerId="ADAL" clId="{94C515B4-143C-4326-AE64-97C42A6656DA}" dt="2023-09-21T07:58:21.980" v="61" actId="478"/>
          <ac:picMkLst>
            <pc:docMk/>
            <pc:sldMk cId="4109585778" sldId="286"/>
            <ac:picMk id="2" creationId="{271F076B-4741-77D2-37B0-E00AE5BC4799}"/>
          </ac:picMkLst>
        </pc:picChg>
        <pc:picChg chg="del">
          <ac:chgData name="BELLEMIN SANDRA" userId="5fe4e071-d3f4-40df-970f-ee8fcf898346" providerId="ADAL" clId="{94C515B4-143C-4326-AE64-97C42A6656DA}" dt="2023-09-21T07:58:21.980" v="61" actId="478"/>
          <ac:picMkLst>
            <pc:docMk/>
            <pc:sldMk cId="4109585778" sldId="286"/>
            <ac:picMk id="3" creationId="{87B92855-347F-E19C-E577-BAFF7C5B6CE9}"/>
          </ac:picMkLst>
        </pc:picChg>
        <pc:picChg chg="del">
          <ac:chgData name="BELLEMIN SANDRA" userId="5fe4e071-d3f4-40df-970f-ee8fcf898346" providerId="ADAL" clId="{94C515B4-143C-4326-AE64-97C42A6656DA}" dt="2023-09-21T07:58:21.980" v="61" actId="478"/>
          <ac:picMkLst>
            <pc:docMk/>
            <pc:sldMk cId="4109585778" sldId="286"/>
            <ac:picMk id="5" creationId="{23FCE48E-7A1F-6BC1-D3E0-FF8E217A9251}"/>
          </ac:picMkLst>
        </pc:picChg>
        <pc:picChg chg="add mod">
          <ac:chgData name="BELLEMIN SANDRA" userId="5fe4e071-d3f4-40df-970f-ee8fcf898346" providerId="ADAL" clId="{94C515B4-143C-4326-AE64-97C42A6656DA}" dt="2023-09-21T07:58:25.678" v="62"/>
          <ac:picMkLst>
            <pc:docMk/>
            <pc:sldMk cId="4109585778" sldId="286"/>
            <ac:picMk id="6" creationId="{DCDE8F6C-F142-59F9-0AF2-568F23036CAF}"/>
          </ac:picMkLst>
        </pc:picChg>
      </pc:sldChg>
      <pc:sldChg chg="addSp delSp modSp mod modClrScheme chgLayout">
        <pc:chgData name="BELLEMIN SANDRA" userId="5fe4e071-d3f4-40df-970f-ee8fcf898346" providerId="ADAL" clId="{94C515B4-143C-4326-AE64-97C42A6656DA}" dt="2023-09-21T07:58:31.650" v="64"/>
        <pc:sldMkLst>
          <pc:docMk/>
          <pc:sldMk cId="282457605" sldId="287"/>
        </pc:sldMkLst>
        <pc:picChg chg="del">
          <ac:chgData name="BELLEMIN SANDRA" userId="5fe4e071-d3f4-40df-970f-ee8fcf898346" providerId="ADAL" clId="{94C515B4-143C-4326-AE64-97C42A6656DA}" dt="2023-09-21T07:58:29.786" v="63" actId="478"/>
          <ac:picMkLst>
            <pc:docMk/>
            <pc:sldMk cId="282457605" sldId="287"/>
            <ac:picMk id="2" creationId="{B09F6F90-EDC3-F7C2-2C71-2A157C4D23BE}"/>
          </ac:picMkLst>
        </pc:picChg>
        <pc:picChg chg="del">
          <ac:chgData name="BELLEMIN SANDRA" userId="5fe4e071-d3f4-40df-970f-ee8fcf898346" providerId="ADAL" clId="{94C515B4-143C-4326-AE64-97C42A6656DA}" dt="2023-09-21T07:58:29.786" v="63" actId="478"/>
          <ac:picMkLst>
            <pc:docMk/>
            <pc:sldMk cId="282457605" sldId="287"/>
            <ac:picMk id="3" creationId="{87B92855-347F-E19C-E577-BAFF7C5B6CE9}"/>
          </ac:picMkLst>
        </pc:picChg>
        <pc:picChg chg="add mod">
          <ac:chgData name="BELLEMIN SANDRA" userId="5fe4e071-d3f4-40df-970f-ee8fcf898346" providerId="ADAL" clId="{94C515B4-143C-4326-AE64-97C42A6656DA}" dt="2023-09-21T07:58:31.650" v="64"/>
          <ac:picMkLst>
            <pc:docMk/>
            <pc:sldMk cId="282457605" sldId="287"/>
            <ac:picMk id="5" creationId="{F83AED4E-53F7-C1E0-EC45-64D682C24E46}"/>
          </ac:picMkLst>
        </pc:picChg>
      </pc:sldChg>
      <pc:sldChg chg="addSp delSp modSp mod modClrScheme chgLayout">
        <pc:chgData name="BELLEMIN SANDRA" userId="5fe4e071-d3f4-40df-970f-ee8fcf898346" providerId="ADAL" clId="{94C515B4-143C-4326-AE64-97C42A6656DA}" dt="2023-09-21T07:58:38.912" v="66"/>
        <pc:sldMkLst>
          <pc:docMk/>
          <pc:sldMk cId="249797926" sldId="288"/>
        </pc:sldMkLst>
        <pc:picChg chg="del">
          <ac:chgData name="BELLEMIN SANDRA" userId="5fe4e071-d3f4-40df-970f-ee8fcf898346" providerId="ADAL" clId="{94C515B4-143C-4326-AE64-97C42A6656DA}" dt="2023-09-21T07:58:36.668" v="65" actId="478"/>
          <ac:picMkLst>
            <pc:docMk/>
            <pc:sldMk cId="249797926" sldId="288"/>
            <ac:picMk id="2" creationId="{C9842923-F79C-5860-EB6F-39D45DAD0AB1}"/>
          </ac:picMkLst>
        </pc:picChg>
        <pc:picChg chg="del">
          <ac:chgData name="BELLEMIN SANDRA" userId="5fe4e071-d3f4-40df-970f-ee8fcf898346" providerId="ADAL" clId="{94C515B4-143C-4326-AE64-97C42A6656DA}" dt="2023-09-21T07:58:36.668" v="65" actId="478"/>
          <ac:picMkLst>
            <pc:docMk/>
            <pc:sldMk cId="249797926" sldId="288"/>
            <ac:picMk id="3" creationId="{87B92855-347F-E19C-E577-BAFF7C5B6CE9}"/>
          </ac:picMkLst>
        </pc:picChg>
        <pc:picChg chg="add mod">
          <ac:chgData name="BELLEMIN SANDRA" userId="5fe4e071-d3f4-40df-970f-ee8fcf898346" providerId="ADAL" clId="{94C515B4-143C-4326-AE64-97C42A6656DA}" dt="2023-09-21T07:58:38.912" v="66"/>
          <ac:picMkLst>
            <pc:docMk/>
            <pc:sldMk cId="249797926" sldId="288"/>
            <ac:picMk id="5" creationId="{4A9A2D19-C1C5-767E-F82B-962D1CD2444C}"/>
          </ac:picMkLst>
        </pc:picChg>
        <pc:picChg chg="del">
          <ac:chgData name="BELLEMIN SANDRA" userId="5fe4e071-d3f4-40df-970f-ee8fcf898346" providerId="ADAL" clId="{94C515B4-143C-4326-AE64-97C42A6656DA}" dt="2023-09-21T07:58:36.668" v="65" actId="478"/>
          <ac:picMkLst>
            <pc:docMk/>
            <pc:sldMk cId="249797926" sldId="288"/>
            <ac:picMk id="6" creationId="{0B4685C0-889C-C99A-792A-287634F7C62A}"/>
          </ac:picMkLst>
        </pc:picChg>
      </pc:sldChg>
      <pc:sldChg chg="addSp delSp modSp mod modClrScheme chgLayout">
        <pc:chgData name="BELLEMIN SANDRA" userId="5fe4e071-d3f4-40df-970f-ee8fcf898346" providerId="ADAL" clId="{94C515B4-143C-4326-AE64-97C42A6656DA}" dt="2023-09-21T07:58:46.323" v="68"/>
        <pc:sldMkLst>
          <pc:docMk/>
          <pc:sldMk cId="3307044971" sldId="289"/>
        </pc:sldMkLst>
        <pc:picChg chg="del">
          <ac:chgData name="BELLEMIN SANDRA" userId="5fe4e071-d3f4-40df-970f-ee8fcf898346" providerId="ADAL" clId="{94C515B4-143C-4326-AE64-97C42A6656DA}" dt="2023-09-21T07:58:44.484" v="67" actId="478"/>
          <ac:picMkLst>
            <pc:docMk/>
            <pc:sldMk cId="3307044971" sldId="289"/>
            <ac:picMk id="3" creationId="{87B92855-347F-E19C-E577-BAFF7C5B6CE9}"/>
          </ac:picMkLst>
        </pc:picChg>
        <pc:picChg chg="add mod">
          <ac:chgData name="BELLEMIN SANDRA" userId="5fe4e071-d3f4-40df-970f-ee8fcf898346" providerId="ADAL" clId="{94C515B4-143C-4326-AE64-97C42A6656DA}" dt="2023-09-21T07:58:46.323" v="68"/>
          <ac:picMkLst>
            <pc:docMk/>
            <pc:sldMk cId="3307044971" sldId="289"/>
            <ac:picMk id="4" creationId="{838EAE18-C648-8CD8-5488-1956F8B1087D}"/>
          </ac:picMkLst>
        </pc:picChg>
        <pc:picChg chg="del">
          <ac:chgData name="BELLEMIN SANDRA" userId="5fe4e071-d3f4-40df-970f-ee8fcf898346" providerId="ADAL" clId="{94C515B4-143C-4326-AE64-97C42A6656DA}" dt="2023-09-21T07:58:44.484" v="67" actId="478"/>
          <ac:picMkLst>
            <pc:docMk/>
            <pc:sldMk cId="3307044971" sldId="289"/>
            <ac:picMk id="7" creationId="{DED809A0-2648-9A2C-8727-E6E0ED894551}"/>
          </ac:picMkLst>
        </pc:picChg>
        <pc:picChg chg="del">
          <ac:chgData name="BELLEMIN SANDRA" userId="5fe4e071-d3f4-40df-970f-ee8fcf898346" providerId="ADAL" clId="{94C515B4-143C-4326-AE64-97C42A6656DA}" dt="2023-09-21T07:58:44.484" v="67" actId="478"/>
          <ac:picMkLst>
            <pc:docMk/>
            <pc:sldMk cId="3307044971" sldId="289"/>
            <ac:picMk id="8" creationId="{EB5EFDE2-2C28-B207-37EC-B33ACC254536}"/>
          </ac:picMkLst>
        </pc:picChg>
        <pc:picChg chg="del">
          <ac:chgData name="BELLEMIN SANDRA" userId="5fe4e071-d3f4-40df-970f-ee8fcf898346" providerId="ADAL" clId="{94C515B4-143C-4326-AE64-97C42A6656DA}" dt="2023-09-21T07:58:44.484" v="67" actId="478"/>
          <ac:picMkLst>
            <pc:docMk/>
            <pc:sldMk cId="3307044971" sldId="289"/>
            <ac:picMk id="9" creationId="{6DB68EFF-04D9-D919-3186-9FAF6F1E0EFB}"/>
          </ac:picMkLst>
        </pc:picChg>
      </pc:sldChg>
      <pc:sldChg chg="addSp delSp modSp mod modClrScheme chgLayout">
        <pc:chgData name="BELLEMIN SANDRA" userId="5fe4e071-d3f4-40df-970f-ee8fcf898346" providerId="ADAL" clId="{94C515B4-143C-4326-AE64-97C42A6656DA}" dt="2023-09-21T07:58:54.258" v="70"/>
        <pc:sldMkLst>
          <pc:docMk/>
          <pc:sldMk cId="1510707870" sldId="290"/>
        </pc:sldMkLst>
        <pc:picChg chg="del">
          <ac:chgData name="BELLEMIN SANDRA" userId="5fe4e071-d3f4-40df-970f-ee8fcf898346" providerId="ADAL" clId="{94C515B4-143C-4326-AE64-97C42A6656DA}" dt="2023-09-21T07:58:50.748" v="69" actId="478"/>
          <ac:picMkLst>
            <pc:docMk/>
            <pc:sldMk cId="1510707870" sldId="290"/>
            <ac:picMk id="2" creationId="{C6F27682-44C6-4697-D6C0-D5FBAE22CF34}"/>
          </ac:picMkLst>
        </pc:picChg>
        <pc:picChg chg="del">
          <ac:chgData name="BELLEMIN SANDRA" userId="5fe4e071-d3f4-40df-970f-ee8fcf898346" providerId="ADAL" clId="{94C515B4-143C-4326-AE64-97C42A6656DA}" dt="2023-09-21T07:58:50.748" v="69" actId="478"/>
          <ac:picMkLst>
            <pc:docMk/>
            <pc:sldMk cId="1510707870" sldId="290"/>
            <ac:picMk id="3" creationId="{87B92855-347F-E19C-E577-BAFF7C5B6CE9}"/>
          </ac:picMkLst>
        </pc:picChg>
        <pc:picChg chg="del">
          <ac:chgData name="BELLEMIN SANDRA" userId="5fe4e071-d3f4-40df-970f-ee8fcf898346" providerId="ADAL" clId="{94C515B4-143C-4326-AE64-97C42A6656DA}" dt="2023-09-21T07:58:50.748" v="69" actId="478"/>
          <ac:picMkLst>
            <pc:docMk/>
            <pc:sldMk cId="1510707870" sldId="290"/>
            <ac:picMk id="4" creationId="{3533A3EA-4F9C-3828-97CF-9D63EFA33496}"/>
          </ac:picMkLst>
        </pc:picChg>
        <pc:picChg chg="del">
          <ac:chgData name="BELLEMIN SANDRA" userId="5fe4e071-d3f4-40df-970f-ee8fcf898346" providerId="ADAL" clId="{94C515B4-143C-4326-AE64-97C42A6656DA}" dt="2023-09-21T07:58:50.748" v="69" actId="478"/>
          <ac:picMkLst>
            <pc:docMk/>
            <pc:sldMk cId="1510707870" sldId="290"/>
            <ac:picMk id="6" creationId="{277B9AB5-54D0-A7FB-2669-DEBC85A71F89}"/>
          </ac:picMkLst>
        </pc:picChg>
        <pc:picChg chg="del">
          <ac:chgData name="BELLEMIN SANDRA" userId="5fe4e071-d3f4-40df-970f-ee8fcf898346" providerId="ADAL" clId="{94C515B4-143C-4326-AE64-97C42A6656DA}" dt="2023-09-21T07:58:50.748" v="69" actId="478"/>
          <ac:picMkLst>
            <pc:docMk/>
            <pc:sldMk cId="1510707870" sldId="290"/>
            <ac:picMk id="7" creationId="{EC9D8C77-9E1F-7335-917E-58C1335C3E69}"/>
          </ac:picMkLst>
        </pc:picChg>
        <pc:picChg chg="add mod">
          <ac:chgData name="BELLEMIN SANDRA" userId="5fe4e071-d3f4-40df-970f-ee8fcf898346" providerId="ADAL" clId="{94C515B4-143C-4326-AE64-97C42A6656DA}" dt="2023-09-21T07:58:54.258" v="70"/>
          <ac:picMkLst>
            <pc:docMk/>
            <pc:sldMk cId="1510707870" sldId="290"/>
            <ac:picMk id="8" creationId="{585483A4-E5C5-1785-5D01-AEF7DBBD7E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622D9-7BC3-4408-A41C-D78C786159BC}"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2A2BA-45F2-4A1D-BB63-0451F72DA02C}" type="slidenum">
              <a:rPr lang="fr-FR" smtClean="0"/>
              <a:t>‹N°›</a:t>
            </a:fld>
            <a:endParaRPr lang="fr-FR"/>
          </a:p>
        </p:txBody>
      </p:sp>
    </p:spTree>
    <p:extLst>
      <p:ext uri="{BB962C8B-B14F-4D97-AF65-F5344CB8AC3E}">
        <p14:creationId xmlns:p14="http://schemas.microsoft.com/office/powerpoint/2010/main" val="100008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CONJUGUER</a:t>
            </a:r>
            <a:r>
              <a:rPr lang="fr-FR" sz="1200" b="0"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 </a:t>
            </a:r>
            <a:r>
              <a:rPr lang="fr-FR" sz="1200" b="0"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Les marques de la personne au présent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Leçon 48 : Verbe en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-es</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ou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-t</a:t>
            </a:r>
            <a:r>
              <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a:t>
            </a:fld>
            <a:endParaRPr lang="fr-FR"/>
          </a:p>
        </p:txBody>
      </p:sp>
    </p:spTree>
    <p:extLst>
      <p:ext uri="{BB962C8B-B14F-4D97-AF65-F5344CB8AC3E}">
        <p14:creationId xmlns:p14="http://schemas.microsoft.com/office/powerpoint/2010/main" val="60752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pour le verbe </a:t>
            </a:r>
            <a:r>
              <a:rPr lang="fr-FR" b="1" i="1" dirty="0"/>
              <a:t>conduire</a:t>
            </a:r>
            <a:r>
              <a:rPr lang="fr-FR" b="0" i="1" dirty="0"/>
              <a:t> et du nouveau verbe.</a:t>
            </a:r>
          </a:p>
          <a:p>
            <a:endParaRPr lang="fr-FR" dirty="0"/>
          </a:p>
          <a:p>
            <a:r>
              <a:rPr lang="fr-FR" sz="1800" b="0" i="0" u="none" strike="noStrike" baseline="0" dirty="0">
                <a:solidFill>
                  <a:srgbClr val="00AEEF"/>
                </a:solidFill>
                <a:latin typeface="FSAlbert"/>
              </a:rPr>
              <a:t>« La conjugaison de ce verbe ressemble à laquelle des deux que nous avons vues ? Regardez la fin des formes.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10</a:t>
            </a:fld>
            <a:endParaRPr lang="fr-FR"/>
          </a:p>
        </p:txBody>
      </p:sp>
    </p:spTree>
    <p:extLst>
      <p:ext uri="{BB962C8B-B14F-4D97-AF65-F5344CB8AC3E}">
        <p14:creationId xmlns:p14="http://schemas.microsoft.com/office/powerpoint/2010/main" val="375954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pour le verbe </a:t>
            </a:r>
            <a:r>
              <a:rPr lang="fr-FR" b="1" i="1" dirty="0"/>
              <a:t>crier</a:t>
            </a:r>
            <a:r>
              <a:rPr lang="fr-FR" i="1" dirty="0"/>
              <a:t>.</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11</a:t>
            </a:fld>
            <a:endParaRPr lang="fr-FR"/>
          </a:p>
        </p:txBody>
      </p:sp>
    </p:spTree>
    <p:extLst>
      <p:ext uri="{BB962C8B-B14F-4D97-AF65-F5344CB8AC3E}">
        <p14:creationId xmlns:p14="http://schemas.microsoft.com/office/powerpoint/2010/main" val="280127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 </a:t>
            </a:r>
            <a:r>
              <a:rPr lang="fr-FR" b="1" i="1" dirty="0"/>
              <a:t>Observation</a:t>
            </a:r>
            <a:r>
              <a:rPr lang="fr-FR" b="1" dirty="0"/>
              <a:t>. Comparer les marques de verbes au présent de l’indicatif</a:t>
            </a:r>
          </a:p>
          <a:p>
            <a:endParaRPr lang="fr-FR" dirty="0"/>
          </a:p>
          <a:p>
            <a:r>
              <a:rPr lang="fr-FR" sz="1800" b="0" i="0" u="none" strike="noStrike" baseline="0" dirty="0">
                <a:solidFill>
                  <a:srgbClr val="00AEEF"/>
                </a:solidFill>
                <a:latin typeface="FSAlbert"/>
              </a:rPr>
              <a:t>« Savez-vous comment faire pour savoir si un verbe va avoir les marques de la personne </a:t>
            </a:r>
            <a:r>
              <a:rPr lang="fr-FR" sz="1800" b="1" i="0" u="none" strike="noStrike" baseline="0" dirty="0">
                <a:solidFill>
                  <a:srgbClr val="00AEEF"/>
                </a:solidFill>
                <a:latin typeface="FSAlbert"/>
              </a:rPr>
              <a:t>-e, -es, -e </a:t>
            </a:r>
            <a:r>
              <a:rPr lang="fr-FR" sz="1800" b="0" i="0" u="none" strike="noStrike" baseline="0" dirty="0">
                <a:solidFill>
                  <a:srgbClr val="00AEEF"/>
                </a:solidFill>
                <a:latin typeface="FSAlbert"/>
              </a:rPr>
              <a:t>ou bien </a:t>
            </a:r>
            <a:r>
              <a:rPr lang="fr-FR" sz="1800" b="1" i="0" u="none" strike="noStrike" baseline="0" dirty="0">
                <a:solidFill>
                  <a:srgbClr val="00AEEF"/>
                </a:solidFill>
                <a:latin typeface="FSAlbert"/>
              </a:rPr>
              <a:t>-s, -s, -t </a:t>
            </a:r>
            <a:r>
              <a:rPr lang="fr-FR" sz="1800" b="0" i="0" u="none" strike="noStrike" baseline="0" dirty="0">
                <a:solidFill>
                  <a:srgbClr val="00AEEF"/>
                </a:solidFill>
                <a:latin typeface="FSAlbert"/>
              </a:rPr>
              <a:t>? » </a:t>
            </a:r>
          </a:p>
          <a:p>
            <a:pPr algn="l"/>
            <a:endParaRPr lang="fr-FR" sz="1800" b="0" i="0" u="none" strike="noStrike" baseline="0" dirty="0">
              <a:solidFill>
                <a:srgbClr val="000000"/>
              </a:solidFill>
              <a:latin typeface="FSAlbert"/>
            </a:endParaRPr>
          </a:p>
          <a:p>
            <a:r>
              <a:rPr lang="fr-FR" sz="1800" b="1" i="0" u="sng" strike="noStrike" baseline="0" dirty="0">
                <a:solidFill>
                  <a:srgbClr val="68BD44"/>
                </a:solidFill>
                <a:latin typeface="FSAlbert"/>
              </a:rPr>
              <a:t>Réponses probables à rectifier grâce aux contre-exemples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 Si ça se termine par </a:t>
            </a:r>
            <a:r>
              <a:rPr lang="fr-FR" sz="1800" b="1" i="0" u="none" strike="noStrike" baseline="0" dirty="0">
                <a:solidFill>
                  <a:srgbClr val="211D1E"/>
                </a:solidFill>
                <a:latin typeface="FSAlbert"/>
              </a:rPr>
              <a:t>[i] </a:t>
            </a:r>
            <a:r>
              <a:rPr lang="fr-FR" sz="1800" b="0" i="0" u="none" strike="noStrike" baseline="0" dirty="0">
                <a:solidFill>
                  <a:srgbClr val="211D1E"/>
                </a:solidFill>
                <a:latin typeface="FSAlbert"/>
              </a:rPr>
              <a:t>comme dans </a:t>
            </a:r>
            <a:r>
              <a:rPr lang="fr-FR" sz="1800" b="0" i="1" u="none" strike="noStrike" baseline="0" dirty="0">
                <a:solidFill>
                  <a:srgbClr val="211D1E"/>
                </a:solidFill>
                <a:latin typeface="FSAlbert"/>
              </a:rPr>
              <a:t>je </a:t>
            </a:r>
            <a:r>
              <a:rPr lang="fr-FR" sz="1800" b="1" i="1" u="none" strike="noStrike" baseline="0" dirty="0">
                <a:solidFill>
                  <a:srgbClr val="211D1E"/>
                </a:solidFill>
                <a:latin typeface="FSAlbert"/>
              </a:rPr>
              <a:t>ris</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finis</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conduis</a:t>
            </a:r>
            <a:r>
              <a:rPr lang="fr-FR" sz="1800" b="0" i="0" u="none" strike="noStrike" baseline="0" dirty="0">
                <a:solidFill>
                  <a:srgbClr val="211D1E"/>
                </a:solidFill>
                <a:latin typeface="FSAlbert"/>
              </a:rPr>
              <a:t>, c’est la série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Non </a:t>
            </a:r>
            <a:r>
              <a:rPr lang="fr-FR" sz="1800" b="0" i="0" u="none" strike="noStrike" baseline="0" dirty="0">
                <a:solidFill>
                  <a:srgbClr val="211D1E"/>
                </a:solidFill>
                <a:latin typeface="FSAlbert"/>
              </a:rPr>
              <a:t>parce que c’est </a:t>
            </a:r>
            <a:r>
              <a:rPr lang="fr-FR" sz="1800" b="0" i="1" u="none" strike="noStrike" baseline="0" dirty="0">
                <a:solidFill>
                  <a:srgbClr val="211D1E"/>
                </a:solidFill>
                <a:latin typeface="FSAlbert"/>
              </a:rPr>
              <a:t>je </a:t>
            </a:r>
            <a:r>
              <a:rPr lang="fr-FR" sz="1800" b="0" i="1" u="none" strike="noStrike" baseline="0" dirty="0" err="1">
                <a:solidFill>
                  <a:srgbClr val="211D1E"/>
                </a:solidFill>
                <a:latin typeface="FSAlbert"/>
              </a:rPr>
              <a:t>cri-e</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et on entend </a:t>
            </a:r>
            <a:r>
              <a:rPr lang="fr-FR" sz="1800" b="1" i="0" u="none" strike="noStrike" baseline="0" dirty="0">
                <a:solidFill>
                  <a:srgbClr val="211D1E"/>
                </a:solidFill>
                <a:latin typeface="FSAlbert"/>
              </a:rPr>
              <a:t>[i]</a:t>
            </a:r>
            <a:r>
              <a:rPr lang="fr-FR" sz="1800" b="0" i="0" u="none" strike="noStrike" baseline="0" dirty="0">
                <a:solidFill>
                  <a:srgbClr val="211D1E"/>
                </a:solidFill>
                <a:latin typeface="FSAlbert"/>
              </a:rPr>
              <a:t>.</a:t>
            </a:r>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12</a:t>
            </a:fld>
            <a:endParaRPr lang="fr-FR"/>
          </a:p>
        </p:txBody>
      </p:sp>
    </p:spTree>
    <p:extLst>
      <p:ext uri="{BB962C8B-B14F-4D97-AF65-F5344CB8AC3E}">
        <p14:creationId xmlns:p14="http://schemas.microsoft.com/office/powerpoint/2010/main" val="2814086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211D1E"/>
                </a:solidFill>
                <a:latin typeface="FSAlbert"/>
              </a:rPr>
              <a:t>- Si ça se termine à l’oral par un son-consonne comme dans </a:t>
            </a:r>
            <a:r>
              <a:rPr lang="fr-FR" sz="1800" b="0" i="1" u="none" strike="noStrike" baseline="0" dirty="0">
                <a:solidFill>
                  <a:srgbClr val="211D1E"/>
                </a:solidFill>
                <a:latin typeface="FSAlbert"/>
              </a:rPr>
              <a:t>je </a:t>
            </a:r>
            <a:r>
              <a:rPr lang="fr-FR" sz="1800" b="1" i="1" u="none" strike="noStrike" baseline="0" dirty="0">
                <a:solidFill>
                  <a:srgbClr val="211D1E"/>
                </a:solidFill>
                <a:latin typeface="FSAlbert"/>
              </a:rPr>
              <a:t>lave</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ramasse</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regarde</a:t>
            </a:r>
            <a:r>
              <a:rPr lang="fr-FR" sz="1800" b="0" i="0" u="none" strike="noStrike" baseline="0" dirty="0">
                <a:solidFill>
                  <a:srgbClr val="211D1E"/>
                </a:solidFill>
                <a:latin typeface="FSAlbert"/>
              </a:rPr>
              <a:t>, c’est la série </a:t>
            </a:r>
            <a:r>
              <a:rPr lang="fr-FR" sz="1800" b="1" i="0" u="none" strike="noStrike" baseline="0" dirty="0">
                <a:solidFill>
                  <a:srgbClr val="211D1E"/>
                </a:solidFill>
                <a:latin typeface="FSAlbert"/>
              </a:rPr>
              <a:t>-e, -es, -e</a:t>
            </a:r>
            <a:r>
              <a:rPr lang="fr-FR" sz="1800" b="0" i="0" u="none" strike="noStrike" baseline="0" dirty="0">
                <a:solidFill>
                  <a:srgbClr val="211D1E"/>
                </a:solidFill>
                <a:latin typeface="FSAlbert"/>
              </a:rPr>
              <a:t>…</a:t>
            </a:r>
          </a:p>
          <a:p>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Oui, </a:t>
            </a:r>
            <a:r>
              <a:rPr lang="fr-FR" sz="1800" b="0" i="0" u="none" strike="noStrike" baseline="0" dirty="0">
                <a:solidFill>
                  <a:srgbClr val="211D1E"/>
                </a:solidFill>
                <a:latin typeface="FSAlbert"/>
              </a:rPr>
              <a:t>mais ce n’est pas suffisant</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parce que c’est </a:t>
            </a:r>
            <a:r>
              <a:rPr lang="fr-FR" sz="1800" b="0" i="1" u="none" strike="noStrike" baseline="0" dirty="0">
                <a:solidFill>
                  <a:srgbClr val="211D1E"/>
                </a:solidFill>
                <a:latin typeface="FSAlbert"/>
              </a:rPr>
              <a:t>je </a:t>
            </a:r>
            <a:r>
              <a:rPr lang="fr-FR" sz="1800" b="0" i="1" u="none" strike="noStrike" baseline="0" dirty="0" err="1">
                <a:solidFill>
                  <a:srgbClr val="211D1E"/>
                </a:solidFill>
                <a:latin typeface="FSAlbert"/>
              </a:rPr>
              <a:t>dor-s</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et on entend un son-consonne.</a:t>
            </a:r>
          </a:p>
          <a:p>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 S’il y a deux formes au radical, comme dans </a:t>
            </a:r>
            <a:r>
              <a:rPr lang="fr-FR" sz="1800" b="0" i="1" u="none" strike="noStrike" baseline="0" dirty="0">
                <a:solidFill>
                  <a:srgbClr val="211D1E"/>
                </a:solidFill>
                <a:latin typeface="FSAlbert"/>
              </a:rPr>
              <a:t>je </a:t>
            </a:r>
            <a:r>
              <a:rPr lang="fr-FR" sz="1800" b="1" i="1" u="none" strike="noStrike" baseline="0" dirty="0">
                <a:solidFill>
                  <a:srgbClr val="211D1E"/>
                </a:solidFill>
                <a:latin typeface="FSAlbert"/>
              </a:rPr>
              <a:t>finis</a:t>
            </a:r>
            <a:r>
              <a:rPr lang="fr-FR" sz="1800" b="0" i="1" u="none" strike="noStrike" baseline="0" dirty="0">
                <a:solidFill>
                  <a:srgbClr val="211D1E"/>
                </a:solidFill>
                <a:latin typeface="FSAlbert"/>
              </a:rPr>
              <a:t> / nous </a:t>
            </a:r>
            <a:r>
              <a:rPr lang="fr-FR" sz="1800" b="1" i="1" u="none" strike="noStrike" baseline="0" dirty="0">
                <a:solidFill>
                  <a:srgbClr val="211D1E"/>
                </a:solidFill>
                <a:latin typeface="FSAlbert"/>
              </a:rPr>
              <a:t>finissons</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dors</a:t>
            </a:r>
            <a:r>
              <a:rPr lang="fr-FR" sz="1800" b="0" i="1" u="none" strike="noStrike" baseline="0" dirty="0">
                <a:solidFill>
                  <a:srgbClr val="211D1E"/>
                </a:solidFill>
                <a:latin typeface="FSAlbert"/>
              </a:rPr>
              <a:t> / nous </a:t>
            </a:r>
            <a:r>
              <a:rPr lang="fr-FR" sz="1800" b="1" i="1" u="none" strike="noStrike" baseline="0" dirty="0">
                <a:solidFill>
                  <a:srgbClr val="211D1E"/>
                </a:solidFill>
                <a:latin typeface="FSAlbert"/>
              </a:rPr>
              <a:t>dormons</a:t>
            </a:r>
            <a:r>
              <a:rPr lang="fr-FR" sz="1800" b="0" i="1" u="none" strike="noStrike" baseline="0" dirty="0">
                <a:solidFill>
                  <a:srgbClr val="211D1E"/>
                </a:solidFill>
                <a:latin typeface="FSAlbert"/>
              </a:rPr>
              <a:t>, je </a:t>
            </a:r>
            <a:r>
              <a:rPr lang="fr-FR" sz="1800" b="1" i="1" u="none" strike="noStrike" baseline="0" dirty="0">
                <a:solidFill>
                  <a:srgbClr val="211D1E"/>
                </a:solidFill>
                <a:latin typeface="FSAlbert"/>
              </a:rPr>
              <a:t>conduis</a:t>
            </a:r>
            <a:r>
              <a:rPr lang="fr-FR" sz="1800" b="0" i="1" u="none" strike="noStrike" baseline="0" dirty="0">
                <a:solidFill>
                  <a:srgbClr val="211D1E"/>
                </a:solidFill>
                <a:latin typeface="FSAlbert"/>
              </a:rPr>
              <a:t> / nous </a:t>
            </a:r>
            <a:r>
              <a:rPr lang="fr-FR" sz="1800" b="1" i="1" u="none" strike="noStrike" baseline="0" dirty="0">
                <a:solidFill>
                  <a:srgbClr val="211D1E"/>
                </a:solidFill>
                <a:latin typeface="FSAlbert"/>
              </a:rPr>
              <a:t>conduisons</a:t>
            </a:r>
            <a:r>
              <a:rPr lang="fr-FR" sz="1800" b="0" i="0" u="none" strike="noStrike" baseline="0" dirty="0">
                <a:solidFill>
                  <a:srgbClr val="211D1E"/>
                </a:solidFill>
                <a:latin typeface="FSAlbert"/>
              </a:rPr>
              <a:t>, c’est la série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Oui, </a:t>
            </a:r>
            <a:r>
              <a:rPr lang="fr-FR" sz="1800" b="0" i="0" u="none" strike="noStrike" baseline="0" dirty="0">
                <a:solidFill>
                  <a:srgbClr val="211D1E"/>
                </a:solidFill>
                <a:latin typeface="FSAlbert"/>
              </a:rPr>
              <a:t>mais ce n’est pas suffisant parce que c’est </a:t>
            </a:r>
            <a:r>
              <a:rPr lang="fr-FR" sz="1800" b="0" i="1" u="none" strike="noStrike" baseline="0" dirty="0">
                <a:solidFill>
                  <a:srgbClr val="211D1E"/>
                </a:solidFill>
                <a:latin typeface="FSAlbert"/>
              </a:rPr>
              <a:t>je ris / nous rions </a:t>
            </a:r>
            <a:r>
              <a:rPr lang="fr-FR" sz="1800" b="0" i="0" u="none" strike="noStrike" baseline="0" dirty="0">
                <a:solidFill>
                  <a:srgbClr val="211D1E"/>
                </a:solidFill>
                <a:latin typeface="FSAlbert"/>
              </a:rPr>
              <a:t>: une seule forme du radical, mais quand même série </a:t>
            </a:r>
            <a:r>
              <a:rPr lang="fr-FR" sz="1800" b="1" i="0" u="none" strike="noStrike" baseline="0" dirty="0">
                <a:solidFill>
                  <a:srgbClr val="211D1E"/>
                </a:solidFill>
                <a:latin typeface="FSAlbert"/>
              </a:rPr>
              <a:t>-s, -s, -t</a:t>
            </a:r>
            <a:r>
              <a:rPr lang="fr-FR" sz="1800" b="0" i="0" u="none" strike="noStrike" baseline="0" dirty="0">
                <a:solidFill>
                  <a:srgbClr val="211D1E"/>
                </a:solidFill>
                <a:latin typeface="FSAlbert"/>
              </a:rPr>
              <a:t>… </a:t>
            </a:r>
            <a:endParaRPr lang="fr-FR" sz="1800"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13</a:t>
            </a:fld>
            <a:endParaRPr lang="fr-FR"/>
          </a:p>
        </p:txBody>
      </p:sp>
    </p:spTree>
    <p:extLst>
      <p:ext uri="{BB962C8B-B14F-4D97-AF65-F5344CB8AC3E}">
        <p14:creationId xmlns:p14="http://schemas.microsoft.com/office/powerpoint/2010/main" val="79916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Trouver les infinitifs de ces verbes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14</a:t>
            </a:fld>
            <a:endParaRPr lang="fr-FR"/>
          </a:p>
        </p:txBody>
      </p:sp>
    </p:spTree>
    <p:extLst>
      <p:ext uri="{BB962C8B-B14F-4D97-AF65-F5344CB8AC3E}">
        <p14:creationId xmlns:p14="http://schemas.microsoft.com/office/powerpoint/2010/main" val="3063923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Quelle aide est-ce que ça peut nous donner ? » </a:t>
            </a:r>
          </a:p>
          <a:p>
            <a:r>
              <a:rPr lang="fr-FR" sz="1800" b="1" i="0" u="sng" strike="noStrike" baseline="0" dirty="0">
                <a:solidFill>
                  <a:srgbClr val="68BD44"/>
                </a:solidFill>
                <a:latin typeface="FSAlbert"/>
              </a:rPr>
              <a:t>Réponse attendue</a:t>
            </a:r>
            <a:r>
              <a:rPr lang="fr-FR" sz="1800" b="1" i="0" u="none" strike="noStrike" baseline="0" dirty="0">
                <a:solidFill>
                  <a:srgbClr val="68BD44"/>
                </a:solidFill>
                <a:latin typeface="FSAlbert"/>
              </a:rPr>
              <a:t> : </a:t>
            </a:r>
          </a:p>
          <a:p>
            <a:r>
              <a:rPr lang="fr-FR" sz="1800" b="0" i="0" u="none" strike="noStrike" baseline="0" dirty="0">
                <a:solidFill>
                  <a:srgbClr val="211D1E"/>
                </a:solidFill>
                <a:latin typeface="FSAlbert"/>
              </a:rPr>
              <a:t>Si l’infinitif est en </a:t>
            </a:r>
            <a:r>
              <a:rPr lang="fr-FR" sz="1800" b="1" i="0" u="none" strike="noStrike" baseline="0" dirty="0">
                <a:solidFill>
                  <a:srgbClr val="211D1E"/>
                </a:solidFill>
                <a:latin typeface="FSAlbert"/>
              </a:rPr>
              <a:t>-er</a:t>
            </a:r>
            <a:r>
              <a:rPr lang="fr-FR" sz="1800" b="0" i="0" u="none" strike="noStrike" baseline="0" dirty="0">
                <a:solidFill>
                  <a:srgbClr val="211D1E"/>
                </a:solidFill>
                <a:latin typeface="FSAlbert"/>
              </a:rPr>
              <a:t>, si on entend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alors c’est la série </a:t>
            </a:r>
            <a:r>
              <a:rPr lang="fr-FR" sz="1800" b="1" i="0" u="none" strike="noStrike" baseline="0" dirty="0">
                <a:solidFill>
                  <a:srgbClr val="211D1E"/>
                </a:solidFill>
                <a:latin typeface="FSAlbert"/>
              </a:rPr>
              <a:t>-e, -es, -e</a:t>
            </a:r>
            <a:r>
              <a:rPr lang="fr-FR" sz="1800" b="0" i="1" u="none" strike="noStrike" baseline="0" dirty="0">
                <a:solidFill>
                  <a:srgbClr val="211D1E"/>
                </a:solidFill>
                <a:latin typeface="FSAlbert"/>
              </a:rPr>
              <a:t>. </a:t>
            </a:r>
            <a:r>
              <a:rPr lang="fr-FR" sz="1800" b="0" i="0" u="none" strike="noStrike" baseline="0" dirty="0">
                <a:solidFill>
                  <a:srgbClr val="211D1E"/>
                </a:solidFill>
                <a:latin typeface="FSAlbert"/>
              </a:rPr>
              <a:t>Si l’infinitif n’est pas en </a:t>
            </a:r>
            <a:r>
              <a:rPr lang="fr-FR" sz="1800" b="1" i="0" u="none" strike="noStrike" baseline="0" dirty="0">
                <a:solidFill>
                  <a:srgbClr val="211D1E"/>
                </a:solidFill>
                <a:latin typeface="FSAlbert"/>
              </a:rPr>
              <a:t>-er</a:t>
            </a:r>
            <a:r>
              <a:rPr lang="fr-FR" sz="1800" b="0" i="0" u="none" strike="noStrike" baseline="0" dirty="0">
                <a:solidFill>
                  <a:srgbClr val="211D1E"/>
                </a:solidFill>
                <a:latin typeface="FSAlbert"/>
              </a:rPr>
              <a:t>, si on entend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r</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ou quelque chose avec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r</a:t>
            </a:r>
            <a:r>
              <a:rPr lang="fr-FR" sz="1800" b="1" i="0" u="none" strike="noStrike" baseline="0" dirty="0">
                <a:solidFill>
                  <a:srgbClr val="211D1E"/>
                </a:solidFill>
                <a:latin typeface="FSAlbert"/>
              </a:rPr>
              <a:t>]</a:t>
            </a:r>
            <a:r>
              <a:rPr lang="fr-FR" sz="1800" b="0" i="0" u="none" strike="noStrike" baseline="0" dirty="0">
                <a:solidFill>
                  <a:srgbClr val="211D1E"/>
                </a:solidFill>
                <a:latin typeface="FSAlbert"/>
              </a:rPr>
              <a:t>, alors c’est la série </a:t>
            </a:r>
            <a:r>
              <a:rPr lang="fr-FR" sz="1800" b="1" i="0" u="none" strike="noStrike" baseline="0" dirty="0">
                <a:solidFill>
                  <a:srgbClr val="211D1E"/>
                </a:solidFill>
                <a:latin typeface="FSAlbert"/>
              </a:rPr>
              <a:t>-s, -s, -t</a:t>
            </a:r>
            <a:r>
              <a:rPr lang="fr-FR" sz="1800" b="0" i="1"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15</a:t>
            </a:fld>
            <a:endParaRPr lang="fr-FR"/>
          </a:p>
        </p:txBody>
      </p:sp>
    </p:spTree>
    <p:extLst>
      <p:ext uri="{BB962C8B-B14F-4D97-AF65-F5344CB8AC3E}">
        <p14:creationId xmlns:p14="http://schemas.microsoft.com/office/powerpoint/2010/main" val="184217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Quelles façons de retrouver l’infinitif avions-nous trouvées dans la dernière leçon, </a:t>
            </a:r>
            <a:r>
              <a:rPr lang="fr-FR" sz="1800" b="0" i="1" u="none" strike="noStrike" baseline="0" dirty="0">
                <a:solidFill>
                  <a:srgbClr val="00AEEF"/>
                </a:solidFill>
                <a:latin typeface="FSAlbert"/>
              </a:rPr>
              <a:t>Trouver l’infinitif </a:t>
            </a:r>
            <a:r>
              <a:rPr lang="fr-FR" sz="1800" b="0" i="0" u="none" strike="noStrike" baseline="0" dirty="0">
                <a:solidFill>
                  <a:srgbClr val="00AEEF"/>
                </a:solidFill>
                <a:latin typeface="FSAlbert"/>
              </a:rPr>
              <a:t>?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p>
          <a:p>
            <a:r>
              <a:rPr lang="fr-FR" sz="1800" b="0" i="0" u="none" strike="noStrike" baseline="0" dirty="0">
                <a:solidFill>
                  <a:srgbClr val="211D1E"/>
                </a:solidFill>
                <a:latin typeface="FSAlbert"/>
              </a:rPr>
              <a:t>On peut utiliser des expressions : </a:t>
            </a:r>
            <a:r>
              <a:rPr lang="fr-FR" sz="1800" b="0" i="1" u="none" strike="noStrike" baseline="0" dirty="0">
                <a:solidFill>
                  <a:srgbClr val="211D1E"/>
                </a:solidFill>
                <a:latin typeface="FSAlbert"/>
              </a:rPr>
              <a:t>il faut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on peut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être en train de</a:t>
            </a:r>
            <a:r>
              <a:rPr lang="fr-FR" sz="1800" b="0" i="0" u="none" strike="noStrike" baseline="0" dirty="0">
                <a:solidFill>
                  <a:srgbClr val="211D1E"/>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16</a:t>
            </a:fld>
            <a:endParaRPr lang="fr-FR"/>
          </a:p>
        </p:txBody>
      </p:sp>
    </p:spTree>
    <p:extLst>
      <p:ext uri="{BB962C8B-B14F-4D97-AF65-F5344CB8AC3E}">
        <p14:creationId xmlns:p14="http://schemas.microsoft.com/office/powerpoint/2010/main" val="1851734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Lire </a:t>
            </a:r>
            <a:r>
              <a:rPr lang="fr-FR" sz="1800" b="0" i="0" u="none" strike="noStrike" baseline="0" dirty="0">
                <a:solidFill>
                  <a:srgbClr val="211D1E"/>
                </a:solidFill>
                <a:latin typeface="FSAlbert"/>
              </a:rPr>
              <a:t>à haute voix les phrases ci-dessous : </a:t>
            </a:r>
          </a:p>
          <a:p>
            <a:pPr>
              <a:lnSpc>
                <a:spcPct val="150000"/>
              </a:lnSpc>
            </a:pPr>
            <a:r>
              <a:rPr lang="fr-FR" sz="1800" dirty="0"/>
              <a:t>« La voiture roule. »</a:t>
            </a:r>
          </a:p>
          <a:p>
            <a:pPr>
              <a:lnSpc>
                <a:spcPct val="150000"/>
              </a:lnSpc>
            </a:pPr>
            <a:r>
              <a:rPr lang="fr-FR" sz="1800" dirty="0"/>
              <a:t>« Le panier remue. »</a:t>
            </a:r>
          </a:p>
          <a:p>
            <a:pPr>
              <a:lnSpc>
                <a:spcPct val="150000"/>
              </a:lnSpc>
            </a:pPr>
            <a:r>
              <a:rPr lang="fr-FR" sz="1800" dirty="0"/>
              <a:t>« Le garçon court. »</a:t>
            </a:r>
          </a:p>
          <a:p>
            <a:pPr>
              <a:lnSpc>
                <a:spcPct val="150000"/>
              </a:lnSpc>
            </a:pPr>
            <a:r>
              <a:rPr lang="fr-FR" sz="1800" dirty="0"/>
              <a:t>« Papa sourit. »</a:t>
            </a:r>
          </a:p>
          <a:p>
            <a:pPr>
              <a:lnSpc>
                <a:spcPct val="150000"/>
              </a:lnSpc>
            </a:pPr>
            <a:r>
              <a:rPr lang="fr-FR" sz="1800" dirty="0"/>
              <a:t>« Le chat sort dans le jardin »</a:t>
            </a:r>
          </a:p>
          <a:p>
            <a:endParaRPr lang="fr-FR" sz="1800" b="0" i="0" u="none" strike="noStrike" baseline="0" dirty="0">
              <a:solidFill>
                <a:srgbClr val="211D1E"/>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Avec quelle marque de la personne faut-il écrire le verbe : </a:t>
            </a:r>
            <a:r>
              <a:rPr lang="fr-FR" sz="1800" b="1" i="0" u="none" strike="noStrike" baseline="0" dirty="0">
                <a:solidFill>
                  <a:srgbClr val="00AEEF"/>
                </a:solidFill>
                <a:latin typeface="FSAlbert"/>
              </a:rPr>
              <a:t>-e </a:t>
            </a:r>
            <a:r>
              <a:rPr lang="fr-FR" sz="1800" b="0" i="0" u="none" strike="noStrike" baseline="0" dirty="0">
                <a:solidFill>
                  <a:srgbClr val="00AEEF"/>
                </a:solidFill>
                <a:latin typeface="FSAlbert"/>
              </a:rPr>
              <a:t>ou </a:t>
            </a:r>
            <a:r>
              <a:rPr lang="fr-FR" sz="1800" b="1" i="0" u="none" strike="noStrike" baseline="0" dirty="0">
                <a:solidFill>
                  <a:srgbClr val="00AEEF"/>
                </a:solidFill>
                <a:latin typeface="FSAlbert"/>
              </a:rPr>
              <a:t>-t </a:t>
            </a:r>
            <a:r>
              <a:rPr lang="fr-FR" sz="1800" b="0" i="0" u="none" strike="noStrike" baseline="0" dirty="0">
                <a:solidFill>
                  <a:srgbClr val="00AEEF"/>
                </a:solidFill>
                <a:latin typeface="FSAlbert"/>
              </a:rPr>
              <a:t>? »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17</a:t>
            </a:fld>
            <a:endParaRPr lang="fr-FR"/>
          </a:p>
        </p:txBody>
      </p:sp>
    </p:spTree>
    <p:extLst>
      <p:ext uri="{BB962C8B-B14F-4D97-AF65-F5344CB8AC3E}">
        <p14:creationId xmlns:p14="http://schemas.microsoft.com/office/powerpoint/2010/main" val="274618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Correction de la 1</a:t>
            </a:r>
            <a:r>
              <a:rPr lang="fr-FR" sz="1800" b="0" i="1" u="none" strike="noStrike" baseline="30000" dirty="0">
                <a:solidFill>
                  <a:srgbClr val="211D1E"/>
                </a:solidFill>
                <a:latin typeface="FSAlbert"/>
              </a:rPr>
              <a:t>re</a:t>
            </a:r>
            <a:r>
              <a:rPr lang="fr-FR" sz="1800" b="0" i="1" u="none" strike="noStrike" baseline="0" dirty="0">
                <a:solidFill>
                  <a:srgbClr val="211D1E"/>
                </a:solidFill>
                <a:latin typeface="FSAlbert"/>
              </a:rPr>
              <a:t> phrase.</a:t>
            </a:r>
          </a:p>
          <a:p>
            <a:r>
              <a:rPr lang="fr-FR" sz="1800" b="0" i="0" u="none" strike="noStrike" baseline="0" dirty="0">
                <a:solidFill>
                  <a:srgbClr val="211D1E"/>
                </a:solidFill>
                <a:latin typeface="FSAlbert"/>
              </a:rPr>
              <a:t>« On écrit </a:t>
            </a:r>
            <a:r>
              <a:rPr lang="fr-FR" sz="1800" b="1" i="1" u="none" strike="noStrike" baseline="0" dirty="0">
                <a:solidFill>
                  <a:srgbClr val="211D1E"/>
                </a:solidFill>
                <a:latin typeface="FSAlbert"/>
              </a:rPr>
              <a:t>roule</a:t>
            </a:r>
            <a:r>
              <a:rPr lang="fr-FR" sz="1800" b="0" i="0" u="none" strike="noStrike" baseline="0" dirty="0">
                <a:solidFill>
                  <a:srgbClr val="211D1E"/>
                </a:solidFill>
                <a:latin typeface="FSAlbert"/>
              </a:rPr>
              <a:t> avec un </a:t>
            </a:r>
            <a:r>
              <a:rPr lang="fr-FR" sz="1800" b="1" i="1" u="none" strike="noStrike" baseline="0" dirty="0">
                <a:solidFill>
                  <a:srgbClr val="211D1E"/>
                </a:solidFill>
                <a:latin typeface="FSAlbert"/>
              </a:rPr>
              <a:t>-e</a:t>
            </a:r>
            <a:r>
              <a:rPr lang="fr-FR" sz="1800" b="0" i="0" u="none" strike="noStrike" baseline="0" dirty="0">
                <a:solidFill>
                  <a:srgbClr val="211D1E"/>
                </a:solidFill>
                <a:latin typeface="FSAlbert"/>
              </a:rPr>
              <a:t> parce qu’on peut dire "</a:t>
            </a:r>
            <a:r>
              <a:rPr lang="fr-FR" sz="1800" b="0" i="1" u="none" strike="noStrike" baseline="0" dirty="0">
                <a:solidFill>
                  <a:srgbClr val="211D1E"/>
                </a:solidFill>
                <a:latin typeface="FSAlbert"/>
              </a:rPr>
              <a:t>Il faut rouler</a:t>
            </a:r>
            <a:r>
              <a:rPr lang="fr-FR" sz="1800" b="0" i="0" u="none" strike="noStrike" baseline="0" dirty="0">
                <a:solidFill>
                  <a:srgbClr val="211D1E"/>
                </a:solidFill>
                <a:latin typeface="FSAlbert"/>
              </a:rPr>
              <a:t>", c’est donc le verbe </a:t>
            </a:r>
            <a:r>
              <a:rPr lang="fr-FR" sz="1800" b="1" i="1" u="none" strike="noStrike" baseline="0" dirty="0">
                <a:solidFill>
                  <a:srgbClr val="211D1E"/>
                </a:solidFill>
                <a:latin typeface="FSAlbert"/>
              </a:rPr>
              <a:t>rouler, </a:t>
            </a:r>
            <a:r>
              <a:rPr lang="fr-FR" sz="1200" b="0" i="0" u="none" strike="noStrike" kern="1200" baseline="0" dirty="0">
                <a:solidFill>
                  <a:schemeClr val="tx1"/>
                </a:solidFill>
                <a:latin typeface="+mn-lt"/>
                <a:ea typeface="+mn-ea"/>
                <a:cs typeface="+mn-cs"/>
              </a:rPr>
              <a:t>on entend [e].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18</a:t>
            </a:fld>
            <a:endParaRPr lang="fr-FR"/>
          </a:p>
        </p:txBody>
      </p:sp>
    </p:spTree>
    <p:extLst>
      <p:ext uri="{BB962C8B-B14F-4D97-AF65-F5344CB8AC3E}">
        <p14:creationId xmlns:p14="http://schemas.microsoft.com/office/powerpoint/2010/main" val="36818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Correction de la 2</a:t>
            </a:r>
            <a:r>
              <a:rPr lang="fr-FR" sz="1800" b="0" i="1" u="none" strike="noStrike" baseline="30000" dirty="0">
                <a:solidFill>
                  <a:srgbClr val="211D1E"/>
                </a:solidFill>
                <a:latin typeface="FSAlbert"/>
              </a:rPr>
              <a:t>e</a:t>
            </a:r>
            <a:r>
              <a:rPr lang="fr-FR" sz="1800" b="0" i="1" u="none" strike="noStrike" baseline="0" dirty="0">
                <a:solidFill>
                  <a:srgbClr val="211D1E"/>
                </a:solidFill>
                <a:latin typeface="FSAlbert"/>
              </a:rPr>
              <a:t> phrase.</a:t>
            </a:r>
          </a:p>
          <a:p>
            <a:r>
              <a:rPr lang="fr-FR" sz="1800" b="0" i="0" u="none" strike="noStrike" baseline="0" dirty="0">
                <a:solidFill>
                  <a:srgbClr val="211D1E"/>
                </a:solidFill>
                <a:latin typeface="FSAlbert"/>
              </a:rPr>
              <a:t>« On écrit </a:t>
            </a:r>
            <a:r>
              <a:rPr lang="fr-FR" sz="1800" b="1" i="1" u="none" strike="noStrike" baseline="0" dirty="0">
                <a:solidFill>
                  <a:srgbClr val="211D1E"/>
                </a:solidFill>
                <a:latin typeface="FSAlbert"/>
              </a:rPr>
              <a:t>remue</a:t>
            </a:r>
            <a:r>
              <a:rPr lang="fr-FR" sz="1800" b="0" i="0" u="none" strike="noStrike" baseline="0" dirty="0">
                <a:solidFill>
                  <a:srgbClr val="211D1E"/>
                </a:solidFill>
                <a:latin typeface="FSAlbert"/>
              </a:rPr>
              <a:t> avec un </a:t>
            </a:r>
            <a:r>
              <a:rPr lang="fr-FR" sz="1800" b="1" i="1" u="none" strike="noStrike" baseline="0" dirty="0">
                <a:solidFill>
                  <a:srgbClr val="211D1E"/>
                </a:solidFill>
                <a:latin typeface="FSAlbert"/>
              </a:rPr>
              <a:t>-e</a:t>
            </a:r>
            <a:r>
              <a:rPr lang="fr-FR" sz="1800" b="0" i="0" u="none" strike="noStrike" baseline="0" dirty="0">
                <a:solidFill>
                  <a:srgbClr val="211D1E"/>
                </a:solidFill>
                <a:latin typeface="FSAlbert"/>
              </a:rPr>
              <a:t> parce qu’on peut dire "</a:t>
            </a:r>
            <a:r>
              <a:rPr lang="fr-FR" sz="1800" b="0" i="1" u="none" strike="noStrike" baseline="0" dirty="0">
                <a:solidFill>
                  <a:srgbClr val="211D1E"/>
                </a:solidFill>
                <a:latin typeface="FSAlbert"/>
              </a:rPr>
              <a:t>Il est en train de remuer</a:t>
            </a:r>
            <a:r>
              <a:rPr lang="fr-FR" sz="1800" b="0" i="0" u="none" strike="noStrike" baseline="0" dirty="0">
                <a:solidFill>
                  <a:srgbClr val="211D1E"/>
                </a:solidFill>
                <a:latin typeface="FSAlbert"/>
              </a:rPr>
              <a:t>", c’est donc le verbe </a:t>
            </a:r>
            <a:r>
              <a:rPr lang="fr-FR" sz="1800" b="1" i="1" u="none" strike="noStrike" baseline="0" dirty="0">
                <a:solidFill>
                  <a:srgbClr val="211D1E"/>
                </a:solidFill>
                <a:latin typeface="FSAlbert"/>
              </a:rPr>
              <a:t>remuer, </a:t>
            </a:r>
            <a:r>
              <a:rPr lang="fr-FR" sz="1200" b="0" i="0" u="none" strike="noStrike" kern="1200" baseline="0" dirty="0">
                <a:solidFill>
                  <a:schemeClr val="tx1"/>
                </a:solidFill>
                <a:latin typeface="+mn-lt"/>
                <a:ea typeface="+mn-ea"/>
                <a:cs typeface="+mn-cs"/>
              </a:rPr>
              <a:t>on entend [e]. »</a:t>
            </a:r>
            <a:endParaRPr lang="fr-FR" sz="1800"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19</a:t>
            </a:fld>
            <a:endParaRPr lang="fr-FR"/>
          </a:p>
        </p:txBody>
      </p:sp>
    </p:spTree>
    <p:extLst>
      <p:ext uri="{BB962C8B-B14F-4D97-AF65-F5344CB8AC3E}">
        <p14:creationId xmlns:p14="http://schemas.microsoft.com/office/powerpoint/2010/main" val="252484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endParaRPr lang="fr-FR" b="1" dirty="0"/>
          </a:p>
          <a:p>
            <a:endParaRPr lang="fr-FR"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On a vu qu’un verbe peut se terminer par des marques de la personne </a:t>
            </a:r>
            <a:r>
              <a:rPr lang="fr-FR" sz="1800" b="1" i="0" u="none" strike="noStrike" baseline="0" dirty="0">
                <a:solidFill>
                  <a:srgbClr val="00AEEF"/>
                </a:solidFill>
                <a:latin typeface="FSAlbert"/>
              </a:rPr>
              <a:t>-e</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-es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-e</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ons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ez</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ent</a:t>
            </a:r>
            <a:r>
              <a:rPr lang="fr-FR" sz="1800" b="1" i="0" u="none" strike="noStrike" baseline="0" dirty="0">
                <a:solidFill>
                  <a:srgbClr val="00AEEF"/>
                </a:solidFill>
                <a:latin typeface="FSAlbert"/>
              </a:rPr>
              <a:t> </a:t>
            </a:r>
            <a:r>
              <a:rPr lang="fr-FR" sz="1800" b="0" i="0" u="none" strike="noStrike" baseline="0" dirty="0">
                <a:solidFill>
                  <a:srgbClr val="00AEEF"/>
                </a:solidFill>
                <a:latin typeface="FSAlbert"/>
              </a:rPr>
              <a:t>ou par </a:t>
            </a:r>
            <a:r>
              <a:rPr lang="fr-FR" sz="1800" b="1" i="0" u="none" strike="noStrike" baseline="0" dirty="0">
                <a:solidFill>
                  <a:srgbClr val="00AEEF"/>
                </a:solidFill>
                <a:latin typeface="FSAlbert"/>
              </a:rPr>
              <a:t>-s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-t</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ons</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ez</a:t>
            </a:r>
            <a:r>
              <a:rPr lang="fr-FR" sz="1800" b="0" i="1" u="none" strike="noStrike" baseline="0" dirty="0">
                <a:solidFill>
                  <a:srgbClr val="00AEEF"/>
                </a:solidFill>
                <a:latin typeface="FSAlbert"/>
              </a:rPr>
              <a:t>, </a:t>
            </a:r>
            <a:r>
              <a:rPr lang="fr-FR" sz="1800" b="1" i="0" u="none" strike="noStrike" baseline="0" dirty="0">
                <a:solidFill>
                  <a:srgbClr val="00AEEF"/>
                </a:solidFill>
                <a:latin typeface="FSAlbert"/>
              </a:rPr>
              <a:t>-</a:t>
            </a:r>
            <a:r>
              <a:rPr lang="fr-FR" sz="1800" b="1" i="0" u="none" strike="noStrike" baseline="0" dirty="0" err="1">
                <a:solidFill>
                  <a:srgbClr val="00AEEF"/>
                </a:solidFill>
                <a:latin typeface="FSAlbert"/>
              </a:rPr>
              <a:t>ent</a:t>
            </a:r>
            <a:r>
              <a:rPr lang="fr-FR" sz="1800" b="0" i="0" u="none" strike="noStrike" baseline="0" dirty="0">
                <a:solidFill>
                  <a:srgbClr val="00AEEF"/>
                </a:solidFill>
                <a:latin typeface="FSAlbert"/>
              </a:rPr>
              <a:t>. » </a:t>
            </a:r>
          </a:p>
          <a:p>
            <a:pPr algn="l"/>
            <a:endParaRPr lang="fr-FR" sz="1800" b="0" i="0" u="none" strike="noStrike" baseline="0" dirty="0">
              <a:solidFill>
                <a:srgbClr val="000000"/>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Aujourd’hui, on va chercher un indice pour savoir si les marques de la </a:t>
            </a:r>
            <a:r>
              <a:rPr lang="fr-FR" sz="1800" b="1" i="0" u="none" strike="noStrike" baseline="0" dirty="0">
                <a:solidFill>
                  <a:srgbClr val="00AEEF"/>
                </a:solidFill>
                <a:latin typeface="FSAlbert"/>
              </a:rPr>
              <a:t>personne </a:t>
            </a:r>
            <a:r>
              <a:rPr lang="fr-FR" sz="1800" b="0" i="0" u="none" strike="noStrike" baseline="0" dirty="0">
                <a:solidFill>
                  <a:srgbClr val="00AEEF"/>
                </a:solidFill>
                <a:latin typeface="FSAlbert"/>
              </a:rPr>
              <a:t>d’un verbe sont </a:t>
            </a:r>
            <a:r>
              <a:rPr lang="fr-FR" sz="1800" b="1" i="0" u="none" strike="noStrike" baseline="0" dirty="0">
                <a:solidFill>
                  <a:srgbClr val="00AEEF"/>
                </a:solidFill>
                <a:latin typeface="FSAlbert"/>
              </a:rPr>
              <a:t>-e, -es, -e </a:t>
            </a:r>
            <a:r>
              <a:rPr lang="fr-FR" sz="1800" b="0" i="0" u="none" strike="noStrike" baseline="0" dirty="0">
                <a:solidFill>
                  <a:srgbClr val="00AEEF"/>
                </a:solidFill>
                <a:latin typeface="FSAlbert"/>
              </a:rPr>
              <a:t>ou </a:t>
            </a:r>
            <a:r>
              <a:rPr lang="fr-FR" sz="1800" b="1" i="0" u="none" strike="noStrike" baseline="0" dirty="0">
                <a:solidFill>
                  <a:srgbClr val="00AEEF"/>
                </a:solidFill>
                <a:latin typeface="FSAlbert"/>
              </a:rPr>
              <a:t>-s, -s, -t </a:t>
            </a:r>
            <a:r>
              <a:rPr lang="fr-FR" sz="1800" b="0" i="0" u="none" strike="noStrike" baseline="0" dirty="0">
                <a:solidFill>
                  <a:srgbClr val="00AEEF"/>
                </a:solidFill>
                <a:latin typeface="FSAlbert"/>
              </a:rPr>
              <a:t>pour les personnes 1, 2 et 3.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a:t>
            </a:fld>
            <a:endParaRPr lang="fr-FR"/>
          </a:p>
        </p:txBody>
      </p:sp>
    </p:spTree>
    <p:extLst>
      <p:ext uri="{BB962C8B-B14F-4D97-AF65-F5344CB8AC3E}">
        <p14:creationId xmlns:p14="http://schemas.microsoft.com/office/powerpoint/2010/main" val="287426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Correction de la 3</a:t>
            </a:r>
            <a:r>
              <a:rPr lang="fr-FR" sz="1800" b="0" i="1" u="none" strike="noStrike" baseline="30000" dirty="0">
                <a:solidFill>
                  <a:srgbClr val="211D1E"/>
                </a:solidFill>
                <a:latin typeface="FSAlbert"/>
              </a:rPr>
              <a:t>e</a:t>
            </a:r>
            <a:r>
              <a:rPr lang="fr-FR" sz="1800" b="0" i="1" u="none" strike="noStrike" baseline="0" dirty="0">
                <a:solidFill>
                  <a:srgbClr val="211D1E"/>
                </a:solidFill>
                <a:latin typeface="FSAlbert"/>
              </a:rPr>
              <a:t> phrase.</a:t>
            </a:r>
          </a:p>
          <a:p>
            <a:r>
              <a:rPr lang="fr-FR" sz="1800" b="0" i="0" u="none" strike="noStrike" baseline="0" dirty="0">
                <a:solidFill>
                  <a:srgbClr val="211D1E"/>
                </a:solidFill>
                <a:latin typeface="FSAlbert"/>
              </a:rPr>
              <a:t>« On écrit </a:t>
            </a:r>
            <a:r>
              <a:rPr lang="fr-FR" sz="1800" b="1" i="1" u="none" strike="noStrike" baseline="0" dirty="0">
                <a:solidFill>
                  <a:srgbClr val="211D1E"/>
                </a:solidFill>
                <a:latin typeface="FSAlbert"/>
              </a:rPr>
              <a:t>court</a:t>
            </a:r>
            <a:r>
              <a:rPr lang="fr-FR" sz="1800" b="0" i="0" u="none" strike="noStrike" baseline="0" dirty="0">
                <a:solidFill>
                  <a:srgbClr val="211D1E"/>
                </a:solidFill>
                <a:latin typeface="FSAlbert"/>
              </a:rPr>
              <a:t> avec un </a:t>
            </a:r>
            <a:r>
              <a:rPr lang="fr-FR" sz="1800" b="1" i="1" u="none" strike="noStrike" baseline="0" dirty="0">
                <a:solidFill>
                  <a:srgbClr val="211D1E"/>
                </a:solidFill>
                <a:latin typeface="FSAlbert"/>
              </a:rPr>
              <a:t>-t</a:t>
            </a:r>
            <a:r>
              <a:rPr lang="fr-FR" sz="1800" b="0" i="0" u="none" strike="noStrike" baseline="0" dirty="0">
                <a:solidFill>
                  <a:srgbClr val="211D1E"/>
                </a:solidFill>
                <a:latin typeface="FSAlbert"/>
              </a:rPr>
              <a:t> parce qu’on peut dire "</a:t>
            </a:r>
            <a:r>
              <a:rPr lang="fr-FR" sz="1800" b="0" i="1" u="none" strike="noStrike" baseline="0" dirty="0">
                <a:solidFill>
                  <a:srgbClr val="211D1E"/>
                </a:solidFill>
                <a:latin typeface="FSAlbert"/>
              </a:rPr>
              <a:t>Il est en train de courir</a:t>
            </a:r>
            <a:r>
              <a:rPr lang="fr-FR" sz="1800" b="0" i="0" u="none" strike="noStrike" baseline="0" dirty="0">
                <a:solidFill>
                  <a:srgbClr val="211D1E"/>
                </a:solidFill>
                <a:latin typeface="FSAlbert"/>
              </a:rPr>
              <a:t>", c’est donc le verbe </a:t>
            </a:r>
            <a:r>
              <a:rPr lang="fr-FR" sz="1800" b="1" i="1" u="none" strike="noStrike" baseline="0" dirty="0">
                <a:solidFill>
                  <a:srgbClr val="211D1E"/>
                </a:solidFill>
                <a:latin typeface="FSAlbert"/>
              </a:rPr>
              <a:t>courir, </a:t>
            </a:r>
            <a:r>
              <a:rPr lang="fr-FR" sz="1200" b="0" i="0" u="none" strike="noStrike" kern="1200" baseline="0" dirty="0">
                <a:solidFill>
                  <a:schemeClr val="tx1"/>
                </a:solidFill>
                <a:latin typeface="+mn-lt"/>
                <a:ea typeface="+mn-ea"/>
                <a:cs typeface="+mn-cs"/>
              </a:rPr>
              <a:t>on entend [r]. »</a:t>
            </a:r>
            <a:endParaRPr lang="fr-FR" sz="1800"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20</a:t>
            </a:fld>
            <a:endParaRPr lang="fr-FR"/>
          </a:p>
        </p:txBody>
      </p:sp>
    </p:spTree>
    <p:extLst>
      <p:ext uri="{BB962C8B-B14F-4D97-AF65-F5344CB8AC3E}">
        <p14:creationId xmlns:p14="http://schemas.microsoft.com/office/powerpoint/2010/main" val="3008466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Correction de la 4</a:t>
            </a:r>
            <a:r>
              <a:rPr lang="fr-FR" sz="1800" b="0" i="1" u="none" strike="noStrike" baseline="30000" dirty="0">
                <a:solidFill>
                  <a:srgbClr val="211D1E"/>
                </a:solidFill>
                <a:latin typeface="FSAlbert"/>
              </a:rPr>
              <a:t>e</a:t>
            </a:r>
            <a:r>
              <a:rPr lang="fr-FR" sz="1800" b="0" i="1" u="none" strike="noStrike" baseline="0" dirty="0">
                <a:solidFill>
                  <a:srgbClr val="211D1E"/>
                </a:solidFill>
                <a:latin typeface="FSAlbert"/>
              </a:rPr>
              <a:t> phrase.</a:t>
            </a:r>
          </a:p>
          <a:p>
            <a:r>
              <a:rPr lang="fr-FR" sz="1800" b="0" i="0" u="none" strike="noStrike" baseline="0" dirty="0">
                <a:solidFill>
                  <a:srgbClr val="211D1E"/>
                </a:solidFill>
                <a:latin typeface="FSAlbert"/>
              </a:rPr>
              <a:t>« On écrit </a:t>
            </a:r>
            <a:r>
              <a:rPr lang="fr-FR" sz="1800" b="1" i="1" u="none" strike="noStrike" baseline="0" dirty="0">
                <a:solidFill>
                  <a:srgbClr val="211D1E"/>
                </a:solidFill>
                <a:latin typeface="FSAlbert"/>
              </a:rPr>
              <a:t>sourit</a:t>
            </a:r>
            <a:r>
              <a:rPr lang="fr-FR" sz="1800" b="0" i="0" u="none" strike="noStrike" baseline="0" dirty="0">
                <a:solidFill>
                  <a:srgbClr val="211D1E"/>
                </a:solidFill>
                <a:latin typeface="FSAlbert"/>
              </a:rPr>
              <a:t> avec un </a:t>
            </a:r>
            <a:r>
              <a:rPr lang="fr-FR" sz="1800" b="1" i="1" u="none" strike="noStrike" baseline="0" dirty="0">
                <a:solidFill>
                  <a:srgbClr val="211D1E"/>
                </a:solidFill>
                <a:latin typeface="FSAlbert"/>
              </a:rPr>
              <a:t>-t</a:t>
            </a:r>
            <a:r>
              <a:rPr lang="fr-FR" sz="1800" b="0" i="0" u="none" strike="noStrike" baseline="0" dirty="0">
                <a:solidFill>
                  <a:srgbClr val="211D1E"/>
                </a:solidFill>
                <a:latin typeface="FSAlbert"/>
              </a:rPr>
              <a:t> parce qu’on peut dire "</a:t>
            </a:r>
            <a:r>
              <a:rPr lang="fr-FR" sz="1800" b="0" i="1" u="none" strike="noStrike" baseline="0" dirty="0">
                <a:solidFill>
                  <a:srgbClr val="211D1E"/>
                </a:solidFill>
                <a:latin typeface="FSAlbert"/>
              </a:rPr>
              <a:t>Il est en train de sourire</a:t>
            </a:r>
            <a:r>
              <a:rPr lang="fr-FR" sz="1800" b="0" i="0" u="none" strike="noStrike" baseline="0" dirty="0">
                <a:solidFill>
                  <a:srgbClr val="211D1E"/>
                </a:solidFill>
                <a:latin typeface="FSAlbert"/>
              </a:rPr>
              <a:t>", c’est donc le verbe </a:t>
            </a:r>
            <a:r>
              <a:rPr lang="fr-FR" sz="1800" b="1" i="1" u="none" strike="noStrike" baseline="0" dirty="0">
                <a:solidFill>
                  <a:srgbClr val="211D1E"/>
                </a:solidFill>
                <a:latin typeface="FSAlbert"/>
              </a:rPr>
              <a:t>sourire, </a:t>
            </a:r>
            <a:r>
              <a:rPr lang="fr-FR" sz="1200" b="0" i="0" u="none" strike="noStrike" kern="1200" baseline="0" dirty="0">
                <a:solidFill>
                  <a:schemeClr val="tx1"/>
                </a:solidFill>
                <a:latin typeface="+mn-lt"/>
                <a:ea typeface="+mn-ea"/>
                <a:cs typeface="+mn-cs"/>
              </a:rPr>
              <a:t>on entend [r]. »</a:t>
            </a:r>
            <a:endParaRPr lang="fr-FR" sz="1800"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21</a:t>
            </a:fld>
            <a:endParaRPr lang="fr-FR"/>
          </a:p>
        </p:txBody>
      </p:sp>
    </p:spTree>
    <p:extLst>
      <p:ext uri="{BB962C8B-B14F-4D97-AF65-F5344CB8AC3E}">
        <p14:creationId xmlns:p14="http://schemas.microsoft.com/office/powerpoint/2010/main" val="409575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u="none" strike="noStrike" baseline="0" dirty="0">
                <a:solidFill>
                  <a:srgbClr val="211D1E"/>
                </a:solidFill>
                <a:latin typeface="FSAlbert"/>
              </a:rPr>
              <a:t>Correction de la 5</a:t>
            </a:r>
            <a:r>
              <a:rPr lang="fr-FR" sz="1800" b="0" i="1" u="none" strike="noStrike" baseline="30000" dirty="0">
                <a:solidFill>
                  <a:srgbClr val="211D1E"/>
                </a:solidFill>
                <a:latin typeface="FSAlbert"/>
              </a:rPr>
              <a:t>e</a:t>
            </a:r>
            <a:r>
              <a:rPr lang="fr-FR" sz="1800" b="0" i="1" u="none" strike="noStrike" baseline="0" dirty="0">
                <a:solidFill>
                  <a:srgbClr val="211D1E"/>
                </a:solidFill>
                <a:latin typeface="FSAlbert"/>
              </a:rPr>
              <a:t> phrase.</a:t>
            </a:r>
          </a:p>
          <a:p>
            <a:r>
              <a:rPr lang="fr-FR" sz="1800" b="0" i="0" u="none" strike="noStrike" baseline="0" dirty="0">
                <a:solidFill>
                  <a:srgbClr val="211D1E"/>
                </a:solidFill>
                <a:latin typeface="FSAlbert"/>
              </a:rPr>
              <a:t>« On écrit </a:t>
            </a:r>
            <a:r>
              <a:rPr lang="fr-FR" sz="1800" b="1" i="1" u="none" strike="noStrike" baseline="0" dirty="0">
                <a:solidFill>
                  <a:srgbClr val="211D1E"/>
                </a:solidFill>
                <a:latin typeface="FSAlbert"/>
              </a:rPr>
              <a:t>sort</a:t>
            </a:r>
            <a:r>
              <a:rPr lang="fr-FR" sz="1800" b="0" i="0" u="none" strike="noStrike" baseline="0" dirty="0">
                <a:solidFill>
                  <a:srgbClr val="211D1E"/>
                </a:solidFill>
                <a:latin typeface="FSAlbert"/>
              </a:rPr>
              <a:t> avec un </a:t>
            </a:r>
            <a:r>
              <a:rPr lang="fr-FR" sz="1800" b="1" i="1" u="none" strike="noStrike" baseline="0" dirty="0">
                <a:solidFill>
                  <a:srgbClr val="211D1E"/>
                </a:solidFill>
                <a:latin typeface="FSAlbert"/>
              </a:rPr>
              <a:t>-t</a:t>
            </a:r>
            <a:r>
              <a:rPr lang="fr-FR" sz="1800" b="0" i="0" u="none" strike="noStrike" baseline="0" dirty="0">
                <a:solidFill>
                  <a:srgbClr val="211D1E"/>
                </a:solidFill>
                <a:latin typeface="FSAlbert"/>
              </a:rPr>
              <a:t> parce qu’on peut dire "</a:t>
            </a:r>
            <a:r>
              <a:rPr lang="fr-FR" sz="1800" b="0" i="1" u="none" strike="noStrike" baseline="0" dirty="0">
                <a:solidFill>
                  <a:srgbClr val="211D1E"/>
                </a:solidFill>
                <a:latin typeface="FSAlbert"/>
              </a:rPr>
              <a:t>Il est en train de sortir</a:t>
            </a:r>
            <a:r>
              <a:rPr lang="fr-FR" sz="1800" b="0" i="0" u="none" strike="noStrike" baseline="0" dirty="0">
                <a:solidFill>
                  <a:srgbClr val="211D1E"/>
                </a:solidFill>
                <a:latin typeface="FSAlbert"/>
              </a:rPr>
              <a:t>", c’est donc le verbe </a:t>
            </a:r>
            <a:r>
              <a:rPr lang="fr-FR" sz="1800" b="1" i="1" u="none" strike="noStrike" baseline="0" dirty="0">
                <a:solidFill>
                  <a:srgbClr val="211D1E"/>
                </a:solidFill>
                <a:latin typeface="FSAlbert"/>
              </a:rPr>
              <a:t>sortir, </a:t>
            </a:r>
            <a:r>
              <a:rPr lang="fr-FR" sz="1200" b="0" i="0" u="none" strike="noStrike" kern="1200" baseline="0" dirty="0">
                <a:solidFill>
                  <a:schemeClr val="tx1"/>
                </a:solidFill>
                <a:latin typeface="+mn-lt"/>
                <a:ea typeface="+mn-ea"/>
                <a:cs typeface="+mn-cs"/>
              </a:rPr>
              <a:t>on entend [r]. »</a:t>
            </a:r>
            <a:endParaRPr lang="fr-FR" sz="1800"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22</a:t>
            </a:fld>
            <a:endParaRPr lang="fr-FR"/>
          </a:p>
        </p:txBody>
      </p:sp>
    </p:spTree>
    <p:extLst>
      <p:ext uri="{BB962C8B-B14F-4D97-AF65-F5344CB8AC3E}">
        <p14:creationId xmlns:p14="http://schemas.microsoft.com/office/powerpoint/2010/main" val="4165405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effectLst/>
                <a:latin typeface="Times New Roman" panose="02020603050405020304" pitchFamily="18" charset="0"/>
                <a:ea typeface="Calibri" panose="020F0502020204030204" pitchFamily="34"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800" dirty="0">
                <a:effectLst/>
                <a:latin typeface="Times New Roman" panose="02020603050405020304" pitchFamily="18" charset="0"/>
                <a:ea typeface="Calibri" panose="020F0502020204030204" pitchFamily="34" charset="0"/>
              </a:rPr>
              <a:t>« Dans la leçon </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Verbe en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-es</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-e</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ou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a:t>
            </a:r>
            <a:r>
              <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fr-FR" sz="18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-t</a:t>
            </a:r>
            <a:r>
              <a:rPr lang="fr-FR" sz="1800" dirty="0">
                <a:effectLst/>
                <a:latin typeface="Times New Roman" panose="02020603050405020304" pitchFamily="18" charset="0"/>
                <a:ea typeface="Calibri" panose="020F0502020204030204" pitchFamily="34" charset="0"/>
              </a:rPr>
              <a:t>, qu’avons-nous appris ? »</a:t>
            </a:r>
          </a:p>
          <a:p>
            <a:r>
              <a:rPr lang="fr-FR" sz="1800" b="1" u="sng" dirty="0">
                <a:effectLst/>
                <a:latin typeface="Times New Roman" panose="02020603050405020304" pitchFamily="18" charset="0"/>
                <a:ea typeface="Calibri" panose="020F0502020204030204" pitchFamily="34" charset="0"/>
              </a:rPr>
              <a:t>Réponse attendue</a:t>
            </a:r>
            <a:r>
              <a:rPr lang="fr-FR" sz="1800" b="1"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(collectivement)</a:t>
            </a:r>
            <a:r>
              <a:rPr lang="fr-FR" sz="1800" dirty="0">
                <a:effectLst/>
                <a:latin typeface="Times New Roman" panose="02020603050405020304" pitchFamily="18" charset="0"/>
                <a:ea typeface="Calibri" panose="020F0502020204030204" pitchFamily="34" charset="0"/>
              </a:rPr>
              <a:t> : On a appris que :</a:t>
            </a:r>
          </a:p>
          <a:p>
            <a:r>
              <a:rPr lang="fr-FR" sz="1800" b="0" i="0" u="none" strike="noStrike" baseline="0" dirty="0">
                <a:solidFill>
                  <a:srgbClr val="211D1E"/>
                </a:solidFill>
                <a:latin typeface="FSAlbert"/>
              </a:rPr>
              <a:t>ce n’est pas toujours facile de savoir si un verbe prend les marques de la personne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ou les marques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-t </a:t>
            </a:r>
            <a:r>
              <a:rPr lang="fr-FR" sz="1800" b="0" i="0" u="none" strike="noStrike" baseline="0" dirty="0">
                <a:solidFill>
                  <a:srgbClr val="211D1E"/>
                </a:solidFill>
                <a:latin typeface="FSAlbert"/>
              </a:rPr>
              <a:t>pour les personnes 1, 2 et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FSAlbert"/>
              </a:rPr>
              <a:t>Si on ne le sait pas, on réfléchit à l’infinitif. </a:t>
            </a:r>
            <a:br>
              <a:rPr lang="fr-FR" sz="1800" b="0" i="0" u="none" strike="noStrike" baseline="0" dirty="0">
                <a:solidFill>
                  <a:srgbClr val="211D1E"/>
                </a:solidFill>
                <a:latin typeface="FSAlbert"/>
              </a:rPr>
            </a:br>
            <a:r>
              <a:rPr lang="fr-FR" sz="1800" b="0" i="0" u="none" strike="noStrike" baseline="0" dirty="0">
                <a:solidFill>
                  <a:srgbClr val="211D1E"/>
                </a:solidFill>
                <a:latin typeface="FSAlbert"/>
              </a:rPr>
              <a:t>Pour retrouver l’infinitif, on s’aide des expressions : </a:t>
            </a:r>
            <a:r>
              <a:rPr lang="fr-FR" sz="1800" b="1" i="0" u="none" strike="noStrike" baseline="0" dirty="0">
                <a:solidFill>
                  <a:srgbClr val="211D1E"/>
                </a:solidFill>
                <a:latin typeface="FSAlbert"/>
              </a:rPr>
              <a:t>il faut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on peut</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être en train de</a:t>
            </a:r>
            <a:r>
              <a:rPr lang="fr-FR" sz="1800" b="0" i="0" u="none" strike="noStrike" baseline="0" dirty="0">
                <a:solidFill>
                  <a:srgbClr val="211D1E"/>
                </a:solidFill>
                <a:latin typeface="FSAlbert"/>
              </a:rPr>
              <a:t>… </a:t>
            </a:r>
            <a:endParaRPr lang="fr-FR" sz="1800" dirty="0"/>
          </a:p>
          <a:p>
            <a:pPr marL="285750" indent="-285750">
              <a:buFontTx/>
              <a:buChar char="-"/>
            </a:pPr>
            <a:r>
              <a:rPr lang="fr-FR" sz="1800" b="0" i="0" u="none" strike="noStrike" baseline="0" dirty="0">
                <a:solidFill>
                  <a:srgbClr val="211D1E"/>
                </a:solidFill>
                <a:latin typeface="FSAlbert"/>
              </a:rPr>
              <a:t>Si on entend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à la fin de l’infinitif, alors, c’est un verbe en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p>
          <a:p>
            <a:pPr marL="285750" indent="-285750">
              <a:buFontTx/>
              <a:buChar char="-"/>
            </a:pPr>
            <a:r>
              <a:rPr lang="fr-FR" sz="1800" b="0" i="0" u="none" strike="noStrike" baseline="0" dirty="0">
                <a:solidFill>
                  <a:srgbClr val="211D1E"/>
                </a:solidFill>
                <a:latin typeface="FSAlbert"/>
              </a:rPr>
              <a:t>Si on entend </a:t>
            </a:r>
            <a:r>
              <a:rPr lang="fr-FR" sz="1800" b="1" i="0" u="none" strike="noStrike" baseline="0" dirty="0">
                <a:solidFill>
                  <a:srgbClr val="211D1E"/>
                </a:solidFill>
                <a:latin typeface="FSAlbert"/>
              </a:rPr>
              <a:t>[r] </a:t>
            </a:r>
            <a:r>
              <a:rPr lang="fr-FR" sz="1800" b="0" i="0" u="none" strike="noStrike" baseline="0" dirty="0">
                <a:solidFill>
                  <a:srgbClr val="211D1E"/>
                </a:solidFill>
                <a:latin typeface="FSAlbert"/>
              </a:rPr>
              <a:t>dans la fin de l’infinitif, alors c’est un verbe en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23</a:t>
            </a:fld>
            <a:endParaRPr lang="fr-FR"/>
          </a:p>
        </p:txBody>
      </p:sp>
    </p:spTree>
    <p:extLst>
      <p:ext uri="{BB962C8B-B14F-4D97-AF65-F5344CB8AC3E}">
        <p14:creationId xmlns:p14="http://schemas.microsoft.com/office/powerpoint/2010/main" val="2193745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mots qui me paraissent importants et les exemples que j’ai choisis. On va les lire ensemble. »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24</a:t>
            </a:fld>
            <a:endParaRPr lang="fr-FR"/>
          </a:p>
        </p:txBody>
      </p:sp>
    </p:spTree>
    <p:extLst>
      <p:ext uri="{BB962C8B-B14F-4D97-AF65-F5344CB8AC3E}">
        <p14:creationId xmlns:p14="http://schemas.microsoft.com/office/powerpoint/2010/main" val="1935672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effectLst/>
                <a:latin typeface="Times New Roman" panose="02020603050405020304" pitchFamily="18" charset="0"/>
                <a:ea typeface="Times New Roman" panose="02020603050405020304" pitchFamily="18" charset="0"/>
              </a:rPr>
              <a:t>.</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votre trace écrite. Vous allez ajouter les couleurs. </a:t>
            </a:r>
          </a:p>
          <a:p>
            <a:r>
              <a:rPr lang="fr-FR" sz="1800" b="1" i="0" u="none" strike="noStrike" baseline="0" dirty="0">
                <a:solidFill>
                  <a:srgbClr val="00AEEF"/>
                </a:solidFill>
                <a:latin typeface="FSAlbert"/>
              </a:rPr>
              <a:t>Avec le crayon rouge, </a:t>
            </a:r>
            <a:r>
              <a:rPr lang="fr-FR" sz="1800" b="0" i="0" u="none" strike="noStrike" baseline="0" dirty="0">
                <a:solidFill>
                  <a:srgbClr val="00AEEF"/>
                </a:solidFill>
                <a:latin typeface="FSAlbert"/>
              </a:rPr>
              <a:t>soulignez les lettres </a:t>
            </a:r>
            <a:r>
              <a:rPr lang="fr-FR" sz="1800" b="1" i="0" u="none" strike="noStrike" baseline="0" dirty="0">
                <a:solidFill>
                  <a:srgbClr val="00AEEF"/>
                </a:solidFill>
                <a:latin typeface="FSAlbert"/>
              </a:rPr>
              <a:t>-er </a:t>
            </a:r>
            <a:r>
              <a:rPr lang="fr-FR" sz="1800" b="0" i="0" u="none" strike="noStrike" baseline="0" dirty="0">
                <a:solidFill>
                  <a:srgbClr val="00AEEF"/>
                </a:solidFill>
                <a:latin typeface="FSAlbert"/>
              </a:rPr>
              <a:t>à la fin de </a:t>
            </a:r>
            <a:r>
              <a:rPr lang="fr-FR" sz="1800" b="0" i="1" u="none" strike="noStrike" baseline="0" dirty="0">
                <a:solidFill>
                  <a:srgbClr val="00AEEF"/>
                </a:solidFill>
                <a:latin typeface="FSAlbert"/>
              </a:rPr>
              <a:t>laver </a:t>
            </a:r>
            <a:r>
              <a:rPr lang="fr-FR" sz="1800" b="0" i="0" u="none" strike="noStrike" baseline="0" dirty="0">
                <a:solidFill>
                  <a:srgbClr val="00AEEF"/>
                </a:solidFill>
                <a:latin typeface="FSAlbert"/>
              </a:rPr>
              <a:t>et les lettres </a:t>
            </a:r>
            <a:r>
              <a:rPr lang="fr-FR" sz="1800" b="1" i="0" u="none" strike="noStrike" baseline="0" dirty="0">
                <a:solidFill>
                  <a:srgbClr val="00AEEF"/>
                </a:solidFill>
                <a:latin typeface="FSAlbert"/>
              </a:rPr>
              <a:t>-re </a:t>
            </a:r>
            <a:r>
              <a:rPr lang="fr-FR" sz="1800" b="0" i="0" u="none" strike="noStrike" baseline="0" dirty="0">
                <a:solidFill>
                  <a:srgbClr val="00AEEF"/>
                </a:solidFill>
                <a:latin typeface="FSAlbert"/>
              </a:rPr>
              <a:t>à la fin de </a:t>
            </a:r>
            <a:r>
              <a:rPr lang="fr-FR" sz="1800" b="0" i="1" u="none" strike="noStrike" baseline="0" dirty="0">
                <a:solidFill>
                  <a:srgbClr val="00AEEF"/>
                </a:solidFill>
                <a:latin typeface="FSAlbert"/>
              </a:rPr>
              <a:t>rire</a:t>
            </a:r>
            <a:r>
              <a:rPr lang="fr-FR" sz="1800" b="0" i="0" u="none" strike="noStrike" baseline="0" dirty="0">
                <a:solidFill>
                  <a:srgbClr val="00AEEF"/>
                </a:solidFill>
                <a:latin typeface="FSAlbert"/>
              </a:rPr>
              <a:t>. </a:t>
            </a:r>
          </a:p>
          <a:p>
            <a:r>
              <a:rPr lang="fr-FR" sz="1800" b="1" i="0" u="none" strike="noStrike" baseline="0" dirty="0">
                <a:solidFill>
                  <a:srgbClr val="00AEEF"/>
                </a:solidFill>
                <a:latin typeface="FSAlbert"/>
              </a:rPr>
              <a:t>Avec le crayon bleu, </a:t>
            </a:r>
            <a:r>
              <a:rPr lang="fr-FR" sz="1800" b="0" i="0" u="none" strike="noStrike" baseline="0" dirty="0">
                <a:solidFill>
                  <a:srgbClr val="00AEEF"/>
                </a:solidFill>
                <a:latin typeface="FSAlbert"/>
              </a:rPr>
              <a:t>entourez les marques des personnes 1, 2 et 3. » </a:t>
            </a:r>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25</a:t>
            </a:fld>
            <a:endParaRPr lang="fr-FR"/>
          </a:p>
        </p:txBody>
      </p:sp>
    </p:spTree>
    <p:extLst>
      <p:ext uri="{BB962C8B-B14F-4D97-AF65-F5344CB8AC3E}">
        <p14:creationId xmlns:p14="http://schemas.microsoft.com/office/powerpoint/2010/main" val="1487121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a:t>
            </a:r>
          </a:p>
          <a:p>
            <a:endParaRPr lang="fr-FR" dirty="0"/>
          </a:p>
          <a:p>
            <a:r>
              <a:rPr lang="fr-FR" b="1" dirty="0"/>
              <a:t>Livret 7 page 8.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26</a:t>
            </a:fld>
            <a:endParaRPr lang="fr-FR"/>
          </a:p>
        </p:txBody>
      </p:sp>
    </p:spTree>
    <p:extLst>
      <p:ext uri="{BB962C8B-B14F-4D97-AF65-F5344CB8AC3E}">
        <p14:creationId xmlns:p14="http://schemas.microsoft.com/office/powerpoint/2010/main" val="3238070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0" u="none" strike="noStrike" baseline="0" dirty="0">
                <a:solidFill>
                  <a:srgbClr val="211D1E"/>
                </a:solidFill>
                <a:latin typeface="FSAlbert"/>
              </a:rPr>
              <a:t>Je finis mon dessert. </a:t>
            </a:r>
          </a:p>
          <a:p>
            <a:pPr marL="285750" indent="-285750">
              <a:buFont typeface="Wingdings" panose="05000000000000000000" pitchFamily="2" charset="2"/>
              <a:buChar char="à"/>
            </a:pPr>
            <a:r>
              <a:rPr lang="fr-FR" sz="1800" b="0" i="1" u="none" strike="noStrike" baseline="0" dirty="0">
                <a:solidFill>
                  <a:srgbClr val="211D1E"/>
                </a:solidFill>
                <a:latin typeface="FSAlbert"/>
              </a:rPr>
              <a:t>« Je suis en train de finir mon dessert ». </a:t>
            </a:r>
          </a:p>
          <a:p>
            <a:pPr marL="0" indent="0">
              <a:buFont typeface="Wingdings" panose="05000000000000000000" pitchFamily="2" charset="2"/>
              <a:buNone/>
            </a:pPr>
            <a:r>
              <a:rPr lang="fr-FR" sz="1800" b="0" i="1" u="none" strike="noStrike" baseline="0" dirty="0">
                <a:solidFill>
                  <a:srgbClr val="211D1E"/>
                </a:solidFill>
                <a:latin typeface="FSAlbert"/>
              </a:rPr>
              <a:t>On entend </a:t>
            </a:r>
            <a:r>
              <a:rPr lang="fr-FR" sz="1800" b="1" i="0" u="none" strike="noStrike" baseline="0" dirty="0">
                <a:solidFill>
                  <a:srgbClr val="211D1E"/>
                </a:solidFill>
                <a:latin typeface="FSAlbert"/>
              </a:rPr>
              <a:t>[</a:t>
            </a:r>
            <a:r>
              <a:rPr lang="fr-FR" sz="1800" b="1" i="1" u="none" strike="noStrike" baseline="0" dirty="0">
                <a:solidFill>
                  <a:srgbClr val="211D1E"/>
                </a:solidFill>
                <a:latin typeface="Times New Roman" panose="02020603050405020304" pitchFamily="18" charset="0"/>
              </a:rPr>
              <a:t>r</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à la fin, alors c’est un verbe en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Avec le pronom personnel sujet </a:t>
            </a:r>
            <a:r>
              <a:rPr lang="fr-FR" sz="1800" b="1" i="0" u="none" strike="noStrike" baseline="0" dirty="0">
                <a:solidFill>
                  <a:srgbClr val="211D1E"/>
                </a:solidFill>
                <a:latin typeface="FSAlbert"/>
              </a:rPr>
              <a:t>je</a:t>
            </a:r>
            <a:r>
              <a:rPr lang="fr-FR" sz="1800" b="0" i="1" u="none" strike="noStrike" baseline="0" dirty="0">
                <a:solidFill>
                  <a:srgbClr val="211D1E"/>
                </a:solidFill>
                <a:latin typeface="FSAlbert"/>
              </a:rPr>
              <a:t>, la marque de la personne est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p>
          <a:p>
            <a:pPr marL="0" indent="0">
              <a:buFont typeface="Wingdings" panose="05000000000000000000" pitchFamily="2" charset="2"/>
              <a:buNone/>
            </a:pPr>
            <a:endParaRPr lang="fr-FR" sz="1800" b="0" i="1" u="none" strike="noStrike" baseline="0" dirty="0">
              <a:solidFill>
                <a:srgbClr val="211D1E"/>
              </a:solidFill>
              <a:latin typeface="FSAlbert"/>
            </a:endParaRPr>
          </a:p>
          <a:p>
            <a:pPr marL="0" indent="0">
              <a:buFont typeface="Wingdings" panose="05000000000000000000" pitchFamily="2" charset="2"/>
              <a:buNone/>
            </a:pPr>
            <a:r>
              <a:rPr lang="fr-FR" sz="1800" b="0" i="0" u="none" strike="noStrike" baseline="0" dirty="0">
                <a:solidFill>
                  <a:srgbClr val="211D1E"/>
                </a:solidFill>
                <a:latin typeface="FSAlbert"/>
              </a:rPr>
              <a:t>Sarah salue la directrice. </a:t>
            </a:r>
          </a:p>
          <a:p>
            <a:pPr marL="285750" indent="-285750">
              <a:buFont typeface="Wingdings" panose="05000000000000000000" pitchFamily="2" charset="2"/>
              <a:buChar char="à"/>
            </a:pPr>
            <a:r>
              <a:rPr lang="fr-FR" sz="1800" b="0" i="1" u="none" strike="noStrike" baseline="0" dirty="0">
                <a:solidFill>
                  <a:srgbClr val="211D1E"/>
                </a:solidFill>
                <a:latin typeface="FSAlbert"/>
              </a:rPr>
              <a:t>« Il faut saluer la directrice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 </a:t>
            </a:r>
          </a:p>
          <a:p>
            <a:pPr marL="0" indent="0">
              <a:buFont typeface="Wingdings" panose="05000000000000000000" pitchFamily="2" charset="2"/>
              <a:buNone/>
            </a:pPr>
            <a:r>
              <a:rPr lang="fr-FR" sz="1800" b="0" i="0" u="none" strike="noStrike" baseline="0" dirty="0">
                <a:solidFill>
                  <a:srgbClr val="211D1E"/>
                </a:solidFill>
                <a:latin typeface="FSAlbert"/>
              </a:rPr>
              <a:t>On entend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e</a:t>
            </a:r>
            <a:r>
              <a:rPr lang="fr-FR" sz="1800" b="1" i="0" u="none" strike="noStrike" baseline="0" dirty="0">
                <a:solidFill>
                  <a:srgbClr val="211D1E"/>
                </a:solidFill>
                <a:latin typeface="FSAlbert"/>
              </a:rPr>
              <a:t>] </a:t>
            </a:r>
            <a:r>
              <a:rPr lang="fr-FR" sz="1800" b="0" i="0" u="none" strike="noStrike" baseline="0" dirty="0">
                <a:solidFill>
                  <a:srgbClr val="211D1E"/>
                </a:solidFill>
                <a:latin typeface="FSAlbert"/>
              </a:rPr>
              <a:t>à la fin, alors c’est un verbe en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Le sujet est singulier, la marque de la personne est celle de la personne 3,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27</a:t>
            </a:fld>
            <a:endParaRPr lang="fr-FR"/>
          </a:p>
        </p:txBody>
      </p:sp>
    </p:spTree>
    <p:extLst>
      <p:ext uri="{BB962C8B-B14F-4D97-AF65-F5344CB8AC3E}">
        <p14:creationId xmlns:p14="http://schemas.microsoft.com/office/powerpoint/2010/main" val="776613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0" u="none" strike="noStrike" baseline="0" dirty="0">
                <a:solidFill>
                  <a:srgbClr val="211D1E"/>
                </a:solidFill>
                <a:latin typeface="FSAlbert"/>
              </a:rPr>
              <a:t>Je finis mon dessert. </a:t>
            </a:r>
          </a:p>
          <a:p>
            <a:pPr marL="285750" indent="-285750">
              <a:buFont typeface="Wingdings" panose="05000000000000000000" pitchFamily="2" charset="2"/>
              <a:buChar char="à"/>
            </a:pPr>
            <a:r>
              <a:rPr lang="fr-FR" sz="1200" b="0" i="1" u="none" strike="noStrike" baseline="0" dirty="0">
                <a:solidFill>
                  <a:srgbClr val="211D1E"/>
                </a:solidFill>
                <a:latin typeface="FSAlbert"/>
              </a:rPr>
              <a:t>« Je suis en train de finir mon dessert ». </a:t>
            </a:r>
          </a:p>
          <a:p>
            <a:pPr marL="0" indent="0">
              <a:buFont typeface="Wingdings" panose="05000000000000000000" pitchFamily="2" charset="2"/>
              <a:buNone/>
            </a:pPr>
            <a:r>
              <a:rPr lang="fr-FR" sz="1200" b="0" i="1" u="none" strike="noStrike" baseline="0" dirty="0">
                <a:solidFill>
                  <a:srgbClr val="211D1E"/>
                </a:solidFill>
                <a:latin typeface="FSAlbert"/>
              </a:rPr>
              <a:t>On entend </a:t>
            </a:r>
            <a:r>
              <a:rPr lang="fr-FR" sz="1200" b="1" i="0" u="none" strike="noStrike" baseline="0" dirty="0">
                <a:solidFill>
                  <a:srgbClr val="211D1E"/>
                </a:solidFill>
                <a:latin typeface="FSAlbert"/>
              </a:rPr>
              <a:t>[</a:t>
            </a:r>
            <a:r>
              <a:rPr lang="fr-FR" sz="1200" b="1" i="1" u="none" strike="noStrike" baseline="0" dirty="0">
                <a:solidFill>
                  <a:srgbClr val="211D1E"/>
                </a:solidFill>
                <a:latin typeface="Times New Roman" panose="02020603050405020304" pitchFamily="18" charset="0"/>
              </a:rPr>
              <a:t>r</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à la fin, alors c’est un verbe en </a:t>
            </a:r>
            <a:r>
              <a:rPr lang="fr-FR" sz="1200" b="1" i="0" u="none" strike="noStrike" baseline="0" dirty="0">
                <a:solidFill>
                  <a:srgbClr val="211D1E"/>
                </a:solidFill>
                <a:latin typeface="FSAlbert"/>
              </a:rPr>
              <a:t>-s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Avec le pronom personnel sujet </a:t>
            </a:r>
            <a:r>
              <a:rPr lang="fr-FR" sz="1200" b="1" i="0" u="none" strike="noStrike" baseline="0" dirty="0">
                <a:solidFill>
                  <a:srgbClr val="211D1E"/>
                </a:solidFill>
                <a:latin typeface="FSAlbert"/>
              </a:rPr>
              <a:t>je</a:t>
            </a:r>
            <a:r>
              <a:rPr lang="fr-FR" sz="1200" b="0" i="1" u="none" strike="noStrike" baseline="0" dirty="0">
                <a:solidFill>
                  <a:srgbClr val="211D1E"/>
                </a:solidFill>
                <a:latin typeface="FSAlbert"/>
              </a:rPr>
              <a:t>, la marque de la personne est </a:t>
            </a:r>
            <a:r>
              <a:rPr lang="fr-FR" sz="1200" b="1" i="0" u="none" strike="noStrike" baseline="0" dirty="0">
                <a:solidFill>
                  <a:srgbClr val="211D1E"/>
                </a:solidFill>
                <a:latin typeface="FSAlbert"/>
              </a:rPr>
              <a:t>-s</a:t>
            </a:r>
            <a:r>
              <a:rPr lang="fr-FR" sz="1200" b="0" i="1" u="none" strike="noStrike" baseline="0" dirty="0">
                <a:solidFill>
                  <a:srgbClr val="211D1E"/>
                </a:solidFill>
                <a:latin typeface="FSAlbert"/>
              </a:rPr>
              <a:t>. </a:t>
            </a:r>
          </a:p>
          <a:p>
            <a:pPr marL="0" indent="0">
              <a:buFont typeface="Wingdings" panose="05000000000000000000" pitchFamily="2" charset="2"/>
              <a:buNone/>
            </a:pPr>
            <a:endParaRPr lang="fr-FR" sz="1200" b="0" i="1" u="none" strike="noStrike" baseline="0" dirty="0">
              <a:solidFill>
                <a:srgbClr val="211D1E"/>
              </a:solidFill>
              <a:latin typeface="FSAlbert"/>
            </a:endParaRPr>
          </a:p>
          <a:p>
            <a:pPr marL="0" indent="0">
              <a:buFont typeface="Wingdings" panose="05000000000000000000" pitchFamily="2" charset="2"/>
              <a:buNone/>
            </a:pPr>
            <a:r>
              <a:rPr lang="fr-FR" sz="1200" b="0" i="0" u="none" strike="noStrike" baseline="0" dirty="0">
                <a:solidFill>
                  <a:srgbClr val="211D1E"/>
                </a:solidFill>
                <a:latin typeface="FSAlbert"/>
              </a:rPr>
              <a:t>Sarah salue la directrice. </a:t>
            </a:r>
          </a:p>
          <a:p>
            <a:pPr marL="285750" indent="-285750">
              <a:buFont typeface="Wingdings" panose="05000000000000000000" pitchFamily="2" charset="2"/>
              <a:buChar char="à"/>
            </a:pPr>
            <a:r>
              <a:rPr lang="fr-FR" sz="1200" b="0" i="1" u="none" strike="noStrike" baseline="0" dirty="0">
                <a:solidFill>
                  <a:srgbClr val="211D1E"/>
                </a:solidFill>
                <a:latin typeface="FSAlbert"/>
              </a:rPr>
              <a:t>« Il faut saluer la directrice</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 </a:t>
            </a:r>
          </a:p>
          <a:p>
            <a:pPr marL="0" indent="0">
              <a:buFont typeface="Wingdings" panose="05000000000000000000" pitchFamily="2" charset="2"/>
              <a:buNone/>
            </a:pPr>
            <a:r>
              <a:rPr lang="fr-FR" sz="1200" b="0" i="0" u="none" strike="noStrike" baseline="0" dirty="0">
                <a:solidFill>
                  <a:srgbClr val="211D1E"/>
                </a:solidFill>
                <a:latin typeface="FSAlbert"/>
              </a:rPr>
              <a:t>On entend </a:t>
            </a:r>
            <a:r>
              <a:rPr lang="fr-FR" sz="1200" b="1" i="0" u="none" strike="noStrike" baseline="0" dirty="0">
                <a:solidFill>
                  <a:srgbClr val="211D1E"/>
                </a:solidFill>
                <a:latin typeface="FSAlbert"/>
              </a:rPr>
              <a:t>[</a:t>
            </a:r>
            <a:r>
              <a:rPr lang="fr-FR" sz="1200" b="1" i="0" u="none" strike="noStrike" baseline="0" dirty="0">
                <a:solidFill>
                  <a:srgbClr val="211D1E"/>
                </a:solidFill>
                <a:latin typeface="Times New Roman" panose="02020603050405020304" pitchFamily="18" charset="0"/>
              </a:rPr>
              <a:t>e</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à la fin, alors c’est un verbe en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-es</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Le sujet est singulier, la marque de la personne est celle de la personne 3,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28</a:t>
            </a:fld>
            <a:endParaRPr lang="fr-FR"/>
          </a:p>
        </p:txBody>
      </p:sp>
    </p:spTree>
    <p:extLst>
      <p:ext uri="{BB962C8B-B14F-4D97-AF65-F5344CB8AC3E}">
        <p14:creationId xmlns:p14="http://schemas.microsoft.com/office/powerpoint/2010/main" val="1270503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r>
              <a:rPr lang="fr-FR" sz="1800" b="0" i="1" u="none" strike="noStrike" baseline="0" dirty="0">
                <a:solidFill>
                  <a:srgbClr val="211D1E"/>
                </a:solidFill>
                <a:latin typeface="FSAlbert"/>
              </a:rPr>
              <a:t>Demander aux élèves de chercher systématiquement l’infinitif du verbe pour identifier la bonne série :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ou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0"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29</a:t>
            </a:fld>
            <a:endParaRPr lang="fr-FR"/>
          </a:p>
        </p:txBody>
      </p:sp>
    </p:spTree>
    <p:extLst>
      <p:ext uri="{BB962C8B-B14F-4D97-AF65-F5344CB8AC3E}">
        <p14:creationId xmlns:p14="http://schemas.microsoft.com/office/powerpoint/2010/main" val="129513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a:t>
            </a:r>
            <a:r>
              <a:rPr lang="fr-FR" b="1" dirty="0"/>
              <a:t>. Comparer les marques de verbes au présent de l’indicatif</a:t>
            </a:r>
          </a:p>
          <a:p>
            <a:endParaRPr lang="fr-FR"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les conjugaisons de deux verbes : l’un en </a:t>
            </a:r>
            <a:r>
              <a:rPr lang="fr-FR" sz="1800" b="1" i="1" u="none" strike="noStrike" baseline="0" dirty="0">
                <a:solidFill>
                  <a:srgbClr val="211D1E"/>
                </a:solidFill>
                <a:latin typeface="FSAlbert"/>
              </a:rPr>
              <a:t>-e</a:t>
            </a:r>
            <a:r>
              <a:rPr lang="fr-FR" sz="1800" b="0" i="0" u="none" strike="noStrike" baseline="0" dirty="0">
                <a:solidFill>
                  <a:srgbClr val="211D1E"/>
                </a:solidFill>
                <a:latin typeface="FSAlbert"/>
              </a:rPr>
              <a:t>, l’autre en </a:t>
            </a:r>
            <a:r>
              <a:rPr lang="fr-FR" sz="1800" b="1" i="0" u="none" strike="noStrike" baseline="0" dirty="0">
                <a:solidFill>
                  <a:srgbClr val="211D1E"/>
                </a:solidFill>
                <a:latin typeface="FSAlbert"/>
              </a:rPr>
              <a:t>-</a:t>
            </a:r>
            <a:r>
              <a:rPr lang="fr-FR" sz="1800" b="1" i="1" u="none" strike="noStrike" baseline="0" dirty="0">
                <a:solidFill>
                  <a:srgbClr val="211D1E"/>
                </a:solidFill>
                <a:latin typeface="FSAlbert"/>
              </a:rPr>
              <a:t>s</a:t>
            </a:r>
            <a:r>
              <a:rPr lang="fr-FR" sz="1800" b="0" i="0" u="none" strike="noStrike" baseline="0" dirty="0">
                <a:solidFill>
                  <a:srgbClr val="211D1E"/>
                </a:solidFill>
                <a:latin typeface="FSAlbert"/>
              </a:rPr>
              <a:t>.</a:t>
            </a:r>
            <a:endParaRPr lang="fr-FR" sz="1800" b="1" i="0" u="none" strike="noStrike" baseline="0" dirty="0">
              <a:solidFill>
                <a:srgbClr val="211D1E"/>
              </a:solidFill>
              <a:latin typeface="FSAlbert"/>
            </a:endParaRPr>
          </a:p>
          <a:p>
            <a:endParaRPr lang="fr-FR" sz="1800" b="0" i="0" u="none" strike="noStrike" baseline="0" dirty="0">
              <a:solidFill>
                <a:srgbClr val="211D1E"/>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0" i="0" u="none" strike="noStrike" baseline="0" dirty="0">
                <a:solidFill>
                  <a:srgbClr val="211D1E"/>
                </a:solidFill>
                <a:effectLst/>
                <a:latin typeface="FSAlber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211D1E"/>
                </a:solidFill>
                <a:latin typeface="FSAlbert"/>
              </a:rPr>
              <a:t>« Pour ces deux verbes, indiquez-moi les marques de la personne. »</a:t>
            </a:r>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a:t>
            </a:fld>
            <a:endParaRPr lang="fr-FR"/>
          </a:p>
        </p:txBody>
      </p:sp>
    </p:spTree>
    <p:extLst>
      <p:ext uri="{BB962C8B-B14F-4D97-AF65-F5344CB8AC3E}">
        <p14:creationId xmlns:p14="http://schemas.microsoft.com/office/powerpoint/2010/main" val="1658370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2 : </a:t>
            </a:r>
          </a:p>
          <a:p>
            <a:r>
              <a:rPr lang="fr-FR" sz="1200" b="0" i="1" u="none" strike="noStrike" baseline="0" dirty="0">
                <a:solidFill>
                  <a:srgbClr val="211D1E"/>
                </a:solidFill>
                <a:latin typeface="FSAlbert"/>
              </a:rPr>
              <a:t>Demander aux élèves de chercher systématiquement l’infinitif du verbe pour identifier la bonne série : </a:t>
            </a:r>
            <a:r>
              <a:rPr lang="fr-FR" sz="1200" b="1" i="0" u="none" strike="noStrike" baseline="0" dirty="0">
                <a:solidFill>
                  <a:srgbClr val="211D1E"/>
                </a:solidFill>
                <a:latin typeface="FSAlbert"/>
              </a:rPr>
              <a:t>-e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 </a:t>
            </a:r>
            <a:r>
              <a:rPr lang="fr-FR" sz="1200" b="0" i="1" u="none" strike="noStrike" baseline="0" dirty="0">
                <a:solidFill>
                  <a:srgbClr val="211D1E"/>
                </a:solidFill>
                <a:latin typeface="FSAlbert"/>
              </a:rPr>
              <a:t>ou </a:t>
            </a:r>
            <a:r>
              <a:rPr lang="fr-FR" sz="1200" b="1" i="0" u="none" strike="noStrike" baseline="0" dirty="0">
                <a:solidFill>
                  <a:srgbClr val="211D1E"/>
                </a:solidFill>
                <a:latin typeface="FSAlbert"/>
              </a:rPr>
              <a:t>-s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0"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30</a:t>
            </a:fld>
            <a:endParaRPr lang="fr-FR"/>
          </a:p>
        </p:txBody>
      </p:sp>
    </p:spTree>
    <p:extLst>
      <p:ext uri="{BB962C8B-B14F-4D97-AF65-F5344CB8AC3E}">
        <p14:creationId xmlns:p14="http://schemas.microsoft.com/office/powerpoint/2010/main" val="3893913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pPr marL="285750" indent="-285750">
              <a:buFont typeface="Wingdings" panose="05000000000000000000" pitchFamily="2" charset="2"/>
              <a:buChar char="à"/>
            </a:pPr>
            <a:r>
              <a:rPr lang="fr-FR" sz="1800" b="0" i="0" u="none" strike="noStrike" baseline="0" dirty="0">
                <a:solidFill>
                  <a:srgbClr val="211D1E"/>
                </a:solidFill>
                <a:latin typeface="FSAlbert"/>
              </a:rPr>
              <a:t>Non </a:t>
            </a:r>
          </a:p>
          <a:p>
            <a:pPr marL="285750" indent="-285750">
              <a:buFont typeface="Wingdings" panose="05000000000000000000" pitchFamily="2" charset="2"/>
              <a:buChar char="à"/>
            </a:pPr>
            <a:r>
              <a:rPr lang="fr-FR" sz="1800" b="0" i="0" u="none" strike="noStrike" baseline="0" dirty="0">
                <a:solidFill>
                  <a:srgbClr val="211D1E"/>
                </a:solidFill>
                <a:latin typeface="FSAlbert"/>
              </a:rPr>
              <a:t> Kévin crie plus fort ! </a:t>
            </a:r>
          </a:p>
          <a:p>
            <a:pPr marL="0" indent="0">
              <a:buFont typeface="Wingdings" panose="05000000000000000000" pitchFamily="2" charset="2"/>
              <a:buNone/>
            </a:pPr>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0" i="1" u="none" strike="noStrike" baseline="0" dirty="0">
                <a:solidFill>
                  <a:srgbClr val="211D1E"/>
                </a:solidFill>
                <a:latin typeface="FSAlbert"/>
              </a:rPr>
              <a:t>Faire ressortir : </a:t>
            </a:r>
          </a:p>
          <a:p>
            <a:pPr marL="285750" indent="-285750">
              <a:buFontTx/>
              <a:buChar char="-"/>
            </a:pPr>
            <a:r>
              <a:rPr lang="fr-FR" sz="1800" b="0" i="1" u="none" strike="noStrike" baseline="0" dirty="0">
                <a:solidFill>
                  <a:srgbClr val="211D1E"/>
                </a:solidFill>
                <a:latin typeface="FSAlbert"/>
              </a:rPr>
              <a:t>en quoi Aristobule a raison : on entend bien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i</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dans les deux verbes. On peut préciser que de nombreux verbes en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i</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prennent les marques de la personne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-s</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-t</a:t>
            </a:r>
            <a:r>
              <a:rPr lang="fr-FR" sz="1800" b="0" i="1" u="none" strike="noStrike" baseline="0" dirty="0">
                <a:solidFill>
                  <a:srgbClr val="211D1E"/>
                </a:solidFill>
                <a:latin typeface="FSAlbert"/>
              </a:rPr>
              <a:t>. </a:t>
            </a:r>
          </a:p>
          <a:p>
            <a:pPr marL="285750" indent="-285750">
              <a:buFontTx/>
              <a:buChar char="-"/>
            </a:pPr>
            <a:r>
              <a:rPr lang="fr-FR" sz="1800" b="0" i="1" u="none" strike="noStrike" baseline="0" dirty="0">
                <a:solidFill>
                  <a:srgbClr val="211D1E"/>
                </a:solidFill>
                <a:latin typeface="FSAlbert"/>
              </a:rPr>
              <a:t>en quoi il a tort : il a oublié de vérifier la série en cherchant son infinitif. </a:t>
            </a:r>
            <a:r>
              <a:rPr lang="fr-FR" sz="1800" b="0" i="0" u="none" strike="noStrike" baseline="0" dirty="0">
                <a:solidFill>
                  <a:srgbClr val="211D1E"/>
                </a:solidFill>
                <a:latin typeface="FSAlbert"/>
              </a:rPr>
              <a:t>« Il faut crier plus fort ! » </a:t>
            </a:r>
          </a:p>
          <a:p>
            <a:pPr marL="0" indent="0">
              <a:buFontTx/>
              <a:buNone/>
            </a:pPr>
            <a:r>
              <a:rPr lang="fr-FR" sz="1800" b="0" i="1" u="none" strike="noStrike" baseline="0" dirty="0">
                <a:solidFill>
                  <a:srgbClr val="211D1E"/>
                </a:solidFill>
                <a:latin typeface="FSAlbert"/>
              </a:rPr>
              <a:t>On entend </a:t>
            </a:r>
            <a:r>
              <a:rPr lang="fr-FR" sz="1800" b="1" i="0" u="none" strike="noStrike" baseline="0" dirty="0">
                <a:solidFill>
                  <a:srgbClr val="211D1E"/>
                </a:solidFill>
                <a:latin typeface="FSAlbert"/>
              </a:rPr>
              <a:t>[</a:t>
            </a:r>
            <a:r>
              <a:rPr lang="fr-FR" sz="1800" b="1" i="0" u="none" strike="noStrike" baseline="0" dirty="0">
                <a:solidFill>
                  <a:srgbClr val="211D1E"/>
                </a:solidFill>
                <a:latin typeface="Times New Roman" panose="02020603050405020304" pitchFamily="18" charset="0"/>
              </a:rPr>
              <a:t>e</a:t>
            </a:r>
            <a:r>
              <a:rPr lang="fr-FR" sz="1800" b="1" i="0" u="none" strike="noStrike" baseline="0" dirty="0">
                <a:solidFill>
                  <a:srgbClr val="211D1E"/>
                </a:solidFill>
                <a:latin typeface="FSAlbert"/>
              </a:rPr>
              <a:t>] </a:t>
            </a:r>
            <a:r>
              <a:rPr lang="fr-FR" sz="1800" b="0" i="1" u="none" strike="noStrike" baseline="0" dirty="0">
                <a:solidFill>
                  <a:srgbClr val="211D1E"/>
                </a:solidFill>
                <a:latin typeface="FSAlbert"/>
              </a:rPr>
              <a:t>à la fin, alors c’est un verbe en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Le sujet est singulier, la marque de la personne est celle de la personne 3,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31</a:t>
            </a:fld>
            <a:endParaRPr lang="fr-FR"/>
          </a:p>
        </p:txBody>
      </p:sp>
    </p:spTree>
    <p:extLst>
      <p:ext uri="{BB962C8B-B14F-4D97-AF65-F5344CB8AC3E}">
        <p14:creationId xmlns:p14="http://schemas.microsoft.com/office/powerpoint/2010/main" val="218864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3 : </a:t>
            </a:r>
          </a:p>
          <a:p>
            <a:pPr marL="285750" indent="-285750">
              <a:buFont typeface="Wingdings" panose="05000000000000000000" pitchFamily="2" charset="2"/>
              <a:buChar char="à"/>
            </a:pPr>
            <a:r>
              <a:rPr lang="fr-FR" sz="1200" b="0" i="0" u="none" strike="noStrike" baseline="0" dirty="0">
                <a:solidFill>
                  <a:srgbClr val="211D1E"/>
                </a:solidFill>
                <a:latin typeface="FSAlbert"/>
              </a:rPr>
              <a:t>Non </a:t>
            </a:r>
          </a:p>
          <a:p>
            <a:pPr marL="285750" indent="-285750">
              <a:buFont typeface="Wingdings" panose="05000000000000000000" pitchFamily="2" charset="2"/>
              <a:buChar char="à"/>
            </a:pPr>
            <a:r>
              <a:rPr lang="fr-FR" sz="1200" b="0" i="0" u="none" strike="noStrike" baseline="0" dirty="0">
                <a:solidFill>
                  <a:srgbClr val="211D1E"/>
                </a:solidFill>
                <a:latin typeface="FSAlbert"/>
              </a:rPr>
              <a:t> Kévin crie plus fort ! </a:t>
            </a:r>
          </a:p>
          <a:p>
            <a:pPr marL="0" indent="0">
              <a:buFont typeface="Wingdings" panose="05000000000000000000" pitchFamily="2" charset="2"/>
              <a:buNone/>
            </a:pPr>
            <a:endParaRPr lang="fr-FR" sz="1200" b="0" i="0" u="none" strike="noStrike" baseline="0" dirty="0">
              <a:solidFill>
                <a:srgbClr val="211D1E"/>
              </a:solidFill>
              <a:latin typeface="FSAlbert"/>
            </a:endParaRPr>
          </a:p>
          <a:p>
            <a:pPr marL="0" indent="0">
              <a:buFont typeface="Wingdings" panose="05000000000000000000" pitchFamily="2" charset="2"/>
              <a:buNone/>
            </a:pPr>
            <a:r>
              <a:rPr lang="fr-FR" sz="1200" b="0" i="1" u="none" strike="noStrike" baseline="0" dirty="0">
                <a:solidFill>
                  <a:srgbClr val="211D1E"/>
                </a:solidFill>
                <a:latin typeface="FSAlbert"/>
              </a:rPr>
              <a:t>Faire ressortir : </a:t>
            </a:r>
          </a:p>
          <a:p>
            <a:pPr marL="285750" indent="-285750">
              <a:buFontTx/>
              <a:buChar char="-"/>
            </a:pPr>
            <a:r>
              <a:rPr lang="fr-FR" sz="1200" b="0" i="1" u="none" strike="noStrike" baseline="0" dirty="0">
                <a:solidFill>
                  <a:srgbClr val="211D1E"/>
                </a:solidFill>
                <a:latin typeface="FSAlbert"/>
              </a:rPr>
              <a:t>en quoi Aristobule a raison : on entend bien </a:t>
            </a:r>
            <a:r>
              <a:rPr lang="fr-FR" sz="1200" b="1" i="0" u="none" strike="noStrike" baseline="0" dirty="0">
                <a:solidFill>
                  <a:srgbClr val="211D1E"/>
                </a:solidFill>
                <a:latin typeface="FSAlbert"/>
              </a:rPr>
              <a:t>[</a:t>
            </a:r>
            <a:r>
              <a:rPr lang="fr-FR" sz="1200" b="1" i="0" u="none" strike="noStrike" baseline="0" dirty="0">
                <a:solidFill>
                  <a:srgbClr val="211D1E"/>
                </a:solidFill>
                <a:latin typeface="Times New Roman" panose="02020603050405020304" pitchFamily="18" charset="0"/>
              </a:rPr>
              <a:t>i</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dans les deux verbes. On peut préciser que de nombreux verbes en </a:t>
            </a:r>
            <a:r>
              <a:rPr lang="fr-FR" sz="1200" b="1" i="0" u="none" strike="noStrike" baseline="0" dirty="0">
                <a:solidFill>
                  <a:srgbClr val="211D1E"/>
                </a:solidFill>
                <a:latin typeface="FSAlbert"/>
              </a:rPr>
              <a:t>[</a:t>
            </a:r>
            <a:r>
              <a:rPr lang="fr-FR" sz="1200" b="1" i="0" u="none" strike="noStrike" baseline="0" dirty="0">
                <a:solidFill>
                  <a:srgbClr val="211D1E"/>
                </a:solidFill>
                <a:latin typeface="Times New Roman" panose="02020603050405020304" pitchFamily="18" charset="0"/>
              </a:rPr>
              <a:t>i</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prennent les marques de la personne </a:t>
            </a:r>
            <a:r>
              <a:rPr lang="fr-FR" sz="1200" b="1" i="0" u="none" strike="noStrike" baseline="0" dirty="0">
                <a:solidFill>
                  <a:srgbClr val="211D1E"/>
                </a:solidFill>
                <a:latin typeface="FSAlbert"/>
              </a:rPr>
              <a:t>-s</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-s</a:t>
            </a:r>
            <a:r>
              <a:rPr lang="fr-FR" sz="1200" b="0" i="1" u="none" strike="noStrike" baseline="0" dirty="0">
                <a:solidFill>
                  <a:srgbClr val="211D1E"/>
                </a:solidFill>
                <a:latin typeface="FSAlbert"/>
              </a:rPr>
              <a:t>, </a:t>
            </a:r>
            <a:r>
              <a:rPr lang="fr-FR" sz="1200" b="1" i="0" u="none" strike="noStrike" baseline="0" dirty="0">
                <a:solidFill>
                  <a:srgbClr val="211D1E"/>
                </a:solidFill>
                <a:latin typeface="FSAlbert"/>
              </a:rPr>
              <a:t>-t</a:t>
            </a:r>
            <a:r>
              <a:rPr lang="fr-FR" sz="1200" b="0" i="1" u="none" strike="noStrike" baseline="0" dirty="0">
                <a:solidFill>
                  <a:srgbClr val="211D1E"/>
                </a:solidFill>
                <a:latin typeface="FSAlbert"/>
              </a:rPr>
              <a:t>. </a:t>
            </a:r>
          </a:p>
          <a:p>
            <a:pPr marL="285750" indent="-285750">
              <a:buFontTx/>
              <a:buChar char="-"/>
            </a:pPr>
            <a:r>
              <a:rPr lang="fr-FR" sz="1200" b="0" i="1" u="none" strike="noStrike" baseline="0" dirty="0">
                <a:solidFill>
                  <a:srgbClr val="211D1E"/>
                </a:solidFill>
                <a:latin typeface="FSAlbert"/>
              </a:rPr>
              <a:t>en quoi il a tort : il a oublié de vérifier la série en cherchant son infinitif. </a:t>
            </a:r>
            <a:r>
              <a:rPr lang="fr-FR" sz="1200" b="0" i="0" u="none" strike="noStrike" baseline="0" dirty="0">
                <a:solidFill>
                  <a:srgbClr val="211D1E"/>
                </a:solidFill>
                <a:latin typeface="FSAlbert"/>
              </a:rPr>
              <a:t>« Il faut crier plus fort ! » </a:t>
            </a:r>
          </a:p>
          <a:p>
            <a:pPr marL="0" indent="0">
              <a:buFontTx/>
              <a:buNone/>
            </a:pPr>
            <a:r>
              <a:rPr lang="fr-FR" sz="1200" b="0" i="1" u="none" strike="noStrike" baseline="0" dirty="0">
                <a:solidFill>
                  <a:srgbClr val="211D1E"/>
                </a:solidFill>
                <a:latin typeface="FSAlbert"/>
              </a:rPr>
              <a:t>On entend </a:t>
            </a:r>
            <a:r>
              <a:rPr lang="fr-FR" sz="1200" b="1" i="0" u="none" strike="noStrike" baseline="0" dirty="0">
                <a:solidFill>
                  <a:srgbClr val="211D1E"/>
                </a:solidFill>
                <a:latin typeface="FSAlbert"/>
              </a:rPr>
              <a:t>[</a:t>
            </a:r>
            <a:r>
              <a:rPr lang="fr-FR" sz="1200" b="1" i="0" u="none" strike="noStrike" baseline="0" dirty="0">
                <a:solidFill>
                  <a:srgbClr val="211D1E"/>
                </a:solidFill>
                <a:latin typeface="Times New Roman" panose="02020603050405020304" pitchFamily="18" charset="0"/>
              </a:rPr>
              <a:t>e</a:t>
            </a:r>
            <a:r>
              <a:rPr lang="fr-FR" sz="1200" b="1" i="0" u="none" strike="noStrike" baseline="0" dirty="0">
                <a:solidFill>
                  <a:srgbClr val="211D1E"/>
                </a:solidFill>
                <a:latin typeface="FSAlbert"/>
              </a:rPr>
              <a:t>] </a:t>
            </a:r>
            <a:r>
              <a:rPr lang="fr-FR" sz="1200" b="0" i="1" u="none" strike="noStrike" baseline="0" dirty="0">
                <a:solidFill>
                  <a:srgbClr val="211D1E"/>
                </a:solidFill>
                <a:latin typeface="FSAlbert"/>
              </a:rPr>
              <a:t>à la fin, alors c’est un verbe en </a:t>
            </a:r>
            <a:r>
              <a:rPr lang="fr-FR" sz="1200" b="1" i="0" u="none" strike="noStrike" baseline="0" dirty="0">
                <a:solidFill>
                  <a:srgbClr val="211D1E"/>
                </a:solidFill>
                <a:latin typeface="FSAlbert"/>
              </a:rPr>
              <a:t>-e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Le sujet est singulier, la marque de la personne est celle de la personne 3, </a:t>
            </a:r>
            <a:r>
              <a:rPr lang="fr-FR" sz="1200" b="1" i="0" u="none" strike="noStrike" baseline="0" dirty="0">
                <a:solidFill>
                  <a:srgbClr val="211D1E"/>
                </a:solidFill>
                <a:latin typeface="FSAlbert"/>
              </a:rPr>
              <a:t>-e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32</a:t>
            </a:fld>
            <a:endParaRPr lang="fr-FR"/>
          </a:p>
        </p:txBody>
      </p:sp>
    </p:spTree>
    <p:extLst>
      <p:ext uri="{BB962C8B-B14F-4D97-AF65-F5344CB8AC3E}">
        <p14:creationId xmlns:p14="http://schemas.microsoft.com/office/powerpoint/2010/main" val="973245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4 : Dictée</a:t>
            </a:r>
          </a:p>
          <a:p>
            <a:endParaRPr lang="fr-FR" b="1" dirty="0"/>
          </a:p>
          <a:p>
            <a:pPr marL="342900" indent="-342900">
              <a:buAutoNum type="alphaLcPeriod"/>
            </a:pPr>
            <a:r>
              <a:rPr lang="fr-FR" sz="1800" b="0" i="0" u="none" strike="noStrike" baseline="0" dirty="0">
                <a:solidFill>
                  <a:srgbClr val="211D1E"/>
                </a:solidFill>
                <a:latin typeface="FSAlbert"/>
              </a:rPr>
              <a:t>Tu oublies tes chaussures. </a:t>
            </a:r>
          </a:p>
          <a:p>
            <a:pPr marL="342900" indent="-342900">
              <a:buAutoNum type="alphaLcPeriod"/>
            </a:pPr>
            <a:r>
              <a:rPr lang="fr-FR" sz="1800" b="0" i="0" u="none" strike="noStrike" baseline="0" dirty="0">
                <a:solidFill>
                  <a:srgbClr val="211D1E"/>
                </a:solidFill>
                <a:latin typeface="FSAlbert"/>
              </a:rPr>
              <a:t>Je sors avec mes amis.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Choisir une modalité de la dictée parmi celles proposées dans l’introduction du </a:t>
            </a:r>
            <a:r>
              <a:rPr lang="fr-FR" sz="1800" b="0" i="0" u="none" strike="noStrike" baseline="0" dirty="0">
                <a:solidFill>
                  <a:srgbClr val="211D1E"/>
                </a:solidFill>
                <a:latin typeface="FSAlbert"/>
              </a:rPr>
              <a:t>Guide</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33</a:t>
            </a:fld>
            <a:endParaRPr lang="fr-FR"/>
          </a:p>
        </p:txBody>
      </p:sp>
    </p:spTree>
    <p:extLst>
      <p:ext uri="{BB962C8B-B14F-4D97-AF65-F5344CB8AC3E}">
        <p14:creationId xmlns:p14="http://schemas.microsoft.com/office/powerpoint/2010/main" val="1610955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avec le mémo)</a:t>
            </a:r>
          </a:p>
          <a:p>
            <a:r>
              <a:rPr lang="fr-FR" b="1" dirty="0"/>
              <a:t>Exercice 4 : Dictée</a:t>
            </a:r>
          </a:p>
          <a:p>
            <a:endParaRPr lang="fr-FR" b="1" dirty="0"/>
          </a:p>
          <a:p>
            <a:pPr marL="342900" indent="-342900">
              <a:buAutoNum type="alphaLcPeriod"/>
            </a:pPr>
            <a:r>
              <a:rPr lang="fr-FR" sz="1200" b="0" i="0" u="none" strike="noStrike" baseline="0" dirty="0">
                <a:solidFill>
                  <a:srgbClr val="211D1E"/>
                </a:solidFill>
                <a:latin typeface="FSAlbert"/>
              </a:rPr>
              <a:t>Tu oublies tes chaussures. </a:t>
            </a:r>
          </a:p>
          <a:p>
            <a:pPr marL="342900" indent="-342900">
              <a:buAutoNum type="alphaLcPeriod"/>
            </a:pPr>
            <a:r>
              <a:rPr lang="fr-FR" sz="1200" b="0" i="0" u="none" strike="noStrike" baseline="0" dirty="0">
                <a:solidFill>
                  <a:srgbClr val="211D1E"/>
                </a:solidFill>
                <a:latin typeface="FSAlbert"/>
              </a:rPr>
              <a:t>Je sors avec mes amis.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Choisir une modalité de la dictée parmi celles proposées dans l’introduction du </a:t>
            </a:r>
            <a:r>
              <a:rPr lang="fr-FR" sz="1200" b="0" i="0" u="none" strike="noStrike" baseline="0" dirty="0">
                <a:solidFill>
                  <a:srgbClr val="211D1E"/>
                </a:solidFill>
                <a:latin typeface="FSAlbert"/>
              </a:rPr>
              <a:t>Guide</a:t>
            </a:r>
            <a:r>
              <a:rPr lang="fr-FR" sz="1200" b="0" i="1" u="none" strike="noStrike" baseline="0" dirty="0">
                <a:solidFill>
                  <a:srgbClr val="211D1E"/>
                </a:solidFill>
                <a:latin typeface="FSAlbert"/>
              </a:rPr>
              <a:t>. </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34</a:t>
            </a:fld>
            <a:endParaRPr lang="fr-FR"/>
          </a:p>
        </p:txBody>
      </p:sp>
    </p:spTree>
    <p:extLst>
      <p:ext uri="{BB962C8B-B14F-4D97-AF65-F5344CB8AC3E}">
        <p14:creationId xmlns:p14="http://schemas.microsoft.com/office/powerpoint/2010/main" val="347701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les marques séparées du radical. </a:t>
            </a:r>
          </a:p>
          <a:p>
            <a:endParaRPr lang="fr-FR" dirty="0"/>
          </a:p>
          <a:p>
            <a:r>
              <a:rPr lang="fr-FR" dirty="0"/>
              <a:t>« Voici les marques de la personne pour les verbes </a:t>
            </a:r>
            <a:r>
              <a:rPr lang="fr-FR" b="1" i="1" dirty="0"/>
              <a:t>laver</a:t>
            </a:r>
            <a:r>
              <a:rPr lang="fr-FR" dirty="0"/>
              <a:t> et </a:t>
            </a:r>
            <a:r>
              <a:rPr lang="fr-FR" b="1" i="1" dirty="0"/>
              <a:t>rire</a:t>
            </a:r>
            <a:r>
              <a:rPr lang="fr-FR" dirty="0"/>
              <a:t>. »</a:t>
            </a:r>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4</a:t>
            </a:fld>
            <a:endParaRPr lang="fr-FR"/>
          </a:p>
        </p:txBody>
      </p:sp>
    </p:spTree>
    <p:extLst>
      <p:ext uri="{BB962C8B-B14F-4D97-AF65-F5344CB8AC3E}">
        <p14:creationId xmlns:p14="http://schemas.microsoft.com/office/powerpoint/2010/main" val="44671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On poursuit la séance en affichant d’autres verbes successivement.</a:t>
            </a:r>
          </a:p>
          <a:p>
            <a:endParaRPr lang="fr-FR" dirty="0"/>
          </a:p>
          <a:p>
            <a:r>
              <a:rPr lang="fr-FR" sz="1800" b="0" i="0" u="none" strike="noStrike" baseline="0" dirty="0">
                <a:solidFill>
                  <a:srgbClr val="00AEEF"/>
                </a:solidFill>
                <a:latin typeface="FSAlbert"/>
              </a:rPr>
              <a:t>« La conjugaison de ce verbe ressemble à laquelle des deux que nous avons vues ? Regardez la fin des formes</a:t>
            </a:r>
            <a:r>
              <a:rPr lang="fr-FR" dirty="0"/>
              <a:t>. »</a:t>
            </a:r>
            <a:endParaRPr lang="fr-FR" sz="1800" b="0" i="0" u="none" strike="noStrike" baseline="0" dirty="0">
              <a:solidFill>
                <a:srgbClr val="00AEEF"/>
              </a:solidFill>
              <a:latin typeface="FSAlbert"/>
            </a:endParaRP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5</a:t>
            </a:fld>
            <a:endParaRPr lang="fr-FR"/>
          </a:p>
        </p:txBody>
      </p:sp>
    </p:spTree>
    <p:extLst>
      <p:ext uri="{BB962C8B-B14F-4D97-AF65-F5344CB8AC3E}">
        <p14:creationId xmlns:p14="http://schemas.microsoft.com/office/powerpoint/2010/main" val="27078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pour le verbe </a:t>
            </a:r>
            <a:r>
              <a:rPr lang="fr-FR" b="1" i="1" dirty="0"/>
              <a:t>ramasser </a:t>
            </a:r>
            <a:r>
              <a:rPr lang="fr-FR" b="0" i="1" dirty="0"/>
              <a:t>et d’un nouveau verbe.</a:t>
            </a:r>
          </a:p>
          <a:p>
            <a:endParaRPr lang="fr-FR" dirty="0"/>
          </a:p>
          <a:p>
            <a:r>
              <a:rPr lang="fr-FR" sz="1800" b="0" i="0" u="none" strike="noStrike" baseline="0" dirty="0">
                <a:solidFill>
                  <a:srgbClr val="00AEEF"/>
                </a:solidFill>
                <a:latin typeface="FSAlbert"/>
              </a:rPr>
              <a:t>« La conjugaison de ce nouveau verbe ressemble à laquelle des deux que nous avons vues ? Regardez la fin des formes.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6</a:t>
            </a:fld>
            <a:endParaRPr lang="fr-FR"/>
          </a:p>
        </p:txBody>
      </p:sp>
    </p:spTree>
    <p:extLst>
      <p:ext uri="{BB962C8B-B14F-4D97-AF65-F5344CB8AC3E}">
        <p14:creationId xmlns:p14="http://schemas.microsoft.com/office/powerpoint/2010/main" val="388291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Affichage de la correction pour le verbe </a:t>
            </a:r>
            <a:r>
              <a:rPr lang="fr-FR" b="1" i="1" dirty="0"/>
              <a:t>finir </a:t>
            </a:r>
            <a:r>
              <a:rPr lang="fr-FR" b="0" i="1" dirty="0"/>
              <a:t>et d’un nouveau verbe.</a:t>
            </a:r>
          </a:p>
          <a:p>
            <a:endParaRPr lang="fr-FR" dirty="0"/>
          </a:p>
          <a:p>
            <a:r>
              <a:rPr lang="fr-FR" sz="1800" b="0" i="0" u="none" strike="noStrike" baseline="0" dirty="0">
                <a:solidFill>
                  <a:srgbClr val="00AEEF"/>
                </a:solidFill>
                <a:latin typeface="FSAlbert"/>
              </a:rPr>
              <a:t>« La conjugaison de ce verbe ressemble à laquelle des deux que nous avons vues ? Regardez la fin des formes.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7</a:t>
            </a:fld>
            <a:endParaRPr lang="fr-FR"/>
          </a:p>
        </p:txBody>
      </p:sp>
    </p:spTree>
    <p:extLst>
      <p:ext uri="{BB962C8B-B14F-4D97-AF65-F5344CB8AC3E}">
        <p14:creationId xmlns:p14="http://schemas.microsoft.com/office/powerpoint/2010/main" val="321421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pour le verbe </a:t>
            </a:r>
            <a:r>
              <a:rPr lang="fr-FR" b="1" i="1" dirty="0"/>
              <a:t>dormir </a:t>
            </a:r>
            <a:r>
              <a:rPr lang="fr-FR" b="0" i="1" dirty="0"/>
              <a:t>et du nouveau verbe.</a:t>
            </a:r>
          </a:p>
          <a:p>
            <a:endParaRPr lang="fr-FR" dirty="0"/>
          </a:p>
          <a:p>
            <a:r>
              <a:rPr lang="fr-FR" sz="1800" b="0" i="0" u="none" strike="noStrike" baseline="0" dirty="0">
                <a:solidFill>
                  <a:srgbClr val="00AEEF"/>
                </a:solidFill>
                <a:latin typeface="FSAlbert"/>
              </a:rPr>
              <a:t>« La conjugaison de ce verbe ressemble à laquelle des deux que nous avons vues ? Regardez la fin des formes.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8</a:t>
            </a:fld>
            <a:endParaRPr lang="fr-FR"/>
          </a:p>
        </p:txBody>
      </p:sp>
    </p:spTree>
    <p:extLst>
      <p:ext uri="{BB962C8B-B14F-4D97-AF65-F5344CB8AC3E}">
        <p14:creationId xmlns:p14="http://schemas.microsoft.com/office/powerpoint/2010/main" val="33496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correction pour le verbe </a:t>
            </a:r>
            <a:r>
              <a:rPr lang="fr-FR" b="1" i="1" dirty="0"/>
              <a:t>regarder </a:t>
            </a:r>
            <a:r>
              <a:rPr lang="fr-FR" b="0" i="1" dirty="0"/>
              <a:t>et du nouveau verbe.</a:t>
            </a:r>
          </a:p>
          <a:p>
            <a:endParaRPr lang="fr-FR" dirty="0"/>
          </a:p>
          <a:p>
            <a:r>
              <a:rPr lang="fr-FR" sz="1800" b="0" i="0" u="none" strike="noStrike" baseline="0" dirty="0">
                <a:solidFill>
                  <a:srgbClr val="00AEEF"/>
                </a:solidFill>
                <a:latin typeface="FSAlbert"/>
              </a:rPr>
              <a:t>« La conjugaison de ce verbe ressemble à laquelle des deux que nous avons vues ? Regardez la fin des formes. »</a:t>
            </a:r>
          </a:p>
          <a:p>
            <a:endParaRPr lang="fr-FR" dirty="0"/>
          </a:p>
        </p:txBody>
      </p:sp>
      <p:sp>
        <p:nvSpPr>
          <p:cNvPr id="4" name="Espace réservé du numéro de diapositive 3"/>
          <p:cNvSpPr>
            <a:spLocks noGrp="1"/>
          </p:cNvSpPr>
          <p:nvPr>
            <p:ph type="sldNum" sz="quarter" idx="5"/>
          </p:nvPr>
        </p:nvSpPr>
        <p:spPr/>
        <p:txBody>
          <a:bodyPr/>
          <a:lstStyle/>
          <a:p>
            <a:fld id="{E752A2BA-45F2-4A1D-BB63-0451F72DA02C}" type="slidenum">
              <a:rPr lang="fr-FR" smtClean="0"/>
              <a:t>9</a:t>
            </a:fld>
            <a:endParaRPr lang="fr-FR"/>
          </a:p>
        </p:txBody>
      </p:sp>
    </p:spTree>
    <p:extLst>
      <p:ext uri="{BB962C8B-B14F-4D97-AF65-F5344CB8AC3E}">
        <p14:creationId xmlns:p14="http://schemas.microsoft.com/office/powerpoint/2010/main" val="360108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8076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C07FE-0AA8-4EF2-BFA9-FEFFF171FA21}"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8924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E9C07FE-0AA8-4EF2-BFA9-FEFFF171FA21}"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11923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E9C07FE-0AA8-4EF2-BFA9-FEFFF171FA21}"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260673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9C07FE-0AA8-4EF2-BFA9-FEFFF171FA21}"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831835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9C07FE-0AA8-4EF2-BFA9-FEFFF171FA21}"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298357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81472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93136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E9C07FE-0AA8-4EF2-BFA9-FEFFF171FA21}"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360688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9C07FE-0AA8-4EF2-BFA9-FEFFF171FA21}"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98603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E9C07FE-0AA8-4EF2-BFA9-FEFFF171FA21}"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22972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E9C07FE-0AA8-4EF2-BFA9-FEFFF171FA21}"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194546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E9C07FE-0AA8-4EF2-BFA9-FEFFF171FA21}"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143010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E9C07FE-0AA8-4EF2-BFA9-FEFFF171FA21}"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A58F26D-BC67-4A5E-8E7B-F577A3C2679F}" type="slidenum">
              <a:rPr lang="fr-FR" smtClean="0"/>
              <a:t>‹N°›</a:t>
            </a:fld>
            <a:endParaRPr lang="fr-FR"/>
          </a:p>
        </p:txBody>
      </p:sp>
    </p:spTree>
    <p:extLst>
      <p:ext uri="{BB962C8B-B14F-4D97-AF65-F5344CB8AC3E}">
        <p14:creationId xmlns:p14="http://schemas.microsoft.com/office/powerpoint/2010/main" val="189764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C07FE-0AA8-4EF2-BFA9-FEFFF171FA21}"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8F26D-BC67-4A5E-8E7B-F577A3C2679F}" type="slidenum">
              <a:rPr lang="fr-FR" smtClean="0"/>
              <a:t>‹N°›</a:t>
            </a:fld>
            <a:endParaRPr lang="fr-FR"/>
          </a:p>
        </p:txBody>
      </p:sp>
    </p:spTree>
    <p:extLst>
      <p:ext uri="{BB962C8B-B14F-4D97-AF65-F5344CB8AC3E}">
        <p14:creationId xmlns:p14="http://schemas.microsoft.com/office/powerpoint/2010/main" val="2077620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01E98375-EC9C-6000-6201-D3A68A70F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010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E88908E5-DF31-617B-EFFC-A9F0D527C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43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nombre&#10;&#10;Description générée automatiquement">
            <a:extLst>
              <a:ext uri="{FF2B5EF4-FFF2-40B4-BE49-F238E27FC236}">
                <a16:creationId xmlns:a16="http://schemas.microsoft.com/office/drawing/2014/main" id="{2F76E3C4-D93F-D256-2E48-75D964EF6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469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6E1EF855-3B8C-18DF-25D2-80EAB0EE8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22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nombre&#10;&#10;Description générée automatiquement">
            <a:extLst>
              <a:ext uri="{FF2B5EF4-FFF2-40B4-BE49-F238E27FC236}">
                <a16:creationId xmlns:a16="http://schemas.microsoft.com/office/drawing/2014/main" id="{186AB458-543C-D6AC-0839-532C75AC3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68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nombre, Police&#10;&#10;Description générée automatiquement">
            <a:extLst>
              <a:ext uri="{FF2B5EF4-FFF2-40B4-BE49-F238E27FC236}">
                <a16:creationId xmlns:a16="http://schemas.microsoft.com/office/drawing/2014/main" id="{44786A5C-C160-5EFB-071D-243B2F907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55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A2B9905E-8D0C-39E3-B9A7-90755F47A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770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nombre, Police&#10;&#10;Description générée automatiquement">
            <a:extLst>
              <a:ext uri="{FF2B5EF4-FFF2-40B4-BE49-F238E27FC236}">
                <a16:creationId xmlns:a16="http://schemas.microsoft.com/office/drawing/2014/main" id="{E9099DC0-E5FB-A4CB-F92E-03FD49DDC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302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roquis, dessin, illustration&#10;&#10;Description générée automatiquement">
            <a:extLst>
              <a:ext uri="{FF2B5EF4-FFF2-40B4-BE49-F238E27FC236}">
                <a16:creationId xmlns:a16="http://schemas.microsoft.com/office/drawing/2014/main" id="{50268865-C1B4-C912-2DDF-CDEC3B50A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55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FF43E339-1FA6-6B5B-9372-45FA3F804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797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12A3832F-3643-F4AC-E1C8-2FA9E449A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696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diagramme&#10;&#10;Description générée automatiquement">
            <a:extLst>
              <a:ext uri="{FF2B5EF4-FFF2-40B4-BE49-F238E27FC236}">
                <a16:creationId xmlns:a16="http://schemas.microsoft.com/office/drawing/2014/main" id="{38FB5CF6-3086-F4F6-887F-E1AE41AF4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847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FC18310-16E7-357B-C71B-1F3617602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929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1F4883A7-04FF-258F-2574-E2F5CA07D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2061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DF1CB035-5F54-9B76-E6FF-D8CE655DB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114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A56B73AE-7F3C-0EDB-EA62-4BD7E0127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944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nombre, Police&#10;&#10;Description générée automatiquement">
            <a:extLst>
              <a:ext uri="{FF2B5EF4-FFF2-40B4-BE49-F238E27FC236}">
                <a16:creationId xmlns:a16="http://schemas.microsoft.com/office/drawing/2014/main" id="{338B27BD-A668-9B96-2C96-11D4DA4F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327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nombre, Police&#10;&#10;Description générée automatiquement">
            <a:extLst>
              <a:ext uri="{FF2B5EF4-FFF2-40B4-BE49-F238E27FC236}">
                <a16:creationId xmlns:a16="http://schemas.microsoft.com/office/drawing/2014/main" id="{4601C856-337E-3B47-3B18-E958B30E7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300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graphisme, clipart&#10;&#10;Description générée automatiquement">
            <a:extLst>
              <a:ext uri="{FF2B5EF4-FFF2-40B4-BE49-F238E27FC236}">
                <a16:creationId xmlns:a16="http://schemas.microsoft.com/office/drawing/2014/main" id="{6758B211-768F-8440-801D-E9D207153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9145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olice&#10;&#10;Description générée automatiquement">
            <a:extLst>
              <a:ext uri="{FF2B5EF4-FFF2-40B4-BE49-F238E27FC236}">
                <a16:creationId xmlns:a16="http://schemas.microsoft.com/office/drawing/2014/main" id="{0641E85D-4680-ACB4-FC8C-30BED9148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357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olice&#10;&#10;Description générée automatiquement">
            <a:extLst>
              <a:ext uri="{FF2B5EF4-FFF2-40B4-BE49-F238E27FC236}">
                <a16:creationId xmlns:a16="http://schemas.microsoft.com/office/drawing/2014/main" id="{C3D129AC-40AA-BEB9-3407-F8DA28AC9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663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6DF40CEB-3E78-3E86-24C7-05FBD82FA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516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7B52EA05-BDCF-9509-CD08-5252647A5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856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nombre, logiciel&#10;&#10;Description générée automatiquement">
            <a:extLst>
              <a:ext uri="{FF2B5EF4-FFF2-40B4-BE49-F238E27FC236}">
                <a16:creationId xmlns:a16="http://schemas.microsoft.com/office/drawing/2014/main" id="{DCDE8F6C-F142-59F9-0AF2-568F2303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958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F83AED4E-53F7-C1E0-EC45-64D682C24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457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4A9A2D19-C1C5-767E-F82B-962D1CD24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797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838EAE18-C648-8CD8-5488-1956F8B10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704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85483A4-E5C5-1785-5D01-AEF7DBBD7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070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56E3A27A-3284-B6D0-D426-3E693E03D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898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affichage&#10;&#10;Description générée automatiquement">
            <a:extLst>
              <a:ext uri="{FF2B5EF4-FFF2-40B4-BE49-F238E27FC236}">
                <a16:creationId xmlns:a16="http://schemas.microsoft.com/office/drawing/2014/main" id="{FF2FCE9A-ABD5-E280-130C-245C8A564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43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nombre&#10;&#10;Description générée automatiquement">
            <a:extLst>
              <a:ext uri="{FF2B5EF4-FFF2-40B4-BE49-F238E27FC236}">
                <a16:creationId xmlns:a16="http://schemas.microsoft.com/office/drawing/2014/main" id="{524E0FC2-72BD-6544-B1AF-338BCCDB6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70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F84556B9-E0AB-1601-F652-9DDFCA40F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644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2A2F66F6-6224-BFA6-8B21-C8E4B530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03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B84C7381-F926-FC12-0407-4995B03C1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72335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DF26D-503B-4368-93F0-FAAAF2C9F7C4}">
  <ds:schemaRefs>
    <ds:schemaRef ds:uri="http://schemas.microsoft.com/sharepoint/v3/contenttype/forms"/>
  </ds:schemaRefs>
</ds:datastoreItem>
</file>

<file path=customXml/itemProps2.xml><?xml version="1.0" encoding="utf-8"?>
<ds:datastoreItem xmlns:ds="http://schemas.openxmlformats.org/officeDocument/2006/customXml" ds:itemID="{9D9171DC-28CD-41EA-B4D8-7B5CB14DDBC0}">
  <ds:schemaRefs>
    <ds:schemaRef ds:uri="http://purl.org/dc/elements/1.1/"/>
    <ds:schemaRef ds:uri="http://schemas.microsoft.com/office/2006/metadata/properties"/>
    <ds:schemaRef ds:uri="85c0154b-c1f1-454a-9cce-58d1a68314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CE9F0152-7DD5-4919-A62F-4B99325879B8}"/>
</file>

<file path=docProps/app.xml><?xml version="1.0" encoding="utf-8"?>
<Properties xmlns="http://schemas.openxmlformats.org/officeDocument/2006/extended-properties" xmlns:vt="http://schemas.openxmlformats.org/officeDocument/2006/docPropsVTypes">
  <Template>Office Theme</Template>
  <TotalTime>266</TotalTime>
  <Words>1997</Words>
  <Application>Microsoft Office PowerPoint</Application>
  <PresentationFormat>Affichage à l'écran (4:3)</PresentationFormat>
  <Paragraphs>174</Paragraphs>
  <Slides>34</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Calibri Light</vt:lpstr>
      <vt:lpstr>FSAlbert</vt:lpstr>
      <vt:lpstr>Helvetica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2023-02-22T09:36:38Z</dcterms:created>
  <dcterms:modified xsi:type="dcterms:W3CDTF">2023-09-21T07:58:54Z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196600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