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6"/>
  </p:notesMasterIdLst>
  <p:handoutMasterIdLst>
    <p:handoutMasterId r:id="rId37"/>
  </p:handoutMasterIdLst>
  <p:sldIdLst>
    <p:sldId id="257" r:id="rId5"/>
    <p:sldId id="258" r:id="rId6"/>
    <p:sldId id="259" r:id="rId7"/>
    <p:sldId id="260" r:id="rId8"/>
    <p:sldId id="261" r:id="rId9"/>
    <p:sldId id="289" r:id="rId10"/>
    <p:sldId id="263" r:id="rId11"/>
    <p:sldId id="264" r:id="rId12"/>
    <p:sldId id="292" r:id="rId13"/>
    <p:sldId id="293"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C2CF67-9BF0-36C3-EEE1-09B84C3469D6}" name="BELLEMIN SANDRA" initials="BS" userId="S::SBELLEMIN@editions-hatier.fr::5fe4e071-d3f4-40df-970f-ee8fcf89834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159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19EABB-8DCB-454C-89A8-AEB179F2A2FE}" v="31" dt="2023-09-21T08:05:13.825"/>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67233" autoAdjust="0"/>
  </p:normalViewPr>
  <p:slideViewPr>
    <p:cSldViewPr snapToGrid="0">
      <p:cViewPr varScale="1">
        <p:scale>
          <a:sx n="76" d="100"/>
          <a:sy n="76" d="100"/>
        </p:scale>
        <p:origin x="738" y="90"/>
      </p:cViewPr>
      <p:guideLst/>
    </p:cSldViewPr>
  </p:slideViewPr>
  <p:notesTextViewPr>
    <p:cViewPr>
      <p:scale>
        <a:sx n="125" d="100"/>
        <a:sy n="125" d="100"/>
      </p:scale>
      <p:origin x="0" y="0"/>
    </p:cViewPr>
  </p:notesTextViewPr>
  <p:notesViewPr>
    <p:cSldViewPr snapToGrid="0">
      <p:cViewPr varScale="1">
        <p:scale>
          <a:sx n="86" d="100"/>
          <a:sy n="86" d="100"/>
        </p:scale>
        <p:origin x="127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LLEMIN SANDRA" userId="5fe4e071-d3f4-40df-970f-ee8fcf898346" providerId="ADAL" clId="{9C19EABB-8DCB-454C-89A8-AEB179F2A2FE}"/>
    <pc:docChg chg="custSel modSld">
      <pc:chgData name="BELLEMIN SANDRA" userId="5fe4e071-d3f4-40df-970f-ee8fcf898346" providerId="ADAL" clId="{9C19EABB-8DCB-454C-89A8-AEB179F2A2FE}" dt="2023-09-21T08:05:13.825" v="63"/>
      <pc:docMkLst>
        <pc:docMk/>
      </pc:docMkLst>
      <pc:sldChg chg="addSp delSp modSp mod modClrScheme chgLayout">
        <pc:chgData name="BELLEMIN SANDRA" userId="5fe4e071-d3f4-40df-970f-ee8fcf898346" providerId="ADAL" clId="{9C19EABB-8DCB-454C-89A8-AEB179F2A2FE}" dt="2023-09-21T08:02:10.888" v="2"/>
        <pc:sldMkLst>
          <pc:docMk/>
          <pc:sldMk cId="1087197253" sldId="257"/>
        </pc:sldMkLst>
        <pc:spChg chg="del">
          <ac:chgData name="BELLEMIN SANDRA" userId="5fe4e071-d3f4-40df-970f-ee8fcf898346" providerId="ADAL" clId="{9C19EABB-8DCB-454C-89A8-AEB179F2A2FE}" dt="2023-09-21T08:02:06.700" v="1" actId="478"/>
          <ac:spMkLst>
            <pc:docMk/>
            <pc:sldMk cId="1087197253" sldId="257"/>
            <ac:spMk id="3" creationId="{DD227161-F2D6-4184-63EC-1785F2DA79A8}"/>
          </ac:spMkLst>
        </pc:spChg>
        <pc:spChg chg="del">
          <ac:chgData name="BELLEMIN SANDRA" userId="5fe4e071-d3f4-40df-970f-ee8fcf898346" providerId="ADAL" clId="{9C19EABB-8DCB-454C-89A8-AEB179F2A2FE}" dt="2023-09-21T08:02:06.700" v="1" actId="478"/>
          <ac:spMkLst>
            <pc:docMk/>
            <pc:sldMk cId="1087197253" sldId="257"/>
            <ac:spMk id="4" creationId="{9DDA0D4A-BFC4-90D6-68BD-BBDBEDD90D64}"/>
          </ac:spMkLst>
        </pc:spChg>
        <pc:picChg chg="add mod">
          <ac:chgData name="BELLEMIN SANDRA" userId="5fe4e071-d3f4-40df-970f-ee8fcf898346" providerId="ADAL" clId="{9C19EABB-8DCB-454C-89A8-AEB179F2A2FE}" dt="2023-09-21T08:02:10.888" v="2"/>
          <ac:picMkLst>
            <pc:docMk/>
            <pc:sldMk cId="1087197253" sldId="257"/>
            <ac:picMk id="5" creationId="{0573AB79-E365-6129-5529-09DBDFC07CC5}"/>
          </ac:picMkLst>
        </pc:picChg>
      </pc:sldChg>
      <pc:sldChg chg="addSp delSp modSp mod modClrScheme chgLayout">
        <pc:chgData name="BELLEMIN SANDRA" userId="5fe4e071-d3f4-40df-970f-ee8fcf898346" providerId="ADAL" clId="{9C19EABB-8DCB-454C-89A8-AEB179F2A2FE}" dt="2023-09-21T08:02:13.700" v="4"/>
        <pc:sldMkLst>
          <pc:docMk/>
          <pc:sldMk cId="2205451641" sldId="258"/>
        </pc:sldMkLst>
        <pc:picChg chg="del">
          <ac:chgData name="BELLEMIN SANDRA" userId="5fe4e071-d3f4-40df-970f-ee8fcf898346" providerId="ADAL" clId="{9C19EABB-8DCB-454C-89A8-AEB179F2A2FE}" dt="2023-09-21T08:02:12.731" v="3" actId="478"/>
          <ac:picMkLst>
            <pc:docMk/>
            <pc:sldMk cId="2205451641" sldId="258"/>
            <ac:picMk id="3" creationId="{DC57A7B5-2071-F7F6-B1FE-D205CEAEE371}"/>
          </ac:picMkLst>
        </pc:picChg>
        <pc:picChg chg="add mod">
          <ac:chgData name="BELLEMIN SANDRA" userId="5fe4e071-d3f4-40df-970f-ee8fcf898346" providerId="ADAL" clId="{9C19EABB-8DCB-454C-89A8-AEB179F2A2FE}" dt="2023-09-21T08:02:13.700" v="4"/>
          <ac:picMkLst>
            <pc:docMk/>
            <pc:sldMk cId="2205451641" sldId="258"/>
            <ac:picMk id="4" creationId="{C9EA5F78-91FD-5323-4EBE-B8087576051C}"/>
          </ac:picMkLst>
        </pc:picChg>
      </pc:sldChg>
      <pc:sldChg chg="addSp delSp modSp mod modClrScheme chgLayout">
        <pc:chgData name="BELLEMIN SANDRA" userId="5fe4e071-d3f4-40df-970f-ee8fcf898346" providerId="ADAL" clId="{9C19EABB-8DCB-454C-89A8-AEB179F2A2FE}" dt="2023-09-21T08:02:16.296" v="6"/>
        <pc:sldMkLst>
          <pc:docMk/>
          <pc:sldMk cId="3393603069" sldId="259"/>
        </pc:sldMkLst>
        <pc:picChg chg="del">
          <ac:chgData name="BELLEMIN SANDRA" userId="5fe4e071-d3f4-40df-970f-ee8fcf898346" providerId="ADAL" clId="{9C19EABB-8DCB-454C-89A8-AEB179F2A2FE}" dt="2023-09-21T08:02:15.060" v="5" actId="478"/>
          <ac:picMkLst>
            <pc:docMk/>
            <pc:sldMk cId="3393603069" sldId="259"/>
            <ac:picMk id="3" creationId="{59268011-DF73-0143-500A-6C3DBCF83D38}"/>
          </ac:picMkLst>
        </pc:picChg>
        <pc:picChg chg="add mod">
          <ac:chgData name="BELLEMIN SANDRA" userId="5fe4e071-d3f4-40df-970f-ee8fcf898346" providerId="ADAL" clId="{9C19EABB-8DCB-454C-89A8-AEB179F2A2FE}" dt="2023-09-21T08:02:16.296" v="6"/>
          <ac:picMkLst>
            <pc:docMk/>
            <pc:sldMk cId="3393603069" sldId="259"/>
            <ac:picMk id="4" creationId="{FCEEF75B-112F-1644-876B-79D9D048E652}"/>
          </ac:picMkLst>
        </pc:picChg>
      </pc:sldChg>
      <pc:sldChg chg="addSp delSp modSp mod modClrScheme chgLayout">
        <pc:chgData name="BELLEMIN SANDRA" userId="5fe4e071-d3f4-40df-970f-ee8fcf898346" providerId="ADAL" clId="{9C19EABB-8DCB-454C-89A8-AEB179F2A2FE}" dt="2023-09-21T08:02:20.896" v="8"/>
        <pc:sldMkLst>
          <pc:docMk/>
          <pc:sldMk cId="2654492757" sldId="260"/>
        </pc:sldMkLst>
        <pc:spChg chg="del">
          <ac:chgData name="BELLEMIN SANDRA" userId="5fe4e071-d3f4-40df-970f-ee8fcf898346" providerId="ADAL" clId="{9C19EABB-8DCB-454C-89A8-AEB179F2A2FE}" dt="2023-09-21T08:02:19.229" v="7" actId="478"/>
          <ac:spMkLst>
            <pc:docMk/>
            <pc:sldMk cId="2654492757" sldId="260"/>
            <ac:spMk id="4" creationId="{0831C6A2-2108-EE76-EA6C-902BB8DA69B6}"/>
          </ac:spMkLst>
        </pc:spChg>
        <pc:picChg chg="del">
          <ac:chgData name="BELLEMIN SANDRA" userId="5fe4e071-d3f4-40df-970f-ee8fcf898346" providerId="ADAL" clId="{9C19EABB-8DCB-454C-89A8-AEB179F2A2FE}" dt="2023-09-21T08:02:19.229" v="7" actId="478"/>
          <ac:picMkLst>
            <pc:docMk/>
            <pc:sldMk cId="2654492757" sldId="260"/>
            <ac:picMk id="3" creationId="{9D3C04F6-174B-AF68-EC3E-444D841C24C2}"/>
          </ac:picMkLst>
        </pc:picChg>
        <pc:picChg chg="add mod">
          <ac:chgData name="BELLEMIN SANDRA" userId="5fe4e071-d3f4-40df-970f-ee8fcf898346" providerId="ADAL" clId="{9C19EABB-8DCB-454C-89A8-AEB179F2A2FE}" dt="2023-09-21T08:02:20.896" v="8"/>
          <ac:picMkLst>
            <pc:docMk/>
            <pc:sldMk cId="2654492757" sldId="260"/>
            <ac:picMk id="5" creationId="{56F55645-7D9D-5054-37C3-34A139A8EA69}"/>
          </ac:picMkLst>
        </pc:picChg>
      </pc:sldChg>
      <pc:sldChg chg="addSp delSp modSp mod modClrScheme chgLayout">
        <pc:chgData name="BELLEMIN SANDRA" userId="5fe4e071-d3f4-40df-970f-ee8fcf898346" providerId="ADAL" clId="{9C19EABB-8DCB-454C-89A8-AEB179F2A2FE}" dt="2023-09-21T08:02:24.767" v="10"/>
        <pc:sldMkLst>
          <pc:docMk/>
          <pc:sldMk cId="726856443" sldId="261"/>
        </pc:sldMkLst>
        <pc:spChg chg="del">
          <ac:chgData name="BELLEMIN SANDRA" userId="5fe4e071-d3f4-40df-970f-ee8fcf898346" providerId="ADAL" clId="{9C19EABB-8DCB-454C-89A8-AEB179F2A2FE}" dt="2023-09-21T08:02:23.348" v="9" actId="478"/>
          <ac:spMkLst>
            <pc:docMk/>
            <pc:sldMk cId="726856443" sldId="261"/>
            <ac:spMk id="3" creationId="{2D855BD8-E7FF-7A15-05F0-29BA0DDF54DD}"/>
          </ac:spMkLst>
        </pc:spChg>
        <pc:picChg chg="add mod">
          <ac:chgData name="BELLEMIN SANDRA" userId="5fe4e071-d3f4-40df-970f-ee8fcf898346" providerId="ADAL" clId="{9C19EABB-8DCB-454C-89A8-AEB179F2A2FE}" dt="2023-09-21T08:02:24.767" v="10"/>
          <ac:picMkLst>
            <pc:docMk/>
            <pc:sldMk cId="726856443" sldId="261"/>
            <ac:picMk id="4" creationId="{54B9B801-4BC0-2DF8-AECC-57514F9E1C16}"/>
          </ac:picMkLst>
        </pc:picChg>
      </pc:sldChg>
      <pc:sldChg chg="addSp delSp modSp mod modClrScheme chgLayout">
        <pc:chgData name="BELLEMIN SANDRA" userId="5fe4e071-d3f4-40df-970f-ee8fcf898346" providerId="ADAL" clId="{9C19EABB-8DCB-454C-89A8-AEB179F2A2FE}" dt="2023-09-21T08:02:38.489" v="14"/>
        <pc:sldMkLst>
          <pc:docMk/>
          <pc:sldMk cId="3977681676" sldId="263"/>
        </pc:sldMkLst>
        <pc:spChg chg="del">
          <ac:chgData name="BELLEMIN SANDRA" userId="5fe4e071-d3f4-40df-970f-ee8fcf898346" providerId="ADAL" clId="{9C19EABB-8DCB-454C-89A8-AEB179F2A2FE}" dt="2023-09-21T08:02:33.516" v="13" actId="478"/>
          <ac:spMkLst>
            <pc:docMk/>
            <pc:sldMk cId="3977681676" sldId="263"/>
            <ac:spMk id="3" creationId="{20DAACEE-3F82-9AE4-E4F0-E0DE11DE5DB7}"/>
          </ac:spMkLst>
        </pc:spChg>
        <pc:picChg chg="add mod">
          <ac:chgData name="BELLEMIN SANDRA" userId="5fe4e071-d3f4-40df-970f-ee8fcf898346" providerId="ADAL" clId="{9C19EABB-8DCB-454C-89A8-AEB179F2A2FE}" dt="2023-09-21T08:02:38.489" v="14"/>
          <ac:picMkLst>
            <pc:docMk/>
            <pc:sldMk cId="3977681676" sldId="263"/>
            <ac:picMk id="4" creationId="{2FB960D3-DD2F-A3F1-100B-840998D02B8F}"/>
          </ac:picMkLst>
        </pc:picChg>
      </pc:sldChg>
      <pc:sldChg chg="addSp delSp modSp mod modClrScheme chgLayout">
        <pc:chgData name="BELLEMIN SANDRA" userId="5fe4e071-d3f4-40df-970f-ee8fcf898346" providerId="ADAL" clId="{9C19EABB-8DCB-454C-89A8-AEB179F2A2FE}" dt="2023-09-21T08:02:44.363" v="16"/>
        <pc:sldMkLst>
          <pc:docMk/>
          <pc:sldMk cId="648448897" sldId="264"/>
        </pc:sldMkLst>
        <pc:graphicFrameChg chg="del">
          <ac:chgData name="BELLEMIN SANDRA" userId="5fe4e071-d3f4-40df-970f-ee8fcf898346" providerId="ADAL" clId="{9C19EABB-8DCB-454C-89A8-AEB179F2A2FE}" dt="2023-09-21T08:02:42.887" v="15" actId="478"/>
          <ac:graphicFrameMkLst>
            <pc:docMk/>
            <pc:sldMk cId="648448897" sldId="264"/>
            <ac:graphicFrameMk id="2" creationId="{1CF58D05-0382-1834-04C8-263A8F472916}"/>
          </ac:graphicFrameMkLst>
        </pc:graphicFrameChg>
        <pc:graphicFrameChg chg="del">
          <ac:chgData name="BELLEMIN SANDRA" userId="5fe4e071-d3f4-40df-970f-ee8fcf898346" providerId="ADAL" clId="{9C19EABB-8DCB-454C-89A8-AEB179F2A2FE}" dt="2023-09-21T08:02:42.887" v="15" actId="478"/>
          <ac:graphicFrameMkLst>
            <pc:docMk/>
            <pc:sldMk cId="648448897" sldId="264"/>
            <ac:graphicFrameMk id="3" creationId="{1F84F3CB-379F-CD5B-FC57-FB2BADB69C4D}"/>
          </ac:graphicFrameMkLst>
        </pc:graphicFrameChg>
        <pc:picChg chg="add mod">
          <ac:chgData name="BELLEMIN SANDRA" userId="5fe4e071-d3f4-40df-970f-ee8fcf898346" providerId="ADAL" clId="{9C19EABB-8DCB-454C-89A8-AEB179F2A2FE}" dt="2023-09-21T08:02:44.363" v="16"/>
          <ac:picMkLst>
            <pc:docMk/>
            <pc:sldMk cId="648448897" sldId="264"/>
            <ac:picMk id="5" creationId="{452B900F-B331-78CB-CF6B-4EB993B400E1}"/>
          </ac:picMkLst>
        </pc:picChg>
      </pc:sldChg>
      <pc:sldChg chg="addSp delSp modSp mod modClrScheme chgLayout">
        <pc:chgData name="BELLEMIN SANDRA" userId="5fe4e071-d3f4-40df-970f-ee8fcf898346" providerId="ADAL" clId="{9C19EABB-8DCB-454C-89A8-AEB179F2A2FE}" dt="2023-09-21T08:03:04.836" v="22"/>
        <pc:sldMkLst>
          <pc:docMk/>
          <pc:sldMk cId="1372421498" sldId="268"/>
        </pc:sldMkLst>
        <pc:spChg chg="del">
          <ac:chgData name="BELLEMIN SANDRA" userId="5fe4e071-d3f4-40df-970f-ee8fcf898346" providerId="ADAL" clId="{9C19EABB-8DCB-454C-89A8-AEB179F2A2FE}" dt="2023-09-21T08:03:02.941" v="21" actId="478"/>
          <ac:spMkLst>
            <pc:docMk/>
            <pc:sldMk cId="1372421498" sldId="268"/>
            <ac:spMk id="2" creationId="{F8C7E186-EEF4-0FF7-F78C-0E5828394756}"/>
          </ac:spMkLst>
        </pc:spChg>
        <pc:spChg chg="del">
          <ac:chgData name="BELLEMIN SANDRA" userId="5fe4e071-d3f4-40df-970f-ee8fcf898346" providerId="ADAL" clId="{9C19EABB-8DCB-454C-89A8-AEB179F2A2FE}" dt="2023-09-21T08:03:02.941" v="21" actId="478"/>
          <ac:spMkLst>
            <pc:docMk/>
            <pc:sldMk cId="1372421498" sldId="268"/>
            <ac:spMk id="4" creationId="{CF098DE8-C266-D2BA-11A2-9C452C9CD0E5}"/>
          </ac:spMkLst>
        </pc:spChg>
        <pc:picChg chg="add mod">
          <ac:chgData name="BELLEMIN SANDRA" userId="5fe4e071-d3f4-40df-970f-ee8fcf898346" providerId="ADAL" clId="{9C19EABB-8DCB-454C-89A8-AEB179F2A2FE}" dt="2023-09-21T08:03:04.836" v="22"/>
          <ac:picMkLst>
            <pc:docMk/>
            <pc:sldMk cId="1372421498" sldId="268"/>
            <ac:picMk id="5" creationId="{C30620B3-314F-B0E4-1BDB-8FED6ED964FE}"/>
          </ac:picMkLst>
        </pc:picChg>
      </pc:sldChg>
      <pc:sldChg chg="addSp delSp modSp mod modClrScheme chgLayout">
        <pc:chgData name="BELLEMIN SANDRA" userId="5fe4e071-d3f4-40df-970f-ee8fcf898346" providerId="ADAL" clId="{9C19EABB-8DCB-454C-89A8-AEB179F2A2FE}" dt="2023-09-21T08:03:10.400" v="24"/>
        <pc:sldMkLst>
          <pc:docMk/>
          <pc:sldMk cId="2126149589" sldId="269"/>
        </pc:sldMkLst>
        <pc:spChg chg="del">
          <ac:chgData name="BELLEMIN SANDRA" userId="5fe4e071-d3f4-40df-970f-ee8fcf898346" providerId="ADAL" clId="{9C19EABB-8DCB-454C-89A8-AEB179F2A2FE}" dt="2023-09-21T08:03:08.205" v="23" actId="478"/>
          <ac:spMkLst>
            <pc:docMk/>
            <pc:sldMk cId="2126149589" sldId="269"/>
            <ac:spMk id="2" creationId="{F8C7E186-EEF4-0FF7-F78C-0E5828394756}"/>
          </ac:spMkLst>
        </pc:spChg>
        <pc:spChg chg="del">
          <ac:chgData name="BELLEMIN SANDRA" userId="5fe4e071-d3f4-40df-970f-ee8fcf898346" providerId="ADAL" clId="{9C19EABB-8DCB-454C-89A8-AEB179F2A2FE}" dt="2023-09-21T08:03:08.205" v="23" actId="478"/>
          <ac:spMkLst>
            <pc:docMk/>
            <pc:sldMk cId="2126149589" sldId="269"/>
            <ac:spMk id="3" creationId="{888A6D62-9468-183A-80B6-C49281CF1BC4}"/>
          </ac:spMkLst>
        </pc:spChg>
        <pc:picChg chg="add mod">
          <ac:chgData name="BELLEMIN SANDRA" userId="5fe4e071-d3f4-40df-970f-ee8fcf898346" providerId="ADAL" clId="{9C19EABB-8DCB-454C-89A8-AEB179F2A2FE}" dt="2023-09-21T08:03:10.400" v="24"/>
          <ac:picMkLst>
            <pc:docMk/>
            <pc:sldMk cId="2126149589" sldId="269"/>
            <ac:picMk id="5" creationId="{2B625968-EF91-99FD-6789-68246C63C95C}"/>
          </ac:picMkLst>
        </pc:picChg>
      </pc:sldChg>
      <pc:sldChg chg="addSp delSp modSp mod modClrScheme chgLayout">
        <pc:chgData name="BELLEMIN SANDRA" userId="5fe4e071-d3f4-40df-970f-ee8fcf898346" providerId="ADAL" clId="{9C19EABB-8DCB-454C-89A8-AEB179F2A2FE}" dt="2023-09-21T08:03:17.483" v="26"/>
        <pc:sldMkLst>
          <pc:docMk/>
          <pc:sldMk cId="3654764280" sldId="270"/>
        </pc:sldMkLst>
        <pc:spChg chg="del">
          <ac:chgData name="BELLEMIN SANDRA" userId="5fe4e071-d3f4-40df-970f-ee8fcf898346" providerId="ADAL" clId="{9C19EABB-8DCB-454C-89A8-AEB179F2A2FE}" dt="2023-09-21T08:03:13.717" v="25" actId="478"/>
          <ac:spMkLst>
            <pc:docMk/>
            <pc:sldMk cId="3654764280" sldId="270"/>
            <ac:spMk id="2" creationId="{F8C7E186-EEF4-0FF7-F78C-0E5828394756}"/>
          </ac:spMkLst>
        </pc:spChg>
        <pc:spChg chg="del">
          <ac:chgData name="BELLEMIN SANDRA" userId="5fe4e071-d3f4-40df-970f-ee8fcf898346" providerId="ADAL" clId="{9C19EABB-8DCB-454C-89A8-AEB179F2A2FE}" dt="2023-09-21T08:03:13.717" v="25" actId="478"/>
          <ac:spMkLst>
            <pc:docMk/>
            <pc:sldMk cId="3654764280" sldId="270"/>
            <ac:spMk id="3" creationId="{888A6D62-9468-183A-80B6-C49281CF1BC4}"/>
          </ac:spMkLst>
        </pc:spChg>
        <pc:picChg chg="add mod">
          <ac:chgData name="BELLEMIN SANDRA" userId="5fe4e071-d3f4-40df-970f-ee8fcf898346" providerId="ADAL" clId="{9C19EABB-8DCB-454C-89A8-AEB179F2A2FE}" dt="2023-09-21T08:03:17.483" v="26"/>
          <ac:picMkLst>
            <pc:docMk/>
            <pc:sldMk cId="3654764280" sldId="270"/>
            <ac:picMk id="5" creationId="{BF51C73B-70E5-8791-E0C7-2690EDF083FE}"/>
          </ac:picMkLst>
        </pc:picChg>
      </pc:sldChg>
      <pc:sldChg chg="addSp delSp modSp mod modClrScheme chgLayout">
        <pc:chgData name="BELLEMIN SANDRA" userId="5fe4e071-d3f4-40df-970f-ee8fcf898346" providerId="ADAL" clId="{9C19EABB-8DCB-454C-89A8-AEB179F2A2FE}" dt="2023-09-21T08:03:23.584" v="28"/>
        <pc:sldMkLst>
          <pc:docMk/>
          <pc:sldMk cId="1556611189" sldId="271"/>
        </pc:sldMkLst>
        <pc:picChg chg="del">
          <ac:chgData name="BELLEMIN SANDRA" userId="5fe4e071-d3f4-40df-970f-ee8fcf898346" providerId="ADAL" clId="{9C19EABB-8DCB-454C-89A8-AEB179F2A2FE}" dt="2023-09-21T08:03:19.420" v="27" actId="478"/>
          <ac:picMkLst>
            <pc:docMk/>
            <pc:sldMk cId="1556611189" sldId="271"/>
            <ac:picMk id="3" creationId="{E114B113-6799-C639-3583-433A901B5469}"/>
          </ac:picMkLst>
        </pc:picChg>
        <pc:picChg chg="add mod">
          <ac:chgData name="BELLEMIN SANDRA" userId="5fe4e071-d3f4-40df-970f-ee8fcf898346" providerId="ADAL" clId="{9C19EABB-8DCB-454C-89A8-AEB179F2A2FE}" dt="2023-09-21T08:03:23.584" v="28"/>
          <ac:picMkLst>
            <pc:docMk/>
            <pc:sldMk cId="1556611189" sldId="271"/>
            <ac:picMk id="4" creationId="{865139A9-B696-0D8E-B41B-D8A0409E7ABF}"/>
          </ac:picMkLst>
        </pc:picChg>
      </pc:sldChg>
      <pc:sldChg chg="addSp delSp modSp mod modClrScheme chgLayout">
        <pc:chgData name="BELLEMIN SANDRA" userId="5fe4e071-d3f4-40df-970f-ee8fcf898346" providerId="ADAL" clId="{9C19EABB-8DCB-454C-89A8-AEB179F2A2FE}" dt="2023-09-21T08:03:27.385" v="30"/>
        <pc:sldMkLst>
          <pc:docMk/>
          <pc:sldMk cId="4225382344" sldId="272"/>
        </pc:sldMkLst>
        <pc:picChg chg="del">
          <ac:chgData name="BELLEMIN SANDRA" userId="5fe4e071-d3f4-40df-970f-ee8fcf898346" providerId="ADAL" clId="{9C19EABB-8DCB-454C-89A8-AEB179F2A2FE}" dt="2023-09-21T08:03:26.461" v="29" actId="478"/>
          <ac:picMkLst>
            <pc:docMk/>
            <pc:sldMk cId="4225382344" sldId="272"/>
            <ac:picMk id="3" creationId="{E114B113-6799-C639-3583-433A901B5469}"/>
          </ac:picMkLst>
        </pc:picChg>
        <pc:picChg chg="add mod">
          <ac:chgData name="BELLEMIN SANDRA" userId="5fe4e071-d3f4-40df-970f-ee8fcf898346" providerId="ADAL" clId="{9C19EABB-8DCB-454C-89A8-AEB179F2A2FE}" dt="2023-09-21T08:03:27.385" v="30"/>
          <ac:picMkLst>
            <pc:docMk/>
            <pc:sldMk cId="4225382344" sldId="272"/>
            <ac:picMk id="4" creationId="{19DB138E-B566-301A-91DF-AB005C03F69E}"/>
          </ac:picMkLst>
        </pc:picChg>
      </pc:sldChg>
      <pc:sldChg chg="addSp delSp modSp mod modClrScheme chgLayout">
        <pc:chgData name="BELLEMIN SANDRA" userId="5fe4e071-d3f4-40df-970f-ee8fcf898346" providerId="ADAL" clId="{9C19EABB-8DCB-454C-89A8-AEB179F2A2FE}" dt="2023-09-21T08:03:33.638" v="32"/>
        <pc:sldMkLst>
          <pc:docMk/>
          <pc:sldMk cId="3067154117" sldId="273"/>
        </pc:sldMkLst>
        <pc:spChg chg="del">
          <ac:chgData name="BELLEMIN SANDRA" userId="5fe4e071-d3f4-40df-970f-ee8fcf898346" providerId="ADAL" clId="{9C19EABB-8DCB-454C-89A8-AEB179F2A2FE}" dt="2023-09-21T08:03:31.572" v="31" actId="478"/>
          <ac:spMkLst>
            <pc:docMk/>
            <pc:sldMk cId="3067154117" sldId="273"/>
            <ac:spMk id="2" creationId="{B196E200-5780-A480-3529-872A96B5DFC4}"/>
          </ac:spMkLst>
        </pc:spChg>
        <pc:spChg chg="del">
          <ac:chgData name="BELLEMIN SANDRA" userId="5fe4e071-d3f4-40df-970f-ee8fcf898346" providerId="ADAL" clId="{9C19EABB-8DCB-454C-89A8-AEB179F2A2FE}" dt="2023-09-21T08:03:31.572" v="31" actId="478"/>
          <ac:spMkLst>
            <pc:docMk/>
            <pc:sldMk cId="3067154117" sldId="273"/>
            <ac:spMk id="4" creationId="{991489A0-9822-2D87-EF2B-93BB6394CEE3}"/>
          </ac:spMkLst>
        </pc:spChg>
        <pc:picChg chg="del">
          <ac:chgData name="BELLEMIN SANDRA" userId="5fe4e071-d3f4-40df-970f-ee8fcf898346" providerId="ADAL" clId="{9C19EABB-8DCB-454C-89A8-AEB179F2A2FE}" dt="2023-09-21T08:03:31.572" v="31" actId="478"/>
          <ac:picMkLst>
            <pc:docMk/>
            <pc:sldMk cId="3067154117" sldId="273"/>
            <ac:picMk id="3" creationId="{EC2B87D8-F612-3A21-4A6C-9C18DD85673F}"/>
          </ac:picMkLst>
        </pc:picChg>
        <pc:picChg chg="add mod">
          <ac:chgData name="BELLEMIN SANDRA" userId="5fe4e071-d3f4-40df-970f-ee8fcf898346" providerId="ADAL" clId="{9C19EABB-8DCB-454C-89A8-AEB179F2A2FE}" dt="2023-09-21T08:03:33.638" v="32"/>
          <ac:picMkLst>
            <pc:docMk/>
            <pc:sldMk cId="3067154117" sldId="273"/>
            <ac:picMk id="6" creationId="{7BDEA545-CBA0-DDDB-4A8C-668A7B33B473}"/>
          </ac:picMkLst>
        </pc:picChg>
      </pc:sldChg>
      <pc:sldChg chg="addSp delSp modSp mod modClrScheme chgLayout">
        <pc:chgData name="BELLEMIN SANDRA" userId="5fe4e071-d3f4-40df-970f-ee8fcf898346" providerId="ADAL" clId="{9C19EABB-8DCB-454C-89A8-AEB179F2A2FE}" dt="2023-09-21T08:03:39.731" v="34"/>
        <pc:sldMkLst>
          <pc:docMk/>
          <pc:sldMk cId="1246854914" sldId="274"/>
        </pc:sldMkLst>
        <pc:spChg chg="del">
          <ac:chgData name="BELLEMIN SANDRA" userId="5fe4e071-d3f4-40df-970f-ee8fcf898346" providerId="ADAL" clId="{9C19EABB-8DCB-454C-89A8-AEB179F2A2FE}" dt="2023-09-21T08:03:38.069" v="33" actId="478"/>
          <ac:spMkLst>
            <pc:docMk/>
            <pc:sldMk cId="1246854914" sldId="274"/>
            <ac:spMk id="2" creationId="{77AC5218-70E9-0189-7CEF-32F3F2D1FDF4}"/>
          </ac:spMkLst>
        </pc:spChg>
        <pc:spChg chg="del">
          <ac:chgData name="BELLEMIN SANDRA" userId="5fe4e071-d3f4-40df-970f-ee8fcf898346" providerId="ADAL" clId="{9C19EABB-8DCB-454C-89A8-AEB179F2A2FE}" dt="2023-09-21T08:03:38.069" v="33" actId="478"/>
          <ac:spMkLst>
            <pc:docMk/>
            <pc:sldMk cId="1246854914" sldId="274"/>
            <ac:spMk id="3" creationId="{7E433671-DB90-66EF-80AC-0474886E9ACA}"/>
          </ac:spMkLst>
        </pc:spChg>
        <pc:picChg chg="del">
          <ac:chgData name="BELLEMIN SANDRA" userId="5fe4e071-d3f4-40df-970f-ee8fcf898346" providerId="ADAL" clId="{9C19EABB-8DCB-454C-89A8-AEB179F2A2FE}" dt="2023-09-21T08:03:38.069" v="33" actId="478"/>
          <ac:picMkLst>
            <pc:docMk/>
            <pc:sldMk cId="1246854914" sldId="274"/>
            <ac:picMk id="4" creationId="{C74E9417-296E-3D16-8E94-F3441AAE819A}"/>
          </ac:picMkLst>
        </pc:picChg>
        <pc:picChg chg="add mod">
          <ac:chgData name="BELLEMIN SANDRA" userId="5fe4e071-d3f4-40df-970f-ee8fcf898346" providerId="ADAL" clId="{9C19EABB-8DCB-454C-89A8-AEB179F2A2FE}" dt="2023-09-21T08:03:39.731" v="34"/>
          <ac:picMkLst>
            <pc:docMk/>
            <pc:sldMk cId="1246854914" sldId="274"/>
            <ac:picMk id="6" creationId="{A126EBF1-B658-5403-23F5-8541CC70C668}"/>
          </ac:picMkLst>
        </pc:picChg>
      </pc:sldChg>
      <pc:sldChg chg="addSp delSp modSp mod modClrScheme chgLayout">
        <pc:chgData name="BELLEMIN SANDRA" userId="5fe4e071-d3f4-40df-970f-ee8fcf898346" providerId="ADAL" clId="{9C19EABB-8DCB-454C-89A8-AEB179F2A2FE}" dt="2023-09-21T08:03:46.799" v="36"/>
        <pc:sldMkLst>
          <pc:docMk/>
          <pc:sldMk cId="2495271395" sldId="275"/>
        </pc:sldMkLst>
        <pc:spChg chg="del">
          <ac:chgData name="BELLEMIN SANDRA" userId="5fe4e071-d3f4-40df-970f-ee8fcf898346" providerId="ADAL" clId="{9C19EABB-8DCB-454C-89A8-AEB179F2A2FE}" dt="2023-09-21T08:03:43.619" v="35" actId="478"/>
          <ac:spMkLst>
            <pc:docMk/>
            <pc:sldMk cId="2495271395" sldId="275"/>
            <ac:spMk id="6" creationId="{AAB1AEAF-0EEE-F149-6B27-EDB51235C4FC}"/>
          </ac:spMkLst>
        </pc:spChg>
        <pc:picChg chg="del">
          <ac:chgData name="BELLEMIN SANDRA" userId="5fe4e071-d3f4-40df-970f-ee8fcf898346" providerId="ADAL" clId="{9C19EABB-8DCB-454C-89A8-AEB179F2A2FE}" dt="2023-09-21T08:03:43.619" v="35" actId="478"/>
          <ac:picMkLst>
            <pc:docMk/>
            <pc:sldMk cId="2495271395" sldId="275"/>
            <ac:picMk id="3" creationId="{88C06363-FBCC-B989-C022-24EC6BD74881}"/>
          </ac:picMkLst>
        </pc:picChg>
        <pc:picChg chg="add mod">
          <ac:chgData name="BELLEMIN SANDRA" userId="5fe4e071-d3f4-40df-970f-ee8fcf898346" providerId="ADAL" clId="{9C19EABB-8DCB-454C-89A8-AEB179F2A2FE}" dt="2023-09-21T08:03:46.799" v="36"/>
          <ac:picMkLst>
            <pc:docMk/>
            <pc:sldMk cId="2495271395" sldId="275"/>
            <ac:picMk id="4" creationId="{15D3A948-CE95-896C-3D9A-F38BA834BE41}"/>
          </ac:picMkLst>
        </pc:picChg>
        <pc:picChg chg="del">
          <ac:chgData name="BELLEMIN SANDRA" userId="5fe4e071-d3f4-40df-970f-ee8fcf898346" providerId="ADAL" clId="{9C19EABB-8DCB-454C-89A8-AEB179F2A2FE}" dt="2023-09-21T08:03:43.619" v="35" actId="478"/>
          <ac:picMkLst>
            <pc:docMk/>
            <pc:sldMk cId="2495271395" sldId="275"/>
            <ac:picMk id="5" creationId="{D89AFE79-5A7E-D26E-D0E1-AD59A98BB576}"/>
          </ac:picMkLst>
        </pc:picChg>
      </pc:sldChg>
      <pc:sldChg chg="addSp delSp modSp mod modClrScheme chgLayout">
        <pc:chgData name="BELLEMIN SANDRA" userId="5fe4e071-d3f4-40df-970f-ee8fcf898346" providerId="ADAL" clId="{9C19EABB-8DCB-454C-89A8-AEB179F2A2FE}" dt="2023-09-21T08:03:52.314" v="38"/>
        <pc:sldMkLst>
          <pc:docMk/>
          <pc:sldMk cId="440042245" sldId="276"/>
        </pc:sldMkLst>
        <pc:picChg chg="del">
          <ac:chgData name="BELLEMIN SANDRA" userId="5fe4e071-d3f4-40df-970f-ee8fcf898346" providerId="ADAL" clId="{9C19EABB-8DCB-454C-89A8-AEB179F2A2FE}" dt="2023-09-21T08:03:50.717" v="37" actId="478"/>
          <ac:picMkLst>
            <pc:docMk/>
            <pc:sldMk cId="440042245" sldId="276"/>
            <ac:picMk id="3" creationId="{5A02811A-BDDA-61D8-3B91-760EDD60FCC5}"/>
          </ac:picMkLst>
        </pc:picChg>
        <pc:picChg chg="del">
          <ac:chgData name="BELLEMIN SANDRA" userId="5fe4e071-d3f4-40df-970f-ee8fcf898346" providerId="ADAL" clId="{9C19EABB-8DCB-454C-89A8-AEB179F2A2FE}" dt="2023-09-21T08:03:50.717" v="37" actId="478"/>
          <ac:picMkLst>
            <pc:docMk/>
            <pc:sldMk cId="440042245" sldId="276"/>
            <ac:picMk id="4" creationId="{64491AED-FAAC-BE5F-7172-CBDBA4BC605E}"/>
          </ac:picMkLst>
        </pc:picChg>
        <pc:picChg chg="add mod">
          <ac:chgData name="BELLEMIN SANDRA" userId="5fe4e071-d3f4-40df-970f-ee8fcf898346" providerId="ADAL" clId="{9C19EABB-8DCB-454C-89A8-AEB179F2A2FE}" dt="2023-09-21T08:03:52.314" v="38"/>
          <ac:picMkLst>
            <pc:docMk/>
            <pc:sldMk cId="440042245" sldId="276"/>
            <ac:picMk id="5" creationId="{820D7512-F603-2971-0196-45512E033499}"/>
          </ac:picMkLst>
        </pc:picChg>
      </pc:sldChg>
      <pc:sldChg chg="addSp delSp modSp mod modClrScheme chgLayout">
        <pc:chgData name="BELLEMIN SANDRA" userId="5fe4e071-d3f4-40df-970f-ee8fcf898346" providerId="ADAL" clId="{9C19EABB-8DCB-454C-89A8-AEB179F2A2FE}" dt="2023-09-21T08:03:58.269" v="40"/>
        <pc:sldMkLst>
          <pc:docMk/>
          <pc:sldMk cId="1025704477" sldId="277"/>
        </pc:sldMkLst>
        <pc:picChg chg="del">
          <ac:chgData name="BELLEMIN SANDRA" userId="5fe4e071-d3f4-40df-970f-ee8fcf898346" providerId="ADAL" clId="{9C19EABB-8DCB-454C-89A8-AEB179F2A2FE}" dt="2023-09-21T08:03:56.429" v="39" actId="478"/>
          <ac:picMkLst>
            <pc:docMk/>
            <pc:sldMk cId="1025704477" sldId="277"/>
            <ac:picMk id="2" creationId="{9FB078FE-67D6-13E9-08B3-198512C08B9D}"/>
          </ac:picMkLst>
        </pc:picChg>
        <pc:picChg chg="del">
          <ac:chgData name="BELLEMIN SANDRA" userId="5fe4e071-d3f4-40df-970f-ee8fcf898346" providerId="ADAL" clId="{9C19EABB-8DCB-454C-89A8-AEB179F2A2FE}" dt="2023-09-21T08:03:56.429" v="39" actId="478"/>
          <ac:picMkLst>
            <pc:docMk/>
            <pc:sldMk cId="1025704477" sldId="277"/>
            <ac:picMk id="3" creationId="{5A02811A-BDDA-61D8-3B91-760EDD60FCC5}"/>
          </ac:picMkLst>
        </pc:picChg>
        <pc:picChg chg="del">
          <ac:chgData name="BELLEMIN SANDRA" userId="5fe4e071-d3f4-40df-970f-ee8fcf898346" providerId="ADAL" clId="{9C19EABB-8DCB-454C-89A8-AEB179F2A2FE}" dt="2023-09-21T08:03:56.429" v="39" actId="478"/>
          <ac:picMkLst>
            <pc:docMk/>
            <pc:sldMk cId="1025704477" sldId="277"/>
            <ac:picMk id="5" creationId="{42DDBDF1-4D49-8649-BB0C-6D4765E02D55}"/>
          </ac:picMkLst>
        </pc:picChg>
        <pc:picChg chg="add mod">
          <ac:chgData name="BELLEMIN SANDRA" userId="5fe4e071-d3f4-40df-970f-ee8fcf898346" providerId="ADAL" clId="{9C19EABB-8DCB-454C-89A8-AEB179F2A2FE}" dt="2023-09-21T08:03:58.269" v="40"/>
          <ac:picMkLst>
            <pc:docMk/>
            <pc:sldMk cId="1025704477" sldId="277"/>
            <ac:picMk id="6" creationId="{6E997EF5-8D78-DBDF-E274-7A51FA2A7DDF}"/>
          </ac:picMkLst>
        </pc:picChg>
      </pc:sldChg>
      <pc:sldChg chg="addSp delSp modSp mod modClrScheme chgLayout">
        <pc:chgData name="BELLEMIN SANDRA" userId="5fe4e071-d3f4-40df-970f-ee8fcf898346" providerId="ADAL" clId="{9C19EABB-8DCB-454C-89A8-AEB179F2A2FE}" dt="2023-09-21T08:04:04.154" v="42"/>
        <pc:sldMkLst>
          <pc:docMk/>
          <pc:sldMk cId="1598323413" sldId="278"/>
        </pc:sldMkLst>
        <pc:picChg chg="del">
          <ac:chgData name="BELLEMIN SANDRA" userId="5fe4e071-d3f4-40df-970f-ee8fcf898346" providerId="ADAL" clId="{9C19EABB-8DCB-454C-89A8-AEB179F2A2FE}" dt="2023-09-21T08:04:02.508" v="41" actId="478"/>
          <ac:picMkLst>
            <pc:docMk/>
            <pc:sldMk cId="1598323413" sldId="278"/>
            <ac:picMk id="2" creationId="{F8FDB136-131F-00B1-75F2-2DCDD43AEF89}"/>
          </ac:picMkLst>
        </pc:picChg>
        <pc:picChg chg="del">
          <ac:chgData name="BELLEMIN SANDRA" userId="5fe4e071-d3f4-40df-970f-ee8fcf898346" providerId="ADAL" clId="{9C19EABB-8DCB-454C-89A8-AEB179F2A2FE}" dt="2023-09-21T08:04:02.508" v="41" actId="478"/>
          <ac:picMkLst>
            <pc:docMk/>
            <pc:sldMk cId="1598323413" sldId="278"/>
            <ac:picMk id="3" creationId="{5A02811A-BDDA-61D8-3B91-760EDD60FCC5}"/>
          </ac:picMkLst>
        </pc:picChg>
        <pc:picChg chg="add mod">
          <ac:chgData name="BELLEMIN SANDRA" userId="5fe4e071-d3f4-40df-970f-ee8fcf898346" providerId="ADAL" clId="{9C19EABB-8DCB-454C-89A8-AEB179F2A2FE}" dt="2023-09-21T08:04:04.154" v="42"/>
          <ac:picMkLst>
            <pc:docMk/>
            <pc:sldMk cId="1598323413" sldId="278"/>
            <ac:picMk id="5" creationId="{08C0910F-4CE4-3C96-45A0-A92B4DA21164}"/>
          </ac:picMkLst>
        </pc:picChg>
      </pc:sldChg>
      <pc:sldChg chg="addSp delSp modSp mod modClrScheme chgLayout">
        <pc:chgData name="BELLEMIN SANDRA" userId="5fe4e071-d3f4-40df-970f-ee8fcf898346" providerId="ADAL" clId="{9C19EABB-8DCB-454C-89A8-AEB179F2A2FE}" dt="2023-09-21T08:04:14.340" v="44"/>
        <pc:sldMkLst>
          <pc:docMk/>
          <pc:sldMk cId="1123702253" sldId="279"/>
        </pc:sldMkLst>
        <pc:picChg chg="del">
          <ac:chgData name="BELLEMIN SANDRA" userId="5fe4e071-d3f4-40df-970f-ee8fcf898346" providerId="ADAL" clId="{9C19EABB-8DCB-454C-89A8-AEB179F2A2FE}" dt="2023-09-21T08:04:12.445" v="43" actId="478"/>
          <ac:picMkLst>
            <pc:docMk/>
            <pc:sldMk cId="1123702253" sldId="279"/>
            <ac:picMk id="2" creationId="{CDC10C3F-D395-1D4B-B2BC-8AAE1F768D3B}"/>
          </ac:picMkLst>
        </pc:picChg>
        <pc:picChg chg="del">
          <ac:chgData name="BELLEMIN SANDRA" userId="5fe4e071-d3f4-40df-970f-ee8fcf898346" providerId="ADAL" clId="{9C19EABB-8DCB-454C-89A8-AEB179F2A2FE}" dt="2023-09-21T08:04:12.445" v="43" actId="478"/>
          <ac:picMkLst>
            <pc:docMk/>
            <pc:sldMk cId="1123702253" sldId="279"/>
            <ac:picMk id="3" creationId="{5A02811A-BDDA-61D8-3B91-760EDD60FCC5}"/>
          </ac:picMkLst>
        </pc:picChg>
        <pc:picChg chg="del">
          <ac:chgData name="BELLEMIN SANDRA" userId="5fe4e071-d3f4-40df-970f-ee8fcf898346" providerId="ADAL" clId="{9C19EABB-8DCB-454C-89A8-AEB179F2A2FE}" dt="2023-09-21T08:04:12.445" v="43" actId="478"/>
          <ac:picMkLst>
            <pc:docMk/>
            <pc:sldMk cId="1123702253" sldId="279"/>
            <ac:picMk id="5" creationId="{32E83E18-66A9-7743-4137-3FBFB5975FD7}"/>
          </ac:picMkLst>
        </pc:picChg>
        <pc:picChg chg="add mod">
          <ac:chgData name="BELLEMIN SANDRA" userId="5fe4e071-d3f4-40df-970f-ee8fcf898346" providerId="ADAL" clId="{9C19EABB-8DCB-454C-89A8-AEB179F2A2FE}" dt="2023-09-21T08:04:14.340" v="44"/>
          <ac:picMkLst>
            <pc:docMk/>
            <pc:sldMk cId="1123702253" sldId="279"/>
            <ac:picMk id="6" creationId="{E5BB1DC5-E3D7-C551-C9BB-E4E6C874DF51}"/>
          </ac:picMkLst>
        </pc:picChg>
      </pc:sldChg>
      <pc:sldChg chg="addSp delSp modSp mod modClrScheme chgLayout">
        <pc:chgData name="BELLEMIN SANDRA" userId="5fe4e071-d3f4-40df-970f-ee8fcf898346" providerId="ADAL" clId="{9C19EABB-8DCB-454C-89A8-AEB179F2A2FE}" dt="2023-09-21T08:04:20.168" v="46"/>
        <pc:sldMkLst>
          <pc:docMk/>
          <pc:sldMk cId="72775809" sldId="280"/>
        </pc:sldMkLst>
        <pc:picChg chg="del">
          <ac:chgData name="BELLEMIN SANDRA" userId="5fe4e071-d3f4-40df-970f-ee8fcf898346" providerId="ADAL" clId="{9C19EABB-8DCB-454C-89A8-AEB179F2A2FE}" dt="2023-09-21T08:04:18.355" v="45" actId="478"/>
          <ac:picMkLst>
            <pc:docMk/>
            <pc:sldMk cId="72775809" sldId="280"/>
            <ac:picMk id="2" creationId="{B7DA5A78-B6F5-B3E6-0AF7-3E29CC56ACEA}"/>
          </ac:picMkLst>
        </pc:picChg>
        <pc:picChg chg="del">
          <ac:chgData name="BELLEMIN SANDRA" userId="5fe4e071-d3f4-40df-970f-ee8fcf898346" providerId="ADAL" clId="{9C19EABB-8DCB-454C-89A8-AEB179F2A2FE}" dt="2023-09-21T08:04:18.355" v="45" actId="478"/>
          <ac:picMkLst>
            <pc:docMk/>
            <pc:sldMk cId="72775809" sldId="280"/>
            <ac:picMk id="3" creationId="{5A02811A-BDDA-61D8-3B91-760EDD60FCC5}"/>
          </ac:picMkLst>
        </pc:picChg>
        <pc:picChg chg="add mod">
          <ac:chgData name="BELLEMIN SANDRA" userId="5fe4e071-d3f4-40df-970f-ee8fcf898346" providerId="ADAL" clId="{9C19EABB-8DCB-454C-89A8-AEB179F2A2FE}" dt="2023-09-21T08:04:20.168" v="46"/>
          <ac:picMkLst>
            <pc:docMk/>
            <pc:sldMk cId="72775809" sldId="280"/>
            <ac:picMk id="5" creationId="{4DE4CDD6-97BB-24A7-4F36-C7CC03CE3887}"/>
          </ac:picMkLst>
        </pc:picChg>
      </pc:sldChg>
      <pc:sldChg chg="addSp delSp modSp mod modClrScheme chgLayout">
        <pc:chgData name="BELLEMIN SANDRA" userId="5fe4e071-d3f4-40df-970f-ee8fcf898346" providerId="ADAL" clId="{9C19EABB-8DCB-454C-89A8-AEB179F2A2FE}" dt="2023-09-21T08:04:25.242" v="48"/>
        <pc:sldMkLst>
          <pc:docMk/>
          <pc:sldMk cId="841421389" sldId="281"/>
        </pc:sldMkLst>
        <pc:picChg chg="del">
          <ac:chgData name="BELLEMIN SANDRA" userId="5fe4e071-d3f4-40df-970f-ee8fcf898346" providerId="ADAL" clId="{9C19EABB-8DCB-454C-89A8-AEB179F2A2FE}" dt="2023-09-21T08:04:23.573" v="47" actId="478"/>
          <ac:picMkLst>
            <pc:docMk/>
            <pc:sldMk cId="841421389" sldId="281"/>
            <ac:picMk id="3" creationId="{5A02811A-BDDA-61D8-3B91-760EDD60FCC5}"/>
          </ac:picMkLst>
        </pc:picChg>
        <pc:picChg chg="del">
          <ac:chgData name="BELLEMIN SANDRA" userId="5fe4e071-d3f4-40df-970f-ee8fcf898346" providerId="ADAL" clId="{9C19EABB-8DCB-454C-89A8-AEB179F2A2FE}" dt="2023-09-21T08:04:23.573" v="47" actId="478"/>
          <ac:picMkLst>
            <pc:docMk/>
            <pc:sldMk cId="841421389" sldId="281"/>
            <ac:picMk id="4" creationId="{B0B82A3F-4C80-BA45-CED3-FC044C3C4339}"/>
          </ac:picMkLst>
        </pc:picChg>
        <pc:picChg chg="add mod">
          <ac:chgData name="BELLEMIN SANDRA" userId="5fe4e071-d3f4-40df-970f-ee8fcf898346" providerId="ADAL" clId="{9C19EABB-8DCB-454C-89A8-AEB179F2A2FE}" dt="2023-09-21T08:04:25.242" v="48"/>
          <ac:picMkLst>
            <pc:docMk/>
            <pc:sldMk cId="841421389" sldId="281"/>
            <ac:picMk id="5" creationId="{461583BA-B6E1-D118-3D66-66416F4F9897}"/>
          </ac:picMkLst>
        </pc:picChg>
        <pc:picChg chg="del">
          <ac:chgData name="BELLEMIN SANDRA" userId="5fe4e071-d3f4-40df-970f-ee8fcf898346" providerId="ADAL" clId="{9C19EABB-8DCB-454C-89A8-AEB179F2A2FE}" dt="2023-09-21T08:04:23.573" v="47" actId="478"/>
          <ac:picMkLst>
            <pc:docMk/>
            <pc:sldMk cId="841421389" sldId="281"/>
            <ac:picMk id="6" creationId="{E0FAF559-7689-897F-5BEA-5538FAD64944}"/>
          </ac:picMkLst>
        </pc:picChg>
      </pc:sldChg>
      <pc:sldChg chg="addSp delSp modSp mod modClrScheme chgLayout">
        <pc:chgData name="BELLEMIN SANDRA" userId="5fe4e071-d3f4-40df-970f-ee8fcf898346" providerId="ADAL" clId="{9C19EABB-8DCB-454C-89A8-AEB179F2A2FE}" dt="2023-09-21T08:04:30.989" v="50"/>
        <pc:sldMkLst>
          <pc:docMk/>
          <pc:sldMk cId="3399079782" sldId="282"/>
        </pc:sldMkLst>
        <pc:spChg chg="del">
          <ac:chgData name="BELLEMIN SANDRA" userId="5fe4e071-d3f4-40df-970f-ee8fcf898346" providerId="ADAL" clId="{9C19EABB-8DCB-454C-89A8-AEB179F2A2FE}" dt="2023-09-21T08:04:29.180" v="49" actId="478"/>
          <ac:spMkLst>
            <pc:docMk/>
            <pc:sldMk cId="3399079782" sldId="282"/>
            <ac:spMk id="6" creationId="{AAB1AEAF-0EEE-F149-6B27-EDB51235C4FC}"/>
          </ac:spMkLst>
        </pc:spChg>
        <pc:picChg chg="del">
          <ac:chgData name="BELLEMIN SANDRA" userId="5fe4e071-d3f4-40df-970f-ee8fcf898346" providerId="ADAL" clId="{9C19EABB-8DCB-454C-89A8-AEB179F2A2FE}" dt="2023-09-21T08:04:29.180" v="49" actId="478"/>
          <ac:picMkLst>
            <pc:docMk/>
            <pc:sldMk cId="3399079782" sldId="282"/>
            <ac:picMk id="3" creationId="{88C06363-FBCC-B989-C022-24EC6BD74881}"/>
          </ac:picMkLst>
        </pc:picChg>
        <pc:picChg chg="add mod">
          <ac:chgData name="BELLEMIN SANDRA" userId="5fe4e071-d3f4-40df-970f-ee8fcf898346" providerId="ADAL" clId="{9C19EABB-8DCB-454C-89A8-AEB179F2A2FE}" dt="2023-09-21T08:04:30.989" v="50"/>
          <ac:picMkLst>
            <pc:docMk/>
            <pc:sldMk cId="3399079782" sldId="282"/>
            <ac:picMk id="4" creationId="{2419E1A5-944A-20B5-187D-C4F53A011F21}"/>
          </ac:picMkLst>
        </pc:picChg>
        <pc:picChg chg="del">
          <ac:chgData name="BELLEMIN SANDRA" userId="5fe4e071-d3f4-40df-970f-ee8fcf898346" providerId="ADAL" clId="{9C19EABB-8DCB-454C-89A8-AEB179F2A2FE}" dt="2023-09-21T08:04:29.180" v="49" actId="478"/>
          <ac:picMkLst>
            <pc:docMk/>
            <pc:sldMk cId="3399079782" sldId="282"/>
            <ac:picMk id="5" creationId="{D89AFE79-5A7E-D26E-D0E1-AD59A98BB576}"/>
          </ac:picMkLst>
        </pc:picChg>
      </pc:sldChg>
      <pc:sldChg chg="addSp delSp modSp mod modClrScheme chgLayout">
        <pc:chgData name="BELLEMIN SANDRA" userId="5fe4e071-d3f4-40df-970f-ee8fcf898346" providerId="ADAL" clId="{9C19EABB-8DCB-454C-89A8-AEB179F2A2FE}" dt="2023-09-21T08:04:38.432" v="53"/>
        <pc:sldMkLst>
          <pc:docMk/>
          <pc:sldMk cId="1621934262" sldId="283"/>
        </pc:sldMkLst>
        <pc:picChg chg="del">
          <ac:chgData name="BELLEMIN SANDRA" userId="5fe4e071-d3f4-40df-970f-ee8fcf898346" providerId="ADAL" clId="{9C19EABB-8DCB-454C-89A8-AEB179F2A2FE}" dt="2023-09-21T08:04:36.765" v="52" actId="478"/>
          <ac:picMkLst>
            <pc:docMk/>
            <pc:sldMk cId="1621934262" sldId="283"/>
            <ac:picMk id="3" creationId="{3072978C-B077-4443-8705-46AA80E2380B}"/>
          </ac:picMkLst>
        </pc:picChg>
        <pc:picChg chg="del">
          <ac:chgData name="BELLEMIN SANDRA" userId="5fe4e071-d3f4-40df-970f-ee8fcf898346" providerId="ADAL" clId="{9C19EABB-8DCB-454C-89A8-AEB179F2A2FE}" dt="2023-09-21T08:04:34.789" v="51" actId="478"/>
          <ac:picMkLst>
            <pc:docMk/>
            <pc:sldMk cId="1621934262" sldId="283"/>
            <ac:picMk id="4" creationId="{4960D308-ACA4-0D48-4432-09DA13E4EBDC}"/>
          </ac:picMkLst>
        </pc:picChg>
        <pc:picChg chg="add mod">
          <ac:chgData name="BELLEMIN SANDRA" userId="5fe4e071-d3f4-40df-970f-ee8fcf898346" providerId="ADAL" clId="{9C19EABB-8DCB-454C-89A8-AEB179F2A2FE}" dt="2023-09-21T08:04:38.432" v="53"/>
          <ac:picMkLst>
            <pc:docMk/>
            <pc:sldMk cId="1621934262" sldId="283"/>
            <ac:picMk id="5" creationId="{7886DA2F-DF8F-15EC-0B81-0C7DB5AD378E}"/>
          </ac:picMkLst>
        </pc:picChg>
      </pc:sldChg>
      <pc:sldChg chg="addSp delSp modSp mod modClrScheme chgLayout">
        <pc:chgData name="BELLEMIN SANDRA" userId="5fe4e071-d3f4-40df-970f-ee8fcf898346" providerId="ADAL" clId="{9C19EABB-8DCB-454C-89A8-AEB179F2A2FE}" dt="2023-09-21T08:04:46.091" v="55"/>
        <pc:sldMkLst>
          <pc:docMk/>
          <pc:sldMk cId="694532717" sldId="284"/>
        </pc:sldMkLst>
        <pc:picChg chg="del">
          <ac:chgData name="BELLEMIN SANDRA" userId="5fe4e071-d3f4-40df-970f-ee8fcf898346" providerId="ADAL" clId="{9C19EABB-8DCB-454C-89A8-AEB179F2A2FE}" dt="2023-09-21T08:04:42.869" v="54" actId="478"/>
          <ac:picMkLst>
            <pc:docMk/>
            <pc:sldMk cId="694532717" sldId="284"/>
            <ac:picMk id="3" creationId="{3072978C-B077-4443-8705-46AA80E2380B}"/>
          </ac:picMkLst>
        </pc:picChg>
        <pc:picChg chg="del">
          <ac:chgData name="BELLEMIN SANDRA" userId="5fe4e071-d3f4-40df-970f-ee8fcf898346" providerId="ADAL" clId="{9C19EABB-8DCB-454C-89A8-AEB179F2A2FE}" dt="2023-09-21T08:04:42.869" v="54" actId="478"/>
          <ac:picMkLst>
            <pc:docMk/>
            <pc:sldMk cId="694532717" sldId="284"/>
            <ac:picMk id="4" creationId="{257D9801-9512-1327-6876-8B279069E510}"/>
          </ac:picMkLst>
        </pc:picChg>
        <pc:picChg chg="add mod">
          <ac:chgData name="BELLEMIN SANDRA" userId="5fe4e071-d3f4-40df-970f-ee8fcf898346" providerId="ADAL" clId="{9C19EABB-8DCB-454C-89A8-AEB179F2A2FE}" dt="2023-09-21T08:04:46.091" v="55"/>
          <ac:picMkLst>
            <pc:docMk/>
            <pc:sldMk cId="694532717" sldId="284"/>
            <ac:picMk id="5" creationId="{8679F078-FCE1-7A74-6E13-C24E395F118E}"/>
          </ac:picMkLst>
        </pc:picChg>
        <pc:picChg chg="del">
          <ac:chgData name="BELLEMIN SANDRA" userId="5fe4e071-d3f4-40df-970f-ee8fcf898346" providerId="ADAL" clId="{9C19EABB-8DCB-454C-89A8-AEB179F2A2FE}" dt="2023-09-21T08:04:42.869" v="54" actId="478"/>
          <ac:picMkLst>
            <pc:docMk/>
            <pc:sldMk cId="694532717" sldId="284"/>
            <ac:picMk id="6" creationId="{63926D46-E0DC-24FF-AE00-FBDC81451161}"/>
          </ac:picMkLst>
        </pc:picChg>
      </pc:sldChg>
      <pc:sldChg chg="addSp delSp modSp mod modClrScheme chgLayout">
        <pc:chgData name="BELLEMIN SANDRA" userId="5fe4e071-d3f4-40df-970f-ee8fcf898346" providerId="ADAL" clId="{9C19EABB-8DCB-454C-89A8-AEB179F2A2FE}" dt="2023-09-21T08:04:50.226" v="57"/>
        <pc:sldMkLst>
          <pc:docMk/>
          <pc:sldMk cId="264612685" sldId="285"/>
        </pc:sldMkLst>
        <pc:picChg chg="del">
          <ac:chgData name="BELLEMIN SANDRA" userId="5fe4e071-d3f4-40df-970f-ee8fcf898346" providerId="ADAL" clId="{9C19EABB-8DCB-454C-89A8-AEB179F2A2FE}" dt="2023-09-21T08:04:49.195" v="56" actId="478"/>
          <ac:picMkLst>
            <pc:docMk/>
            <pc:sldMk cId="264612685" sldId="285"/>
            <ac:picMk id="2" creationId="{580F43D7-05C6-1690-ACAF-584F4058FEAE}"/>
          </ac:picMkLst>
        </pc:picChg>
        <pc:picChg chg="del">
          <ac:chgData name="BELLEMIN SANDRA" userId="5fe4e071-d3f4-40df-970f-ee8fcf898346" providerId="ADAL" clId="{9C19EABB-8DCB-454C-89A8-AEB179F2A2FE}" dt="2023-09-21T08:04:49.195" v="56" actId="478"/>
          <ac:picMkLst>
            <pc:docMk/>
            <pc:sldMk cId="264612685" sldId="285"/>
            <ac:picMk id="3" creationId="{3072978C-B077-4443-8705-46AA80E2380B}"/>
          </ac:picMkLst>
        </pc:picChg>
        <pc:picChg chg="add mod">
          <ac:chgData name="BELLEMIN SANDRA" userId="5fe4e071-d3f4-40df-970f-ee8fcf898346" providerId="ADAL" clId="{9C19EABB-8DCB-454C-89A8-AEB179F2A2FE}" dt="2023-09-21T08:04:50.226" v="57"/>
          <ac:picMkLst>
            <pc:docMk/>
            <pc:sldMk cId="264612685" sldId="285"/>
            <ac:picMk id="5" creationId="{97664FE5-4209-9C66-9E4F-30C08CC58601}"/>
          </ac:picMkLst>
        </pc:picChg>
      </pc:sldChg>
      <pc:sldChg chg="addSp delSp modSp mod modClrScheme chgLayout">
        <pc:chgData name="BELLEMIN SANDRA" userId="5fe4e071-d3f4-40df-970f-ee8fcf898346" providerId="ADAL" clId="{9C19EABB-8DCB-454C-89A8-AEB179F2A2FE}" dt="2023-09-21T08:04:59.165" v="59"/>
        <pc:sldMkLst>
          <pc:docMk/>
          <pc:sldMk cId="3977470720" sldId="286"/>
        </pc:sldMkLst>
        <pc:picChg chg="del">
          <ac:chgData name="BELLEMIN SANDRA" userId="5fe4e071-d3f4-40df-970f-ee8fcf898346" providerId="ADAL" clId="{9C19EABB-8DCB-454C-89A8-AEB179F2A2FE}" dt="2023-09-21T08:04:53.564" v="58" actId="478"/>
          <ac:picMkLst>
            <pc:docMk/>
            <pc:sldMk cId="3977470720" sldId="286"/>
            <ac:picMk id="2" creationId="{960D1A20-F158-E28E-04E6-82C3262DBB06}"/>
          </ac:picMkLst>
        </pc:picChg>
        <pc:picChg chg="del">
          <ac:chgData name="BELLEMIN SANDRA" userId="5fe4e071-d3f4-40df-970f-ee8fcf898346" providerId="ADAL" clId="{9C19EABB-8DCB-454C-89A8-AEB179F2A2FE}" dt="2023-09-21T08:04:53.564" v="58" actId="478"/>
          <ac:picMkLst>
            <pc:docMk/>
            <pc:sldMk cId="3977470720" sldId="286"/>
            <ac:picMk id="3" creationId="{3072978C-B077-4443-8705-46AA80E2380B}"/>
          </ac:picMkLst>
        </pc:picChg>
        <pc:picChg chg="del">
          <ac:chgData name="BELLEMIN SANDRA" userId="5fe4e071-d3f4-40df-970f-ee8fcf898346" providerId="ADAL" clId="{9C19EABB-8DCB-454C-89A8-AEB179F2A2FE}" dt="2023-09-21T08:04:53.564" v="58" actId="478"/>
          <ac:picMkLst>
            <pc:docMk/>
            <pc:sldMk cId="3977470720" sldId="286"/>
            <ac:picMk id="5" creationId="{173658A9-B816-04F4-75EA-1F54FB8E7CDA}"/>
          </ac:picMkLst>
        </pc:picChg>
        <pc:picChg chg="add mod">
          <ac:chgData name="BELLEMIN SANDRA" userId="5fe4e071-d3f4-40df-970f-ee8fcf898346" providerId="ADAL" clId="{9C19EABB-8DCB-454C-89A8-AEB179F2A2FE}" dt="2023-09-21T08:04:59.165" v="59"/>
          <ac:picMkLst>
            <pc:docMk/>
            <pc:sldMk cId="3977470720" sldId="286"/>
            <ac:picMk id="6" creationId="{9BC171C5-5BC3-FA00-823C-CEB13DEB44FA}"/>
          </ac:picMkLst>
        </pc:picChg>
      </pc:sldChg>
      <pc:sldChg chg="addSp delSp modSp mod modClrScheme chgLayout">
        <pc:chgData name="BELLEMIN SANDRA" userId="5fe4e071-d3f4-40df-970f-ee8fcf898346" providerId="ADAL" clId="{9C19EABB-8DCB-454C-89A8-AEB179F2A2FE}" dt="2023-09-21T08:05:06.435" v="61"/>
        <pc:sldMkLst>
          <pc:docMk/>
          <pc:sldMk cId="3207775896" sldId="287"/>
        </pc:sldMkLst>
        <pc:picChg chg="del">
          <ac:chgData name="BELLEMIN SANDRA" userId="5fe4e071-d3f4-40df-970f-ee8fcf898346" providerId="ADAL" clId="{9C19EABB-8DCB-454C-89A8-AEB179F2A2FE}" dt="2023-09-21T08:05:02.525" v="60" actId="478"/>
          <ac:picMkLst>
            <pc:docMk/>
            <pc:sldMk cId="3207775896" sldId="287"/>
            <ac:picMk id="2" creationId="{CE33C538-3E18-E8DE-ABF5-CC5EC1377FD3}"/>
          </ac:picMkLst>
        </pc:picChg>
        <pc:picChg chg="del">
          <ac:chgData name="BELLEMIN SANDRA" userId="5fe4e071-d3f4-40df-970f-ee8fcf898346" providerId="ADAL" clId="{9C19EABB-8DCB-454C-89A8-AEB179F2A2FE}" dt="2023-09-21T08:05:02.525" v="60" actId="478"/>
          <ac:picMkLst>
            <pc:docMk/>
            <pc:sldMk cId="3207775896" sldId="287"/>
            <ac:picMk id="3" creationId="{3072978C-B077-4443-8705-46AA80E2380B}"/>
          </ac:picMkLst>
        </pc:picChg>
        <pc:picChg chg="add mod">
          <ac:chgData name="BELLEMIN SANDRA" userId="5fe4e071-d3f4-40df-970f-ee8fcf898346" providerId="ADAL" clId="{9C19EABB-8DCB-454C-89A8-AEB179F2A2FE}" dt="2023-09-21T08:05:06.435" v="61"/>
          <ac:picMkLst>
            <pc:docMk/>
            <pc:sldMk cId="3207775896" sldId="287"/>
            <ac:picMk id="5" creationId="{753DE3EB-3F14-0B9C-F3AC-F364619C5486}"/>
          </ac:picMkLst>
        </pc:picChg>
      </pc:sldChg>
      <pc:sldChg chg="addSp delSp modSp mod modClrScheme chgLayout">
        <pc:chgData name="BELLEMIN SANDRA" userId="5fe4e071-d3f4-40df-970f-ee8fcf898346" providerId="ADAL" clId="{9C19EABB-8DCB-454C-89A8-AEB179F2A2FE}" dt="2023-09-21T08:05:13.825" v="63"/>
        <pc:sldMkLst>
          <pc:docMk/>
          <pc:sldMk cId="15636778" sldId="288"/>
        </pc:sldMkLst>
        <pc:picChg chg="del">
          <ac:chgData name="BELLEMIN SANDRA" userId="5fe4e071-d3f4-40df-970f-ee8fcf898346" providerId="ADAL" clId="{9C19EABB-8DCB-454C-89A8-AEB179F2A2FE}" dt="2023-09-21T08:05:11.844" v="62" actId="478"/>
          <ac:picMkLst>
            <pc:docMk/>
            <pc:sldMk cId="15636778" sldId="288"/>
            <ac:picMk id="2" creationId="{AFAE4A27-AD89-B539-6522-A1D6796EBB83}"/>
          </ac:picMkLst>
        </pc:picChg>
        <pc:picChg chg="del">
          <ac:chgData name="BELLEMIN SANDRA" userId="5fe4e071-d3f4-40df-970f-ee8fcf898346" providerId="ADAL" clId="{9C19EABB-8DCB-454C-89A8-AEB179F2A2FE}" dt="2023-09-21T08:05:11.844" v="62" actId="478"/>
          <ac:picMkLst>
            <pc:docMk/>
            <pc:sldMk cId="15636778" sldId="288"/>
            <ac:picMk id="3" creationId="{3072978C-B077-4443-8705-46AA80E2380B}"/>
          </ac:picMkLst>
        </pc:picChg>
        <pc:picChg chg="del">
          <ac:chgData name="BELLEMIN SANDRA" userId="5fe4e071-d3f4-40df-970f-ee8fcf898346" providerId="ADAL" clId="{9C19EABB-8DCB-454C-89A8-AEB179F2A2FE}" dt="2023-09-21T08:05:11.844" v="62" actId="478"/>
          <ac:picMkLst>
            <pc:docMk/>
            <pc:sldMk cId="15636778" sldId="288"/>
            <ac:picMk id="5" creationId="{EE1EC26A-5821-3F11-1E9C-61C95F0EC035}"/>
          </ac:picMkLst>
        </pc:picChg>
        <pc:picChg chg="add mod">
          <ac:chgData name="BELLEMIN SANDRA" userId="5fe4e071-d3f4-40df-970f-ee8fcf898346" providerId="ADAL" clId="{9C19EABB-8DCB-454C-89A8-AEB179F2A2FE}" dt="2023-09-21T08:05:13.825" v="63"/>
          <ac:picMkLst>
            <pc:docMk/>
            <pc:sldMk cId="15636778" sldId="288"/>
            <ac:picMk id="6" creationId="{C0DF1552-819A-71CD-F58F-712D01CC3190}"/>
          </ac:picMkLst>
        </pc:picChg>
      </pc:sldChg>
      <pc:sldChg chg="addSp delSp modSp mod modClrScheme chgLayout">
        <pc:chgData name="BELLEMIN SANDRA" userId="5fe4e071-d3f4-40df-970f-ee8fcf898346" providerId="ADAL" clId="{9C19EABB-8DCB-454C-89A8-AEB179F2A2FE}" dt="2023-09-21T08:02:30.290" v="12"/>
        <pc:sldMkLst>
          <pc:docMk/>
          <pc:sldMk cId="1673604665" sldId="289"/>
        </pc:sldMkLst>
        <pc:spChg chg="del">
          <ac:chgData name="BELLEMIN SANDRA" userId="5fe4e071-d3f4-40df-970f-ee8fcf898346" providerId="ADAL" clId="{9C19EABB-8DCB-454C-89A8-AEB179F2A2FE}" dt="2023-09-21T08:02:28.733" v="11" actId="478"/>
          <ac:spMkLst>
            <pc:docMk/>
            <pc:sldMk cId="1673604665" sldId="289"/>
            <ac:spMk id="2" creationId="{44791D3F-D845-B236-28AF-40CFDDD675DD}"/>
          </ac:spMkLst>
        </pc:spChg>
        <pc:picChg chg="add mod">
          <ac:chgData name="BELLEMIN SANDRA" userId="5fe4e071-d3f4-40df-970f-ee8fcf898346" providerId="ADAL" clId="{9C19EABB-8DCB-454C-89A8-AEB179F2A2FE}" dt="2023-09-21T08:02:30.290" v="12"/>
          <ac:picMkLst>
            <pc:docMk/>
            <pc:sldMk cId="1673604665" sldId="289"/>
            <ac:picMk id="4" creationId="{254E766B-B962-89ED-316E-D11D9ED0153D}"/>
          </ac:picMkLst>
        </pc:picChg>
      </pc:sldChg>
      <pc:sldChg chg="addSp delSp modSp mod modClrScheme chgLayout">
        <pc:chgData name="BELLEMIN SANDRA" userId="5fe4e071-d3f4-40df-970f-ee8fcf898346" providerId="ADAL" clId="{9C19EABB-8DCB-454C-89A8-AEB179F2A2FE}" dt="2023-09-21T08:02:50.099" v="18"/>
        <pc:sldMkLst>
          <pc:docMk/>
          <pc:sldMk cId="1190950798" sldId="292"/>
        </pc:sldMkLst>
        <pc:graphicFrameChg chg="del">
          <ac:chgData name="BELLEMIN SANDRA" userId="5fe4e071-d3f4-40df-970f-ee8fcf898346" providerId="ADAL" clId="{9C19EABB-8DCB-454C-89A8-AEB179F2A2FE}" dt="2023-09-21T08:02:48.504" v="17" actId="478"/>
          <ac:graphicFrameMkLst>
            <pc:docMk/>
            <pc:sldMk cId="1190950798" sldId="292"/>
            <ac:graphicFrameMk id="2" creationId="{1CF58D05-0382-1834-04C8-263A8F472916}"/>
          </ac:graphicFrameMkLst>
        </pc:graphicFrameChg>
        <pc:graphicFrameChg chg="del">
          <ac:chgData name="BELLEMIN SANDRA" userId="5fe4e071-d3f4-40df-970f-ee8fcf898346" providerId="ADAL" clId="{9C19EABB-8DCB-454C-89A8-AEB179F2A2FE}" dt="2023-09-21T08:02:48.504" v="17" actId="478"/>
          <ac:graphicFrameMkLst>
            <pc:docMk/>
            <pc:sldMk cId="1190950798" sldId="292"/>
            <ac:graphicFrameMk id="3" creationId="{1F84F3CB-379F-CD5B-FC57-FB2BADB69C4D}"/>
          </ac:graphicFrameMkLst>
        </pc:graphicFrameChg>
        <pc:picChg chg="add mod">
          <ac:chgData name="BELLEMIN SANDRA" userId="5fe4e071-d3f4-40df-970f-ee8fcf898346" providerId="ADAL" clId="{9C19EABB-8DCB-454C-89A8-AEB179F2A2FE}" dt="2023-09-21T08:02:50.099" v="18"/>
          <ac:picMkLst>
            <pc:docMk/>
            <pc:sldMk cId="1190950798" sldId="292"/>
            <ac:picMk id="5" creationId="{6F8F36E4-670F-F683-DA67-668B9C5B7237}"/>
          </ac:picMkLst>
        </pc:picChg>
      </pc:sldChg>
      <pc:sldChg chg="addSp delSp modSp mod modClrScheme chgLayout">
        <pc:chgData name="BELLEMIN SANDRA" userId="5fe4e071-d3f4-40df-970f-ee8fcf898346" providerId="ADAL" clId="{9C19EABB-8DCB-454C-89A8-AEB179F2A2FE}" dt="2023-09-21T08:02:55.717" v="20"/>
        <pc:sldMkLst>
          <pc:docMk/>
          <pc:sldMk cId="576894710" sldId="293"/>
        </pc:sldMkLst>
        <pc:graphicFrameChg chg="del">
          <ac:chgData name="BELLEMIN SANDRA" userId="5fe4e071-d3f4-40df-970f-ee8fcf898346" providerId="ADAL" clId="{9C19EABB-8DCB-454C-89A8-AEB179F2A2FE}" dt="2023-09-21T08:02:53.927" v="19" actId="478"/>
          <ac:graphicFrameMkLst>
            <pc:docMk/>
            <pc:sldMk cId="576894710" sldId="293"/>
            <ac:graphicFrameMk id="2" creationId="{1CF58D05-0382-1834-04C8-263A8F472916}"/>
          </ac:graphicFrameMkLst>
        </pc:graphicFrameChg>
        <pc:graphicFrameChg chg="del">
          <ac:chgData name="BELLEMIN SANDRA" userId="5fe4e071-d3f4-40df-970f-ee8fcf898346" providerId="ADAL" clId="{9C19EABB-8DCB-454C-89A8-AEB179F2A2FE}" dt="2023-09-21T08:02:53.927" v="19" actId="478"/>
          <ac:graphicFrameMkLst>
            <pc:docMk/>
            <pc:sldMk cId="576894710" sldId="293"/>
            <ac:graphicFrameMk id="3" creationId="{1F84F3CB-379F-CD5B-FC57-FB2BADB69C4D}"/>
          </ac:graphicFrameMkLst>
        </pc:graphicFrameChg>
        <pc:picChg chg="add mod">
          <ac:chgData name="BELLEMIN SANDRA" userId="5fe4e071-d3f4-40df-970f-ee8fcf898346" providerId="ADAL" clId="{9C19EABB-8DCB-454C-89A8-AEB179F2A2FE}" dt="2023-09-21T08:02:55.717" v="20"/>
          <ac:picMkLst>
            <pc:docMk/>
            <pc:sldMk cId="576894710" sldId="293"/>
            <ac:picMk id="5" creationId="{E0C36DAA-3A3B-5DFB-D23B-468E0A0CF161}"/>
          </ac:picMkLst>
        </pc:picChg>
      </pc:sldChg>
    </pc:docChg>
  </pc:docChgLst>
  <pc:docChgLst>
    <pc:chgData name="CORNUBERT CLAIRE" userId="463e7911-c62c-4422-9308-3a4a3529b03e" providerId="ADAL" clId="{892197AA-31CB-4F82-8808-E9BBC1B86947}"/>
    <pc:docChg chg="modSld">
      <pc:chgData name="CORNUBERT CLAIRE" userId="463e7911-c62c-4422-9308-3a4a3529b03e" providerId="ADAL" clId="{892197AA-31CB-4F82-8808-E9BBC1B86947}" dt="2023-09-21T13:33:55.312" v="2" actId="113"/>
      <pc:docMkLst>
        <pc:docMk/>
      </pc:docMkLst>
      <pc:sldChg chg="modNotesTx">
        <pc:chgData name="CORNUBERT CLAIRE" userId="463e7911-c62c-4422-9308-3a4a3529b03e" providerId="ADAL" clId="{892197AA-31CB-4F82-8808-E9BBC1B86947}" dt="2023-09-21T13:33:21.107" v="1" actId="20577"/>
        <pc:sldMkLst>
          <pc:docMk/>
          <pc:sldMk cId="726856443" sldId="261"/>
        </pc:sldMkLst>
      </pc:sldChg>
      <pc:sldChg chg="modNotesTx">
        <pc:chgData name="CORNUBERT CLAIRE" userId="463e7911-c62c-4422-9308-3a4a3529b03e" providerId="ADAL" clId="{892197AA-31CB-4F82-8808-E9BBC1B86947}" dt="2023-09-21T13:33:55.312" v="2" actId="113"/>
        <pc:sldMkLst>
          <pc:docMk/>
          <pc:sldMk cId="576894710" sldId="29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D40C0EF-F6A2-7741-A9FD-A736F1C4BB7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8D60ED2A-CD2C-5431-3925-49C6EFC6182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E1A57-BB9C-4DC6-95D8-37B8364A6814}" type="datetimeFigureOut">
              <a:rPr lang="fr-FR" smtClean="0"/>
              <a:t>21/09/2023</a:t>
            </a:fld>
            <a:endParaRPr lang="fr-FR"/>
          </a:p>
        </p:txBody>
      </p:sp>
      <p:sp>
        <p:nvSpPr>
          <p:cNvPr id="4" name="Espace réservé du pied de page 3">
            <a:extLst>
              <a:ext uri="{FF2B5EF4-FFF2-40B4-BE49-F238E27FC236}">
                <a16:creationId xmlns:a16="http://schemas.microsoft.com/office/drawing/2014/main" id="{F3C3CB2B-DEE1-DCFB-953C-65094D9C3BE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DB38B77B-EE24-11C9-B9A1-CB0E9A8E1E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2F0641-22FE-4025-8BE3-6CD1F0ED0845}" type="slidenum">
              <a:rPr lang="fr-FR" smtClean="0"/>
              <a:t>‹N°›</a:t>
            </a:fld>
            <a:endParaRPr lang="fr-FR"/>
          </a:p>
        </p:txBody>
      </p:sp>
    </p:spTree>
    <p:extLst>
      <p:ext uri="{BB962C8B-B14F-4D97-AF65-F5344CB8AC3E}">
        <p14:creationId xmlns:p14="http://schemas.microsoft.com/office/powerpoint/2010/main" val="1923044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FB44C0-8BBC-480D-BBE2-10E27EC87FB5}" type="datetimeFigureOut">
              <a:rPr lang="fr-FR" smtClean="0"/>
              <a:t>21/09/2023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485668-F77C-42BF-B2FC-E27B1855694B}" type="slidenum">
              <a:rPr lang="fr-FR" smtClean="0"/>
              <a:t>‹N°›</a:t>
            </a:fld>
            <a:endParaRPr lang="fr-FR"/>
          </a:p>
        </p:txBody>
      </p:sp>
    </p:spTree>
    <p:extLst>
      <p:ext uri="{BB962C8B-B14F-4D97-AF65-F5344CB8AC3E}">
        <p14:creationId xmlns:p14="http://schemas.microsoft.com/office/powerpoint/2010/main" val="3387105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0"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LA PHRASE</a:t>
            </a:r>
            <a:r>
              <a:rPr lang="fr-FR" sz="1200" b="0" i="0"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 – </a:t>
            </a:r>
            <a:r>
              <a:rPr lang="fr-FR" sz="1200" b="0" i="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L’accord du verbe avec le sujet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Leçon 49 : Des lionnes / une lionne (2) – </a:t>
            </a:r>
            <a:r>
              <a:rPr lang="fr-FR" sz="1200" b="1" i="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Consolidation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dirty="0">
                <a:solidFill>
                  <a:srgbClr val="FF0000"/>
                </a:solidFill>
                <a:effectLst/>
                <a:latin typeface="+mn-lt"/>
                <a:ea typeface="Times New Roman" panose="02020603050405020304" pitchFamily="18" charset="0"/>
                <a:cs typeface="Times New Roman" panose="02020603050405020304" pitchFamily="18" charset="0"/>
              </a:rPr>
              <a:t>Certaines diapositives ont été dupliquées afin de scinder le commentaire du mode présentateur en deux parties lorsque le propos est long. Cela vous permettra de poursuivre vos explications de manière plus fluide. </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C5485668-F77C-42BF-B2FC-E27B1855694B}" type="slidenum">
              <a:rPr lang="fr-FR" smtClean="0"/>
              <a:t>1</a:t>
            </a:fld>
            <a:endParaRPr lang="fr-FR"/>
          </a:p>
        </p:txBody>
      </p:sp>
    </p:spTree>
    <p:extLst>
      <p:ext uri="{BB962C8B-B14F-4D97-AF65-F5344CB8AC3E}">
        <p14:creationId xmlns:p14="http://schemas.microsoft.com/office/powerpoint/2010/main" val="869360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1" dirty="0"/>
              <a:t>Le tableau complet.</a:t>
            </a:r>
          </a:p>
        </p:txBody>
      </p:sp>
      <p:sp>
        <p:nvSpPr>
          <p:cNvPr id="4" name="Espace réservé du numéro de diapositive 3"/>
          <p:cNvSpPr>
            <a:spLocks noGrp="1"/>
          </p:cNvSpPr>
          <p:nvPr>
            <p:ph type="sldNum" sz="quarter" idx="5"/>
          </p:nvPr>
        </p:nvSpPr>
        <p:spPr/>
        <p:txBody>
          <a:bodyPr/>
          <a:lstStyle/>
          <a:p>
            <a:fld id="{C5485668-F77C-42BF-B2FC-E27B1855694B}" type="slidenum">
              <a:rPr lang="fr-FR" smtClean="0"/>
              <a:t>10</a:t>
            </a:fld>
            <a:endParaRPr lang="fr-FR"/>
          </a:p>
        </p:txBody>
      </p:sp>
    </p:spTree>
    <p:extLst>
      <p:ext uri="{BB962C8B-B14F-4D97-AF65-F5344CB8AC3E}">
        <p14:creationId xmlns:p14="http://schemas.microsoft.com/office/powerpoint/2010/main" val="2117567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 Cherchez maintenant les mots qui ne changent pas. Lesquels voyez-vous ? » </a:t>
            </a:r>
          </a:p>
          <a:p>
            <a:endParaRPr lang="fr-FR" dirty="0"/>
          </a:p>
        </p:txBody>
      </p:sp>
      <p:sp>
        <p:nvSpPr>
          <p:cNvPr id="4" name="Espace réservé du numéro de diapositive 3"/>
          <p:cNvSpPr>
            <a:spLocks noGrp="1"/>
          </p:cNvSpPr>
          <p:nvPr>
            <p:ph type="sldNum" sz="quarter" idx="5"/>
          </p:nvPr>
        </p:nvSpPr>
        <p:spPr/>
        <p:txBody>
          <a:bodyPr/>
          <a:lstStyle/>
          <a:p>
            <a:fld id="{C5485668-F77C-42BF-B2FC-E27B1855694B}" type="slidenum">
              <a:rPr lang="fr-FR" smtClean="0"/>
              <a:t>11</a:t>
            </a:fld>
            <a:endParaRPr lang="fr-FR"/>
          </a:p>
        </p:txBody>
      </p:sp>
    </p:spTree>
    <p:extLst>
      <p:ext uri="{BB962C8B-B14F-4D97-AF65-F5344CB8AC3E}">
        <p14:creationId xmlns:p14="http://schemas.microsoft.com/office/powerpoint/2010/main" val="2342447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i="0" u="sng" strike="noStrike" baseline="0" dirty="0">
                <a:solidFill>
                  <a:srgbClr val="68BD44"/>
                </a:solidFill>
                <a:latin typeface="FSAlbert"/>
              </a:rPr>
              <a:t>Réponse attendue </a:t>
            </a:r>
            <a:r>
              <a:rPr lang="fr-FR" sz="1800" b="1" i="0" u="none" strike="noStrike" baseline="0" dirty="0">
                <a:solidFill>
                  <a:srgbClr val="68BD44"/>
                </a:solidFill>
                <a:latin typeface="FSAlbert"/>
              </a:rPr>
              <a:t>: </a:t>
            </a:r>
            <a:endParaRPr lang="fr-FR" sz="1800" b="0" i="0" u="none" strike="noStrike" baseline="0" dirty="0">
              <a:solidFill>
                <a:srgbClr val="68BD44"/>
              </a:solidFill>
              <a:latin typeface="FSAlbert"/>
            </a:endParaRPr>
          </a:p>
          <a:p>
            <a:r>
              <a:rPr lang="fr-FR" sz="1800" b="0" i="0" u="none" strike="noStrike" baseline="0" dirty="0">
                <a:solidFill>
                  <a:srgbClr val="211D1E"/>
                </a:solidFill>
                <a:latin typeface="FSAlbert"/>
              </a:rPr>
              <a:t>Le mot </a:t>
            </a:r>
            <a:r>
              <a:rPr lang="fr-FR" sz="1800" b="0" i="1" u="none" strike="noStrike" baseline="0" dirty="0">
                <a:solidFill>
                  <a:srgbClr val="211D1E"/>
                </a:solidFill>
                <a:latin typeface="FSAlbert"/>
              </a:rPr>
              <a:t>aussi </a:t>
            </a:r>
            <a:r>
              <a:rPr lang="fr-FR" sz="1800" b="0" i="0" u="none" strike="noStrike" baseline="0" dirty="0">
                <a:solidFill>
                  <a:srgbClr val="211D1E"/>
                </a:solidFill>
                <a:latin typeface="FSAlbert"/>
              </a:rPr>
              <a:t>n’a pas changé.</a:t>
            </a:r>
          </a:p>
          <a:p>
            <a:r>
              <a:rPr lang="fr-FR" sz="1800" b="0" i="0" u="none" strike="noStrike" baseline="0" dirty="0">
                <a:solidFill>
                  <a:srgbClr val="211D1E"/>
                </a:solidFill>
                <a:latin typeface="FSAlbert"/>
              </a:rPr>
              <a:t>Les mots après les verbes </a:t>
            </a:r>
            <a:r>
              <a:rPr lang="fr-FR" sz="1800" b="0" i="1" u="none" strike="noStrike" baseline="0" dirty="0">
                <a:solidFill>
                  <a:srgbClr val="211D1E"/>
                </a:solidFill>
                <a:latin typeface="FSAlbert"/>
              </a:rPr>
              <a:t>dirige</a:t>
            </a:r>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s’occupe </a:t>
            </a:r>
            <a:r>
              <a:rPr lang="fr-FR" sz="1800" b="0" i="0" u="none" strike="noStrike" baseline="0" dirty="0">
                <a:solidFill>
                  <a:srgbClr val="211D1E"/>
                </a:solidFill>
                <a:latin typeface="FSAlbert"/>
              </a:rPr>
              <a:t>et </a:t>
            </a:r>
            <a:r>
              <a:rPr lang="fr-FR" sz="1800" b="0" i="1" u="none" strike="noStrike" baseline="0" dirty="0">
                <a:solidFill>
                  <a:srgbClr val="211D1E"/>
                </a:solidFill>
                <a:latin typeface="FSAlbert"/>
              </a:rPr>
              <a:t>passe </a:t>
            </a:r>
            <a:r>
              <a:rPr lang="fr-FR" sz="1800" b="0" i="0" u="none" strike="noStrike" baseline="0" dirty="0">
                <a:solidFill>
                  <a:srgbClr val="211D1E"/>
                </a:solidFill>
                <a:latin typeface="FSAlbert"/>
              </a:rPr>
              <a:t>ne changent pas. Il n’y a que le mot </a:t>
            </a:r>
            <a:r>
              <a:rPr lang="fr-FR" sz="1800" b="0" i="1" u="none" strike="noStrike" baseline="0" dirty="0">
                <a:solidFill>
                  <a:srgbClr val="211D1E"/>
                </a:solidFill>
                <a:latin typeface="FSAlbert"/>
              </a:rPr>
              <a:t>infatigable </a:t>
            </a:r>
            <a:r>
              <a:rPr lang="fr-FR" sz="1800" b="0" i="0" u="none" strike="noStrike" baseline="0" dirty="0">
                <a:solidFill>
                  <a:srgbClr val="211D1E"/>
                </a:solidFill>
                <a:latin typeface="FSAlbert"/>
              </a:rPr>
              <a:t>qui est après le verbe </a:t>
            </a:r>
            <a:r>
              <a:rPr lang="fr-FR" sz="1800" b="0" i="1" u="none" strike="noStrike" baseline="0" dirty="0">
                <a:solidFill>
                  <a:srgbClr val="211D1E"/>
                </a:solidFill>
                <a:latin typeface="FSAlbert"/>
              </a:rPr>
              <a:t>est </a:t>
            </a:r>
            <a:r>
              <a:rPr lang="fr-FR" sz="1800" b="0" i="0" u="none" strike="noStrike" baseline="0" dirty="0">
                <a:solidFill>
                  <a:srgbClr val="211D1E"/>
                </a:solidFill>
                <a:latin typeface="FSAlbert"/>
              </a:rPr>
              <a:t>qui change.</a:t>
            </a:r>
            <a:endParaRPr lang="fr-FR" dirty="0"/>
          </a:p>
        </p:txBody>
      </p:sp>
      <p:sp>
        <p:nvSpPr>
          <p:cNvPr id="4" name="Espace réservé du numéro de diapositive 3"/>
          <p:cNvSpPr>
            <a:spLocks noGrp="1"/>
          </p:cNvSpPr>
          <p:nvPr>
            <p:ph type="sldNum" sz="quarter" idx="5"/>
          </p:nvPr>
        </p:nvSpPr>
        <p:spPr/>
        <p:txBody>
          <a:bodyPr/>
          <a:lstStyle/>
          <a:p>
            <a:fld id="{C5485668-F77C-42BF-B2FC-E27B1855694B}" type="slidenum">
              <a:rPr lang="fr-FR" smtClean="0"/>
              <a:t>12</a:t>
            </a:fld>
            <a:endParaRPr lang="fr-FR"/>
          </a:p>
        </p:txBody>
      </p:sp>
    </p:spTree>
    <p:extLst>
      <p:ext uri="{BB962C8B-B14F-4D97-AF65-F5344CB8AC3E}">
        <p14:creationId xmlns:p14="http://schemas.microsoft.com/office/powerpoint/2010/main" val="3063435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 Le mot </a:t>
            </a:r>
            <a:r>
              <a:rPr lang="fr-FR" sz="1800" b="1" i="1" u="none" strike="noStrike" baseline="0" dirty="0">
                <a:solidFill>
                  <a:srgbClr val="00AEEF"/>
                </a:solidFill>
                <a:latin typeface="FSAlbert"/>
              </a:rPr>
              <a:t>aussi</a:t>
            </a:r>
            <a:r>
              <a:rPr lang="fr-FR" sz="1800" b="0" i="1" u="none" strike="noStrike" baseline="0" dirty="0">
                <a:solidFill>
                  <a:srgbClr val="00AEEF"/>
                </a:solidFill>
                <a:latin typeface="FSAlbert"/>
              </a:rPr>
              <a:t> </a:t>
            </a:r>
            <a:r>
              <a:rPr lang="fr-FR" sz="1800" b="0" i="0" u="none" strike="noStrike" baseline="0" dirty="0">
                <a:solidFill>
                  <a:srgbClr val="00AEEF"/>
                </a:solidFill>
                <a:latin typeface="FSAlbert"/>
              </a:rPr>
              <a:t>fait partie des mots qui ne changent jamais. Il y en a d’autres.</a:t>
            </a:r>
          </a:p>
          <a:p>
            <a:r>
              <a:rPr lang="fr-FR" sz="1800" b="0" i="0" u="none" strike="noStrike" baseline="0" dirty="0">
                <a:solidFill>
                  <a:srgbClr val="00AEEF"/>
                </a:solidFill>
                <a:latin typeface="FSAlbert"/>
              </a:rPr>
              <a:t>Les autres mots qui ne changent pas sont directement en rapport avec le verbe, ils ne sont pas directement en rapport avec la brique-sujet. Il n’y a que </a:t>
            </a:r>
            <a:r>
              <a:rPr lang="fr-FR" sz="1800" b="0" i="1" u="none" strike="noStrike" baseline="0" dirty="0">
                <a:solidFill>
                  <a:srgbClr val="00AEEF"/>
                </a:solidFill>
                <a:latin typeface="FSAlbert"/>
              </a:rPr>
              <a:t>infatigable </a:t>
            </a:r>
            <a:r>
              <a:rPr lang="fr-FR" sz="1800" b="0" i="0" u="none" strike="noStrike" baseline="0" dirty="0">
                <a:solidFill>
                  <a:srgbClr val="00AEEF"/>
                </a:solidFill>
                <a:latin typeface="FSAlbert"/>
              </a:rPr>
              <a:t>qui est bien en rapport avec le verbe mais aussi avec la brique-sujet, avec la lionne : ça dit comment elle est. </a:t>
            </a:r>
          </a:p>
          <a:p>
            <a:r>
              <a:rPr lang="fr-FR" sz="1800" b="0" i="0" u="none" strike="noStrike" baseline="0" dirty="0">
                <a:solidFill>
                  <a:srgbClr val="00AEEF"/>
                </a:solidFill>
                <a:latin typeface="FSAlbert"/>
              </a:rPr>
              <a:t>Vous étudierez ça plus tard. » </a:t>
            </a:r>
            <a:endParaRPr lang="fr-FR" dirty="0"/>
          </a:p>
        </p:txBody>
      </p:sp>
      <p:sp>
        <p:nvSpPr>
          <p:cNvPr id="4" name="Espace réservé du numéro de diapositive 3"/>
          <p:cNvSpPr>
            <a:spLocks noGrp="1"/>
          </p:cNvSpPr>
          <p:nvPr>
            <p:ph type="sldNum" sz="quarter" idx="5"/>
          </p:nvPr>
        </p:nvSpPr>
        <p:spPr/>
        <p:txBody>
          <a:bodyPr/>
          <a:lstStyle/>
          <a:p>
            <a:fld id="{C5485668-F77C-42BF-B2FC-E27B1855694B}" type="slidenum">
              <a:rPr lang="fr-FR" smtClean="0"/>
              <a:t>13</a:t>
            </a:fld>
            <a:endParaRPr lang="fr-FR"/>
          </a:p>
        </p:txBody>
      </p:sp>
    </p:spTree>
    <p:extLst>
      <p:ext uri="{BB962C8B-B14F-4D97-AF65-F5344CB8AC3E}">
        <p14:creationId xmlns:p14="http://schemas.microsoft.com/office/powerpoint/2010/main" val="3518944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effectLst/>
                <a:latin typeface="Times New Roman" panose="02020603050405020304" pitchFamily="18" charset="0"/>
                <a:ea typeface="Calibri" panose="020F0502020204030204" pitchFamily="34" charset="0"/>
                <a:sym typeface="Wingdings 3" panose="05040102010807070707" pitchFamily="18" charset="2"/>
              </a:rPr>
              <a:t></a:t>
            </a:r>
            <a:r>
              <a:rPr lang="fr-FR" sz="1800" b="1" dirty="0">
                <a:effectLst/>
                <a:latin typeface="Times New Roman" panose="02020603050405020304" pitchFamily="18" charset="0"/>
                <a:ea typeface="Calibri" panose="020F0502020204030204" pitchFamily="34" charset="0"/>
              </a:rPr>
              <a:t> </a:t>
            </a:r>
            <a:r>
              <a:rPr lang="fr-FR" sz="1800" dirty="0">
                <a:effectLst/>
                <a:latin typeface="Times New Roman" panose="02020603050405020304" pitchFamily="18" charset="0"/>
                <a:ea typeface="Calibri" panose="020F0502020204030204" pitchFamily="34" charset="0"/>
              </a:rPr>
              <a:t>« Dans la leçon </a:t>
            </a:r>
            <a:r>
              <a:rPr lang="fr-FR" sz="1800" b="1" i="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Des lionnes / une lionne (2)</a:t>
            </a:r>
            <a:r>
              <a:rPr lang="fr-FR" sz="1800" i="1" dirty="0">
                <a:effectLst/>
                <a:latin typeface="Times New Roman" panose="02020603050405020304" pitchFamily="18" charset="0"/>
                <a:ea typeface="Calibri" panose="020F0502020204030204" pitchFamily="34" charset="0"/>
              </a:rPr>
              <a:t>, </a:t>
            </a:r>
            <a:r>
              <a:rPr lang="fr-FR" sz="1800" dirty="0">
                <a:effectLst/>
                <a:latin typeface="Times New Roman" panose="02020603050405020304" pitchFamily="18" charset="0"/>
                <a:ea typeface="Calibri" panose="020F0502020204030204" pitchFamily="34" charset="0"/>
              </a:rPr>
              <a:t>qu’avons-nous appris ? »</a:t>
            </a:r>
          </a:p>
          <a:p>
            <a:r>
              <a:rPr lang="fr-FR" sz="1800" b="1" u="sng" dirty="0">
                <a:effectLst/>
                <a:latin typeface="Times New Roman" panose="02020603050405020304" pitchFamily="18" charset="0"/>
                <a:ea typeface="Calibri" panose="020F0502020204030204" pitchFamily="34" charset="0"/>
              </a:rPr>
              <a:t>Réponse attendue</a:t>
            </a:r>
            <a:r>
              <a:rPr lang="fr-FR" sz="1800" b="1" dirty="0">
                <a:effectLst/>
                <a:latin typeface="Times New Roman" panose="02020603050405020304" pitchFamily="18" charset="0"/>
                <a:ea typeface="Calibri" panose="020F0502020204030204" pitchFamily="34" charset="0"/>
              </a:rPr>
              <a:t> </a:t>
            </a:r>
            <a:r>
              <a:rPr lang="fr-FR" sz="1800" i="1" dirty="0">
                <a:effectLst/>
                <a:latin typeface="Times New Roman" panose="02020603050405020304" pitchFamily="18" charset="0"/>
                <a:ea typeface="Calibri" panose="020F0502020204030204" pitchFamily="34" charset="0"/>
              </a:rPr>
              <a:t>(collectivement)</a:t>
            </a:r>
            <a:r>
              <a:rPr lang="fr-FR" sz="1800" dirty="0">
                <a:effectLst/>
                <a:latin typeface="Times New Roman" panose="02020603050405020304" pitchFamily="18" charset="0"/>
                <a:ea typeface="Calibri" panose="020F0502020204030204" pitchFamily="34" charset="0"/>
              </a:rPr>
              <a:t> : On a appris que :</a:t>
            </a:r>
          </a:p>
          <a:p>
            <a:pPr marR="1800"/>
            <a:r>
              <a:rPr lang="fr-FR" sz="1800" b="1" i="0" u="none" strike="noStrike" baseline="0" dirty="0">
                <a:solidFill>
                  <a:srgbClr val="211D1E"/>
                </a:solidFill>
                <a:latin typeface="FSAlbert"/>
              </a:rPr>
              <a:t>quand la brique-sujet d’une phrase passe du pluriel au singulier</a:t>
            </a:r>
            <a:r>
              <a:rPr lang="fr-FR" sz="1800" b="0" i="0" u="none" strike="noStrike" baseline="0" dirty="0">
                <a:solidFill>
                  <a:srgbClr val="211D1E"/>
                </a:solidFill>
                <a:latin typeface="FSAlbert"/>
              </a:rPr>
              <a:t>, plusieurs mots à la suite changent mais pas tous. </a:t>
            </a:r>
          </a:p>
          <a:p>
            <a:pPr marR="1800"/>
            <a:r>
              <a:rPr lang="fr-FR" sz="1800" b="1" i="0" u="none" strike="noStrike" baseline="0" dirty="0">
                <a:solidFill>
                  <a:srgbClr val="211D1E"/>
                </a:solidFill>
                <a:latin typeface="FSAlbert"/>
              </a:rPr>
              <a:t>Les déterminants, les adjectifs et les noms qui vont ensemble dans la brique-sujet changent </a:t>
            </a:r>
            <a:r>
              <a:rPr lang="fr-FR" sz="1800" b="0" i="0" u="none" strike="noStrike" baseline="0" dirty="0">
                <a:solidFill>
                  <a:srgbClr val="211D1E"/>
                </a:solidFill>
                <a:latin typeface="FSAlbert"/>
              </a:rPr>
              <a:t>(il n’y a plus les </a:t>
            </a:r>
            <a:r>
              <a:rPr lang="fr-FR" sz="1800" b="1" i="0" u="none" strike="noStrike" baseline="0" dirty="0">
                <a:solidFill>
                  <a:srgbClr val="211D1E"/>
                </a:solidFill>
                <a:latin typeface="FSAlbert"/>
              </a:rPr>
              <a:t>-s</a:t>
            </a:r>
            <a:r>
              <a:rPr lang="fr-FR" sz="1800" b="0" i="0" u="none" strike="noStrike" baseline="0" dirty="0">
                <a:solidFill>
                  <a:srgbClr val="211D1E"/>
                </a:solidFill>
                <a:latin typeface="FSAlbert"/>
              </a:rPr>
              <a:t>) et </a:t>
            </a:r>
            <a:r>
              <a:rPr lang="fr-FR" sz="1800" b="1" i="0" u="none" strike="noStrike" baseline="0" dirty="0">
                <a:solidFill>
                  <a:srgbClr val="211D1E"/>
                </a:solidFill>
                <a:latin typeface="FSAlbert"/>
              </a:rPr>
              <a:t>le verbe de la brique du verbe change aussi </a:t>
            </a:r>
            <a:r>
              <a:rPr lang="fr-FR" sz="1800" b="0" i="0" u="none" strike="noStrike" baseline="0" dirty="0">
                <a:solidFill>
                  <a:srgbClr val="211D1E"/>
                </a:solidFill>
                <a:latin typeface="FSAlbert"/>
              </a:rPr>
              <a:t>(il se met à la personne 3). </a:t>
            </a:r>
          </a:p>
          <a:p>
            <a:pPr marR="1800"/>
            <a:r>
              <a:rPr lang="fr-FR" sz="1800" b="0" i="0" u="none" strike="noStrike" baseline="0" dirty="0">
                <a:solidFill>
                  <a:srgbClr val="211D1E"/>
                </a:solidFill>
                <a:latin typeface="FSAlbert"/>
              </a:rPr>
              <a:t>Ce n’est pas la même marque pour toutes les sortes de mots. C’est pour cela qu’il est important de savoir à quelle sorte de mots le mot appartient en s’aidant de tout ce qu’on sait sur les noms, les adjectifs, les déterminants et les verbes et en s’aidant des briques pour ne pas se tromper de marques. </a:t>
            </a:r>
          </a:p>
        </p:txBody>
      </p:sp>
      <p:sp>
        <p:nvSpPr>
          <p:cNvPr id="4" name="Espace réservé du numéro de diapositive 3"/>
          <p:cNvSpPr>
            <a:spLocks noGrp="1"/>
          </p:cNvSpPr>
          <p:nvPr>
            <p:ph type="sldNum" sz="quarter" idx="5"/>
          </p:nvPr>
        </p:nvSpPr>
        <p:spPr/>
        <p:txBody>
          <a:bodyPr/>
          <a:lstStyle/>
          <a:p>
            <a:fld id="{C5485668-F77C-42BF-B2FC-E27B1855694B}" type="slidenum">
              <a:rPr lang="fr-FR" smtClean="0"/>
              <a:t>14</a:t>
            </a:fld>
            <a:endParaRPr lang="fr-FR"/>
          </a:p>
        </p:txBody>
      </p:sp>
    </p:spTree>
    <p:extLst>
      <p:ext uri="{BB962C8B-B14F-4D97-AF65-F5344CB8AC3E}">
        <p14:creationId xmlns:p14="http://schemas.microsoft.com/office/powerpoint/2010/main" val="3944676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R="1800"/>
            <a:r>
              <a:rPr lang="fr-FR" sz="1800" b="1" i="0" u="none" strike="noStrike" baseline="0" dirty="0">
                <a:solidFill>
                  <a:srgbClr val="211D1E"/>
                </a:solidFill>
                <a:latin typeface="FSAlbert"/>
              </a:rPr>
              <a:t>Certains changements s’entendent : </a:t>
            </a:r>
            <a:endParaRPr lang="fr-FR" sz="1800" b="0" i="0" u="none" strike="noStrike" baseline="0" dirty="0">
              <a:solidFill>
                <a:srgbClr val="211D1E"/>
              </a:solidFill>
              <a:latin typeface="FSAlbert"/>
            </a:endParaRPr>
          </a:p>
          <a:p>
            <a:pPr marR="1800"/>
            <a:r>
              <a:rPr lang="fr-FR" sz="1800" b="0" i="1" u="none" strike="noStrike" baseline="0" dirty="0">
                <a:solidFill>
                  <a:srgbClr val="211D1E"/>
                </a:solidFill>
                <a:latin typeface="FSAlbert"/>
              </a:rPr>
              <a:t>les </a:t>
            </a:r>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la, des </a:t>
            </a:r>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une</a:t>
            </a:r>
            <a:r>
              <a:rPr lang="fr-FR" sz="1800" b="0" i="0" u="none" strike="noStrike" baseline="0" dirty="0">
                <a:solidFill>
                  <a:srgbClr val="211D1E"/>
                </a:solidFill>
                <a:latin typeface="FSAlbert"/>
              </a:rPr>
              <a:t>.</a:t>
            </a:r>
          </a:p>
          <a:p>
            <a:pPr marR="1800"/>
            <a:r>
              <a:rPr lang="fr-FR" sz="1800" b="1" i="0" u="none" strike="noStrike" baseline="0" dirty="0">
                <a:solidFill>
                  <a:srgbClr val="211D1E"/>
                </a:solidFill>
                <a:latin typeface="FSAlbert"/>
              </a:rPr>
              <a:t>Beaucoup de changements ne s’entendent pas : </a:t>
            </a:r>
            <a:endParaRPr lang="fr-FR" sz="1800" b="0" i="0" u="none" strike="noStrike" baseline="0" dirty="0">
              <a:solidFill>
                <a:srgbClr val="211D1E"/>
              </a:solidFill>
              <a:latin typeface="FSAlbert"/>
            </a:endParaRPr>
          </a:p>
          <a:p>
            <a:pPr marR="1800"/>
            <a:r>
              <a:rPr lang="fr-FR" sz="1800" b="0" i="1" u="none" strike="noStrike" baseline="0" dirty="0">
                <a:solidFill>
                  <a:srgbClr val="211D1E"/>
                </a:solidFill>
                <a:latin typeface="FSAlbert"/>
              </a:rPr>
              <a:t>mères </a:t>
            </a:r>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mère, elles </a:t>
            </a:r>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elle, dirigent </a:t>
            </a:r>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dirige</a:t>
            </a:r>
            <a:r>
              <a:rPr lang="fr-FR" sz="1800" b="0" i="0" u="none" strike="noStrike" baseline="0" dirty="0">
                <a:solidFill>
                  <a:srgbClr val="211D1E"/>
                </a:solidFill>
                <a:latin typeface="FSAlbert"/>
              </a:rPr>
              <a:t>. </a:t>
            </a:r>
          </a:p>
          <a:p>
            <a:pPr marR="1800"/>
            <a:r>
              <a:rPr lang="fr-FR" sz="1800" b="0" i="0" u="none" strike="noStrike" baseline="0" dirty="0">
                <a:solidFill>
                  <a:srgbClr val="211D1E"/>
                </a:solidFill>
                <a:latin typeface="FSAlbert"/>
              </a:rPr>
              <a:t>Tous les mots d’une phrase ne changent pas. </a:t>
            </a:r>
          </a:p>
          <a:p>
            <a:pPr marR="1800"/>
            <a:r>
              <a:rPr lang="fr-FR" sz="1800" b="0" i="0" u="none" strike="noStrike" baseline="0" dirty="0">
                <a:solidFill>
                  <a:srgbClr val="211D1E"/>
                </a:solidFill>
                <a:latin typeface="FSAlbert"/>
              </a:rPr>
              <a:t>Certains ne changent jamais comme </a:t>
            </a:r>
            <a:r>
              <a:rPr lang="fr-FR" sz="1800" b="0" i="1" u="none" strike="noStrike" baseline="0" dirty="0">
                <a:solidFill>
                  <a:srgbClr val="211D1E"/>
                </a:solidFill>
                <a:latin typeface="FSAlbert"/>
              </a:rPr>
              <a:t>aussi</a:t>
            </a:r>
            <a:r>
              <a:rPr lang="fr-FR" sz="1800" b="0" i="0" u="none" strike="noStrike" baseline="0" dirty="0">
                <a:solidFill>
                  <a:srgbClr val="211D1E"/>
                </a:solidFill>
                <a:latin typeface="FSAlbert"/>
              </a:rPr>
              <a:t>. </a:t>
            </a:r>
          </a:p>
          <a:p>
            <a:pPr marR="1800"/>
            <a:r>
              <a:rPr lang="fr-FR" sz="1800" b="0" i="0" u="none" strike="noStrike" baseline="0" dirty="0">
                <a:solidFill>
                  <a:srgbClr val="211D1E"/>
                </a:solidFill>
                <a:latin typeface="FSAlbert"/>
              </a:rPr>
              <a:t>D’autres sont en rapport avec le verbe mais pas directement avec la brique-sujet. </a:t>
            </a:r>
            <a:endParaRPr lang="fr-FR" dirty="0"/>
          </a:p>
        </p:txBody>
      </p:sp>
      <p:sp>
        <p:nvSpPr>
          <p:cNvPr id="4" name="Espace réservé du numéro de diapositive 3"/>
          <p:cNvSpPr>
            <a:spLocks noGrp="1"/>
          </p:cNvSpPr>
          <p:nvPr>
            <p:ph type="sldNum" sz="quarter" idx="5"/>
          </p:nvPr>
        </p:nvSpPr>
        <p:spPr/>
        <p:txBody>
          <a:bodyPr/>
          <a:lstStyle/>
          <a:p>
            <a:fld id="{C5485668-F77C-42BF-B2FC-E27B1855694B}" type="slidenum">
              <a:rPr lang="fr-FR" smtClean="0"/>
              <a:t>15</a:t>
            </a:fld>
            <a:endParaRPr lang="fr-FR"/>
          </a:p>
        </p:txBody>
      </p:sp>
    </p:spTree>
    <p:extLst>
      <p:ext uri="{BB962C8B-B14F-4D97-AF65-F5344CB8AC3E}">
        <p14:creationId xmlns:p14="http://schemas.microsoft.com/office/powerpoint/2010/main" val="3666639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 Voilà les mots qui me paraissent importants et les exemples que j’ai choisis. On va les lire ensemble. » </a:t>
            </a:r>
          </a:p>
          <a:p>
            <a:endParaRPr lang="fr-FR" dirty="0"/>
          </a:p>
        </p:txBody>
      </p:sp>
      <p:sp>
        <p:nvSpPr>
          <p:cNvPr id="4" name="Espace réservé du numéro de diapositive 3"/>
          <p:cNvSpPr>
            <a:spLocks noGrp="1"/>
          </p:cNvSpPr>
          <p:nvPr>
            <p:ph type="sldNum" sz="quarter" idx="5"/>
          </p:nvPr>
        </p:nvSpPr>
        <p:spPr/>
        <p:txBody>
          <a:bodyPr/>
          <a:lstStyle/>
          <a:p>
            <a:fld id="{C5485668-F77C-42BF-B2FC-E27B1855694B}" type="slidenum">
              <a:rPr lang="fr-FR" smtClean="0"/>
              <a:t>16</a:t>
            </a:fld>
            <a:endParaRPr lang="fr-FR"/>
          </a:p>
        </p:txBody>
      </p:sp>
    </p:spTree>
    <p:extLst>
      <p:ext uri="{BB962C8B-B14F-4D97-AF65-F5344CB8AC3E}">
        <p14:creationId xmlns:p14="http://schemas.microsoft.com/office/powerpoint/2010/main" val="21740766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indent="-285750">
              <a:buFont typeface="Wingdings 3" panose="05040102010807070707" pitchFamily="18" charset="2"/>
              <a:buChar char="u"/>
            </a:pPr>
            <a:r>
              <a:rPr lang="fr-FR" sz="1800" b="1" i="0" u="none" strike="noStrike" baseline="0" dirty="0">
                <a:solidFill>
                  <a:srgbClr val="00AEEF"/>
                </a:solidFill>
                <a:latin typeface="FSAlbert"/>
              </a:rPr>
              <a:t>Distribuer</a:t>
            </a:r>
            <a:r>
              <a:rPr lang="fr-FR" sz="1800" b="0" i="0" u="none" strike="noStrike" baseline="0" dirty="0">
                <a:solidFill>
                  <a:srgbClr val="00AEEF"/>
                </a:solidFill>
                <a:latin typeface="FSAlbert"/>
              </a:rPr>
              <a:t> la trace écrite à compléter (cf. </a:t>
            </a:r>
            <a:r>
              <a:rPr lang="fr-FR" sz="1800" b="0" i="1" u="none" strike="noStrike" baseline="0" dirty="0">
                <a:solidFill>
                  <a:srgbClr val="00AEEF"/>
                </a:solidFill>
                <a:latin typeface="FSAlbert"/>
              </a:rPr>
              <a:t>Fichier photocopiable</a:t>
            </a:r>
            <a:r>
              <a:rPr lang="fr-FR" sz="1800" b="0" i="0" u="none" strike="noStrike" baseline="0" dirty="0">
                <a:solidFill>
                  <a:srgbClr val="00AEEF"/>
                </a:solidFill>
                <a:latin typeface="FSAlbert"/>
              </a:rPr>
              <a:t>).</a:t>
            </a:r>
          </a:p>
          <a:p>
            <a:pPr marL="0" indent="0">
              <a:buFont typeface="Wingdings 3" panose="05040102010807070707" pitchFamily="18" charset="2"/>
              <a:buNone/>
            </a:pPr>
            <a:endParaRPr lang="fr-FR" sz="1800" b="0" i="0" u="none" strike="noStrike" baseline="0" dirty="0">
              <a:solidFill>
                <a:srgbClr val="00AEEF"/>
              </a:solidFill>
              <a:latin typeface="FSAlbert"/>
            </a:endParaRPr>
          </a:p>
          <a:p>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0" i="0" u="none" strike="noStrike" baseline="0" dirty="0">
                <a:solidFill>
                  <a:srgbClr val="00AEEF"/>
                </a:solidFill>
                <a:latin typeface="FSAlbert"/>
              </a:rPr>
              <a:t>« Voilà votre trace écrite. Vous allez ajouter des couleurs. </a:t>
            </a:r>
          </a:p>
          <a:p>
            <a:r>
              <a:rPr lang="fr-FR" sz="1800" b="1" i="0" u="none" strike="noStrike" baseline="0" dirty="0">
                <a:solidFill>
                  <a:srgbClr val="00AEEF"/>
                </a:solidFill>
                <a:latin typeface="FSAlbert"/>
              </a:rPr>
              <a:t>Avec le crayon bleu</a:t>
            </a:r>
            <a:r>
              <a:rPr lang="fr-FR" sz="1800" b="0" i="0" u="none" strike="noStrike" baseline="0" dirty="0">
                <a:solidFill>
                  <a:srgbClr val="00AEEF"/>
                </a:solidFill>
                <a:latin typeface="FSAlbert"/>
              </a:rPr>
              <a:t>, coloriez très légèrement les cadres où il y a les marques de la personne. </a:t>
            </a:r>
          </a:p>
          <a:p>
            <a:r>
              <a:rPr lang="fr-FR" sz="1800" b="1" i="0" u="none" strike="noStrike" baseline="0" dirty="0">
                <a:solidFill>
                  <a:srgbClr val="00AEEF"/>
                </a:solidFill>
                <a:latin typeface="FSAlbert"/>
              </a:rPr>
              <a:t>Avec le crayon vert, </a:t>
            </a:r>
            <a:r>
              <a:rPr lang="fr-FR" sz="1800" b="0" i="0" u="none" strike="noStrike" baseline="0" dirty="0">
                <a:solidFill>
                  <a:srgbClr val="00AEEF"/>
                </a:solidFill>
                <a:latin typeface="FSAlbert"/>
              </a:rPr>
              <a:t>coloriez très légèrement les cadres où il y a un </a:t>
            </a:r>
            <a:r>
              <a:rPr lang="fr-FR" sz="1800" b="1" i="0" u="none" strike="noStrike" baseline="0" dirty="0">
                <a:solidFill>
                  <a:srgbClr val="00AEEF"/>
                </a:solidFill>
                <a:latin typeface="FSAlbert"/>
              </a:rPr>
              <a:t>-s </a:t>
            </a:r>
            <a:r>
              <a:rPr lang="fr-FR" sz="1800" b="0" i="0" u="none" strike="noStrike" baseline="0" dirty="0">
                <a:solidFill>
                  <a:srgbClr val="00AEEF"/>
                </a:solidFill>
                <a:latin typeface="FSAlbert"/>
              </a:rPr>
              <a:t>pour marquer le pluriel. Soulignez en vert les mots </a:t>
            </a:r>
            <a:r>
              <a:rPr lang="fr-FR" sz="1800" b="1" i="0" u="none" strike="noStrike" baseline="0" dirty="0">
                <a:solidFill>
                  <a:srgbClr val="00AEEF"/>
                </a:solidFill>
                <a:latin typeface="FSAlbert"/>
              </a:rPr>
              <a:t>Les </a:t>
            </a:r>
            <a:r>
              <a:rPr lang="fr-FR" sz="1800" b="0" i="0" u="none" strike="noStrike" baseline="0" dirty="0">
                <a:solidFill>
                  <a:srgbClr val="00AEEF"/>
                </a:solidFill>
                <a:latin typeface="FSAlbert"/>
              </a:rPr>
              <a:t>et </a:t>
            </a:r>
            <a:r>
              <a:rPr lang="fr-FR" sz="1800" b="1" i="0" u="none" strike="noStrike" baseline="0" dirty="0">
                <a:solidFill>
                  <a:srgbClr val="00AEEF"/>
                </a:solidFill>
                <a:latin typeface="FSAlbert"/>
              </a:rPr>
              <a:t>La</a:t>
            </a:r>
            <a:r>
              <a:rPr lang="fr-FR" sz="1800" b="0" i="0" u="none" strike="noStrike" baseline="0" dirty="0">
                <a:solidFill>
                  <a:srgbClr val="00AEEF"/>
                </a:solidFill>
                <a:latin typeface="FSAlbert"/>
              </a:rPr>
              <a:t>. » </a:t>
            </a:r>
            <a:endParaRPr lang="fr-FR" dirty="0"/>
          </a:p>
        </p:txBody>
      </p:sp>
      <p:sp>
        <p:nvSpPr>
          <p:cNvPr id="4" name="Espace réservé du numéro de diapositive 3"/>
          <p:cNvSpPr>
            <a:spLocks noGrp="1"/>
          </p:cNvSpPr>
          <p:nvPr>
            <p:ph type="sldNum" sz="quarter" idx="5"/>
          </p:nvPr>
        </p:nvSpPr>
        <p:spPr/>
        <p:txBody>
          <a:bodyPr/>
          <a:lstStyle/>
          <a:p>
            <a:fld id="{C5485668-F77C-42BF-B2FC-E27B1855694B}" type="slidenum">
              <a:rPr lang="fr-FR" smtClean="0"/>
              <a:t>17</a:t>
            </a:fld>
            <a:endParaRPr lang="fr-FR"/>
          </a:p>
        </p:txBody>
      </p:sp>
    </p:spTree>
    <p:extLst>
      <p:ext uri="{BB962C8B-B14F-4D97-AF65-F5344CB8AC3E}">
        <p14:creationId xmlns:p14="http://schemas.microsoft.com/office/powerpoint/2010/main" val="3150327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Activités d’entrainement</a:t>
            </a:r>
          </a:p>
          <a:p>
            <a:endParaRPr lang="fr-FR" dirty="0"/>
          </a:p>
          <a:p>
            <a:r>
              <a:rPr lang="fr-FR" b="1" dirty="0"/>
              <a:t>Livret 6, page 8</a:t>
            </a:r>
          </a:p>
          <a:p>
            <a:endParaRPr lang="fr-FR" dirty="0"/>
          </a:p>
        </p:txBody>
      </p:sp>
      <p:sp>
        <p:nvSpPr>
          <p:cNvPr id="4" name="Espace réservé du numéro de diapositive 3"/>
          <p:cNvSpPr>
            <a:spLocks noGrp="1"/>
          </p:cNvSpPr>
          <p:nvPr>
            <p:ph type="sldNum" sz="quarter" idx="5"/>
          </p:nvPr>
        </p:nvSpPr>
        <p:spPr/>
        <p:txBody>
          <a:bodyPr/>
          <a:lstStyle/>
          <a:p>
            <a:fld id="{C5485668-F77C-42BF-B2FC-E27B1855694B}" type="slidenum">
              <a:rPr lang="fr-FR" smtClean="0"/>
              <a:t>18</a:t>
            </a:fld>
            <a:endParaRPr lang="fr-FR"/>
          </a:p>
        </p:txBody>
      </p:sp>
    </p:spTree>
    <p:extLst>
      <p:ext uri="{BB962C8B-B14F-4D97-AF65-F5344CB8AC3E}">
        <p14:creationId xmlns:p14="http://schemas.microsoft.com/office/powerpoint/2010/main" val="15831771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1 : </a:t>
            </a:r>
          </a:p>
          <a:p>
            <a:pPr marL="285750" indent="-285750">
              <a:buFont typeface="Wingdings" panose="05000000000000000000" pitchFamily="2" charset="2"/>
              <a:buChar char="à"/>
            </a:pPr>
            <a:r>
              <a:rPr lang="fr-FR" sz="1800" b="0" i="0" u="none" strike="noStrike" baseline="0" dirty="0">
                <a:solidFill>
                  <a:srgbClr val="211D1E"/>
                </a:solidFill>
                <a:latin typeface="FSAlbert"/>
              </a:rPr>
              <a:t>Non </a:t>
            </a:r>
          </a:p>
          <a:p>
            <a:pPr marL="285750" indent="-285750">
              <a:buFont typeface="Wingdings" panose="05000000000000000000" pitchFamily="2" charset="2"/>
              <a:buChar char="à"/>
            </a:pPr>
            <a:r>
              <a:rPr lang="fr-FR" sz="1800" b="0" i="0" u="none" strike="noStrike" baseline="0" dirty="0">
                <a:solidFill>
                  <a:srgbClr val="211D1E"/>
                </a:solidFill>
                <a:latin typeface="FSAlbert"/>
              </a:rPr>
              <a:t>Les grosses chaleurs réchauffent notre corps. </a:t>
            </a:r>
          </a:p>
          <a:p>
            <a:pPr marL="0" indent="0">
              <a:buFont typeface="Wingdings" panose="05000000000000000000" pitchFamily="2" charset="2"/>
              <a:buNone/>
            </a:pPr>
            <a:endParaRPr lang="fr-FR" sz="1800" b="0" i="0" u="none" strike="noStrike" baseline="0" dirty="0">
              <a:solidFill>
                <a:srgbClr val="211D1E"/>
              </a:solidFill>
              <a:latin typeface="FSAlbert"/>
            </a:endParaRPr>
          </a:p>
          <a:p>
            <a:pPr marL="0" indent="0">
              <a:buFont typeface="Wingdings" panose="05000000000000000000" pitchFamily="2" charset="2"/>
              <a:buNone/>
            </a:pPr>
            <a:r>
              <a:rPr lang="fr-FR" sz="1800" b="0" i="1" u="none" strike="noStrike" baseline="0" dirty="0">
                <a:solidFill>
                  <a:srgbClr val="211D1E"/>
                </a:solidFill>
                <a:latin typeface="FSAlbert"/>
              </a:rPr>
              <a:t>Faire ressortir : </a:t>
            </a:r>
          </a:p>
          <a:p>
            <a:pPr marL="285750" indent="-285750">
              <a:buFontTx/>
              <a:buChar char="-"/>
            </a:pPr>
            <a:r>
              <a:rPr lang="fr-FR" sz="1800" b="0" i="1" u="none" strike="noStrike" baseline="0" dirty="0">
                <a:solidFill>
                  <a:srgbClr val="211D1E"/>
                </a:solidFill>
                <a:latin typeface="FSAlbert"/>
              </a:rPr>
              <a:t>en quoi Aristobule a raison : la brique-sujet est bien au pluriel et il veut accorder le verbe avec son sujet. </a:t>
            </a:r>
          </a:p>
          <a:p>
            <a:pPr marL="285750" indent="-285750">
              <a:buFontTx/>
              <a:buChar char="-"/>
            </a:pPr>
            <a:r>
              <a:rPr lang="fr-FR" sz="1800" b="0" i="1" u="none" strike="noStrike" baseline="0" dirty="0">
                <a:solidFill>
                  <a:srgbClr val="211D1E"/>
                </a:solidFill>
                <a:latin typeface="FSAlbert"/>
              </a:rPr>
              <a:t>en quoi il a tort : le </a:t>
            </a:r>
            <a:r>
              <a:rPr lang="fr-FR" sz="1800" b="1" i="0" u="none" strike="noStrike" baseline="0" dirty="0">
                <a:solidFill>
                  <a:srgbClr val="211D1E"/>
                </a:solidFill>
                <a:latin typeface="FSAlbert"/>
              </a:rPr>
              <a:t>-s </a:t>
            </a:r>
            <a:r>
              <a:rPr lang="fr-FR" sz="1800" b="0" i="1" u="none" strike="noStrike" baseline="0" dirty="0">
                <a:solidFill>
                  <a:srgbClr val="211D1E"/>
                </a:solidFill>
                <a:latin typeface="FSAlbert"/>
              </a:rPr>
              <a:t>n’est pas une marque du verbe à la personne 6, c’est une marque du pluriel du nom. Aristobule confond donc le verbe avec un nom. La brique-sujet est pluriel, la marque de la personne est celle de la personne 6, </a:t>
            </a:r>
            <a:r>
              <a:rPr lang="fr-FR" sz="1800" b="1" i="0" u="none" strike="noStrike" baseline="0" dirty="0">
                <a:solidFill>
                  <a:srgbClr val="211D1E"/>
                </a:solidFill>
                <a:latin typeface="FSAlbert"/>
              </a:rPr>
              <a:t>-</a:t>
            </a:r>
            <a:r>
              <a:rPr lang="fr-FR" sz="1800" b="1" i="0" u="none" strike="noStrike" baseline="0" dirty="0" err="1">
                <a:solidFill>
                  <a:srgbClr val="211D1E"/>
                </a:solidFill>
                <a:latin typeface="FSAlbert"/>
              </a:rPr>
              <a:t>ent</a:t>
            </a:r>
            <a:r>
              <a:rPr lang="fr-FR" sz="1800" b="0" i="1" u="none" strike="noStrike" baseline="0" dirty="0">
                <a:solidFill>
                  <a:srgbClr val="211D1E"/>
                </a:solidFill>
                <a:latin typeface="FSAlbert"/>
              </a:rPr>
              <a:t>. À cette occasion, rappeler une nouvelle fois que les verbes et les noms ne reçoivent pas les mêmes marques. </a:t>
            </a:r>
            <a:endParaRPr lang="fr-FR" b="1" dirty="0"/>
          </a:p>
        </p:txBody>
      </p:sp>
      <p:sp>
        <p:nvSpPr>
          <p:cNvPr id="4" name="Espace réservé du numéro de diapositive 3"/>
          <p:cNvSpPr>
            <a:spLocks noGrp="1"/>
          </p:cNvSpPr>
          <p:nvPr>
            <p:ph type="sldNum" sz="quarter" idx="5"/>
          </p:nvPr>
        </p:nvSpPr>
        <p:spPr/>
        <p:txBody>
          <a:bodyPr/>
          <a:lstStyle/>
          <a:p>
            <a:fld id="{C5485668-F77C-42BF-B2FC-E27B1855694B}" type="slidenum">
              <a:rPr lang="fr-FR" smtClean="0"/>
              <a:t>19</a:t>
            </a:fld>
            <a:endParaRPr lang="fr-FR"/>
          </a:p>
        </p:txBody>
      </p:sp>
    </p:spTree>
    <p:extLst>
      <p:ext uri="{BB962C8B-B14F-4D97-AF65-F5344CB8AC3E}">
        <p14:creationId xmlns:p14="http://schemas.microsoft.com/office/powerpoint/2010/main" val="2750736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PHASE 1 : </a:t>
            </a:r>
            <a:r>
              <a:rPr lang="fr-FR" b="1" i="1" dirty="0"/>
              <a:t>Enrôlement</a:t>
            </a:r>
            <a:endParaRPr lang="fr-FR" b="1" dirty="0"/>
          </a:p>
          <a:p>
            <a:endParaRPr lang="fr-FR" b="0" dirty="0"/>
          </a:p>
          <a:p>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1" i="0" u="none" strike="noStrike" baseline="0" dirty="0">
                <a:solidFill>
                  <a:srgbClr val="00AEEF"/>
                </a:solidFill>
                <a:latin typeface="FSAlbert"/>
              </a:rPr>
              <a:t>Rappeler</a:t>
            </a:r>
            <a:r>
              <a:rPr lang="fr-FR" sz="1800" b="0" i="0" u="none" strike="noStrike" baseline="0" dirty="0">
                <a:solidFill>
                  <a:srgbClr val="00AEEF"/>
                </a:solidFill>
                <a:latin typeface="FSAlbert"/>
              </a:rPr>
              <a:t> : « Dans </a:t>
            </a:r>
            <a:r>
              <a:rPr lang="fr-FR" sz="1800" b="0" i="1" u="none" strike="noStrike" baseline="0" dirty="0">
                <a:solidFill>
                  <a:srgbClr val="00AEEF"/>
                </a:solidFill>
                <a:latin typeface="FSAlbert"/>
              </a:rPr>
              <a:t>Machine à accorder les adjectifs avec le nom </a:t>
            </a:r>
            <a:r>
              <a:rPr lang="fr-FR" sz="1800" b="0" i="0" u="none" strike="noStrike" baseline="0" dirty="0">
                <a:solidFill>
                  <a:srgbClr val="00AEEF"/>
                </a:solidFill>
                <a:latin typeface="FSAlbert"/>
              </a:rPr>
              <a:t>(leçon 43), on a appris qu’il faut accorder les déterminants, les noms et les adjectifs. </a:t>
            </a:r>
          </a:p>
          <a:p>
            <a:r>
              <a:rPr lang="fr-FR" sz="1800" b="0" i="0" u="none" strike="noStrike" baseline="0" dirty="0">
                <a:solidFill>
                  <a:srgbClr val="00AEEF"/>
                </a:solidFill>
                <a:latin typeface="FSAlbert"/>
              </a:rPr>
              <a:t>Dans </a:t>
            </a:r>
            <a:r>
              <a:rPr lang="fr-FR" sz="1800" b="0" i="1" u="none" strike="noStrike" baseline="0" dirty="0">
                <a:solidFill>
                  <a:srgbClr val="00AEEF"/>
                </a:solidFill>
                <a:latin typeface="FSAlbert"/>
              </a:rPr>
              <a:t>Machine à accorder le verbe avec le sujet </a:t>
            </a:r>
            <a:r>
              <a:rPr lang="fr-FR" sz="1800" b="0" i="0" u="none" strike="noStrike" baseline="0" dirty="0">
                <a:solidFill>
                  <a:srgbClr val="00AEEF"/>
                </a:solidFill>
                <a:latin typeface="FSAlbert"/>
              </a:rPr>
              <a:t>(leçon 39) on a appris que les verbes doivent être accordés avec les briques-sujets. » </a:t>
            </a:r>
          </a:p>
        </p:txBody>
      </p:sp>
      <p:sp>
        <p:nvSpPr>
          <p:cNvPr id="4" name="Espace réservé du numéro de diapositive 3"/>
          <p:cNvSpPr>
            <a:spLocks noGrp="1"/>
          </p:cNvSpPr>
          <p:nvPr>
            <p:ph type="sldNum" sz="quarter" idx="5"/>
          </p:nvPr>
        </p:nvSpPr>
        <p:spPr/>
        <p:txBody>
          <a:bodyPr/>
          <a:lstStyle/>
          <a:p>
            <a:fld id="{C5485668-F77C-42BF-B2FC-E27B1855694B}" type="slidenum">
              <a:rPr lang="fr-FR" smtClean="0"/>
              <a:t>2</a:t>
            </a:fld>
            <a:endParaRPr lang="fr-FR"/>
          </a:p>
        </p:txBody>
      </p:sp>
    </p:spTree>
    <p:extLst>
      <p:ext uri="{BB962C8B-B14F-4D97-AF65-F5344CB8AC3E}">
        <p14:creationId xmlns:p14="http://schemas.microsoft.com/office/powerpoint/2010/main" val="38256724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(Affichage avec le mémo)</a:t>
            </a:r>
          </a:p>
          <a:p>
            <a:r>
              <a:rPr lang="fr-FR" b="1" dirty="0"/>
              <a:t>Exercice 1 : </a:t>
            </a:r>
          </a:p>
          <a:p>
            <a:pPr marL="285750" indent="-285750">
              <a:buFont typeface="Wingdings" panose="05000000000000000000" pitchFamily="2" charset="2"/>
              <a:buChar char="à"/>
            </a:pPr>
            <a:r>
              <a:rPr lang="fr-FR" sz="1200" b="0" i="0" u="none" strike="noStrike" baseline="0" dirty="0">
                <a:solidFill>
                  <a:srgbClr val="211D1E"/>
                </a:solidFill>
                <a:latin typeface="FSAlbert"/>
              </a:rPr>
              <a:t>Non </a:t>
            </a:r>
          </a:p>
          <a:p>
            <a:pPr marL="285750" indent="-285750">
              <a:buFont typeface="Wingdings" panose="05000000000000000000" pitchFamily="2" charset="2"/>
              <a:buChar char="à"/>
            </a:pPr>
            <a:r>
              <a:rPr lang="fr-FR" sz="1200" b="0" i="0" u="none" strike="noStrike" baseline="0" dirty="0">
                <a:solidFill>
                  <a:srgbClr val="211D1E"/>
                </a:solidFill>
                <a:latin typeface="FSAlbert"/>
              </a:rPr>
              <a:t>Les grosses chaleurs réchauffent notre corps. </a:t>
            </a:r>
          </a:p>
          <a:p>
            <a:pPr marL="0" indent="0">
              <a:buFont typeface="Wingdings" panose="05000000000000000000" pitchFamily="2" charset="2"/>
              <a:buNone/>
            </a:pPr>
            <a:endParaRPr lang="fr-FR" sz="1200" b="0" i="0" u="none" strike="noStrike" baseline="0" dirty="0">
              <a:solidFill>
                <a:srgbClr val="211D1E"/>
              </a:solidFill>
              <a:latin typeface="FSAlbert"/>
            </a:endParaRPr>
          </a:p>
          <a:p>
            <a:pPr marL="0" indent="0">
              <a:buFont typeface="Wingdings" panose="05000000000000000000" pitchFamily="2" charset="2"/>
              <a:buNone/>
            </a:pPr>
            <a:r>
              <a:rPr lang="fr-FR" sz="1200" b="0" i="1" u="none" strike="noStrike" baseline="0" dirty="0">
                <a:solidFill>
                  <a:srgbClr val="211D1E"/>
                </a:solidFill>
                <a:latin typeface="FSAlbert"/>
              </a:rPr>
              <a:t>Faire ressortir : </a:t>
            </a:r>
          </a:p>
          <a:p>
            <a:pPr marL="285750" indent="-285750">
              <a:buFontTx/>
              <a:buChar char="-"/>
            </a:pPr>
            <a:r>
              <a:rPr lang="fr-FR" sz="1200" b="0" i="1" u="none" strike="noStrike" baseline="0" dirty="0">
                <a:solidFill>
                  <a:srgbClr val="211D1E"/>
                </a:solidFill>
                <a:latin typeface="FSAlbert"/>
              </a:rPr>
              <a:t>en quoi Aristobule a raison : la brique-sujet est bien au pluriel et il veut accorder le verbe avec son sujet. </a:t>
            </a:r>
          </a:p>
          <a:p>
            <a:pPr marL="285750" indent="-285750">
              <a:buFontTx/>
              <a:buChar char="-"/>
            </a:pPr>
            <a:r>
              <a:rPr lang="fr-FR" sz="1200" b="0" i="1" u="none" strike="noStrike" baseline="0" dirty="0">
                <a:solidFill>
                  <a:srgbClr val="211D1E"/>
                </a:solidFill>
                <a:latin typeface="FSAlbert"/>
              </a:rPr>
              <a:t>en quoi il a tort : le </a:t>
            </a:r>
            <a:r>
              <a:rPr lang="fr-FR" sz="1200" b="1" i="0" u="none" strike="noStrike" baseline="0" dirty="0">
                <a:solidFill>
                  <a:srgbClr val="211D1E"/>
                </a:solidFill>
                <a:latin typeface="FSAlbert"/>
              </a:rPr>
              <a:t>-s </a:t>
            </a:r>
            <a:r>
              <a:rPr lang="fr-FR" sz="1200" b="0" i="1" u="none" strike="noStrike" baseline="0" dirty="0">
                <a:solidFill>
                  <a:srgbClr val="211D1E"/>
                </a:solidFill>
                <a:latin typeface="FSAlbert"/>
              </a:rPr>
              <a:t>n’est pas une marque du verbe à la personne 6, c’est une marque du pluriel du nom. Aristobule confond donc le verbe avec un nom. La brique-sujet est pluriel, la marque de la personne est celle de la personne 6, </a:t>
            </a:r>
            <a:r>
              <a:rPr lang="fr-FR" sz="1200" b="1" i="0" u="none" strike="noStrike" baseline="0" dirty="0">
                <a:solidFill>
                  <a:srgbClr val="211D1E"/>
                </a:solidFill>
                <a:latin typeface="FSAlbert"/>
              </a:rPr>
              <a:t>-</a:t>
            </a:r>
            <a:r>
              <a:rPr lang="fr-FR" sz="1200" b="1" i="0" u="none" strike="noStrike" baseline="0" dirty="0" err="1">
                <a:solidFill>
                  <a:srgbClr val="211D1E"/>
                </a:solidFill>
                <a:latin typeface="FSAlbert"/>
              </a:rPr>
              <a:t>ent</a:t>
            </a:r>
            <a:r>
              <a:rPr lang="fr-FR" sz="1200" b="0" i="1" u="none" strike="noStrike" baseline="0" dirty="0">
                <a:solidFill>
                  <a:srgbClr val="211D1E"/>
                </a:solidFill>
                <a:latin typeface="FSAlbert"/>
              </a:rPr>
              <a:t>. À cette occasion, rappeler une nouvelle fois que les verbes et les noms ne reçoivent pas les mêmes marques. </a:t>
            </a:r>
            <a:endParaRPr lang="fr-FR" b="1" dirty="0"/>
          </a:p>
          <a:p>
            <a:endParaRPr lang="fr-FR" i="1" dirty="0"/>
          </a:p>
        </p:txBody>
      </p:sp>
      <p:sp>
        <p:nvSpPr>
          <p:cNvPr id="4" name="Espace réservé du numéro de diapositive 3"/>
          <p:cNvSpPr>
            <a:spLocks noGrp="1"/>
          </p:cNvSpPr>
          <p:nvPr>
            <p:ph type="sldNum" sz="quarter" idx="5"/>
          </p:nvPr>
        </p:nvSpPr>
        <p:spPr/>
        <p:txBody>
          <a:bodyPr/>
          <a:lstStyle/>
          <a:p>
            <a:fld id="{C5485668-F77C-42BF-B2FC-E27B1855694B}" type="slidenum">
              <a:rPr lang="fr-FR" smtClean="0"/>
              <a:t>20</a:t>
            </a:fld>
            <a:endParaRPr lang="fr-FR"/>
          </a:p>
        </p:txBody>
      </p:sp>
    </p:spTree>
    <p:extLst>
      <p:ext uri="{BB962C8B-B14F-4D97-AF65-F5344CB8AC3E}">
        <p14:creationId xmlns:p14="http://schemas.microsoft.com/office/powerpoint/2010/main" val="1771878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2 : </a:t>
            </a:r>
          </a:p>
          <a:p>
            <a:pPr marL="342900" indent="-342900">
              <a:buAutoNum type="alphaLcPeriod"/>
            </a:pPr>
            <a:r>
              <a:rPr lang="fr-FR" sz="1800" b="0" i="0" u="none" strike="noStrike" baseline="0" dirty="0">
                <a:solidFill>
                  <a:srgbClr val="211D1E"/>
                </a:solidFill>
                <a:latin typeface="FSAlbert"/>
              </a:rPr>
              <a:t>Mon stylo déborde de ma trousse. </a:t>
            </a:r>
          </a:p>
          <a:p>
            <a:pPr marL="342900" indent="-342900">
              <a:buAutoNum type="alphaLcPeriod"/>
            </a:pPr>
            <a:r>
              <a:rPr lang="fr-FR" sz="1800" b="0" i="0" u="none" strike="noStrike" baseline="0" dirty="0">
                <a:solidFill>
                  <a:srgbClr val="211D1E"/>
                </a:solidFill>
                <a:latin typeface="FSAlbert"/>
              </a:rPr>
              <a:t>Mon copain finit son exercice. </a:t>
            </a:r>
          </a:p>
          <a:p>
            <a:pPr marL="342900" indent="-342900">
              <a:buAutoNum type="alphaLcPeriod"/>
            </a:pPr>
            <a:r>
              <a:rPr lang="fr-FR" sz="1800" b="0" i="0" u="none" strike="noStrike" baseline="0" dirty="0">
                <a:solidFill>
                  <a:srgbClr val="211D1E"/>
                </a:solidFill>
                <a:latin typeface="FSAlbert"/>
              </a:rPr>
              <a:t>La vache regarde passer le train. Elle remue la queue. </a:t>
            </a:r>
            <a:endParaRPr lang="fr-FR" sz="1800" b="1" i="0" u="none" strike="noStrike" baseline="0" dirty="0">
              <a:solidFill>
                <a:srgbClr val="00AEEF"/>
              </a:solidFill>
              <a:latin typeface="FSAlbert"/>
            </a:endParaRPr>
          </a:p>
          <a:p>
            <a:pPr marL="342900" indent="-342900">
              <a:buAutoNum type="alphaLcPeriod"/>
            </a:pPr>
            <a:r>
              <a:rPr lang="fr-FR" sz="1800" b="0" i="0" u="none" strike="noStrike" baseline="0" dirty="0">
                <a:solidFill>
                  <a:srgbClr val="211D1E"/>
                </a:solidFill>
                <a:latin typeface="FSAlbert"/>
              </a:rPr>
              <a:t>Mon frère grandit rapidement. Il dépasse mon père. </a:t>
            </a:r>
          </a:p>
          <a:p>
            <a:pPr marL="342900" indent="-342900">
              <a:buAutoNum type="alphaLcPeriod"/>
            </a:pPr>
            <a:endParaRPr lang="fr-FR" sz="1800" b="0" i="0" u="none" strike="noStrike" baseline="0" dirty="0">
              <a:solidFill>
                <a:srgbClr val="211D1E"/>
              </a:solidFill>
              <a:latin typeface="FSAlbert"/>
            </a:endParaRPr>
          </a:p>
          <a:p>
            <a:pPr marL="0" indent="0">
              <a:buNone/>
            </a:pPr>
            <a:r>
              <a:rPr lang="fr-FR" sz="1800" b="0" i="1" u="none" strike="noStrike" baseline="0" dirty="0">
                <a:solidFill>
                  <a:srgbClr val="211D1E"/>
                </a:solidFill>
                <a:latin typeface="FSAlbert"/>
              </a:rPr>
              <a:t>Demander aux élèves de chercher l’infinitif du verbe pour identifier la bonne série : </a:t>
            </a:r>
            <a:r>
              <a:rPr lang="fr-FR" sz="1800" b="1" i="0" u="none" strike="noStrike" baseline="0" dirty="0">
                <a:solidFill>
                  <a:srgbClr val="211D1E"/>
                </a:solidFill>
                <a:latin typeface="FSAlbert"/>
              </a:rPr>
              <a:t>-e, -es, -e </a:t>
            </a:r>
            <a:r>
              <a:rPr lang="fr-FR" sz="1800" b="0" i="1" u="none" strike="noStrike" baseline="0" dirty="0">
                <a:solidFill>
                  <a:srgbClr val="211D1E"/>
                </a:solidFill>
                <a:latin typeface="FSAlbert"/>
              </a:rPr>
              <a:t>ou </a:t>
            </a:r>
            <a:r>
              <a:rPr lang="fr-FR" sz="1800" b="1" i="0" u="none" strike="noStrike" baseline="0" dirty="0">
                <a:solidFill>
                  <a:srgbClr val="211D1E"/>
                </a:solidFill>
                <a:latin typeface="FSAlbert"/>
              </a:rPr>
              <a:t>-s, -s, -t</a:t>
            </a:r>
            <a:r>
              <a:rPr lang="fr-FR" sz="1800" b="0" i="0" u="none" strike="noStrike" baseline="0" dirty="0">
                <a:solidFill>
                  <a:srgbClr val="211D1E"/>
                </a:solidFill>
                <a:latin typeface="FSAlbert"/>
              </a:rPr>
              <a:t>. </a:t>
            </a:r>
            <a:endParaRPr lang="fr-FR" b="1" dirty="0"/>
          </a:p>
        </p:txBody>
      </p:sp>
      <p:sp>
        <p:nvSpPr>
          <p:cNvPr id="4" name="Espace réservé du numéro de diapositive 3"/>
          <p:cNvSpPr>
            <a:spLocks noGrp="1"/>
          </p:cNvSpPr>
          <p:nvPr>
            <p:ph type="sldNum" sz="quarter" idx="5"/>
          </p:nvPr>
        </p:nvSpPr>
        <p:spPr/>
        <p:txBody>
          <a:bodyPr/>
          <a:lstStyle/>
          <a:p>
            <a:fld id="{C5485668-F77C-42BF-B2FC-E27B1855694B}" type="slidenum">
              <a:rPr lang="fr-FR" smtClean="0"/>
              <a:t>21</a:t>
            </a:fld>
            <a:endParaRPr lang="fr-FR"/>
          </a:p>
        </p:txBody>
      </p:sp>
    </p:spTree>
    <p:extLst>
      <p:ext uri="{BB962C8B-B14F-4D97-AF65-F5344CB8AC3E}">
        <p14:creationId xmlns:p14="http://schemas.microsoft.com/office/powerpoint/2010/main" val="33204475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(Affichage avec le mémo)</a:t>
            </a:r>
          </a:p>
          <a:p>
            <a:r>
              <a:rPr lang="fr-FR" b="1" dirty="0"/>
              <a:t>Exercice 2 : </a:t>
            </a:r>
          </a:p>
          <a:p>
            <a:pPr marL="342900" indent="-342900">
              <a:buAutoNum type="alphaLcPeriod"/>
            </a:pPr>
            <a:r>
              <a:rPr lang="fr-FR" sz="1200" b="0" i="0" u="none" strike="noStrike" baseline="0" dirty="0">
                <a:solidFill>
                  <a:srgbClr val="211D1E"/>
                </a:solidFill>
                <a:latin typeface="FSAlbert"/>
              </a:rPr>
              <a:t>Mon stylo déborde de ma trousse. </a:t>
            </a:r>
          </a:p>
          <a:p>
            <a:pPr marL="342900" indent="-342900">
              <a:buAutoNum type="alphaLcPeriod"/>
            </a:pPr>
            <a:r>
              <a:rPr lang="fr-FR" sz="1200" b="0" i="0" u="none" strike="noStrike" baseline="0" dirty="0">
                <a:solidFill>
                  <a:srgbClr val="211D1E"/>
                </a:solidFill>
                <a:latin typeface="FSAlbert"/>
              </a:rPr>
              <a:t>Mon copain finit son exercice. </a:t>
            </a:r>
          </a:p>
          <a:p>
            <a:pPr marL="342900" indent="-342900">
              <a:buAutoNum type="alphaLcPeriod"/>
            </a:pPr>
            <a:r>
              <a:rPr lang="fr-FR" sz="1200" b="0" i="0" u="none" strike="noStrike" baseline="0" dirty="0">
                <a:solidFill>
                  <a:srgbClr val="211D1E"/>
                </a:solidFill>
                <a:latin typeface="FSAlbert"/>
              </a:rPr>
              <a:t>La vache regarde passer le train. Elle remue la queue. </a:t>
            </a:r>
            <a:endParaRPr lang="fr-FR" sz="1200" b="1" i="0" u="none" strike="noStrike" baseline="0" dirty="0">
              <a:solidFill>
                <a:srgbClr val="00AEEF"/>
              </a:solidFill>
              <a:latin typeface="FSAlbert"/>
            </a:endParaRPr>
          </a:p>
          <a:p>
            <a:pPr marL="342900" indent="-342900">
              <a:buAutoNum type="alphaLcPeriod"/>
            </a:pPr>
            <a:r>
              <a:rPr lang="fr-FR" sz="1200" b="0" i="0" u="none" strike="noStrike" baseline="0" dirty="0">
                <a:solidFill>
                  <a:srgbClr val="211D1E"/>
                </a:solidFill>
                <a:latin typeface="FSAlbert"/>
              </a:rPr>
              <a:t>Mon frère grandit rapidement. Il dépasse mon père. </a:t>
            </a:r>
          </a:p>
          <a:p>
            <a:pPr marL="342900" indent="-342900">
              <a:buAutoNum type="alphaLcPeriod"/>
            </a:pPr>
            <a:endParaRPr lang="fr-FR" sz="1200" b="0" i="0" u="none" strike="noStrike" baseline="0" dirty="0">
              <a:solidFill>
                <a:srgbClr val="211D1E"/>
              </a:solidFill>
              <a:latin typeface="FSAlbert"/>
            </a:endParaRPr>
          </a:p>
          <a:p>
            <a:pPr marL="0" indent="0">
              <a:buNone/>
            </a:pPr>
            <a:r>
              <a:rPr lang="fr-FR" sz="1200" b="0" i="1" u="none" strike="noStrike" baseline="0" dirty="0">
                <a:solidFill>
                  <a:srgbClr val="211D1E"/>
                </a:solidFill>
                <a:latin typeface="FSAlbert"/>
              </a:rPr>
              <a:t>Demander aux élèves de chercher l’infinitif du verbe pour identifier la bonne série : </a:t>
            </a:r>
            <a:r>
              <a:rPr lang="fr-FR" sz="1200" b="1" i="0" u="none" strike="noStrike" baseline="0" dirty="0">
                <a:solidFill>
                  <a:srgbClr val="211D1E"/>
                </a:solidFill>
                <a:latin typeface="FSAlbert"/>
              </a:rPr>
              <a:t>-e, -es, -e </a:t>
            </a:r>
            <a:r>
              <a:rPr lang="fr-FR" sz="1200" b="0" i="1" u="none" strike="noStrike" baseline="0" dirty="0">
                <a:solidFill>
                  <a:srgbClr val="211D1E"/>
                </a:solidFill>
                <a:latin typeface="FSAlbert"/>
              </a:rPr>
              <a:t>ou </a:t>
            </a:r>
            <a:r>
              <a:rPr lang="fr-FR" sz="1200" b="1" i="0" u="none" strike="noStrike" baseline="0" dirty="0">
                <a:solidFill>
                  <a:srgbClr val="211D1E"/>
                </a:solidFill>
                <a:latin typeface="FSAlbert"/>
              </a:rPr>
              <a:t>-s, -s, -t</a:t>
            </a:r>
            <a:r>
              <a:rPr lang="fr-FR" sz="1200" b="0" i="0" u="none" strike="noStrike" baseline="0" dirty="0">
                <a:solidFill>
                  <a:srgbClr val="211D1E"/>
                </a:solidFill>
                <a:latin typeface="FSAlbert"/>
              </a:rPr>
              <a:t>. </a:t>
            </a:r>
            <a:endParaRPr lang="fr-FR" b="1" dirty="0"/>
          </a:p>
          <a:p>
            <a:endParaRPr lang="fr-FR" dirty="0"/>
          </a:p>
        </p:txBody>
      </p:sp>
      <p:sp>
        <p:nvSpPr>
          <p:cNvPr id="4" name="Espace réservé du numéro de diapositive 3"/>
          <p:cNvSpPr>
            <a:spLocks noGrp="1"/>
          </p:cNvSpPr>
          <p:nvPr>
            <p:ph type="sldNum" sz="quarter" idx="5"/>
          </p:nvPr>
        </p:nvSpPr>
        <p:spPr/>
        <p:txBody>
          <a:bodyPr/>
          <a:lstStyle/>
          <a:p>
            <a:fld id="{C5485668-F77C-42BF-B2FC-E27B1855694B}" type="slidenum">
              <a:rPr lang="fr-FR" smtClean="0"/>
              <a:t>22</a:t>
            </a:fld>
            <a:endParaRPr lang="fr-FR"/>
          </a:p>
        </p:txBody>
      </p:sp>
    </p:spTree>
    <p:extLst>
      <p:ext uri="{BB962C8B-B14F-4D97-AF65-F5344CB8AC3E}">
        <p14:creationId xmlns:p14="http://schemas.microsoft.com/office/powerpoint/2010/main" val="1033998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3 : </a:t>
            </a:r>
          </a:p>
          <a:p>
            <a:r>
              <a:rPr lang="fr-FR" sz="1800" b="0" i="0" u="none" strike="noStrike" baseline="0" dirty="0">
                <a:solidFill>
                  <a:srgbClr val="211D1E"/>
                </a:solidFill>
                <a:latin typeface="FSAlbert"/>
              </a:rPr>
              <a:t>Tandis que mon jeune cousin dort, mon grand cousin lit son livre puis il joue au basket. </a:t>
            </a:r>
          </a:p>
          <a:p>
            <a:endParaRPr lang="fr-FR" sz="1800" b="0" i="0" u="none" strike="noStrike" baseline="0" dirty="0">
              <a:solidFill>
                <a:srgbClr val="211D1E"/>
              </a:solidFill>
              <a:latin typeface="FSAlbert"/>
            </a:endParaRPr>
          </a:p>
          <a:p>
            <a:r>
              <a:rPr lang="fr-FR" sz="1800" b="0" i="1" u="none" strike="noStrike" baseline="0" dirty="0">
                <a:solidFill>
                  <a:srgbClr val="211D1E"/>
                </a:solidFill>
                <a:latin typeface="FSAlbert"/>
              </a:rPr>
              <a:t>Demander aux élèves de chercher l’infinitif du verbe pour identifier la bonne série : </a:t>
            </a:r>
            <a:r>
              <a:rPr lang="fr-FR" sz="1800" b="1" i="0" u="none" strike="noStrike" baseline="0" dirty="0">
                <a:solidFill>
                  <a:srgbClr val="211D1E"/>
                </a:solidFill>
                <a:latin typeface="FSAlbert"/>
              </a:rPr>
              <a:t>-e, -es, -e </a:t>
            </a:r>
            <a:r>
              <a:rPr lang="fr-FR" sz="1800" b="0" i="1" u="none" strike="noStrike" baseline="0" dirty="0">
                <a:solidFill>
                  <a:srgbClr val="211D1E"/>
                </a:solidFill>
                <a:latin typeface="FSAlbert"/>
              </a:rPr>
              <a:t>ou </a:t>
            </a:r>
            <a:r>
              <a:rPr lang="fr-FR" sz="1800" b="1" i="0" u="none" strike="noStrike" baseline="0" dirty="0">
                <a:solidFill>
                  <a:srgbClr val="211D1E"/>
                </a:solidFill>
                <a:latin typeface="FSAlbert"/>
              </a:rPr>
              <a:t>-s, -s, -t</a:t>
            </a:r>
            <a:r>
              <a:rPr lang="fr-FR" sz="1800" b="0" i="0" u="none" strike="noStrike" baseline="0" dirty="0">
                <a:solidFill>
                  <a:srgbClr val="211D1E"/>
                </a:solidFill>
                <a:latin typeface="FSAlbert"/>
              </a:rPr>
              <a:t>. </a:t>
            </a:r>
            <a:endParaRPr lang="fr-FR" b="1" dirty="0"/>
          </a:p>
        </p:txBody>
      </p:sp>
      <p:sp>
        <p:nvSpPr>
          <p:cNvPr id="4" name="Espace réservé du numéro de diapositive 3"/>
          <p:cNvSpPr>
            <a:spLocks noGrp="1"/>
          </p:cNvSpPr>
          <p:nvPr>
            <p:ph type="sldNum" sz="quarter" idx="5"/>
          </p:nvPr>
        </p:nvSpPr>
        <p:spPr/>
        <p:txBody>
          <a:bodyPr/>
          <a:lstStyle/>
          <a:p>
            <a:fld id="{C5485668-F77C-42BF-B2FC-E27B1855694B}" type="slidenum">
              <a:rPr lang="fr-FR" smtClean="0"/>
              <a:t>23</a:t>
            </a:fld>
            <a:endParaRPr lang="fr-FR"/>
          </a:p>
        </p:txBody>
      </p:sp>
    </p:spTree>
    <p:extLst>
      <p:ext uri="{BB962C8B-B14F-4D97-AF65-F5344CB8AC3E}">
        <p14:creationId xmlns:p14="http://schemas.microsoft.com/office/powerpoint/2010/main" val="22389643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(Affichage avec le mémo)</a:t>
            </a:r>
          </a:p>
          <a:p>
            <a:r>
              <a:rPr lang="fr-FR" b="1" dirty="0"/>
              <a:t>Exercice 3 : </a:t>
            </a:r>
          </a:p>
          <a:p>
            <a:r>
              <a:rPr lang="fr-FR" sz="1200" b="0" i="0" u="none" strike="noStrike" baseline="0" dirty="0">
                <a:solidFill>
                  <a:srgbClr val="211D1E"/>
                </a:solidFill>
                <a:latin typeface="FSAlbert"/>
              </a:rPr>
              <a:t>Tandis que mon jeune cousin dort, mon grand cousin lit son livre puis il joue au basket. </a:t>
            </a:r>
          </a:p>
          <a:p>
            <a:endParaRPr lang="fr-FR" sz="1200" b="0" i="0" u="none" strike="noStrike" baseline="0" dirty="0">
              <a:solidFill>
                <a:srgbClr val="211D1E"/>
              </a:solidFill>
              <a:latin typeface="FSAlbert"/>
            </a:endParaRPr>
          </a:p>
          <a:p>
            <a:r>
              <a:rPr lang="fr-FR" sz="1200" b="0" i="1" u="none" strike="noStrike" baseline="0" dirty="0">
                <a:solidFill>
                  <a:srgbClr val="211D1E"/>
                </a:solidFill>
                <a:latin typeface="FSAlbert"/>
              </a:rPr>
              <a:t>Demander aux élèves de chercher l’infinitif du verbe pour identifier la bonne série : </a:t>
            </a:r>
            <a:r>
              <a:rPr lang="fr-FR" sz="1200" b="1" i="0" u="none" strike="noStrike" baseline="0" dirty="0">
                <a:solidFill>
                  <a:srgbClr val="211D1E"/>
                </a:solidFill>
                <a:latin typeface="FSAlbert"/>
              </a:rPr>
              <a:t>-e, -es, -e </a:t>
            </a:r>
            <a:r>
              <a:rPr lang="fr-FR" sz="1200" b="0" i="1" u="none" strike="noStrike" baseline="0" dirty="0">
                <a:solidFill>
                  <a:srgbClr val="211D1E"/>
                </a:solidFill>
                <a:latin typeface="FSAlbert"/>
              </a:rPr>
              <a:t>ou </a:t>
            </a:r>
            <a:r>
              <a:rPr lang="fr-FR" sz="1200" b="1" i="0" u="none" strike="noStrike" baseline="0" dirty="0">
                <a:solidFill>
                  <a:srgbClr val="211D1E"/>
                </a:solidFill>
                <a:latin typeface="FSAlbert"/>
              </a:rPr>
              <a:t>-s, -s, -t</a:t>
            </a:r>
            <a:r>
              <a:rPr lang="fr-FR" sz="1200" b="0" i="0" u="none" strike="noStrike" baseline="0" dirty="0">
                <a:solidFill>
                  <a:srgbClr val="211D1E"/>
                </a:solidFill>
                <a:latin typeface="FSAlbert"/>
              </a:rPr>
              <a:t>. </a:t>
            </a:r>
            <a:endParaRPr lang="fr-FR" b="1" dirty="0"/>
          </a:p>
          <a:p>
            <a:endParaRPr lang="fr-FR" dirty="0"/>
          </a:p>
        </p:txBody>
      </p:sp>
      <p:sp>
        <p:nvSpPr>
          <p:cNvPr id="4" name="Espace réservé du numéro de diapositive 3"/>
          <p:cNvSpPr>
            <a:spLocks noGrp="1"/>
          </p:cNvSpPr>
          <p:nvPr>
            <p:ph type="sldNum" sz="quarter" idx="5"/>
          </p:nvPr>
        </p:nvSpPr>
        <p:spPr/>
        <p:txBody>
          <a:bodyPr/>
          <a:lstStyle/>
          <a:p>
            <a:fld id="{C5485668-F77C-42BF-B2FC-E27B1855694B}" type="slidenum">
              <a:rPr lang="fr-FR" smtClean="0"/>
              <a:t>24</a:t>
            </a:fld>
            <a:endParaRPr lang="fr-FR"/>
          </a:p>
        </p:txBody>
      </p:sp>
    </p:spTree>
    <p:extLst>
      <p:ext uri="{BB962C8B-B14F-4D97-AF65-F5344CB8AC3E}">
        <p14:creationId xmlns:p14="http://schemas.microsoft.com/office/powerpoint/2010/main" val="35990916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t>Activités de révision de la leçon 49 </a:t>
            </a:r>
            <a:r>
              <a:rPr lang="fr-FR" sz="1200" b="0" i="1" u="sng" dirty="0"/>
              <a:t>à proposer après la leçon</a:t>
            </a:r>
            <a:r>
              <a:rPr lang="fr-FR" sz="1200" i="1" u="sng" dirty="0">
                <a:effectLst/>
                <a:latin typeface="Times New Roman" panose="02020603050405020304" pitchFamily="18" charset="0"/>
                <a:ea typeface="Calibri" panose="020F0502020204030204" pitchFamily="34" charset="0"/>
              </a:rPr>
              <a:t> 51</a:t>
            </a:r>
          </a:p>
          <a:p>
            <a:endParaRPr lang="fr-FR" dirty="0"/>
          </a:p>
          <a:p>
            <a:r>
              <a:rPr lang="fr-FR" b="1" dirty="0"/>
              <a:t>Livret 6 </a:t>
            </a:r>
            <a:r>
              <a:rPr lang="fr-FR" b="1"/>
              <a:t>page 12</a:t>
            </a:r>
            <a:endParaRPr lang="fr-FR" b="1" dirty="0"/>
          </a:p>
        </p:txBody>
      </p:sp>
      <p:sp>
        <p:nvSpPr>
          <p:cNvPr id="4" name="Espace réservé du numéro de diapositive 3"/>
          <p:cNvSpPr>
            <a:spLocks noGrp="1"/>
          </p:cNvSpPr>
          <p:nvPr>
            <p:ph type="sldNum" sz="quarter" idx="5"/>
          </p:nvPr>
        </p:nvSpPr>
        <p:spPr/>
        <p:txBody>
          <a:bodyPr/>
          <a:lstStyle/>
          <a:p>
            <a:fld id="{C5485668-F77C-42BF-B2FC-E27B1855694B}" type="slidenum">
              <a:rPr lang="fr-FR" smtClean="0"/>
              <a:t>25</a:t>
            </a:fld>
            <a:endParaRPr lang="fr-FR"/>
          </a:p>
        </p:txBody>
      </p:sp>
    </p:spTree>
    <p:extLst>
      <p:ext uri="{BB962C8B-B14F-4D97-AF65-F5344CB8AC3E}">
        <p14:creationId xmlns:p14="http://schemas.microsoft.com/office/powerpoint/2010/main" val="30290235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1 : </a:t>
            </a:r>
          </a:p>
          <a:p>
            <a:pPr marL="285750" indent="-285750">
              <a:buFont typeface="Wingdings" panose="05000000000000000000" pitchFamily="2" charset="2"/>
              <a:buChar char="à"/>
            </a:pPr>
            <a:r>
              <a:rPr lang="fr-FR" sz="1800" b="0" i="0" u="none" strike="noStrike" baseline="0" dirty="0">
                <a:solidFill>
                  <a:srgbClr val="211D1E"/>
                </a:solidFill>
                <a:latin typeface="FSAlbert"/>
              </a:rPr>
              <a:t>Non </a:t>
            </a:r>
          </a:p>
          <a:p>
            <a:pPr marL="285750" indent="-285750">
              <a:buFont typeface="Wingdings" panose="05000000000000000000" pitchFamily="2" charset="2"/>
              <a:buChar char="à"/>
            </a:pPr>
            <a:r>
              <a:rPr lang="fr-FR" sz="1800" b="0" i="0" u="none" strike="noStrike" baseline="0" dirty="0">
                <a:solidFill>
                  <a:srgbClr val="211D1E"/>
                </a:solidFill>
                <a:latin typeface="FSAlbert"/>
              </a:rPr>
              <a:t>Le mauvais temps abime les cerises. </a:t>
            </a:r>
          </a:p>
          <a:p>
            <a:pPr marL="0" indent="0">
              <a:buFont typeface="Wingdings" panose="05000000000000000000" pitchFamily="2" charset="2"/>
              <a:buNone/>
            </a:pPr>
            <a:endParaRPr lang="fr-FR" sz="1800" b="0" i="0" u="none" strike="noStrike" baseline="0" dirty="0">
              <a:solidFill>
                <a:srgbClr val="211D1E"/>
              </a:solidFill>
              <a:latin typeface="FSAlbert"/>
            </a:endParaRPr>
          </a:p>
          <a:p>
            <a:pPr marL="0" indent="0">
              <a:buFont typeface="Wingdings" panose="05000000000000000000" pitchFamily="2" charset="2"/>
              <a:buNone/>
            </a:pPr>
            <a:r>
              <a:rPr lang="fr-FR" sz="1800" b="0" i="1" u="none" strike="noStrike" baseline="0" dirty="0">
                <a:solidFill>
                  <a:srgbClr val="211D1E"/>
                </a:solidFill>
                <a:latin typeface="FSAlbert"/>
              </a:rPr>
              <a:t>Faire ressortir : </a:t>
            </a:r>
          </a:p>
          <a:p>
            <a:pPr marL="285750" indent="-285750">
              <a:buFontTx/>
              <a:buChar char="-"/>
            </a:pPr>
            <a:r>
              <a:rPr lang="fr-FR" sz="1800" b="0" i="1" u="none" strike="noStrike" baseline="0" dirty="0">
                <a:solidFill>
                  <a:srgbClr val="211D1E"/>
                </a:solidFill>
                <a:latin typeface="FSAlbert"/>
              </a:rPr>
              <a:t>en quoi Aristobule a raison : il veut accorder le verbe avec la brique-sujet. </a:t>
            </a:r>
          </a:p>
          <a:p>
            <a:pPr marL="285750" indent="-285750">
              <a:buFontTx/>
              <a:buChar char="-"/>
            </a:pPr>
            <a:r>
              <a:rPr lang="fr-FR" sz="1800" b="0" i="1" u="none" strike="noStrike" baseline="0" dirty="0">
                <a:solidFill>
                  <a:srgbClr val="211D1E"/>
                </a:solidFill>
                <a:latin typeface="FSAlbert"/>
              </a:rPr>
              <a:t>en quoi il a tort : la brique-sujet (de quoi on parle ? </a:t>
            </a:r>
            <a:r>
              <a:rPr lang="fr-FR" sz="1800" b="1" i="0" u="none" strike="noStrike" baseline="0" dirty="0">
                <a:solidFill>
                  <a:srgbClr val="211D1E"/>
                </a:solidFill>
                <a:latin typeface="FSAlbert"/>
              </a:rPr>
              <a:t>le mauvais temps</a:t>
            </a:r>
            <a:r>
              <a:rPr lang="fr-FR" sz="1800" b="0" i="1" u="none" strike="noStrike" baseline="0" dirty="0">
                <a:solidFill>
                  <a:srgbClr val="211D1E"/>
                </a:solidFill>
                <a:latin typeface="FSAlbert"/>
              </a:rPr>
              <a:t>) ne désigne pas plusieurs choses. Les </a:t>
            </a:r>
            <a:r>
              <a:rPr lang="fr-FR" sz="1800" b="1" i="0" u="none" strike="noStrike" baseline="0" dirty="0">
                <a:solidFill>
                  <a:srgbClr val="211D1E"/>
                </a:solidFill>
                <a:latin typeface="FSAlbert"/>
              </a:rPr>
              <a:t>-s </a:t>
            </a:r>
            <a:r>
              <a:rPr lang="fr-FR" sz="1800" b="0" i="1" u="none" strike="noStrike" baseline="0" dirty="0">
                <a:solidFill>
                  <a:srgbClr val="211D1E"/>
                </a:solidFill>
                <a:latin typeface="FSAlbert"/>
              </a:rPr>
              <a:t>qu’il a identifiés ne sont pas des marques du pluriel, ce sont des lettres qui appartiennent aux mots. La brique-sujet ne désigne qu’une seule chose (le déterminant </a:t>
            </a:r>
            <a:r>
              <a:rPr lang="fr-FR" sz="1800" b="1" i="0" u="none" strike="noStrike" baseline="0" dirty="0">
                <a:solidFill>
                  <a:srgbClr val="211D1E"/>
                </a:solidFill>
                <a:latin typeface="FSAlbert"/>
              </a:rPr>
              <a:t>le </a:t>
            </a:r>
            <a:r>
              <a:rPr lang="fr-FR" sz="1800" b="0" i="1" u="none" strike="noStrike" baseline="0" dirty="0">
                <a:solidFill>
                  <a:srgbClr val="211D1E"/>
                </a:solidFill>
                <a:latin typeface="FSAlbert"/>
              </a:rPr>
              <a:t>indique le singulier), la marque de la personne est celle de la personne 3 </a:t>
            </a:r>
            <a:r>
              <a:rPr lang="fr-FR" sz="1800" b="1" i="0" u="none" strike="noStrike" baseline="0" dirty="0">
                <a:solidFill>
                  <a:srgbClr val="211D1E"/>
                </a:solidFill>
                <a:latin typeface="FSAlbert"/>
              </a:rPr>
              <a:t>-e</a:t>
            </a:r>
            <a:r>
              <a:rPr lang="fr-FR" sz="1800" b="0" i="1" u="none" strike="noStrike" baseline="0" dirty="0">
                <a:solidFill>
                  <a:srgbClr val="211D1E"/>
                </a:solidFill>
                <a:latin typeface="FSAlbert"/>
              </a:rPr>
              <a:t>. </a:t>
            </a:r>
            <a:endParaRPr lang="fr-FR" b="1" dirty="0"/>
          </a:p>
        </p:txBody>
      </p:sp>
      <p:sp>
        <p:nvSpPr>
          <p:cNvPr id="4" name="Espace réservé du numéro de diapositive 3"/>
          <p:cNvSpPr>
            <a:spLocks noGrp="1"/>
          </p:cNvSpPr>
          <p:nvPr>
            <p:ph type="sldNum" sz="quarter" idx="5"/>
          </p:nvPr>
        </p:nvSpPr>
        <p:spPr/>
        <p:txBody>
          <a:bodyPr/>
          <a:lstStyle/>
          <a:p>
            <a:fld id="{C5485668-F77C-42BF-B2FC-E27B1855694B}" type="slidenum">
              <a:rPr lang="fr-FR" smtClean="0"/>
              <a:t>26</a:t>
            </a:fld>
            <a:endParaRPr lang="fr-FR"/>
          </a:p>
        </p:txBody>
      </p:sp>
    </p:spTree>
    <p:extLst>
      <p:ext uri="{BB962C8B-B14F-4D97-AF65-F5344CB8AC3E}">
        <p14:creationId xmlns:p14="http://schemas.microsoft.com/office/powerpoint/2010/main" val="16377203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(Affichage avec le mémo)</a:t>
            </a:r>
          </a:p>
          <a:p>
            <a:r>
              <a:rPr lang="fr-FR" b="1" dirty="0"/>
              <a:t>Exercice 1 : </a:t>
            </a:r>
          </a:p>
          <a:p>
            <a:pPr marL="285750" indent="-285750">
              <a:buFont typeface="Wingdings" panose="05000000000000000000" pitchFamily="2" charset="2"/>
              <a:buChar char="à"/>
            </a:pPr>
            <a:r>
              <a:rPr lang="fr-FR" sz="1200" b="0" i="0" u="none" strike="noStrike" baseline="0" dirty="0">
                <a:solidFill>
                  <a:srgbClr val="211D1E"/>
                </a:solidFill>
                <a:latin typeface="FSAlbert"/>
              </a:rPr>
              <a:t>Non </a:t>
            </a:r>
          </a:p>
          <a:p>
            <a:pPr marL="285750" indent="-285750">
              <a:buFont typeface="Wingdings" panose="05000000000000000000" pitchFamily="2" charset="2"/>
              <a:buChar char="à"/>
            </a:pPr>
            <a:r>
              <a:rPr lang="fr-FR" sz="1200" b="0" i="0" u="none" strike="noStrike" baseline="0" dirty="0">
                <a:solidFill>
                  <a:srgbClr val="211D1E"/>
                </a:solidFill>
                <a:latin typeface="FSAlbert"/>
              </a:rPr>
              <a:t>Le mauvais temps abime les cerises. </a:t>
            </a:r>
          </a:p>
          <a:p>
            <a:pPr marL="0" indent="0">
              <a:buFont typeface="Wingdings" panose="05000000000000000000" pitchFamily="2" charset="2"/>
              <a:buNone/>
            </a:pPr>
            <a:endParaRPr lang="fr-FR" sz="1200" b="0" i="0" u="none" strike="noStrike" baseline="0" dirty="0">
              <a:solidFill>
                <a:srgbClr val="211D1E"/>
              </a:solidFill>
              <a:latin typeface="FSAlbert"/>
            </a:endParaRPr>
          </a:p>
          <a:p>
            <a:pPr marL="0" indent="0">
              <a:buFont typeface="Wingdings" panose="05000000000000000000" pitchFamily="2" charset="2"/>
              <a:buNone/>
            </a:pPr>
            <a:r>
              <a:rPr lang="fr-FR" sz="1200" b="0" i="1" u="none" strike="noStrike" baseline="0" dirty="0">
                <a:solidFill>
                  <a:srgbClr val="211D1E"/>
                </a:solidFill>
                <a:latin typeface="FSAlbert"/>
              </a:rPr>
              <a:t>Faire ressortir : </a:t>
            </a:r>
          </a:p>
          <a:p>
            <a:pPr marL="285750" indent="-285750">
              <a:buFontTx/>
              <a:buChar char="-"/>
            </a:pPr>
            <a:r>
              <a:rPr lang="fr-FR" sz="1200" b="0" i="1" u="none" strike="noStrike" baseline="0" dirty="0">
                <a:solidFill>
                  <a:srgbClr val="211D1E"/>
                </a:solidFill>
                <a:latin typeface="FSAlbert"/>
              </a:rPr>
              <a:t>en quoi Aristobule a raison : il veut accorder le verbe avec la brique-sujet. </a:t>
            </a:r>
          </a:p>
          <a:p>
            <a:pPr marL="285750" indent="-285750">
              <a:buFontTx/>
              <a:buChar char="-"/>
            </a:pPr>
            <a:r>
              <a:rPr lang="fr-FR" sz="1200" b="0" i="1" u="none" strike="noStrike" baseline="0" dirty="0">
                <a:solidFill>
                  <a:srgbClr val="211D1E"/>
                </a:solidFill>
                <a:latin typeface="FSAlbert"/>
              </a:rPr>
              <a:t>en quoi il a tort : la brique-sujet (de quoi on parle ? </a:t>
            </a:r>
            <a:r>
              <a:rPr lang="fr-FR" sz="1200" b="1" i="0" u="none" strike="noStrike" baseline="0" dirty="0">
                <a:solidFill>
                  <a:srgbClr val="211D1E"/>
                </a:solidFill>
                <a:latin typeface="FSAlbert"/>
              </a:rPr>
              <a:t>le mauvais temps</a:t>
            </a:r>
            <a:r>
              <a:rPr lang="fr-FR" sz="1200" b="0" i="1" u="none" strike="noStrike" baseline="0" dirty="0">
                <a:solidFill>
                  <a:srgbClr val="211D1E"/>
                </a:solidFill>
                <a:latin typeface="FSAlbert"/>
              </a:rPr>
              <a:t>) ne désigne pas plusieurs choses. Les </a:t>
            </a:r>
            <a:r>
              <a:rPr lang="fr-FR" sz="1200" b="1" i="0" u="none" strike="noStrike" baseline="0" dirty="0">
                <a:solidFill>
                  <a:srgbClr val="211D1E"/>
                </a:solidFill>
                <a:latin typeface="FSAlbert"/>
              </a:rPr>
              <a:t>-s </a:t>
            </a:r>
            <a:r>
              <a:rPr lang="fr-FR" sz="1200" b="0" i="1" u="none" strike="noStrike" baseline="0" dirty="0">
                <a:solidFill>
                  <a:srgbClr val="211D1E"/>
                </a:solidFill>
                <a:latin typeface="FSAlbert"/>
              </a:rPr>
              <a:t>qu’il a identifiés ne sont pas des marques du pluriel, ce sont des lettres qui appartiennent aux mots. La brique-sujet ne désigne qu’une seule chose (le déterminant </a:t>
            </a:r>
            <a:r>
              <a:rPr lang="fr-FR" sz="1200" b="1" i="0" u="none" strike="noStrike" baseline="0" dirty="0">
                <a:solidFill>
                  <a:srgbClr val="211D1E"/>
                </a:solidFill>
                <a:latin typeface="FSAlbert"/>
              </a:rPr>
              <a:t>le </a:t>
            </a:r>
            <a:r>
              <a:rPr lang="fr-FR" sz="1200" b="0" i="1" u="none" strike="noStrike" baseline="0" dirty="0">
                <a:solidFill>
                  <a:srgbClr val="211D1E"/>
                </a:solidFill>
                <a:latin typeface="FSAlbert"/>
              </a:rPr>
              <a:t>indique le singulier), la marque de la personne est celle de la personne 3 </a:t>
            </a:r>
            <a:r>
              <a:rPr lang="fr-FR" sz="1200" b="1" i="0" u="none" strike="noStrike" baseline="0" dirty="0">
                <a:solidFill>
                  <a:srgbClr val="211D1E"/>
                </a:solidFill>
                <a:latin typeface="FSAlbert"/>
              </a:rPr>
              <a:t>-e</a:t>
            </a:r>
            <a:r>
              <a:rPr lang="fr-FR" sz="1200" b="0" i="1" u="none" strike="noStrike" baseline="0" dirty="0">
                <a:solidFill>
                  <a:srgbClr val="211D1E"/>
                </a:solidFill>
                <a:latin typeface="FSAlbert"/>
              </a:rPr>
              <a:t>. </a:t>
            </a:r>
            <a:endParaRPr lang="fr-FR" b="1" dirty="0"/>
          </a:p>
          <a:p>
            <a:endParaRPr lang="fr-FR" dirty="0"/>
          </a:p>
        </p:txBody>
      </p:sp>
      <p:sp>
        <p:nvSpPr>
          <p:cNvPr id="4" name="Espace réservé du numéro de diapositive 3"/>
          <p:cNvSpPr>
            <a:spLocks noGrp="1"/>
          </p:cNvSpPr>
          <p:nvPr>
            <p:ph type="sldNum" sz="quarter" idx="5"/>
          </p:nvPr>
        </p:nvSpPr>
        <p:spPr/>
        <p:txBody>
          <a:bodyPr/>
          <a:lstStyle/>
          <a:p>
            <a:fld id="{C5485668-F77C-42BF-B2FC-E27B1855694B}" type="slidenum">
              <a:rPr lang="fr-FR" smtClean="0"/>
              <a:t>27</a:t>
            </a:fld>
            <a:endParaRPr lang="fr-FR"/>
          </a:p>
        </p:txBody>
      </p:sp>
    </p:spTree>
    <p:extLst>
      <p:ext uri="{BB962C8B-B14F-4D97-AF65-F5344CB8AC3E}">
        <p14:creationId xmlns:p14="http://schemas.microsoft.com/office/powerpoint/2010/main" val="25717077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2 : </a:t>
            </a:r>
          </a:p>
          <a:p>
            <a:pPr marL="342900" indent="-342900">
              <a:buAutoNum type="alphaLcPeriod"/>
            </a:pPr>
            <a:r>
              <a:rPr lang="fr-FR" sz="1800" b="0" i="0" u="none" strike="noStrike" baseline="0" dirty="0">
                <a:solidFill>
                  <a:srgbClr val="211D1E"/>
                </a:solidFill>
                <a:latin typeface="FSAlbert"/>
              </a:rPr>
              <a:t>L’arbre fleurit en ce moment. </a:t>
            </a:r>
          </a:p>
          <a:p>
            <a:pPr marL="342900" indent="-342900">
              <a:buAutoNum type="alphaLcPeriod"/>
            </a:pPr>
            <a:r>
              <a:rPr lang="fr-FR" sz="1800" b="0" i="0" u="none" strike="noStrike" baseline="0" dirty="0">
                <a:solidFill>
                  <a:srgbClr val="211D1E"/>
                </a:solidFill>
                <a:latin typeface="FSAlbert"/>
              </a:rPr>
              <a:t>Le buisson sent bon. </a:t>
            </a:r>
            <a:endParaRPr lang="fr-FR" sz="1800" b="1" i="0" u="none" strike="noStrike" baseline="0" dirty="0">
              <a:solidFill>
                <a:srgbClr val="00AEEF"/>
              </a:solidFill>
              <a:latin typeface="FSAlbert"/>
            </a:endParaRPr>
          </a:p>
          <a:p>
            <a:pPr marL="342900" indent="-342900">
              <a:buAutoNum type="alphaLcPeriod"/>
            </a:pPr>
            <a:r>
              <a:rPr lang="fr-FR" sz="1800" b="0" i="0" u="none" strike="noStrike" baseline="0" dirty="0">
                <a:solidFill>
                  <a:srgbClr val="211D1E"/>
                </a:solidFill>
                <a:latin typeface="FSAlbert"/>
              </a:rPr>
              <a:t>Une coccinelle vole sur le rosier / les rosiers. L’oiseau la poursuit. </a:t>
            </a:r>
            <a:r>
              <a:rPr lang="fr-FR" sz="1800" b="0" i="1" u="none" strike="noStrike" baseline="0" dirty="0">
                <a:solidFill>
                  <a:srgbClr val="211D1E"/>
                </a:solidFill>
                <a:latin typeface="FSAlbert"/>
              </a:rPr>
              <a:t>Veiller à la variation de la pronominalisation. </a:t>
            </a:r>
            <a:endParaRPr lang="fr-FR" sz="1800" b="1" i="0" u="none" strike="noStrike" baseline="0" dirty="0">
              <a:solidFill>
                <a:srgbClr val="00AEEF"/>
              </a:solidFill>
              <a:latin typeface="FSAlbert"/>
            </a:endParaRPr>
          </a:p>
          <a:p>
            <a:pPr marL="342900" indent="-342900">
              <a:buAutoNum type="alphaLcPeriod"/>
            </a:pPr>
            <a:r>
              <a:rPr lang="fr-FR" sz="1800" b="0" i="0" u="none" strike="noStrike" baseline="0" dirty="0">
                <a:solidFill>
                  <a:srgbClr val="211D1E"/>
                </a:solidFill>
                <a:latin typeface="FSAlbert"/>
              </a:rPr>
              <a:t>Il y a un chat. Le chat joue et la souris se cache. </a:t>
            </a:r>
          </a:p>
          <a:p>
            <a:pPr marL="0" indent="0">
              <a:buNone/>
            </a:pPr>
            <a:endParaRPr lang="fr-FR" sz="1800" b="0" i="0" u="none" strike="noStrike" baseline="0" dirty="0">
              <a:solidFill>
                <a:srgbClr val="211D1E"/>
              </a:solidFill>
              <a:latin typeface="FSAlbert"/>
            </a:endParaRPr>
          </a:p>
          <a:p>
            <a:pPr marL="0" indent="0">
              <a:buNone/>
            </a:pPr>
            <a:r>
              <a:rPr lang="fr-FR" sz="1800" b="0" i="1" u="none" strike="noStrike" baseline="0" dirty="0">
                <a:solidFill>
                  <a:srgbClr val="211D1E"/>
                </a:solidFill>
                <a:latin typeface="FSAlbert"/>
              </a:rPr>
              <a:t>Demander aux élèves de chercher l’infinitif du verbe pour identifier la bonne série : </a:t>
            </a:r>
            <a:r>
              <a:rPr lang="fr-FR" sz="1800" b="1" i="0" u="none" strike="noStrike" baseline="0" dirty="0">
                <a:solidFill>
                  <a:srgbClr val="211D1E"/>
                </a:solidFill>
                <a:latin typeface="FSAlbert"/>
              </a:rPr>
              <a:t>-e, -es, -e </a:t>
            </a:r>
            <a:r>
              <a:rPr lang="fr-FR" sz="1800" b="0" i="1" u="none" strike="noStrike" baseline="0" dirty="0">
                <a:solidFill>
                  <a:srgbClr val="211D1E"/>
                </a:solidFill>
                <a:latin typeface="FSAlbert"/>
              </a:rPr>
              <a:t>ou </a:t>
            </a:r>
            <a:r>
              <a:rPr lang="fr-FR" sz="1800" b="1" i="0" u="none" strike="noStrike" baseline="0" dirty="0">
                <a:solidFill>
                  <a:srgbClr val="211D1E"/>
                </a:solidFill>
                <a:latin typeface="FSAlbert"/>
              </a:rPr>
              <a:t>-s, -s, -t</a:t>
            </a:r>
            <a:r>
              <a:rPr lang="fr-FR" sz="1800" b="0" i="0" u="none" strike="noStrike" baseline="0" dirty="0">
                <a:solidFill>
                  <a:srgbClr val="211D1E"/>
                </a:solidFill>
                <a:latin typeface="FSAlbert"/>
              </a:rPr>
              <a:t>. </a:t>
            </a:r>
            <a:endParaRPr lang="fr-FR" b="1" dirty="0"/>
          </a:p>
        </p:txBody>
      </p:sp>
      <p:sp>
        <p:nvSpPr>
          <p:cNvPr id="4" name="Espace réservé du numéro de diapositive 3"/>
          <p:cNvSpPr>
            <a:spLocks noGrp="1"/>
          </p:cNvSpPr>
          <p:nvPr>
            <p:ph type="sldNum" sz="quarter" idx="5"/>
          </p:nvPr>
        </p:nvSpPr>
        <p:spPr/>
        <p:txBody>
          <a:bodyPr/>
          <a:lstStyle/>
          <a:p>
            <a:fld id="{C5485668-F77C-42BF-B2FC-E27B1855694B}" type="slidenum">
              <a:rPr lang="fr-FR" smtClean="0"/>
              <a:t>28</a:t>
            </a:fld>
            <a:endParaRPr lang="fr-FR"/>
          </a:p>
        </p:txBody>
      </p:sp>
    </p:spTree>
    <p:extLst>
      <p:ext uri="{BB962C8B-B14F-4D97-AF65-F5344CB8AC3E}">
        <p14:creationId xmlns:p14="http://schemas.microsoft.com/office/powerpoint/2010/main" val="17262924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(Affichage avec le mémo)</a:t>
            </a:r>
          </a:p>
          <a:p>
            <a:r>
              <a:rPr lang="fr-FR" b="1" dirty="0"/>
              <a:t>Exercice 2 : </a:t>
            </a:r>
          </a:p>
          <a:p>
            <a:pPr marL="342900" indent="-342900">
              <a:buAutoNum type="alphaLcPeriod"/>
            </a:pPr>
            <a:r>
              <a:rPr lang="fr-FR" sz="1200" b="0" i="0" u="none" strike="noStrike" baseline="0" dirty="0">
                <a:solidFill>
                  <a:srgbClr val="211D1E"/>
                </a:solidFill>
                <a:latin typeface="FSAlbert"/>
              </a:rPr>
              <a:t>L’arbre fleurit en ce moment. </a:t>
            </a:r>
          </a:p>
          <a:p>
            <a:pPr marL="342900" indent="-342900">
              <a:buAutoNum type="alphaLcPeriod"/>
            </a:pPr>
            <a:r>
              <a:rPr lang="fr-FR" sz="1200" b="0" i="0" u="none" strike="noStrike" baseline="0" dirty="0">
                <a:solidFill>
                  <a:srgbClr val="211D1E"/>
                </a:solidFill>
                <a:latin typeface="FSAlbert"/>
              </a:rPr>
              <a:t>Le buisson sent bon. </a:t>
            </a:r>
            <a:endParaRPr lang="fr-FR" sz="1200" b="1" i="0" u="none" strike="noStrike" baseline="0" dirty="0">
              <a:solidFill>
                <a:srgbClr val="00AEEF"/>
              </a:solidFill>
              <a:latin typeface="FSAlbert"/>
            </a:endParaRPr>
          </a:p>
          <a:p>
            <a:pPr marL="342900" indent="-342900">
              <a:buAutoNum type="alphaLcPeriod"/>
            </a:pPr>
            <a:r>
              <a:rPr lang="fr-FR" sz="1200" b="0" i="0" u="none" strike="noStrike" baseline="0" dirty="0">
                <a:solidFill>
                  <a:srgbClr val="211D1E"/>
                </a:solidFill>
                <a:latin typeface="FSAlbert"/>
              </a:rPr>
              <a:t>Une coccinelle vole sur le rosier / les rosiers. L’oiseau la poursuit. </a:t>
            </a:r>
            <a:r>
              <a:rPr lang="fr-FR" sz="1200" b="0" i="1" u="none" strike="noStrike" baseline="0" dirty="0">
                <a:solidFill>
                  <a:srgbClr val="211D1E"/>
                </a:solidFill>
                <a:latin typeface="FSAlbert"/>
              </a:rPr>
              <a:t>Veiller à la variation de la pronominalisation. </a:t>
            </a:r>
            <a:endParaRPr lang="fr-FR" sz="1200" b="1" i="0" u="none" strike="noStrike" baseline="0" dirty="0">
              <a:solidFill>
                <a:srgbClr val="00AEEF"/>
              </a:solidFill>
              <a:latin typeface="FSAlbert"/>
            </a:endParaRPr>
          </a:p>
          <a:p>
            <a:pPr marL="342900" indent="-342900">
              <a:buAutoNum type="alphaLcPeriod"/>
            </a:pPr>
            <a:r>
              <a:rPr lang="fr-FR" sz="1200" b="0" i="0" u="none" strike="noStrike" baseline="0" dirty="0">
                <a:solidFill>
                  <a:srgbClr val="211D1E"/>
                </a:solidFill>
                <a:latin typeface="FSAlbert"/>
              </a:rPr>
              <a:t>Il y a un chat. Le chat joue et la souris se cache. </a:t>
            </a:r>
          </a:p>
          <a:p>
            <a:pPr marL="0" indent="0">
              <a:buNone/>
            </a:pPr>
            <a:endParaRPr lang="fr-FR" sz="1200" b="0" i="0" u="none" strike="noStrike" baseline="0" dirty="0">
              <a:solidFill>
                <a:srgbClr val="211D1E"/>
              </a:solidFill>
              <a:latin typeface="FSAlbert"/>
            </a:endParaRPr>
          </a:p>
          <a:p>
            <a:pPr marL="0" indent="0">
              <a:buNone/>
            </a:pPr>
            <a:r>
              <a:rPr lang="fr-FR" sz="1200" b="0" i="1" u="none" strike="noStrike" baseline="0" dirty="0">
                <a:solidFill>
                  <a:srgbClr val="211D1E"/>
                </a:solidFill>
                <a:latin typeface="FSAlbert"/>
              </a:rPr>
              <a:t>Demander aux élèves de chercher l’infinitif du verbe pour identifier la bonne série : </a:t>
            </a:r>
            <a:r>
              <a:rPr lang="fr-FR" sz="1200" b="1" i="0" u="none" strike="noStrike" baseline="0" dirty="0">
                <a:solidFill>
                  <a:srgbClr val="211D1E"/>
                </a:solidFill>
                <a:latin typeface="FSAlbert"/>
              </a:rPr>
              <a:t>-e, -es, -e </a:t>
            </a:r>
            <a:r>
              <a:rPr lang="fr-FR" sz="1200" b="0" i="1" u="none" strike="noStrike" baseline="0" dirty="0">
                <a:solidFill>
                  <a:srgbClr val="211D1E"/>
                </a:solidFill>
                <a:latin typeface="FSAlbert"/>
              </a:rPr>
              <a:t>ou </a:t>
            </a:r>
            <a:r>
              <a:rPr lang="fr-FR" sz="1200" b="1" i="0" u="none" strike="noStrike" baseline="0" dirty="0">
                <a:solidFill>
                  <a:srgbClr val="211D1E"/>
                </a:solidFill>
                <a:latin typeface="FSAlbert"/>
              </a:rPr>
              <a:t>-s, -s, -t</a:t>
            </a:r>
            <a:r>
              <a:rPr lang="fr-FR" sz="1200" b="0" i="0" u="none" strike="noStrike" baseline="0" dirty="0">
                <a:solidFill>
                  <a:srgbClr val="211D1E"/>
                </a:solidFill>
                <a:latin typeface="FSAlbert"/>
              </a:rPr>
              <a:t>. </a:t>
            </a:r>
            <a:endParaRPr lang="fr-FR" b="1" dirty="0"/>
          </a:p>
          <a:p>
            <a:endParaRPr lang="fr-FR" dirty="0"/>
          </a:p>
        </p:txBody>
      </p:sp>
      <p:sp>
        <p:nvSpPr>
          <p:cNvPr id="4" name="Espace réservé du numéro de diapositive 3"/>
          <p:cNvSpPr>
            <a:spLocks noGrp="1"/>
          </p:cNvSpPr>
          <p:nvPr>
            <p:ph type="sldNum" sz="quarter" idx="5"/>
          </p:nvPr>
        </p:nvSpPr>
        <p:spPr/>
        <p:txBody>
          <a:bodyPr/>
          <a:lstStyle/>
          <a:p>
            <a:fld id="{C5485668-F77C-42BF-B2FC-E27B1855694B}" type="slidenum">
              <a:rPr lang="fr-FR" smtClean="0"/>
              <a:t>29</a:t>
            </a:fld>
            <a:endParaRPr lang="fr-FR"/>
          </a:p>
        </p:txBody>
      </p:sp>
    </p:spTree>
    <p:extLst>
      <p:ext uri="{BB962C8B-B14F-4D97-AF65-F5344CB8AC3E}">
        <p14:creationId xmlns:p14="http://schemas.microsoft.com/office/powerpoint/2010/main" val="487009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0" i="0" u="none" strike="noStrike" baseline="0" dirty="0">
                <a:solidFill>
                  <a:srgbClr val="00AEEF"/>
                </a:solidFill>
                <a:latin typeface="FSAlbert"/>
              </a:rPr>
              <a:t>« On va regarder aujourd’hui ce qui se passe dans la phrase quand on décide de passer la brique-sujet du pluriel au singulier. Qu’est ce qui change ? Combien de mots changent ? </a:t>
            </a:r>
          </a:p>
          <a:p>
            <a:r>
              <a:rPr lang="fr-FR" sz="1800" b="0" i="0" u="none" strike="noStrike" baseline="0" dirty="0">
                <a:solidFill>
                  <a:srgbClr val="00AEEF"/>
                </a:solidFill>
                <a:latin typeface="FSAlbert"/>
              </a:rPr>
              <a:t>La leçon d’aujourd’hui s’appelle </a:t>
            </a:r>
            <a:r>
              <a:rPr lang="fr-FR" sz="1800" b="1" i="1" u="none" strike="noStrike" baseline="0" dirty="0">
                <a:solidFill>
                  <a:srgbClr val="00AEEF"/>
                </a:solidFill>
                <a:latin typeface="FSAlbert"/>
              </a:rPr>
              <a:t>Des lionnes / une lionne (2)</a:t>
            </a:r>
            <a:r>
              <a:rPr lang="fr-FR" sz="1800" b="0" i="1" u="none" strike="noStrike" baseline="0" dirty="0">
                <a:solidFill>
                  <a:srgbClr val="00AEEF"/>
                </a:solidFill>
                <a:latin typeface="FSAlbert"/>
              </a:rPr>
              <a:t>. </a:t>
            </a:r>
            <a:r>
              <a:rPr lang="fr-FR" sz="1800" b="0" i="0" u="none" strike="noStrike" baseline="0" dirty="0">
                <a:solidFill>
                  <a:srgbClr val="00AEEF"/>
                </a:solidFill>
                <a:latin typeface="FSAlbert"/>
              </a:rPr>
              <a:t>On va travailler un peu comme dans la leçon 6, </a:t>
            </a:r>
            <a:r>
              <a:rPr lang="fr-FR" sz="1800" b="1" i="1" u="none" strike="noStrike" baseline="0" dirty="0">
                <a:solidFill>
                  <a:srgbClr val="00AEEF"/>
                </a:solidFill>
                <a:latin typeface="FSAlbert"/>
              </a:rPr>
              <a:t>Des lionnes / une lionne (1) </a:t>
            </a:r>
            <a:r>
              <a:rPr lang="fr-FR" sz="1800" b="0" i="0" u="none" strike="noStrike" baseline="0" dirty="0">
                <a:solidFill>
                  <a:srgbClr val="00AEEF"/>
                </a:solidFill>
                <a:latin typeface="FSAlbert"/>
              </a:rPr>
              <a:t>mais aujourd’hui, on va faire varier toute une phrase avec ses deux briques. » </a:t>
            </a:r>
            <a:endParaRPr lang="fr-FR" sz="1800" b="0" dirty="0"/>
          </a:p>
          <a:p>
            <a:endParaRPr lang="fr-FR" sz="1800" b="0" i="0" u="none" strike="noStrike" baseline="0" dirty="0">
              <a:solidFill>
                <a:srgbClr val="00AEEF"/>
              </a:solidFill>
              <a:latin typeface="FSAlbert"/>
            </a:endParaRPr>
          </a:p>
          <a:p>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0" i="0" u="none" strike="noStrike" baseline="0" dirty="0">
                <a:solidFill>
                  <a:srgbClr val="00AEEF"/>
                </a:solidFill>
                <a:latin typeface="FSAlbert"/>
              </a:rPr>
              <a:t>« À votre avis, qu’est-ce qui va changer ? Est-ce que tous les mots vont changer quand on va passer du pluriel au singulier ? »</a:t>
            </a:r>
          </a:p>
          <a:p>
            <a:r>
              <a:rPr lang="fr-FR" sz="1800" b="1" i="0" u="none" strike="noStrike" baseline="0" dirty="0">
                <a:solidFill>
                  <a:srgbClr val="211D1E"/>
                </a:solidFill>
                <a:latin typeface="FSAlbert"/>
              </a:rPr>
              <a:t>Noter </a:t>
            </a:r>
            <a:r>
              <a:rPr lang="fr-FR" sz="1800" b="0" i="0" u="none" strike="noStrike" baseline="0" dirty="0">
                <a:solidFill>
                  <a:srgbClr val="211D1E"/>
                </a:solidFill>
                <a:latin typeface="FSAlbert"/>
              </a:rPr>
              <a:t>les réponses des élèves.</a:t>
            </a:r>
          </a:p>
          <a:p>
            <a:r>
              <a:rPr lang="fr-FR" sz="1800" b="0" i="0" u="none" strike="noStrike" baseline="0" dirty="0">
                <a:solidFill>
                  <a:srgbClr val="211D1E"/>
                </a:solidFill>
                <a:latin typeface="FSAlbert"/>
              </a:rPr>
              <a:t>Et </a:t>
            </a:r>
            <a:r>
              <a:rPr lang="fr-FR" sz="1800" b="1" i="0" u="none" strike="noStrike" baseline="0" dirty="0">
                <a:solidFill>
                  <a:srgbClr val="211D1E"/>
                </a:solidFill>
                <a:latin typeface="FSAlbert"/>
              </a:rPr>
              <a:t>annoncer </a:t>
            </a:r>
            <a:r>
              <a:rPr lang="fr-FR" sz="1800" b="0" i="0" u="none" strike="noStrike" baseline="0" dirty="0">
                <a:solidFill>
                  <a:srgbClr val="211D1E"/>
                </a:solidFill>
                <a:latin typeface="FSAlbert"/>
              </a:rPr>
              <a:t>: </a:t>
            </a:r>
            <a:r>
              <a:rPr lang="fr-FR" sz="1800" b="0" i="0" u="none" strike="noStrike" baseline="0" dirty="0">
                <a:solidFill>
                  <a:srgbClr val="00AEEF"/>
                </a:solidFill>
                <a:latin typeface="FSAlbert"/>
              </a:rPr>
              <a:t>« La classe y reviendra. »</a:t>
            </a:r>
            <a:endParaRPr lang="fr-FR" dirty="0"/>
          </a:p>
        </p:txBody>
      </p:sp>
      <p:sp>
        <p:nvSpPr>
          <p:cNvPr id="4" name="Espace réservé du numéro de diapositive 3"/>
          <p:cNvSpPr>
            <a:spLocks noGrp="1"/>
          </p:cNvSpPr>
          <p:nvPr>
            <p:ph type="sldNum" sz="quarter" idx="5"/>
          </p:nvPr>
        </p:nvSpPr>
        <p:spPr/>
        <p:txBody>
          <a:bodyPr/>
          <a:lstStyle/>
          <a:p>
            <a:fld id="{C5485668-F77C-42BF-B2FC-E27B1855694B}" type="slidenum">
              <a:rPr lang="fr-FR" smtClean="0"/>
              <a:t>3</a:t>
            </a:fld>
            <a:endParaRPr lang="fr-FR"/>
          </a:p>
        </p:txBody>
      </p:sp>
    </p:spTree>
    <p:extLst>
      <p:ext uri="{BB962C8B-B14F-4D97-AF65-F5344CB8AC3E}">
        <p14:creationId xmlns:p14="http://schemas.microsoft.com/office/powerpoint/2010/main" val="750650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3 : </a:t>
            </a:r>
          </a:p>
          <a:p>
            <a:r>
              <a:rPr lang="fr-FR" sz="1800" b="0" i="0" u="none" strike="noStrike" baseline="0" dirty="0">
                <a:solidFill>
                  <a:srgbClr val="211D1E"/>
                </a:solidFill>
                <a:latin typeface="FSAlbert"/>
              </a:rPr>
              <a:t>Le lézard se chauffe au soleil. Il surveille les insectes. </a:t>
            </a:r>
          </a:p>
          <a:p>
            <a:r>
              <a:rPr lang="fr-FR" sz="1800" b="0" i="0" u="none" strike="noStrike" baseline="0" dirty="0">
                <a:solidFill>
                  <a:srgbClr val="211D1E"/>
                </a:solidFill>
                <a:latin typeface="FSAlbert"/>
              </a:rPr>
              <a:t>Des mouches passent par là, il tire la langue et il attrape son repas. </a:t>
            </a:r>
          </a:p>
          <a:p>
            <a:endParaRPr lang="fr-FR" sz="1800" b="0" i="0" u="none" strike="noStrike" baseline="0" dirty="0">
              <a:solidFill>
                <a:srgbClr val="211D1E"/>
              </a:solidFill>
              <a:latin typeface="FSAlbert"/>
            </a:endParaRPr>
          </a:p>
          <a:p>
            <a:r>
              <a:rPr lang="fr-FR" sz="1800" b="0" i="1" u="none" strike="noStrike" baseline="0" dirty="0">
                <a:solidFill>
                  <a:srgbClr val="211D1E"/>
                </a:solidFill>
                <a:latin typeface="FSAlbert"/>
              </a:rPr>
              <a:t>Demander aux élèves de chercher l’infinitif du verbe pour identifier la bonne série : </a:t>
            </a:r>
            <a:r>
              <a:rPr lang="fr-FR" sz="1800" b="1" i="0" u="none" strike="noStrike" baseline="0" dirty="0">
                <a:solidFill>
                  <a:srgbClr val="211D1E"/>
                </a:solidFill>
                <a:latin typeface="FSAlbert"/>
              </a:rPr>
              <a:t>-e, -es, -e </a:t>
            </a:r>
            <a:r>
              <a:rPr lang="fr-FR" sz="1800" b="0" i="1" u="none" strike="noStrike" baseline="0" dirty="0">
                <a:solidFill>
                  <a:srgbClr val="211D1E"/>
                </a:solidFill>
                <a:latin typeface="FSAlbert"/>
              </a:rPr>
              <a:t>ou </a:t>
            </a:r>
            <a:r>
              <a:rPr lang="fr-FR" sz="1800" b="1" i="0" u="none" strike="noStrike" baseline="0" dirty="0">
                <a:solidFill>
                  <a:srgbClr val="211D1E"/>
                </a:solidFill>
                <a:latin typeface="FSAlbert"/>
              </a:rPr>
              <a:t>-s, -s, -t</a:t>
            </a:r>
            <a:r>
              <a:rPr lang="fr-FR" sz="1800" b="0" i="0" u="none" strike="noStrike" baseline="0" dirty="0">
                <a:solidFill>
                  <a:srgbClr val="211D1E"/>
                </a:solidFill>
                <a:latin typeface="FSAlbert"/>
              </a:rPr>
              <a:t>. </a:t>
            </a:r>
            <a:endParaRPr lang="fr-FR" b="0" dirty="0"/>
          </a:p>
        </p:txBody>
      </p:sp>
      <p:sp>
        <p:nvSpPr>
          <p:cNvPr id="4" name="Espace réservé du numéro de diapositive 3"/>
          <p:cNvSpPr>
            <a:spLocks noGrp="1"/>
          </p:cNvSpPr>
          <p:nvPr>
            <p:ph type="sldNum" sz="quarter" idx="5"/>
          </p:nvPr>
        </p:nvSpPr>
        <p:spPr/>
        <p:txBody>
          <a:bodyPr/>
          <a:lstStyle/>
          <a:p>
            <a:fld id="{C5485668-F77C-42BF-B2FC-E27B1855694B}" type="slidenum">
              <a:rPr lang="fr-FR" smtClean="0"/>
              <a:t>30</a:t>
            </a:fld>
            <a:endParaRPr lang="fr-FR"/>
          </a:p>
        </p:txBody>
      </p:sp>
    </p:spTree>
    <p:extLst>
      <p:ext uri="{BB962C8B-B14F-4D97-AF65-F5344CB8AC3E}">
        <p14:creationId xmlns:p14="http://schemas.microsoft.com/office/powerpoint/2010/main" val="33247682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(Affichage avec le mémo)</a:t>
            </a:r>
          </a:p>
          <a:p>
            <a:r>
              <a:rPr lang="fr-FR" b="1" dirty="0"/>
              <a:t>Exercice 3 : </a:t>
            </a:r>
          </a:p>
          <a:p>
            <a:r>
              <a:rPr lang="fr-FR" sz="1200" b="0" i="0" u="none" strike="noStrike" baseline="0" dirty="0">
                <a:solidFill>
                  <a:srgbClr val="211D1E"/>
                </a:solidFill>
                <a:latin typeface="FSAlbert"/>
              </a:rPr>
              <a:t>Le lézard se chauffe au soleil. Il surveille les insectes. </a:t>
            </a:r>
          </a:p>
          <a:p>
            <a:r>
              <a:rPr lang="fr-FR" sz="1200" b="0" i="0" u="none" strike="noStrike" baseline="0" dirty="0">
                <a:solidFill>
                  <a:srgbClr val="211D1E"/>
                </a:solidFill>
                <a:latin typeface="FSAlbert"/>
              </a:rPr>
              <a:t>Des mouches passent par là, il tire la langue et il attrape son repas. </a:t>
            </a:r>
          </a:p>
          <a:p>
            <a:endParaRPr lang="fr-FR" sz="1200" b="0" i="0" u="none" strike="noStrike" baseline="0" dirty="0">
              <a:solidFill>
                <a:srgbClr val="211D1E"/>
              </a:solidFill>
              <a:latin typeface="FSAlbert"/>
            </a:endParaRPr>
          </a:p>
          <a:p>
            <a:r>
              <a:rPr lang="fr-FR" sz="1200" b="0" i="1" u="none" strike="noStrike" baseline="0">
                <a:solidFill>
                  <a:srgbClr val="211D1E"/>
                </a:solidFill>
                <a:latin typeface="FSAlbert"/>
              </a:rPr>
              <a:t>Demander aux élèves de chercher l’infinitif du verbe pour identifier la bonne série : </a:t>
            </a:r>
            <a:r>
              <a:rPr lang="fr-FR" sz="1200" b="1" i="0" u="none" strike="noStrike" baseline="0">
                <a:solidFill>
                  <a:srgbClr val="211D1E"/>
                </a:solidFill>
                <a:latin typeface="FSAlbert"/>
              </a:rPr>
              <a:t>-e, -es, -e </a:t>
            </a:r>
            <a:r>
              <a:rPr lang="fr-FR" sz="1200" b="0" i="1" u="none" strike="noStrike" baseline="0">
                <a:solidFill>
                  <a:srgbClr val="211D1E"/>
                </a:solidFill>
                <a:latin typeface="FSAlbert"/>
              </a:rPr>
              <a:t>ou </a:t>
            </a:r>
            <a:r>
              <a:rPr lang="fr-FR" sz="1200" b="1" i="0" u="none" strike="noStrike" baseline="0">
                <a:solidFill>
                  <a:srgbClr val="211D1E"/>
                </a:solidFill>
                <a:latin typeface="FSAlbert"/>
              </a:rPr>
              <a:t>-s, -s, -t</a:t>
            </a:r>
            <a:r>
              <a:rPr lang="fr-FR" sz="1200" b="0" i="0" u="none" strike="noStrike" baseline="0">
                <a:solidFill>
                  <a:srgbClr val="211D1E"/>
                </a:solidFill>
                <a:latin typeface="FSAlbert"/>
              </a:rPr>
              <a:t>. </a:t>
            </a:r>
            <a:endParaRPr lang="fr-FR" b="0"/>
          </a:p>
          <a:p>
            <a:endParaRPr lang="fr-FR" i="1" dirty="0"/>
          </a:p>
        </p:txBody>
      </p:sp>
      <p:sp>
        <p:nvSpPr>
          <p:cNvPr id="4" name="Espace réservé du numéro de diapositive 3"/>
          <p:cNvSpPr>
            <a:spLocks noGrp="1"/>
          </p:cNvSpPr>
          <p:nvPr>
            <p:ph type="sldNum" sz="quarter" idx="5"/>
          </p:nvPr>
        </p:nvSpPr>
        <p:spPr/>
        <p:txBody>
          <a:bodyPr/>
          <a:lstStyle/>
          <a:p>
            <a:fld id="{C5485668-F77C-42BF-B2FC-E27B1855694B}" type="slidenum">
              <a:rPr lang="fr-FR" smtClean="0"/>
              <a:t>31</a:t>
            </a:fld>
            <a:endParaRPr lang="fr-FR"/>
          </a:p>
        </p:txBody>
      </p:sp>
    </p:spTree>
    <p:extLst>
      <p:ext uri="{BB962C8B-B14F-4D97-AF65-F5344CB8AC3E}">
        <p14:creationId xmlns:p14="http://schemas.microsoft.com/office/powerpoint/2010/main" val="3392641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PHASE 2 : </a:t>
            </a:r>
            <a:r>
              <a:rPr lang="fr-FR" b="1" i="1" dirty="0"/>
              <a:t>Variation</a:t>
            </a:r>
            <a:r>
              <a:rPr lang="fr-FR" b="1" dirty="0"/>
              <a:t>. Passer une phrase du pluriel au singulier </a:t>
            </a:r>
          </a:p>
          <a:p>
            <a:endParaRPr lang="fr-FR" b="1" dirty="0"/>
          </a:p>
          <a:p>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0" i="0" u="none" strike="noStrike" baseline="0" dirty="0">
                <a:solidFill>
                  <a:srgbClr val="00AEEF"/>
                </a:solidFill>
                <a:latin typeface="FSAlbert"/>
              </a:rPr>
              <a:t>« Expliquez avec vos mots ce qu’on apprend dans ce texte. » </a:t>
            </a:r>
          </a:p>
          <a:p>
            <a:pPr algn="l"/>
            <a:endParaRPr lang="fr-FR" sz="1800" b="0" i="0" u="none" strike="noStrike" baseline="0" dirty="0">
              <a:solidFill>
                <a:srgbClr val="000000"/>
              </a:solidFill>
              <a:latin typeface="FSAlbert"/>
            </a:endParaRPr>
          </a:p>
          <a:p>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0" i="0" u="none" strike="noStrike" baseline="0" dirty="0">
                <a:solidFill>
                  <a:srgbClr val="00AEEF"/>
                </a:solidFill>
                <a:latin typeface="FSAlbert"/>
              </a:rPr>
              <a:t>« On va transformer ce texte qui parle </a:t>
            </a:r>
            <a:r>
              <a:rPr lang="fr-FR" sz="1800" b="1" i="0" u="none" strike="noStrike" baseline="0" dirty="0">
                <a:solidFill>
                  <a:srgbClr val="00AEEF"/>
                </a:solidFill>
                <a:latin typeface="FSAlbert"/>
              </a:rPr>
              <a:t>des </a:t>
            </a:r>
            <a:r>
              <a:rPr lang="fr-FR" sz="1800" b="0" i="0" u="none" strike="noStrike" baseline="0" dirty="0">
                <a:solidFill>
                  <a:srgbClr val="00AEEF"/>
                </a:solidFill>
                <a:latin typeface="FSAlbert"/>
              </a:rPr>
              <a:t>lionnes. Le mot </a:t>
            </a:r>
            <a:r>
              <a:rPr lang="fr-FR" sz="1800" b="0" i="1" u="none" strike="noStrike" baseline="0" dirty="0">
                <a:solidFill>
                  <a:srgbClr val="00AEEF"/>
                </a:solidFill>
                <a:latin typeface="FSAlbert"/>
              </a:rPr>
              <a:t>lionnes </a:t>
            </a:r>
            <a:r>
              <a:rPr lang="fr-FR" sz="1800" b="0" i="0" u="none" strike="noStrike" baseline="0" dirty="0">
                <a:solidFill>
                  <a:srgbClr val="00AEEF"/>
                </a:solidFill>
                <a:latin typeface="FSAlbert"/>
              </a:rPr>
              <a:t>est au pluriel. On va le transformer pour parler de </a:t>
            </a:r>
            <a:r>
              <a:rPr lang="fr-FR" sz="1800" b="1" i="0" u="none" strike="noStrike" baseline="0" dirty="0">
                <a:solidFill>
                  <a:srgbClr val="00AEEF"/>
                </a:solidFill>
                <a:latin typeface="FSAlbert"/>
              </a:rPr>
              <a:t>la </a:t>
            </a:r>
            <a:r>
              <a:rPr lang="fr-FR" sz="1800" b="0" i="0" u="none" strike="noStrike" baseline="0" dirty="0">
                <a:solidFill>
                  <a:srgbClr val="00AEEF"/>
                </a:solidFill>
                <a:latin typeface="FSAlbert"/>
              </a:rPr>
              <a:t>lionne en général. </a:t>
            </a:r>
          </a:p>
          <a:p>
            <a:r>
              <a:rPr lang="fr-FR" sz="1800" b="0" i="0" u="none" strike="noStrike" baseline="0" dirty="0">
                <a:solidFill>
                  <a:srgbClr val="00AEEF"/>
                </a:solidFill>
                <a:latin typeface="FSAlbert"/>
              </a:rPr>
              <a:t>On va mettre le mot </a:t>
            </a:r>
            <a:r>
              <a:rPr lang="fr-FR" sz="1800" b="0" i="1" u="none" strike="noStrike" baseline="0" dirty="0">
                <a:solidFill>
                  <a:srgbClr val="00AEEF"/>
                </a:solidFill>
                <a:latin typeface="FSAlbert"/>
              </a:rPr>
              <a:t>lionnes </a:t>
            </a:r>
            <a:r>
              <a:rPr lang="fr-FR" sz="1800" b="0" i="0" u="none" strike="noStrike" baseline="0" dirty="0">
                <a:solidFill>
                  <a:srgbClr val="00AEEF"/>
                </a:solidFill>
                <a:latin typeface="FSAlbert"/>
              </a:rPr>
              <a:t>au singulier. Est-ce que ça va changer quelque chose au texte d’après vous ? » </a:t>
            </a:r>
          </a:p>
          <a:p>
            <a:r>
              <a:rPr lang="fr-FR" sz="1800" b="1" i="0" u="sng" strike="noStrike" baseline="0" dirty="0">
                <a:solidFill>
                  <a:srgbClr val="68BD44"/>
                </a:solidFill>
                <a:latin typeface="FSAlbert"/>
              </a:rPr>
              <a:t>Réponse attendue </a:t>
            </a:r>
            <a:r>
              <a:rPr lang="fr-FR" sz="1800" b="1" i="0" u="none" strike="noStrike" baseline="0" dirty="0">
                <a:solidFill>
                  <a:srgbClr val="68BD44"/>
                </a:solidFill>
                <a:latin typeface="FSAlbert"/>
              </a:rPr>
              <a:t>: </a:t>
            </a:r>
            <a:endParaRPr lang="fr-FR" sz="1800" b="0" i="0" u="none" strike="noStrike" baseline="0" dirty="0">
              <a:solidFill>
                <a:srgbClr val="68BD44"/>
              </a:solidFill>
              <a:latin typeface="FSAlbert"/>
            </a:endParaRPr>
          </a:p>
          <a:p>
            <a:r>
              <a:rPr lang="fr-FR" sz="1800" b="0" i="0" u="none" strike="noStrike" baseline="0" dirty="0">
                <a:solidFill>
                  <a:srgbClr val="211D1E"/>
                </a:solidFill>
                <a:latin typeface="FSAlbert"/>
              </a:rPr>
              <a:t>Certains mots vont changer, on va enlever des </a:t>
            </a:r>
            <a:r>
              <a:rPr lang="fr-FR" sz="1800" b="1" i="0" u="none" strike="noStrike" baseline="0" dirty="0">
                <a:solidFill>
                  <a:srgbClr val="211D1E"/>
                </a:solidFill>
                <a:latin typeface="FSAlbert"/>
              </a:rPr>
              <a:t>-s</a:t>
            </a:r>
            <a:r>
              <a:rPr lang="fr-FR" sz="1800" b="0" i="0" u="none" strike="noStrike" baseline="0" dirty="0">
                <a:solidFill>
                  <a:srgbClr val="211D1E"/>
                </a:solidFill>
                <a:latin typeface="FSAlbert"/>
              </a:rPr>
              <a:t>, des </a:t>
            </a:r>
            <a:r>
              <a:rPr lang="fr-FR" sz="1800" b="1" i="0" u="none" strike="noStrike" baseline="0" dirty="0">
                <a:solidFill>
                  <a:srgbClr val="211D1E"/>
                </a:solidFill>
                <a:latin typeface="FSAlbert"/>
              </a:rPr>
              <a:t>-x </a:t>
            </a:r>
            <a:r>
              <a:rPr lang="fr-FR" sz="1800" b="0" i="0" u="none" strike="noStrike" baseline="0" dirty="0">
                <a:solidFill>
                  <a:srgbClr val="211D1E"/>
                </a:solidFill>
                <a:latin typeface="FSAlbert"/>
              </a:rPr>
              <a:t>et des </a:t>
            </a:r>
            <a:r>
              <a:rPr lang="fr-FR" sz="1800" b="1" i="0" u="none" strike="noStrike" baseline="0" dirty="0">
                <a:solidFill>
                  <a:srgbClr val="211D1E"/>
                </a:solidFill>
                <a:latin typeface="FSAlbert"/>
              </a:rPr>
              <a:t>-</a:t>
            </a:r>
            <a:r>
              <a:rPr lang="fr-FR" sz="1800" b="1" i="0" u="none" strike="noStrike" baseline="0" dirty="0" err="1">
                <a:solidFill>
                  <a:srgbClr val="211D1E"/>
                </a:solidFill>
                <a:latin typeface="FSAlbert"/>
              </a:rPr>
              <a:t>ent</a:t>
            </a:r>
            <a:r>
              <a:rPr lang="fr-FR" sz="1800" b="0" i="1" u="none" strike="noStrike" baseline="0" dirty="0">
                <a:solidFill>
                  <a:srgbClr val="211D1E"/>
                </a:solidFill>
                <a:latin typeface="FSAlbert"/>
              </a:rPr>
              <a:t>. </a:t>
            </a:r>
            <a:endParaRPr lang="fr-FR" sz="1800" b="0" i="0" u="none" strike="noStrike" baseline="0" dirty="0">
              <a:solidFill>
                <a:srgbClr val="00AEEF"/>
              </a:solidFill>
              <a:latin typeface="FSAlbert"/>
            </a:endParaRPr>
          </a:p>
          <a:p>
            <a:endParaRPr lang="fr-FR" b="1" dirty="0"/>
          </a:p>
        </p:txBody>
      </p:sp>
      <p:sp>
        <p:nvSpPr>
          <p:cNvPr id="4" name="Espace réservé du numéro de diapositive 3"/>
          <p:cNvSpPr>
            <a:spLocks noGrp="1"/>
          </p:cNvSpPr>
          <p:nvPr>
            <p:ph type="sldNum" sz="quarter" idx="5"/>
          </p:nvPr>
        </p:nvSpPr>
        <p:spPr/>
        <p:txBody>
          <a:bodyPr/>
          <a:lstStyle/>
          <a:p>
            <a:fld id="{C5485668-F77C-42BF-B2FC-E27B1855694B}" type="slidenum">
              <a:rPr lang="fr-FR" smtClean="0"/>
              <a:t>4</a:t>
            </a:fld>
            <a:endParaRPr lang="fr-FR"/>
          </a:p>
        </p:txBody>
      </p:sp>
    </p:spTree>
    <p:extLst>
      <p:ext uri="{BB962C8B-B14F-4D97-AF65-F5344CB8AC3E}">
        <p14:creationId xmlns:p14="http://schemas.microsoft.com/office/powerpoint/2010/main" val="1320351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1" i="0" u="none" strike="noStrike" baseline="0" dirty="0">
                <a:solidFill>
                  <a:srgbClr val="000000"/>
                </a:solidFill>
                <a:latin typeface="FSAlbert"/>
              </a:rPr>
              <a:t>Distribuer</a:t>
            </a:r>
            <a:r>
              <a:rPr lang="fr-FR" sz="1800" b="0" i="0" u="none" strike="noStrike" baseline="0" dirty="0">
                <a:solidFill>
                  <a:srgbClr val="000000"/>
                </a:solidFill>
                <a:latin typeface="FSAlbert"/>
              </a:rPr>
              <a:t> le texte (cf. </a:t>
            </a:r>
            <a:r>
              <a:rPr lang="fr-FR" sz="1800" b="0" i="1" u="none" strike="noStrike" baseline="0" dirty="0">
                <a:solidFill>
                  <a:srgbClr val="000000"/>
                </a:solidFill>
                <a:latin typeface="FSAlbert"/>
              </a:rPr>
              <a:t>Fichier Photocopiable</a:t>
            </a:r>
            <a:r>
              <a:rPr lang="fr-FR" sz="1800" b="0" i="0" u="none" strike="noStrike" baseline="0" dirty="0">
                <a:solidFill>
                  <a:srgbClr val="000000"/>
                </a:solidFill>
                <a:latin typeface="FSAlbert"/>
              </a:rPr>
              <a:t>).</a:t>
            </a:r>
          </a:p>
          <a:p>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0" i="0" u="none" strike="noStrike" baseline="0" dirty="0">
                <a:solidFill>
                  <a:srgbClr val="00AEEF"/>
                </a:solidFill>
                <a:latin typeface="FSAlbert"/>
              </a:rPr>
              <a:t>« Écrivez le même texte en parlant de </a:t>
            </a:r>
            <a:r>
              <a:rPr lang="fr-FR" sz="1800" b="1" i="0" u="none" strike="noStrike" baseline="0" dirty="0">
                <a:solidFill>
                  <a:srgbClr val="00AEEF"/>
                </a:solidFill>
                <a:latin typeface="FSAlbert"/>
              </a:rPr>
              <a:t>la </a:t>
            </a:r>
            <a:r>
              <a:rPr lang="fr-FR" sz="1800" b="0" i="0" u="none" strike="noStrike" baseline="0" dirty="0">
                <a:solidFill>
                  <a:srgbClr val="00AEEF"/>
                </a:solidFill>
                <a:latin typeface="FSAlbert"/>
              </a:rPr>
              <a:t>lionne en général. »</a:t>
            </a:r>
          </a:p>
          <a:p>
            <a:r>
              <a:rPr lang="fr-FR" sz="1800" b="0" i="0" u="none" strike="noStrike" baseline="0" dirty="0">
                <a:solidFill>
                  <a:srgbClr val="00AEEF"/>
                </a:solidFill>
                <a:latin typeface="FSAlbert"/>
              </a:rPr>
              <a:t>« À quoi faut-il faire attention ? »</a:t>
            </a:r>
          </a:p>
          <a:p>
            <a:r>
              <a:rPr lang="fr-FR" sz="1800" b="1" i="0" u="sng" strike="noStrike" baseline="0" dirty="0">
                <a:solidFill>
                  <a:srgbClr val="68BD44"/>
                </a:solidFill>
                <a:latin typeface="FSAlbert"/>
              </a:rPr>
              <a:t>Réponse attendue</a:t>
            </a:r>
            <a:r>
              <a:rPr lang="fr-FR" sz="1800" b="1" i="0" u="none" strike="noStrike" baseline="0" dirty="0">
                <a:solidFill>
                  <a:srgbClr val="68BD44"/>
                </a:solidFill>
                <a:latin typeface="FSAlbert"/>
              </a:rPr>
              <a:t> : </a:t>
            </a:r>
            <a:endParaRPr lang="fr-FR" sz="1800" b="0" i="0" u="none" strike="noStrike" baseline="0" dirty="0">
              <a:solidFill>
                <a:srgbClr val="68BD44"/>
              </a:solidFill>
              <a:latin typeface="FSAlbert"/>
            </a:endParaRPr>
          </a:p>
          <a:p>
            <a:r>
              <a:rPr lang="fr-FR" sz="1800" b="0" i="0" u="none" strike="noStrike" baseline="0" dirty="0">
                <a:solidFill>
                  <a:srgbClr val="211D1E"/>
                </a:solidFill>
                <a:latin typeface="FSAlbert"/>
              </a:rPr>
              <a:t>Accorder les déterminants, les noms et les adjectifs.</a:t>
            </a:r>
          </a:p>
          <a:p>
            <a:r>
              <a:rPr lang="fr-FR" sz="1800" b="0" i="0" u="none" strike="noStrike" baseline="0" dirty="0">
                <a:solidFill>
                  <a:srgbClr val="211D1E"/>
                </a:solidFill>
                <a:latin typeface="FSAlbert"/>
              </a:rPr>
              <a:t>Accorder le verbe.</a:t>
            </a:r>
          </a:p>
          <a:p>
            <a:endParaRPr lang="fr-FR" sz="1800" b="0" i="0" u="none" strike="noStrike" baseline="0" dirty="0">
              <a:solidFill>
                <a:srgbClr val="211D1E"/>
              </a:solidFill>
              <a:latin typeface="FSAlbert"/>
            </a:endParaRPr>
          </a:p>
          <a:p>
            <a:r>
              <a:rPr lang="fr-FR" b="1" i="1" dirty="0"/>
              <a:t>Différenciation : </a:t>
            </a:r>
            <a:r>
              <a:rPr lang="fr-FR" sz="1200" b="0" i="0" u="none" strike="noStrike" baseline="0" dirty="0">
                <a:solidFill>
                  <a:srgbClr val="211D1E"/>
                </a:solidFill>
                <a:latin typeface="FSAlbert"/>
              </a:rPr>
              <a:t>Avec les élèves pour qui l’accord est encore une notion complexe, vous pouvez procéder en prenant les mots par groupes pour effectuer la variation.</a:t>
            </a:r>
          </a:p>
          <a:p>
            <a:pPr marR="7200"/>
            <a:r>
              <a:rPr lang="fr-FR" sz="1200" b="0" i="0" u="none" strike="noStrike" baseline="0" dirty="0">
                <a:solidFill>
                  <a:srgbClr val="211D1E"/>
                </a:solidFill>
                <a:latin typeface="FSAlbert"/>
              </a:rPr>
              <a:t>Par exemple, pour la première phrase :</a:t>
            </a:r>
          </a:p>
          <a:p>
            <a:pPr marR="7200"/>
            <a:r>
              <a:rPr lang="fr-FR" sz="1200" b="0" i="0" u="none" strike="noStrike" baseline="0" dirty="0">
                <a:solidFill>
                  <a:srgbClr val="211D1E"/>
                </a:solidFill>
                <a:latin typeface="FSAlbert"/>
              </a:rPr>
              <a:t>Les lionnes (➜ la lionne)</a:t>
            </a:r>
          </a:p>
          <a:p>
            <a:pPr marR="7200"/>
            <a:r>
              <a:rPr lang="fr-FR" sz="1200" b="0" i="0" u="none" strike="noStrike" baseline="0" dirty="0">
                <a:solidFill>
                  <a:srgbClr val="211D1E"/>
                </a:solidFill>
                <a:latin typeface="FSAlbert"/>
              </a:rPr>
              <a:t>Les lionnes dirigent (➜ la lionne dirige). Etc.</a:t>
            </a:r>
          </a:p>
          <a:p>
            <a:endParaRPr lang="fr-FR" dirty="0"/>
          </a:p>
        </p:txBody>
      </p:sp>
      <p:sp>
        <p:nvSpPr>
          <p:cNvPr id="4" name="Espace réservé du numéro de diapositive 3"/>
          <p:cNvSpPr>
            <a:spLocks noGrp="1"/>
          </p:cNvSpPr>
          <p:nvPr>
            <p:ph type="sldNum" sz="quarter" idx="5"/>
          </p:nvPr>
        </p:nvSpPr>
        <p:spPr/>
        <p:txBody>
          <a:bodyPr/>
          <a:lstStyle/>
          <a:p>
            <a:fld id="{C5485668-F77C-42BF-B2FC-E27B1855694B}" type="slidenum">
              <a:rPr lang="fr-FR" smtClean="0"/>
              <a:t>5</a:t>
            </a:fld>
            <a:endParaRPr lang="fr-FR"/>
          </a:p>
        </p:txBody>
      </p:sp>
    </p:spTree>
    <p:extLst>
      <p:ext uri="{BB962C8B-B14F-4D97-AF65-F5344CB8AC3E}">
        <p14:creationId xmlns:p14="http://schemas.microsoft.com/office/powerpoint/2010/main" val="1334851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effectLst/>
                <a:latin typeface="Segoe UI" panose="020B0502040204020203" pitchFamily="34" charset="0"/>
              </a:rPr>
              <a:t>Avec l’aide des élèves, </a:t>
            </a:r>
            <a:r>
              <a:rPr lang="fr-FR" sz="1800" b="1" dirty="0">
                <a:effectLst/>
                <a:latin typeface="Segoe UI" panose="020B0502040204020203" pitchFamily="34" charset="0"/>
              </a:rPr>
              <a:t>dire</a:t>
            </a:r>
            <a:r>
              <a:rPr lang="fr-FR" sz="1800" dirty="0">
                <a:effectLst/>
                <a:latin typeface="Segoe UI" panose="020B0502040204020203" pitchFamily="34" charset="0"/>
              </a:rPr>
              <a:t> le texte au singulier et </a:t>
            </a:r>
            <a:r>
              <a:rPr lang="fr-FR" sz="1800" b="1" dirty="0">
                <a:effectLst/>
                <a:latin typeface="Segoe UI" panose="020B0502040204020203" pitchFamily="34" charset="0"/>
              </a:rPr>
              <a:t>pointer</a:t>
            </a:r>
            <a:r>
              <a:rPr lang="fr-FR" sz="1800" dirty="0">
                <a:effectLst/>
                <a:latin typeface="Segoe UI" panose="020B0502040204020203" pitchFamily="34" charset="0"/>
              </a:rPr>
              <a:t> les changements à apporter.</a:t>
            </a:r>
            <a:endParaRPr lang="fr-FR" sz="1800" b="0" i="0" u="none" strike="noStrike" baseline="0" dirty="0">
              <a:solidFill>
                <a:srgbClr val="211D1E"/>
              </a:solidFill>
              <a:latin typeface="FSAlbert"/>
            </a:endParaRPr>
          </a:p>
        </p:txBody>
      </p:sp>
      <p:sp>
        <p:nvSpPr>
          <p:cNvPr id="4" name="Espace réservé du numéro de diapositive 3"/>
          <p:cNvSpPr>
            <a:spLocks noGrp="1"/>
          </p:cNvSpPr>
          <p:nvPr>
            <p:ph type="sldNum" sz="quarter" idx="5"/>
          </p:nvPr>
        </p:nvSpPr>
        <p:spPr/>
        <p:txBody>
          <a:bodyPr/>
          <a:lstStyle/>
          <a:p>
            <a:fld id="{C5485668-F77C-42BF-B2FC-E27B1855694B}" type="slidenum">
              <a:rPr lang="fr-FR" smtClean="0"/>
              <a:t>6</a:t>
            </a:fld>
            <a:endParaRPr lang="fr-FR"/>
          </a:p>
        </p:txBody>
      </p:sp>
    </p:spTree>
    <p:extLst>
      <p:ext uri="{BB962C8B-B14F-4D97-AF65-F5344CB8AC3E}">
        <p14:creationId xmlns:p14="http://schemas.microsoft.com/office/powerpoint/2010/main" val="119919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Après une dizaine de minutes, afficher la correction. </a:t>
            </a:r>
          </a:p>
        </p:txBody>
      </p:sp>
      <p:sp>
        <p:nvSpPr>
          <p:cNvPr id="4" name="Espace réservé du numéro de diapositive 3"/>
          <p:cNvSpPr>
            <a:spLocks noGrp="1"/>
          </p:cNvSpPr>
          <p:nvPr>
            <p:ph type="sldNum" sz="quarter" idx="5"/>
          </p:nvPr>
        </p:nvSpPr>
        <p:spPr/>
        <p:txBody>
          <a:bodyPr/>
          <a:lstStyle/>
          <a:p>
            <a:fld id="{C5485668-F77C-42BF-B2FC-E27B1855694B}" type="slidenum">
              <a:rPr lang="fr-FR" smtClean="0"/>
              <a:t>7</a:t>
            </a:fld>
            <a:endParaRPr lang="fr-FR"/>
          </a:p>
        </p:txBody>
      </p:sp>
    </p:spTree>
    <p:extLst>
      <p:ext uri="{BB962C8B-B14F-4D97-AF65-F5344CB8AC3E}">
        <p14:creationId xmlns:p14="http://schemas.microsoft.com/office/powerpoint/2010/main" val="2420792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PHASE 3 : </a:t>
            </a:r>
            <a:r>
              <a:rPr lang="fr-FR" b="1" i="1" dirty="0"/>
              <a:t>Observation. </a:t>
            </a:r>
            <a:r>
              <a:rPr lang="fr-FR" b="1" i="0" dirty="0"/>
              <a:t>Identifier les mots qui changent et ceux qui ne changent pas </a:t>
            </a:r>
          </a:p>
          <a:p>
            <a:endParaRPr lang="fr-FR" b="1" dirty="0"/>
          </a:p>
          <a:p>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0" i="0" u="none" strike="noStrike" baseline="0" dirty="0">
                <a:solidFill>
                  <a:srgbClr val="00AEEF"/>
                </a:solidFill>
                <a:latin typeface="FSAlbert"/>
              </a:rPr>
              <a:t>« On va s’intéresser aux mots qui changent dans ce texte. Vous allez me dire ce que je dois mettre dans les cases.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t>Compléter </a:t>
            </a:r>
            <a:r>
              <a:rPr lang="fr-FR" sz="1800" b="0" dirty="0"/>
              <a:t>le tableau avec les élèves en</a:t>
            </a:r>
            <a:r>
              <a:rPr lang="fr-FR" sz="1800" b="0" i="1" u="none" strike="noStrike" baseline="0" dirty="0">
                <a:solidFill>
                  <a:srgbClr val="00AEEF"/>
                </a:solidFill>
                <a:latin typeface="FSAlbert"/>
              </a:rPr>
              <a:t> </a:t>
            </a:r>
            <a:r>
              <a:rPr lang="fr-FR" sz="1800" b="0" i="0" u="none" strike="noStrike" baseline="0" dirty="0">
                <a:solidFill>
                  <a:srgbClr val="00AEEF"/>
                </a:solidFill>
                <a:latin typeface="FSAlbert"/>
              </a:rPr>
              <a:t>les regroupant par types de mots </a:t>
            </a:r>
            <a:r>
              <a:rPr lang="fr-FR" sz="1800" b="0" i="1" u="none" strike="noStrike" baseline="0" dirty="0">
                <a:solidFill>
                  <a:srgbClr val="00AEEF"/>
                </a:solidFill>
                <a:effectLst/>
                <a:latin typeface="Segoe UI" panose="020B0502040204020203" pitchFamily="34" charset="0"/>
              </a:rPr>
              <a:t>(</a:t>
            </a:r>
            <a:r>
              <a:rPr lang="fr-FR" sz="1800" i="1" dirty="0">
                <a:effectLst/>
                <a:latin typeface="Segoe UI" panose="020B0502040204020203" pitchFamily="34" charset="0"/>
              </a:rPr>
              <a:t>1</a:t>
            </a:r>
            <a:r>
              <a:rPr lang="fr-FR" sz="1800" i="1" baseline="30000" dirty="0">
                <a:effectLst/>
                <a:latin typeface="Segoe UI" panose="020B0502040204020203" pitchFamily="34" charset="0"/>
              </a:rPr>
              <a:t>re</a:t>
            </a:r>
            <a:r>
              <a:rPr lang="fr-FR" sz="1800" i="1" dirty="0">
                <a:effectLst/>
                <a:latin typeface="Segoe UI" panose="020B0502040204020203" pitchFamily="34" charset="0"/>
              </a:rPr>
              <a:t> partie du tableau </a:t>
            </a:r>
            <a:r>
              <a:rPr lang="fr-FR" sz="1800" dirty="0">
                <a:effectLst/>
                <a:latin typeface="Segoe UI" panose="020B0502040204020203" pitchFamily="34" charset="0"/>
              </a:rPr>
              <a:t>: </a:t>
            </a:r>
            <a:r>
              <a:rPr lang="fr-FR" sz="1800" b="1" dirty="0">
                <a:effectLst/>
                <a:latin typeface="Segoe UI" panose="020B0502040204020203" pitchFamily="34" charset="0"/>
              </a:rPr>
              <a:t>les déterminants</a:t>
            </a:r>
            <a:r>
              <a:rPr lang="fr-FR" sz="1800" dirty="0">
                <a:effectLst/>
                <a:latin typeface="Segoe UI" panose="020B0502040204020203" pitchFamily="34" charset="0"/>
              </a:rPr>
              <a:t> / </a:t>
            </a:r>
            <a:r>
              <a:rPr lang="fr-FR" sz="1800" i="1" dirty="0">
                <a:effectLst/>
                <a:latin typeface="Segoe UI" panose="020B0502040204020203" pitchFamily="34" charset="0"/>
              </a:rPr>
              <a:t>2</a:t>
            </a:r>
            <a:r>
              <a:rPr lang="fr-FR" sz="1800" i="1" baseline="30000" dirty="0">
                <a:effectLst/>
                <a:latin typeface="Segoe UI" panose="020B0502040204020203" pitchFamily="34" charset="0"/>
              </a:rPr>
              <a:t>e</a:t>
            </a:r>
            <a:r>
              <a:rPr lang="fr-FR" sz="1800" i="1" dirty="0">
                <a:effectLst/>
                <a:latin typeface="Segoe UI" panose="020B0502040204020203" pitchFamily="34" charset="0"/>
              </a:rPr>
              <a:t> partie </a:t>
            </a:r>
            <a:r>
              <a:rPr lang="fr-FR" sz="1800" dirty="0">
                <a:effectLst/>
                <a:latin typeface="Segoe UI" panose="020B0502040204020203" pitchFamily="34" charset="0"/>
              </a:rPr>
              <a:t>: </a:t>
            </a:r>
            <a:r>
              <a:rPr lang="fr-FR" sz="1800" b="1" dirty="0">
                <a:effectLst/>
                <a:latin typeface="Segoe UI" panose="020B0502040204020203" pitchFamily="34" charset="0"/>
              </a:rPr>
              <a:t>les noms </a:t>
            </a:r>
            <a:r>
              <a:rPr lang="fr-FR" sz="1800" dirty="0">
                <a:effectLst/>
                <a:latin typeface="Segoe UI" panose="020B0502040204020203" pitchFamily="34" charset="0"/>
              </a:rPr>
              <a:t>/ </a:t>
            </a:r>
            <a:r>
              <a:rPr lang="fr-FR" sz="1800" i="1" dirty="0">
                <a:effectLst/>
                <a:latin typeface="Segoe UI" panose="020B0502040204020203" pitchFamily="34" charset="0"/>
              </a:rPr>
              <a:t>3</a:t>
            </a:r>
            <a:r>
              <a:rPr lang="fr-FR" sz="1800" i="1" baseline="30000" dirty="0">
                <a:effectLst/>
                <a:latin typeface="Segoe UI" panose="020B0502040204020203" pitchFamily="34" charset="0"/>
              </a:rPr>
              <a:t>e</a:t>
            </a:r>
            <a:r>
              <a:rPr lang="fr-FR" sz="1800" i="1" dirty="0">
                <a:effectLst/>
                <a:latin typeface="Segoe UI" panose="020B0502040204020203" pitchFamily="34" charset="0"/>
              </a:rPr>
              <a:t> partie </a:t>
            </a:r>
            <a:r>
              <a:rPr lang="fr-FR" sz="1800" dirty="0">
                <a:effectLst/>
                <a:latin typeface="Segoe UI" panose="020B0502040204020203" pitchFamily="34" charset="0"/>
              </a:rPr>
              <a:t>: </a:t>
            </a:r>
            <a:r>
              <a:rPr lang="fr-FR" sz="1800" b="1" dirty="0">
                <a:effectLst/>
                <a:latin typeface="Segoe UI" panose="020B0502040204020203" pitchFamily="34" charset="0"/>
              </a:rPr>
              <a:t>les adjectifs </a:t>
            </a:r>
            <a:r>
              <a:rPr lang="fr-FR" sz="1800" dirty="0">
                <a:effectLst/>
                <a:latin typeface="Segoe UI" panose="020B0502040204020203" pitchFamily="34" charset="0"/>
              </a:rPr>
              <a:t>/ </a:t>
            </a:r>
            <a:r>
              <a:rPr lang="fr-FR" sz="1800" i="1" dirty="0">
                <a:effectLst/>
                <a:latin typeface="Segoe UI" panose="020B0502040204020203" pitchFamily="34" charset="0"/>
              </a:rPr>
              <a:t>4</a:t>
            </a:r>
            <a:r>
              <a:rPr lang="fr-FR" sz="1800" i="1" baseline="30000" dirty="0">
                <a:effectLst/>
                <a:latin typeface="Segoe UI" panose="020B0502040204020203" pitchFamily="34" charset="0"/>
              </a:rPr>
              <a:t>e</a:t>
            </a:r>
            <a:r>
              <a:rPr lang="fr-FR" sz="1800" i="1" dirty="0">
                <a:effectLst/>
                <a:latin typeface="Segoe UI" panose="020B0502040204020203" pitchFamily="34" charset="0"/>
              </a:rPr>
              <a:t> </a:t>
            </a:r>
            <a:r>
              <a:rPr lang="fr-FR" sz="1800" dirty="0">
                <a:effectLst/>
                <a:latin typeface="Segoe UI" panose="020B0502040204020203" pitchFamily="34" charset="0"/>
              </a:rPr>
              <a:t>: </a:t>
            </a:r>
            <a:r>
              <a:rPr lang="fr-FR" sz="1800" b="1" dirty="0">
                <a:effectLst/>
                <a:latin typeface="Segoe UI" panose="020B0502040204020203" pitchFamily="34" charset="0"/>
              </a:rPr>
              <a:t>le pronom</a:t>
            </a:r>
            <a:r>
              <a:rPr lang="fr-FR" sz="1800" dirty="0">
                <a:effectLst/>
                <a:latin typeface="Segoe UI" panose="020B0502040204020203" pitchFamily="34" charset="0"/>
              </a:rPr>
              <a:t>).</a:t>
            </a:r>
          </a:p>
          <a:p>
            <a:r>
              <a:rPr lang="fr-FR" sz="1800" b="1" i="1" dirty="0">
                <a:effectLst/>
                <a:latin typeface="Segoe UI" panose="020B0502040204020203" pitchFamily="34" charset="0"/>
              </a:rPr>
              <a:t>Rappel du texte : </a:t>
            </a:r>
            <a:r>
              <a:rPr lang="fr-FR" sz="1800" b="1" dirty="0"/>
              <a:t>Les lionnes</a:t>
            </a:r>
          </a:p>
          <a:p>
            <a:pPr>
              <a:lnSpc>
                <a:spcPct val="150000"/>
              </a:lnSpc>
            </a:pPr>
            <a:r>
              <a:rPr lang="fr-FR" sz="1800" b="0" i="0" u="none" strike="noStrike" baseline="0" dirty="0">
                <a:solidFill>
                  <a:srgbClr val="211D1E"/>
                </a:solidFill>
                <a:latin typeface="FSAlbert"/>
              </a:rPr>
              <a:t>« Les lionnes dirigent la chasse des lions. Ces bonnes chasseuses s’occupent aussi des petits. Les mères passent les trois premiers mois avec eux. Elles sont infatigables. »</a:t>
            </a:r>
            <a:endParaRPr lang="fr-FR" sz="1800" dirty="0"/>
          </a:p>
          <a:p>
            <a:endParaRPr lang="fr-FR" b="1" dirty="0"/>
          </a:p>
          <a:p>
            <a:r>
              <a:rPr lang="fr-FR" b="1" i="1" dirty="0"/>
              <a:t>Différenciation : </a:t>
            </a:r>
            <a:r>
              <a:rPr lang="fr-FR" b="0" i="0" dirty="0"/>
              <a:t>V</a:t>
            </a:r>
            <a:r>
              <a:rPr lang="fr-FR" sz="1200" b="0" i="0" u="none" strike="noStrike" baseline="0" dirty="0">
                <a:solidFill>
                  <a:srgbClr val="211D1E"/>
                </a:solidFill>
                <a:latin typeface="FSAlbert"/>
              </a:rPr>
              <a:t>ous pouvez avancer dans la construction du tableau plus lentement en proposant d’abord la première colonne du tableau : </a:t>
            </a:r>
          </a:p>
          <a:p>
            <a:pPr marR="7200"/>
            <a:r>
              <a:rPr lang="fr-FR" sz="1200" b="0" i="0" u="none" strike="noStrike" baseline="0" dirty="0">
                <a:solidFill>
                  <a:srgbClr val="211D1E"/>
                </a:solidFill>
                <a:latin typeface="FSAlbert"/>
              </a:rPr>
              <a:t>« À quoi voit-on que les mots sont au pluriel ? Pour les noms, déterminants et adjectifs ? Et à quoi voit-on que les verbes sont à la personne 6 ? »</a:t>
            </a:r>
          </a:p>
          <a:p>
            <a:pPr marR="7200"/>
            <a:r>
              <a:rPr lang="fr-FR" sz="1200" b="0" i="0" u="none" strike="noStrike" baseline="0" dirty="0">
                <a:solidFill>
                  <a:srgbClr val="211D1E"/>
                </a:solidFill>
                <a:latin typeface="FSAlbert"/>
              </a:rPr>
              <a:t>Ensuite procéder ligne par ligne : </a:t>
            </a:r>
          </a:p>
          <a:p>
            <a:pPr marR="7200"/>
            <a:r>
              <a:rPr lang="fr-FR" sz="1200" b="0" i="0" u="none" strike="noStrike" baseline="0" dirty="0">
                <a:solidFill>
                  <a:srgbClr val="211D1E"/>
                </a:solidFill>
                <a:latin typeface="FSAlbert"/>
              </a:rPr>
              <a:t>« Que devient le mot quand on le met au singulier ? » ; « Entend-on une différence entre le pluriel et le singulier ? » ; « Voit-on une différence entre le pluriel et le singulier ? », etc. </a:t>
            </a:r>
            <a:endParaRPr lang="fr-FR" b="1" dirty="0"/>
          </a:p>
          <a:p>
            <a:endParaRPr lang="fr-FR" b="1" i="1" dirty="0"/>
          </a:p>
        </p:txBody>
      </p:sp>
      <p:sp>
        <p:nvSpPr>
          <p:cNvPr id="4" name="Espace réservé du numéro de diapositive 3"/>
          <p:cNvSpPr>
            <a:spLocks noGrp="1"/>
          </p:cNvSpPr>
          <p:nvPr>
            <p:ph type="sldNum" sz="quarter" idx="5"/>
          </p:nvPr>
        </p:nvSpPr>
        <p:spPr/>
        <p:txBody>
          <a:bodyPr/>
          <a:lstStyle/>
          <a:p>
            <a:fld id="{C5485668-F77C-42BF-B2FC-E27B1855694B}" type="slidenum">
              <a:rPr lang="fr-FR" smtClean="0"/>
              <a:t>8</a:t>
            </a:fld>
            <a:endParaRPr lang="fr-FR"/>
          </a:p>
        </p:txBody>
      </p:sp>
    </p:spTree>
    <p:extLst>
      <p:ext uri="{BB962C8B-B14F-4D97-AF65-F5344CB8AC3E}">
        <p14:creationId xmlns:p14="http://schemas.microsoft.com/office/powerpoint/2010/main" val="298944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latin typeface="Segoe UI" panose="020B0502040204020203" pitchFamily="34" charset="0"/>
              </a:rPr>
              <a:t>« Le tableau est en plusieurs parties. Comment peut-on appeler ces différentes parties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latin typeface="Segoe UI" panose="020B0502040204020203" pitchFamily="34" charset="0"/>
              </a:rPr>
              <a:t>Elles regroupent quelle sorte de mots à chaque fois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i="1"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0" u="sng" dirty="0">
                <a:effectLst/>
                <a:latin typeface="Segoe UI" panose="020B0502040204020203" pitchFamily="34" charset="0"/>
              </a:rPr>
              <a:t>Réponses attendues </a:t>
            </a:r>
            <a:r>
              <a:rPr lang="fr-FR" sz="1200" b="1" i="0" dirty="0">
                <a:effectLst/>
                <a:latin typeface="Segoe UI" panose="020B050204020402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t>1</a:t>
            </a:r>
            <a:r>
              <a:rPr lang="fr-FR" b="0" i="0" baseline="30000" dirty="0"/>
              <a:t>re</a:t>
            </a:r>
            <a:r>
              <a:rPr lang="fr-FR" b="0" i="0" dirty="0"/>
              <a:t> partie : les déterminants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t>2</a:t>
            </a:r>
            <a:r>
              <a:rPr lang="fr-FR" b="0" i="0" baseline="30000" dirty="0"/>
              <a:t>e</a:t>
            </a:r>
            <a:r>
              <a:rPr lang="fr-FR" b="0" i="0" dirty="0"/>
              <a:t> partie : les noms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t>3</a:t>
            </a:r>
            <a:r>
              <a:rPr lang="fr-FR" b="0" i="0" baseline="30000" dirty="0"/>
              <a:t>e</a:t>
            </a:r>
            <a:r>
              <a:rPr lang="fr-FR" b="0" i="0" dirty="0"/>
              <a:t> partie : les adjectifs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t>4</a:t>
            </a:r>
            <a:r>
              <a:rPr lang="fr-FR" b="0" i="0" baseline="30000" dirty="0"/>
              <a:t>e</a:t>
            </a:r>
            <a:r>
              <a:rPr lang="fr-FR" b="0" i="0" dirty="0"/>
              <a:t> partie : les pronoms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t>5</a:t>
            </a:r>
            <a:r>
              <a:rPr lang="fr-FR" b="0" i="0" baseline="30000" dirty="0"/>
              <a:t>e</a:t>
            </a:r>
            <a:r>
              <a:rPr lang="fr-FR" b="0" i="0" dirty="0"/>
              <a:t> partie : les verbes</a:t>
            </a:r>
          </a:p>
          <a:p>
            <a:endParaRPr lang="fr-FR" b="1" i="1" dirty="0"/>
          </a:p>
        </p:txBody>
      </p:sp>
      <p:sp>
        <p:nvSpPr>
          <p:cNvPr id="4" name="Espace réservé du numéro de diapositive 3"/>
          <p:cNvSpPr>
            <a:spLocks noGrp="1"/>
          </p:cNvSpPr>
          <p:nvPr>
            <p:ph type="sldNum" sz="quarter" idx="5"/>
          </p:nvPr>
        </p:nvSpPr>
        <p:spPr/>
        <p:txBody>
          <a:bodyPr/>
          <a:lstStyle/>
          <a:p>
            <a:fld id="{C5485668-F77C-42BF-B2FC-E27B1855694B}" type="slidenum">
              <a:rPr lang="fr-FR" smtClean="0"/>
              <a:t>9</a:t>
            </a:fld>
            <a:endParaRPr lang="fr-FR"/>
          </a:p>
        </p:txBody>
      </p:sp>
    </p:spTree>
    <p:extLst>
      <p:ext uri="{BB962C8B-B14F-4D97-AF65-F5344CB8AC3E}">
        <p14:creationId xmlns:p14="http://schemas.microsoft.com/office/powerpoint/2010/main" val="27470047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5" name="Image 4" descr="Une image contenant texte&#10;&#10;Description générée automatiquement">
            <a:extLst>
              <a:ext uri="{FF2B5EF4-FFF2-40B4-BE49-F238E27FC236}">
                <a16:creationId xmlns:a16="http://schemas.microsoft.com/office/drawing/2014/main" id="{F1477A89-44DE-F626-E347-6145874602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2617380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CF765-43D8-4B3B-B495-A4BC1A5EAC2A}" type="datetimeFigureOut">
              <a:rPr lang="fr-FR" smtClean="0"/>
              <a:t>21/09/2023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9ECE6D9D-B9D5-4410-AC1D-168098034FB5}" type="slidenum">
              <a:rPr lang="fr-FR" smtClean="0"/>
              <a:t>‹N°›</a:t>
            </a:fld>
            <a:endParaRPr lang="fr-FR"/>
          </a:p>
        </p:txBody>
      </p:sp>
    </p:spTree>
    <p:extLst>
      <p:ext uri="{BB962C8B-B14F-4D97-AF65-F5344CB8AC3E}">
        <p14:creationId xmlns:p14="http://schemas.microsoft.com/office/powerpoint/2010/main" val="157769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15CF765-43D8-4B3B-B495-A4BC1A5EAC2A}" type="datetimeFigureOut">
              <a:rPr lang="fr-FR" smtClean="0"/>
              <a:t>21/09/2023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ECE6D9D-B9D5-4410-AC1D-168098034FB5}" type="slidenum">
              <a:rPr lang="fr-FR" smtClean="0"/>
              <a:t>‹N°›</a:t>
            </a:fld>
            <a:endParaRPr lang="fr-FR"/>
          </a:p>
        </p:txBody>
      </p:sp>
    </p:spTree>
    <p:extLst>
      <p:ext uri="{BB962C8B-B14F-4D97-AF65-F5344CB8AC3E}">
        <p14:creationId xmlns:p14="http://schemas.microsoft.com/office/powerpoint/2010/main" val="3480142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15CF765-43D8-4B3B-B495-A4BC1A5EAC2A}" type="datetimeFigureOut">
              <a:rPr lang="fr-FR" smtClean="0"/>
              <a:t>21/09/2023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ECE6D9D-B9D5-4410-AC1D-168098034FB5}" type="slidenum">
              <a:rPr lang="fr-FR" smtClean="0"/>
              <a:t>‹N°›</a:t>
            </a:fld>
            <a:endParaRPr lang="fr-FR"/>
          </a:p>
        </p:txBody>
      </p:sp>
    </p:spTree>
    <p:extLst>
      <p:ext uri="{BB962C8B-B14F-4D97-AF65-F5344CB8AC3E}">
        <p14:creationId xmlns:p14="http://schemas.microsoft.com/office/powerpoint/2010/main" val="4100521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15CF765-43D8-4B3B-B495-A4BC1A5EAC2A}" type="datetimeFigureOut">
              <a:rPr lang="fr-FR" smtClean="0"/>
              <a:t>21/09/2023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ECE6D9D-B9D5-4410-AC1D-168098034FB5}" type="slidenum">
              <a:rPr lang="fr-FR" smtClean="0"/>
              <a:t>‹N°›</a:t>
            </a:fld>
            <a:endParaRPr lang="fr-FR"/>
          </a:p>
        </p:txBody>
      </p:sp>
    </p:spTree>
    <p:extLst>
      <p:ext uri="{BB962C8B-B14F-4D97-AF65-F5344CB8AC3E}">
        <p14:creationId xmlns:p14="http://schemas.microsoft.com/office/powerpoint/2010/main" val="4134357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15CF765-43D8-4B3B-B495-A4BC1A5EAC2A}" type="datetimeFigureOut">
              <a:rPr lang="fr-FR" smtClean="0"/>
              <a:t>21/09/2023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ECE6D9D-B9D5-4410-AC1D-168098034FB5}" type="slidenum">
              <a:rPr lang="fr-FR" smtClean="0"/>
              <a:t>‹N°›</a:t>
            </a:fld>
            <a:endParaRPr lang="fr-FR"/>
          </a:p>
        </p:txBody>
      </p:sp>
    </p:spTree>
    <p:extLst>
      <p:ext uri="{BB962C8B-B14F-4D97-AF65-F5344CB8AC3E}">
        <p14:creationId xmlns:p14="http://schemas.microsoft.com/office/powerpoint/2010/main" val="312059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2_Vide">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4EF792EF-6981-10F4-48D1-E4B646BC01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2787941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A80FC749-E044-E0C4-1F42-8756B9E107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3" name="Image 2">
            <a:extLst>
              <a:ext uri="{FF2B5EF4-FFF2-40B4-BE49-F238E27FC236}">
                <a16:creationId xmlns:a16="http://schemas.microsoft.com/office/drawing/2014/main" id="{A65B4686-EF7E-95BA-7AC2-25728AE7757C}"/>
              </a:ext>
            </a:extLst>
          </p:cNvPr>
          <p:cNvPicPr>
            <a:picLocks noChangeAspect="1"/>
          </p:cNvPicPr>
          <p:nvPr userDrawn="1"/>
        </p:nvPicPr>
        <p:blipFill>
          <a:blip r:embed="rId3"/>
          <a:stretch>
            <a:fillRect/>
          </a:stretch>
        </p:blipFill>
        <p:spPr>
          <a:xfrm>
            <a:off x="8524800" y="6204714"/>
            <a:ext cx="619200" cy="653285"/>
          </a:xfrm>
          <a:prstGeom prst="rect">
            <a:avLst/>
          </a:prstGeom>
        </p:spPr>
      </p:pic>
    </p:spTree>
    <p:extLst>
      <p:ext uri="{BB962C8B-B14F-4D97-AF65-F5344CB8AC3E}">
        <p14:creationId xmlns:p14="http://schemas.microsoft.com/office/powerpoint/2010/main" val="27216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15CF765-43D8-4B3B-B495-A4BC1A5EAC2A}" type="datetimeFigureOut">
              <a:rPr lang="fr-FR" smtClean="0"/>
              <a:t>21/09/2023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ECE6D9D-B9D5-4410-AC1D-168098034FB5}" type="slidenum">
              <a:rPr lang="fr-FR" smtClean="0"/>
              <a:t>‹N°›</a:t>
            </a:fld>
            <a:endParaRPr lang="fr-FR"/>
          </a:p>
        </p:txBody>
      </p:sp>
    </p:spTree>
    <p:extLst>
      <p:ext uri="{BB962C8B-B14F-4D97-AF65-F5344CB8AC3E}">
        <p14:creationId xmlns:p14="http://schemas.microsoft.com/office/powerpoint/2010/main" val="1264061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15CF765-43D8-4B3B-B495-A4BC1A5EAC2A}" type="datetimeFigureOut">
              <a:rPr lang="fr-FR" smtClean="0"/>
              <a:t>21/09/2023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ECE6D9D-B9D5-4410-AC1D-168098034FB5}" type="slidenum">
              <a:rPr lang="fr-FR" smtClean="0"/>
              <a:t>‹N°›</a:t>
            </a:fld>
            <a:endParaRPr lang="fr-FR"/>
          </a:p>
        </p:txBody>
      </p:sp>
    </p:spTree>
    <p:extLst>
      <p:ext uri="{BB962C8B-B14F-4D97-AF65-F5344CB8AC3E}">
        <p14:creationId xmlns:p14="http://schemas.microsoft.com/office/powerpoint/2010/main" val="2492918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15CF765-43D8-4B3B-B495-A4BC1A5EAC2A}" type="datetimeFigureOut">
              <a:rPr lang="fr-FR" smtClean="0"/>
              <a:t>21/09/2023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ECE6D9D-B9D5-4410-AC1D-168098034FB5}" type="slidenum">
              <a:rPr lang="fr-FR" smtClean="0"/>
              <a:t>‹N°›</a:t>
            </a:fld>
            <a:endParaRPr lang="fr-FR"/>
          </a:p>
        </p:txBody>
      </p:sp>
    </p:spTree>
    <p:extLst>
      <p:ext uri="{BB962C8B-B14F-4D97-AF65-F5344CB8AC3E}">
        <p14:creationId xmlns:p14="http://schemas.microsoft.com/office/powerpoint/2010/main" val="2855041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15CF765-43D8-4B3B-B495-A4BC1A5EAC2A}" type="datetimeFigureOut">
              <a:rPr lang="fr-FR" smtClean="0"/>
              <a:t>21/09/2023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ECE6D9D-B9D5-4410-AC1D-168098034FB5}" type="slidenum">
              <a:rPr lang="fr-FR" smtClean="0"/>
              <a:t>‹N°›</a:t>
            </a:fld>
            <a:endParaRPr lang="fr-FR"/>
          </a:p>
        </p:txBody>
      </p:sp>
    </p:spTree>
    <p:extLst>
      <p:ext uri="{BB962C8B-B14F-4D97-AF65-F5344CB8AC3E}">
        <p14:creationId xmlns:p14="http://schemas.microsoft.com/office/powerpoint/2010/main" val="2288633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15CF765-43D8-4B3B-B495-A4BC1A5EAC2A}" type="datetimeFigureOut">
              <a:rPr lang="fr-FR" smtClean="0"/>
              <a:t>21/09/2023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9ECE6D9D-B9D5-4410-AC1D-168098034FB5}" type="slidenum">
              <a:rPr lang="fr-FR" smtClean="0"/>
              <a:t>‹N°›</a:t>
            </a:fld>
            <a:endParaRPr lang="fr-FR"/>
          </a:p>
        </p:txBody>
      </p:sp>
    </p:spTree>
    <p:extLst>
      <p:ext uri="{BB962C8B-B14F-4D97-AF65-F5344CB8AC3E}">
        <p14:creationId xmlns:p14="http://schemas.microsoft.com/office/powerpoint/2010/main" val="494776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15CF765-43D8-4B3B-B495-A4BC1A5EAC2A}" type="datetimeFigureOut">
              <a:rPr lang="fr-FR" smtClean="0"/>
              <a:t>21/09/2023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9ECE6D9D-B9D5-4410-AC1D-168098034FB5}" type="slidenum">
              <a:rPr lang="fr-FR" smtClean="0"/>
              <a:t>‹N°›</a:t>
            </a:fld>
            <a:endParaRPr lang="fr-FR"/>
          </a:p>
        </p:txBody>
      </p:sp>
    </p:spTree>
    <p:extLst>
      <p:ext uri="{BB962C8B-B14F-4D97-AF65-F5344CB8AC3E}">
        <p14:creationId xmlns:p14="http://schemas.microsoft.com/office/powerpoint/2010/main" val="3251381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5CF765-43D8-4B3B-B495-A4BC1A5EAC2A}" type="datetimeFigureOut">
              <a:rPr lang="fr-FR" smtClean="0"/>
              <a:t>21/09/2023</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E6D9D-B9D5-4410-AC1D-168098034FB5}" type="slidenum">
              <a:rPr lang="fr-FR" smtClean="0"/>
              <a:t>‹N°›</a:t>
            </a:fld>
            <a:endParaRPr lang="fr-FR"/>
          </a:p>
        </p:txBody>
      </p:sp>
    </p:spTree>
    <p:extLst>
      <p:ext uri="{BB962C8B-B14F-4D97-AF65-F5344CB8AC3E}">
        <p14:creationId xmlns:p14="http://schemas.microsoft.com/office/powerpoint/2010/main" val="2242654588"/>
      </p:ext>
    </p:extLst>
  </p:cSld>
  <p:clrMap bg1="lt1" tx1="dk1" bg2="lt2" tx2="dk2" accent1="accent1" accent2="accent2" accent3="accent3" accent4="accent4" accent5="accent5" accent6="accent6" hlink="hlink" folHlink="folHlink"/>
  <p:sldLayoutIdLst>
    <p:sldLayoutId id="2147483672" r:id="rId1"/>
    <p:sldLayoutId id="2147483674" r:id="rId2"/>
    <p:sldLayoutId id="2147483673"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Visage humain, personne&#10;&#10;Description générée automatiquement">
            <a:extLst>
              <a:ext uri="{FF2B5EF4-FFF2-40B4-BE49-F238E27FC236}">
                <a16:creationId xmlns:a16="http://schemas.microsoft.com/office/drawing/2014/main" id="{0573AB79-E365-6129-5529-09DBDFC07C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87197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nombre, Police&#10;&#10;Description générée automatiquement">
            <a:extLst>
              <a:ext uri="{FF2B5EF4-FFF2-40B4-BE49-F238E27FC236}">
                <a16:creationId xmlns:a16="http://schemas.microsoft.com/office/drawing/2014/main" id="{E0C36DAA-3A3B-5DFB-D23B-468E0A0CF1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76894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10;&#10;Description générée automatiquement">
            <a:extLst>
              <a:ext uri="{FF2B5EF4-FFF2-40B4-BE49-F238E27FC236}">
                <a16:creationId xmlns:a16="http://schemas.microsoft.com/office/drawing/2014/main" id="{C30620B3-314F-B0E4-1BDB-8FED6ED964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72421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10;&#10;Description générée automatiquement">
            <a:extLst>
              <a:ext uri="{FF2B5EF4-FFF2-40B4-BE49-F238E27FC236}">
                <a16:creationId xmlns:a16="http://schemas.microsoft.com/office/drawing/2014/main" id="{2B625968-EF91-99FD-6789-68246C63C9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26149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10;&#10;Description générée automatiquement">
            <a:extLst>
              <a:ext uri="{FF2B5EF4-FFF2-40B4-BE49-F238E27FC236}">
                <a16:creationId xmlns:a16="http://schemas.microsoft.com/office/drawing/2014/main" id="{BF51C73B-70E5-8791-E0C7-2690EDF083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54764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roquis, diagramme, dessin&#10;&#10;Description générée automatiquement">
            <a:extLst>
              <a:ext uri="{FF2B5EF4-FFF2-40B4-BE49-F238E27FC236}">
                <a16:creationId xmlns:a16="http://schemas.microsoft.com/office/drawing/2014/main" id="{865139A9-B696-0D8E-B41B-D8A0409E7A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56611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roquis, diagramme, dessin&#10;&#10;Description générée automatiquement">
            <a:extLst>
              <a:ext uri="{FF2B5EF4-FFF2-40B4-BE49-F238E27FC236}">
                <a16:creationId xmlns:a16="http://schemas.microsoft.com/office/drawing/2014/main" id="{19DB138E-B566-301A-91DF-AB005C03F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25382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age web, logiciel&#10;&#10;Description générée automatiquement">
            <a:extLst>
              <a:ext uri="{FF2B5EF4-FFF2-40B4-BE49-F238E27FC236}">
                <a16:creationId xmlns:a16="http://schemas.microsoft.com/office/drawing/2014/main" id="{7BDEA545-CBA0-DDDB-4A8C-668A7B33B4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67154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age web, Police&#10;&#10;Description générée automatiquement">
            <a:extLst>
              <a:ext uri="{FF2B5EF4-FFF2-40B4-BE49-F238E27FC236}">
                <a16:creationId xmlns:a16="http://schemas.microsoft.com/office/drawing/2014/main" id="{A126EBF1-B658-5403-23F5-8541CC70C6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46854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dessin humoristique&#10;&#10;Description générée automatiquement">
            <a:extLst>
              <a:ext uri="{FF2B5EF4-FFF2-40B4-BE49-F238E27FC236}">
                <a16:creationId xmlns:a16="http://schemas.microsoft.com/office/drawing/2014/main" id="{15D3A948-CE95-896C-3D9A-F38BA834BE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95271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age web, Site web&#10;&#10;Description générée automatiquement">
            <a:extLst>
              <a:ext uri="{FF2B5EF4-FFF2-40B4-BE49-F238E27FC236}">
                <a16:creationId xmlns:a16="http://schemas.microsoft.com/office/drawing/2014/main" id="{820D7512-F603-2971-0196-45512E0334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40042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clipart, texte, illustration, capture d’écran&#10;&#10;Description générée automatiquement">
            <a:extLst>
              <a:ext uri="{FF2B5EF4-FFF2-40B4-BE49-F238E27FC236}">
                <a16:creationId xmlns:a16="http://schemas.microsoft.com/office/drawing/2014/main" id="{C9EA5F78-91FD-5323-4EBE-B808757605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05451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age web, Site web&#10;&#10;Description générée automatiquement">
            <a:extLst>
              <a:ext uri="{FF2B5EF4-FFF2-40B4-BE49-F238E27FC236}">
                <a16:creationId xmlns:a16="http://schemas.microsoft.com/office/drawing/2014/main" id="{6E997EF5-8D78-DBDF-E274-7A51FA2A7D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25704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age web, Site web&#10;&#10;Description générée automatiquement">
            <a:extLst>
              <a:ext uri="{FF2B5EF4-FFF2-40B4-BE49-F238E27FC236}">
                <a16:creationId xmlns:a16="http://schemas.microsoft.com/office/drawing/2014/main" id="{08C0910F-4CE4-3C96-45A0-A92B4DA211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98323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Appareils électroniques, capture d’écran, Page web&#10;&#10;Description générée automatiquement">
            <a:extLst>
              <a:ext uri="{FF2B5EF4-FFF2-40B4-BE49-F238E27FC236}">
                <a16:creationId xmlns:a16="http://schemas.microsoft.com/office/drawing/2014/main" id="{E5BB1DC5-E3D7-C551-C9BB-E4E6C874DF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23702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age web&#10;&#10;Description générée automatiquement">
            <a:extLst>
              <a:ext uri="{FF2B5EF4-FFF2-40B4-BE49-F238E27FC236}">
                <a16:creationId xmlns:a16="http://schemas.microsoft.com/office/drawing/2014/main" id="{4DE4CDD6-97BB-24A7-4F36-C7CC03CE38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27758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Appareils électroniques, capture d’écran, Page web&#10;&#10;Description générée automatiquement">
            <a:extLst>
              <a:ext uri="{FF2B5EF4-FFF2-40B4-BE49-F238E27FC236}">
                <a16:creationId xmlns:a16="http://schemas.microsoft.com/office/drawing/2014/main" id="{461583BA-B6E1-D118-3D66-66416F4F98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41421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clipart, dessin humoristique&#10;&#10;Description générée automatiquement">
            <a:extLst>
              <a:ext uri="{FF2B5EF4-FFF2-40B4-BE49-F238E27FC236}">
                <a16:creationId xmlns:a16="http://schemas.microsoft.com/office/drawing/2014/main" id="{2419E1A5-944A-20B5-187D-C4F53A011F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990797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age web, Site web&#10;&#10;Description générée automatiquement">
            <a:extLst>
              <a:ext uri="{FF2B5EF4-FFF2-40B4-BE49-F238E27FC236}">
                <a16:creationId xmlns:a16="http://schemas.microsoft.com/office/drawing/2014/main" id="{7886DA2F-DF8F-15EC-0B81-0C7DB5AD37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21934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age web, Site web&#10;&#10;Description générée automatiquement">
            <a:extLst>
              <a:ext uri="{FF2B5EF4-FFF2-40B4-BE49-F238E27FC236}">
                <a16:creationId xmlns:a16="http://schemas.microsoft.com/office/drawing/2014/main" id="{8679F078-FCE1-7A74-6E13-C24E395F11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94532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age web, Site web&#10;&#10;Description générée automatiquement">
            <a:extLst>
              <a:ext uri="{FF2B5EF4-FFF2-40B4-BE49-F238E27FC236}">
                <a16:creationId xmlns:a16="http://schemas.microsoft.com/office/drawing/2014/main" id="{97664FE5-4209-9C66-9E4F-30C08CC586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46126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logiciel, Page web&#10;&#10;Description générée automatiquement">
            <a:extLst>
              <a:ext uri="{FF2B5EF4-FFF2-40B4-BE49-F238E27FC236}">
                <a16:creationId xmlns:a16="http://schemas.microsoft.com/office/drawing/2014/main" id="{9BC171C5-5BC3-FA00-823C-CEB13DEB44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77470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clipart, texte, illustration, capture d’écran&#10;&#10;Description générée automatiquement">
            <a:extLst>
              <a:ext uri="{FF2B5EF4-FFF2-40B4-BE49-F238E27FC236}">
                <a16:creationId xmlns:a16="http://schemas.microsoft.com/office/drawing/2014/main" id="{FCEEF75B-112F-1644-876B-79D9D048E6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936030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753DE3EB-3F14-0B9C-F3AC-F364619C54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077758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Appareils électroniques, capture d’écran, Page web&#10;&#10;Description générée automatiquement">
            <a:extLst>
              <a:ext uri="{FF2B5EF4-FFF2-40B4-BE49-F238E27FC236}">
                <a16:creationId xmlns:a16="http://schemas.microsoft.com/office/drawing/2014/main" id="{C0DF1552-819A-71CD-F58F-712D01CC31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636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10;&#10;Description générée automatiquement">
            <a:extLst>
              <a:ext uri="{FF2B5EF4-FFF2-40B4-BE49-F238E27FC236}">
                <a16:creationId xmlns:a16="http://schemas.microsoft.com/office/drawing/2014/main" id="{56F55645-7D9D-5054-37C3-34A139A8EA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54492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10;&#10;Description générée automatiquement">
            <a:extLst>
              <a:ext uri="{FF2B5EF4-FFF2-40B4-BE49-F238E27FC236}">
                <a16:creationId xmlns:a16="http://schemas.microsoft.com/office/drawing/2014/main" id="{54B9B801-4BC0-2DF8-AECC-57514F9E1C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26856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10;&#10;Description générée automatiquement">
            <a:extLst>
              <a:ext uri="{FF2B5EF4-FFF2-40B4-BE49-F238E27FC236}">
                <a16:creationId xmlns:a16="http://schemas.microsoft.com/office/drawing/2014/main" id="{254E766B-B962-89ED-316E-D11D9ED015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73604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10;&#10;Description générée automatiquement">
            <a:extLst>
              <a:ext uri="{FF2B5EF4-FFF2-40B4-BE49-F238E27FC236}">
                <a16:creationId xmlns:a16="http://schemas.microsoft.com/office/drawing/2014/main" id="{2FB960D3-DD2F-A3F1-100B-840998D02B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77681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reçu, nombre&#10;&#10;Description générée automatiquement">
            <a:extLst>
              <a:ext uri="{FF2B5EF4-FFF2-40B4-BE49-F238E27FC236}">
                <a16:creationId xmlns:a16="http://schemas.microsoft.com/office/drawing/2014/main" id="{452B900F-B331-78CB-CF6B-4EB993B400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48448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nombre, Police&#10;&#10;Description générée automatiquement">
            <a:extLst>
              <a:ext uri="{FF2B5EF4-FFF2-40B4-BE49-F238E27FC236}">
                <a16:creationId xmlns:a16="http://schemas.microsoft.com/office/drawing/2014/main" id="{6F8F36E4-670F-F683-DA67-668B9C5B72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90950798"/>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DD74D7C8DBD084AAB4D6512AE17BF5B" ma:contentTypeVersion="6" ma:contentTypeDescription="Create a new document." ma:contentTypeScope="" ma:versionID="9169eb90c897bf566a633a51a4968558">
  <xsd:schema xmlns:xsd="http://www.w3.org/2001/XMLSchema" xmlns:xs="http://www.w3.org/2001/XMLSchema" xmlns:p="http://schemas.microsoft.com/office/2006/metadata/properties" xmlns:ns2="e22bdef0-0862-4bc9-8ae1-8aa74d93ea48" xmlns:ns3="0712efe7-30c0-4671-85e6-f0521d1b12d0" targetNamespace="http://schemas.microsoft.com/office/2006/metadata/properties" ma:root="true" ma:fieldsID="446844cfb3a7005ded4d261174f02aed" ns2:_="" ns3:_="">
    <xsd:import namespace="e22bdef0-0862-4bc9-8ae1-8aa74d93ea48"/>
    <xsd:import namespace="0712efe7-30c0-4671-85e6-f0521d1b12d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2bdef0-0862-4bc9-8ae1-8aa74d93ea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12efe7-30c0-4671-85e6-f0521d1b12d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0712efe7-30c0-4671-85e6-f0521d1b12d0">
      <UserInfo>
        <DisplayName/>
        <AccountId xsi:nil="true"/>
        <AccountType/>
      </UserInfo>
    </SharedWithUsers>
  </documentManagement>
</p:properties>
</file>

<file path=customXml/itemProps1.xml><?xml version="1.0" encoding="utf-8"?>
<ds:datastoreItem xmlns:ds="http://schemas.openxmlformats.org/officeDocument/2006/customXml" ds:itemID="{17DFE0DE-C36D-481D-A45F-98DE6B26F7DB}">
  <ds:schemaRefs>
    <ds:schemaRef ds:uri="http://schemas.microsoft.com/sharepoint/v3/contenttype/forms"/>
  </ds:schemaRefs>
</ds:datastoreItem>
</file>

<file path=customXml/itemProps2.xml><?xml version="1.0" encoding="utf-8"?>
<ds:datastoreItem xmlns:ds="http://schemas.openxmlformats.org/officeDocument/2006/customXml" ds:itemID="{112541AB-E6AD-4794-91C2-C5D9A8E8E001}"/>
</file>

<file path=customXml/itemProps3.xml><?xml version="1.0" encoding="utf-8"?>
<ds:datastoreItem xmlns:ds="http://schemas.openxmlformats.org/officeDocument/2006/customXml" ds:itemID="{171AF96F-A6B7-49D9-9428-96C4E163E9F6}">
  <ds:schemaRefs>
    <ds:schemaRef ds:uri="http://purl.org/dc/dcmitype/"/>
    <ds:schemaRef ds:uri="http://schemas.microsoft.com/office/2006/metadata/properties"/>
    <ds:schemaRef ds:uri="http://schemas.microsoft.com/office/2006/documentManagement/types"/>
    <ds:schemaRef ds:uri="http://purl.org/dc/elements/1.1/"/>
    <ds:schemaRef ds:uri="78930844-7ca7-4771-ad53-9658c2095a47"/>
    <ds:schemaRef ds:uri="http://schemas.openxmlformats.org/package/2006/metadata/core-properties"/>
    <ds:schemaRef ds:uri="http://purl.org/dc/terms/"/>
    <ds:schemaRef ds:uri="http://schemas.microsoft.com/office/infopath/2007/PartnerControls"/>
    <ds:schemaRef ds:uri="85c0154b-c1f1-454a-9cce-58d1a683144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374</TotalTime>
  <Words>2274</Words>
  <Application>Microsoft Office PowerPoint</Application>
  <PresentationFormat>Affichage à l'écran (4:3)</PresentationFormat>
  <Paragraphs>199</Paragraphs>
  <Slides>31</Slides>
  <Notes>31</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31</vt:i4>
      </vt:variant>
    </vt:vector>
  </HeadingPairs>
  <TitlesOfParts>
    <vt:vector size="41" baseType="lpstr">
      <vt:lpstr>Arial</vt:lpstr>
      <vt:lpstr>Calibri</vt:lpstr>
      <vt:lpstr>Calibri Light</vt:lpstr>
      <vt:lpstr>FSAlbert</vt:lpstr>
      <vt:lpstr>Helvetica</vt:lpstr>
      <vt:lpstr>Segoe UI</vt:lpstr>
      <vt:lpstr>Times New Roman</vt:lpstr>
      <vt:lpstr>Wingdings</vt:lpstr>
      <vt:lpstr>Wingdings 3</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ABERLENC LEA</dc:creator>
  <cp:lastModifiedBy>CORNUBERT CLAIRE</cp:lastModifiedBy>
  <cp:revision>3</cp:revision>
  <dcterms:created xsi:type="dcterms:W3CDTF">2023-02-20T15:23:47Z</dcterms:created>
  <dcterms:modified xsi:type="dcterms:W3CDTF">2023-09-21T13:34:04Z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0x0101007DD74D7C8DBD084AAB4D6512AE17BF5B</vt:lpwstr>
  </property>
  <property fmtid="{D5CDD505-2E9C-101B-9397-08002B2CF9AE}" pid="3" name="MediaServiceImageTags">
    <vt:lpwstr/>
  </property>
  <property fmtid="{D5CDD505-2E9C-101B-9397-08002B2CF9AE}" pid="4" name="Order">
    <vt:r8>196700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