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7" r:id="rId5"/>
    <p:sldId id="258" r:id="rId6"/>
    <p:sldId id="259" r:id="rId7"/>
    <p:sldId id="261"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4"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2970A-BA4E-436A-8E90-91B7A631C6FB}" v="35" dt="2023-09-21T08:10:18.923"/>
    <p1510:client id="{A7827D35-0C43-471E-812C-D19A79C778AF}" v="1" dt="2023-09-21T13:43:31.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58195" autoAdjust="0"/>
  </p:normalViewPr>
  <p:slideViewPr>
    <p:cSldViewPr snapToGrid="0">
      <p:cViewPr varScale="1">
        <p:scale>
          <a:sx n="66" d="100"/>
          <a:sy n="66" d="100"/>
        </p:scale>
        <p:origin x="1008"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A7827D35-0C43-471E-812C-D19A79C778AF}"/>
    <pc:docChg chg="modSld">
      <pc:chgData name="CORNUBERT CLAIRE" userId="463e7911-c62c-4422-9308-3a4a3529b03e" providerId="ADAL" clId="{A7827D35-0C43-471E-812C-D19A79C778AF}" dt="2023-09-21T13:35:31.172" v="0" actId="114"/>
      <pc:docMkLst>
        <pc:docMk/>
      </pc:docMkLst>
      <pc:sldChg chg="modNotesTx">
        <pc:chgData name="CORNUBERT CLAIRE" userId="463e7911-c62c-4422-9308-3a4a3529b03e" providerId="ADAL" clId="{A7827D35-0C43-471E-812C-D19A79C778AF}" dt="2023-09-21T13:35:31.172" v="0" actId="114"/>
        <pc:sldMkLst>
          <pc:docMk/>
          <pc:sldMk cId="1826581117" sldId="257"/>
        </pc:sldMkLst>
      </pc:sldChg>
    </pc:docChg>
  </pc:docChgLst>
  <pc:docChgLst>
    <pc:chgData name="BELLEMIN SANDRA" userId="5fe4e071-d3f4-40df-970f-ee8fcf898346" providerId="ADAL" clId="{38C2970A-BA4E-436A-8E90-91B7A631C6FB}"/>
    <pc:docChg chg="custSel modSld">
      <pc:chgData name="BELLEMIN SANDRA" userId="5fe4e071-d3f4-40df-970f-ee8fcf898346" providerId="ADAL" clId="{38C2970A-BA4E-436A-8E90-91B7A631C6FB}" dt="2023-09-21T08:10:18.923" v="80"/>
      <pc:docMkLst>
        <pc:docMk/>
      </pc:docMkLst>
      <pc:sldChg chg="addSp delSp modSp mod modClrScheme chgLayout">
        <pc:chgData name="BELLEMIN SANDRA" userId="5fe4e071-d3f4-40df-970f-ee8fcf898346" providerId="ADAL" clId="{38C2970A-BA4E-436A-8E90-91B7A631C6FB}" dt="2023-09-21T08:07:09.176" v="2"/>
        <pc:sldMkLst>
          <pc:docMk/>
          <pc:sldMk cId="1826581117" sldId="257"/>
        </pc:sldMkLst>
        <pc:spChg chg="del">
          <ac:chgData name="BELLEMIN SANDRA" userId="5fe4e071-d3f4-40df-970f-ee8fcf898346" providerId="ADAL" clId="{38C2970A-BA4E-436A-8E90-91B7A631C6FB}" dt="2023-09-21T08:07:04.517" v="1" actId="478"/>
          <ac:spMkLst>
            <pc:docMk/>
            <pc:sldMk cId="1826581117" sldId="257"/>
            <ac:spMk id="2" creationId="{77B5C286-2149-90E8-F888-47CFA24AF2A8}"/>
          </ac:spMkLst>
        </pc:spChg>
        <pc:spChg chg="del">
          <ac:chgData name="BELLEMIN SANDRA" userId="5fe4e071-d3f4-40df-970f-ee8fcf898346" providerId="ADAL" clId="{38C2970A-BA4E-436A-8E90-91B7A631C6FB}" dt="2023-09-21T08:07:04.517" v="1" actId="478"/>
          <ac:spMkLst>
            <pc:docMk/>
            <pc:sldMk cId="1826581117" sldId="257"/>
            <ac:spMk id="3" creationId="{70D80E66-24B8-699C-F2F3-DE45C0462577}"/>
          </ac:spMkLst>
        </pc:spChg>
        <pc:picChg chg="add mod">
          <ac:chgData name="BELLEMIN SANDRA" userId="5fe4e071-d3f4-40df-970f-ee8fcf898346" providerId="ADAL" clId="{38C2970A-BA4E-436A-8E90-91B7A631C6FB}" dt="2023-09-21T08:07:09.176" v="2"/>
          <ac:picMkLst>
            <pc:docMk/>
            <pc:sldMk cId="1826581117" sldId="257"/>
            <ac:picMk id="5" creationId="{301BAC51-A883-4197-18B9-2415E1D5B899}"/>
          </ac:picMkLst>
        </pc:picChg>
      </pc:sldChg>
      <pc:sldChg chg="addSp delSp modSp mod modClrScheme chgLayout">
        <pc:chgData name="BELLEMIN SANDRA" userId="5fe4e071-d3f4-40df-970f-ee8fcf898346" providerId="ADAL" clId="{38C2970A-BA4E-436A-8E90-91B7A631C6FB}" dt="2023-09-21T08:07:11.775" v="4"/>
        <pc:sldMkLst>
          <pc:docMk/>
          <pc:sldMk cId="250261124" sldId="258"/>
        </pc:sldMkLst>
        <pc:picChg chg="del">
          <ac:chgData name="BELLEMIN SANDRA" userId="5fe4e071-d3f4-40df-970f-ee8fcf898346" providerId="ADAL" clId="{38C2970A-BA4E-436A-8E90-91B7A631C6FB}" dt="2023-09-21T08:07:10.804" v="3" actId="478"/>
          <ac:picMkLst>
            <pc:docMk/>
            <pc:sldMk cId="250261124" sldId="258"/>
            <ac:picMk id="3" creationId="{3ACCA490-1317-B8B1-FC43-FC607F4644AB}"/>
          </ac:picMkLst>
        </pc:picChg>
        <pc:picChg chg="add mod">
          <ac:chgData name="BELLEMIN SANDRA" userId="5fe4e071-d3f4-40df-970f-ee8fcf898346" providerId="ADAL" clId="{38C2970A-BA4E-436A-8E90-91B7A631C6FB}" dt="2023-09-21T08:07:11.775" v="4"/>
          <ac:picMkLst>
            <pc:docMk/>
            <pc:sldMk cId="250261124" sldId="258"/>
            <ac:picMk id="4" creationId="{18BE0A2E-2B98-440A-4C8D-8AFA7938CF5F}"/>
          </ac:picMkLst>
        </pc:picChg>
      </pc:sldChg>
      <pc:sldChg chg="addSp delSp modSp mod modClrScheme chgLayout">
        <pc:chgData name="BELLEMIN SANDRA" userId="5fe4e071-d3f4-40df-970f-ee8fcf898346" providerId="ADAL" clId="{38C2970A-BA4E-436A-8E90-91B7A631C6FB}" dt="2023-09-21T08:07:20.793" v="6"/>
        <pc:sldMkLst>
          <pc:docMk/>
          <pc:sldMk cId="279352692" sldId="259"/>
        </pc:sldMkLst>
        <pc:spChg chg="del">
          <ac:chgData name="BELLEMIN SANDRA" userId="5fe4e071-d3f4-40df-970f-ee8fcf898346" providerId="ADAL" clId="{38C2970A-BA4E-436A-8E90-91B7A631C6FB}" dt="2023-09-21T08:07:18.117" v="5" actId="478"/>
          <ac:spMkLst>
            <pc:docMk/>
            <pc:sldMk cId="279352692" sldId="259"/>
            <ac:spMk id="4" creationId="{C6143DD4-E603-8913-9E3E-D2B2CD89D605}"/>
          </ac:spMkLst>
        </pc:spChg>
        <pc:grpChg chg="del">
          <ac:chgData name="BELLEMIN SANDRA" userId="5fe4e071-d3f4-40df-970f-ee8fcf898346" providerId="ADAL" clId="{38C2970A-BA4E-436A-8E90-91B7A631C6FB}" dt="2023-09-21T08:07:18.117" v="5" actId="478"/>
          <ac:grpSpMkLst>
            <pc:docMk/>
            <pc:sldMk cId="279352692" sldId="259"/>
            <ac:grpSpMk id="6" creationId="{6F6B722F-2EAC-74D5-F87E-0A8FD6747518}"/>
          </ac:grpSpMkLst>
        </pc:grpChg>
        <pc:picChg chg="del">
          <ac:chgData name="BELLEMIN SANDRA" userId="5fe4e071-d3f4-40df-970f-ee8fcf898346" providerId="ADAL" clId="{38C2970A-BA4E-436A-8E90-91B7A631C6FB}" dt="2023-09-21T08:07:18.117" v="5" actId="478"/>
          <ac:picMkLst>
            <pc:docMk/>
            <pc:sldMk cId="279352692" sldId="259"/>
            <ac:picMk id="2" creationId="{F27DF691-9E47-4D0F-9063-2E9E4605811C}"/>
          </ac:picMkLst>
        </pc:picChg>
        <pc:picChg chg="del">
          <ac:chgData name="BELLEMIN SANDRA" userId="5fe4e071-d3f4-40df-970f-ee8fcf898346" providerId="ADAL" clId="{38C2970A-BA4E-436A-8E90-91B7A631C6FB}" dt="2023-09-21T08:07:18.117" v="5" actId="478"/>
          <ac:picMkLst>
            <pc:docMk/>
            <pc:sldMk cId="279352692" sldId="259"/>
            <ac:picMk id="5" creationId="{010AE3F0-521B-9FBB-1D17-BCAF2F400B29}"/>
          </ac:picMkLst>
        </pc:picChg>
        <pc:picChg chg="add mod">
          <ac:chgData name="BELLEMIN SANDRA" userId="5fe4e071-d3f4-40df-970f-ee8fcf898346" providerId="ADAL" clId="{38C2970A-BA4E-436A-8E90-91B7A631C6FB}" dt="2023-09-21T08:07:20.793" v="6"/>
          <ac:picMkLst>
            <pc:docMk/>
            <pc:sldMk cId="279352692" sldId="259"/>
            <ac:picMk id="9" creationId="{619A74C5-CAFE-2F3A-3F4D-1250D772AE07}"/>
          </ac:picMkLst>
        </pc:picChg>
      </pc:sldChg>
      <pc:sldChg chg="addSp delSp modSp mod modClrScheme chgLayout">
        <pc:chgData name="BELLEMIN SANDRA" userId="5fe4e071-d3f4-40df-970f-ee8fcf898346" providerId="ADAL" clId="{38C2970A-BA4E-436A-8E90-91B7A631C6FB}" dt="2023-09-21T08:07:27.126" v="8"/>
        <pc:sldMkLst>
          <pc:docMk/>
          <pc:sldMk cId="754668833" sldId="261"/>
        </pc:sldMkLst>
        <pc:spChg chg="del">
          <ac:chgData name="BELLEMIN SANDRA" userId="5fe4e071-d3f4-40df-970f-ee8fcf898346" providerId="ADAL" clId="{38C2970A-BA4E-436A-8E90-91B7A631C6FB}" dt="2023-09-21T08:07:25.277" v="7" actId="478"/>
          <ac:spMkLst>
            <pc:docMk/>
            <pc:sldMk cId="754668833" sldId="261"/>
            <ac:spMk id="7" creationId="{F0290722-A5C8-0E2A-F7DB-05F26AFA2F61}"/>
          </ac:spMkLst>
        </pc:spChg>
        <pc:grpChg chg="del">
          <ac:chgData name="BELLEMIN SANDRA" userId="5fe4e071-d3f4-40df-970f-ee8fcf898346" providerId="ADAL" clId="{38C2970A-BA4E-436A-8E90-91B7A631C6FB}" dt="2023-09-21T08:07:25.277" v="7" actId="478"/>
          <ac:grpSpMkLst>
            <pc:docMk/>
            <pc:sldMk cId="754668833" sldId="261"/>
            <ac:grpSpMk id="2" creationId="{405ED1C6-E0DF-0EDC-21D3-6CAAAECE7162}"/>
          </ac:grpSpMkLst>
        </pc:grpChg>
        <pc:picChg chg="del">
          <ac:chgData name="BELLEMIN SANDRA" userId="5fe4e071-d3f4-40df-970f-ee8fcf898346" providerId="ADAL" clId="{38C2970A-BA4E-436A-8E90-91B7A631C6FB}" dt="2023-09-21T08:07:25.277" v="7" actId="478"/>
          <ac:picMkLst>
            <pc:docMk/>
            <pc:sldMk cId="754668833" sldId="261"/>
            <ac:picMk id="5" creationId="{010AE3F0-521B-9FBB-1D17-BCAF2F400B29}"/>
          </ac:picMkLst>
        </pc:picChg>
        <pc:picChg chg="del">
          <ac:chgData name="BELLEMIN SANDRA" userId="5fe4e071-d3f4-40df-970f-ee8fcf898346" providerId="ADAL" clId="{38C2970A-BA4E-436A-8E90-91B7A631C6FB}" dt="2023-09-21T08:07:25.277" v="7" actId="478"/>
          <ac:picMkLst>
            <pc:docMk/>
            <pc:sldMk cId="754668833" sldId="261"/>
            <ac:picMk id="6" creationId="{913F024B-1D8B-273B-E3FE-5C5F5503885A}"/>
          </ac:picMkLst>
        </pc:picChg>
        <pc:picChg chg="add mod">
          <ac:chgData name="BELLEMIN SANDRA" userId="5fe4e071-d3f4-40df-970f-ee8fcf898346" providerId="ADAL" clId="{38C2970A-BA4E-436A-8E90-91B7A631C6FB}" dt="2023-09-21T08:07:27.126" v="8"/>
          <ac:picMkLst>
            <pc:docMk/>
            <pc:sldMk cId="754668833" sldId="261"/>
            <ac:picMk id="9" creationId="{0646163F-DA07-D8AE-0331-F4EEA68437A8}"/>
          </ac:picMkLst>
        </pc:picChg>
      </pc:sldChg>
      <pc:sldChg chg="addSp delSp modSp mod modClrScheme chgLayout">
        <pc:chgData name="BELLEMIN SANDRA" userId="5fe4e071-d3f4-40df-970f-ee8fcf898346" providerId="ADAL" clId="{38C2970A-BA4E-436A-8E90-91B7A631C6FB}" dt="2023-09-21T08:07:33.011" v="10"/>
        <pc:sldMkLst>
          <pc:docMk/>
          <pc:sldMk cId="1494820779" sldId="263"/>
        </pc:sldMkLst>
        <pc:spChg chg="del">
          <ac:chgData name="BELLEMIN SANDRA" userId="5fe4e071-d3f4-40df-970f-ee8fcf898346" providerId="ADAL" clId="{38C2970A-BA4E-436A-8E90-91B7A631C6FB}" dt="2023-09-21T08:07:31.246" v="9" actId="478"/>
          <ac:spMkLst>
            <pc:docMk/>
            <pc:sldMk cId="1494820779" sldId="263"/>
            <ac:spMk id="3" creationId="{CF7DA758-5BAB-4B76-2CDE-91498CACC0F8}"/>
          </ac:spMkLst>
        </pc:spChg>
        <pc:spChg chg="del">
          <ac:chgData name="BELLEMIN SANDRA" userId="5fe4e071-d3f4-40df-970f-ee8fcf898346" providerId="ADAL" clId="{38C2970A-BA4E-436A-8E90-91B7A631C6FB}" dt="2023-09-21T08:07:31.246" v="9" actId="478"/>
          <ac:spMkLst>
            <pc:docMk/>
            <pc:sldMk cId="1494820779" sldId="263"/>
            <ac:spMk id="4" creationId="{C6143DD4-E603-8913-9E3E-D2B2CD89D605}"/>
          </ac:spMkLst>
        </pc:spChg>
        <pc:spChg chg="del">
          <ac:chgData name="BELLEMIN SANDRA" userId="5fe4e071-d3f4-40df-970f-ee8fcf898346" providerId="ADAL" clId="{38C2970A-BA4E-436A-8E90-91B7A631C6FB}" dt="2023-09-21T08:07:31.246" v="9" actId="478"/>
          <ac:spMkLst>
            <pc:docMk/>
            <pc:sldMk cId="1494820779" sldId="263"/>
            <ac:spMk id="6" creationId="{08EE2201-D142-05E3-737E-54D91BB2C042}"/>
          </ac:spMkLst>
        </pc:spChg>
        <pc:spChg chg="del">
          <ac:chgData name="BELLEMIN SANDRA" userId="5fe4e071-d3f4-40df-970f-ee8fcf898346" providerId="ADAL" clId="{38C2970A-BA4E-436A-8E90-91B7A631C6FB}" dt="2023-09-21T08:07:31.246" v="9" actId="478"/>
          <ac:spMkLst>
            <pc:docMk/>
            <pc:sldMk cId="1494820779" sldId="263"/>
            <ac:spMk id="8" creationId="{77FE9097-FC30-E7EC-08CE-C34FAF8E3B86}"/>
          </ac:spMkLst>
        </pc:spChg>
        <pc:spChg chg="del">
          <ac:chgData name="BELLEMIN SANDRA" userId="5fe4e071-d3f4-40df-970f-ee8fcf898346" providerId="ADAL" clId="{38C2970A-BA4E-436A-8E90-91B7A631C6FB}" dt="2023-09-21T08:07:31.246" v="9" actId="478"/>
          <ac:spMkLst>
            <pc:docMk/>
            <pc:sldMk cId="1494820779" sldId="263"/>
            <ac:spMk id="9" creationId="{71B7FAB8-0AFA-D4DE-7546-227BB8EC3197}"/>
          </ac:spMkLst>
        </pc:spChg>
        <pc:spChg chg="del">
          <ac:chgData name="BELLEMIN SANDRA" userId="5fe4e071-d3f4-40df-970f-ee8fcf898346" providerId="ADAL" clId="{38C2970A-BA4E-436A-8E90-91B7A631C6FB}" dt="2023-09-21T08:07:31.246" v="9" actId="478"/>
          <ac:spMkLst>
            <pc:docMk/>
            <pc:sldMk cId="1494820779" sldId="263"/>
            <ac:spMk id="11" creationId="{C989D76A-B214-2DCD-AE07-1891DE79E171}"/>
          </ac:spMkLst>
        </pc:spChg>
        <pc:picChg chg="del">
          <ac:chgData name="BELLEMIN SANDRA" userId="5fe4e071-d3f4-40df-970f-ee8fcf898346" providerId="ADAL" clId="{38C2970A-BA4E-436A-8E90-91B7A631C6FB}" dt="2023-09-21T08:07:31.246" v="9" actId="478"/>
          <ac:picMkLst>
            <pc:docMk/>
            <pc:sldMk cId="1494820779" sldId="263"/>
            <ac:picMk id="2" creationId="{F27DF691-9E47-4D0F-9063-2E9E4605811C}"/>
          </ac:picMkLst>
        </pc:picChg>
        <pc:picChg chg="del">
          <ac:chgData name="BELLEMIN SANDRA" userId="5fe4e071-d3f4-40df-970f-ee8fcf898346" providerId="ADAL" clId="{38C2970A-BA4E-436A-8E90-91B7A631C6FB}" dt="2023-09-21T08:07:31.246" v="9" actId="478"/>
          <ac:picMkLst>
            <pc:docMk/>
            <pc:sldMk cId="1494820779" sldId="263"/>
            <ac:picMk id="5" creationId="{010AE3F0-521B-9FBB-1D17-BCAF2F400B29}"/>
          </ac:picMkLst>
        </pc:picChg>
        <pc:picChg chg="del">
          <ac:chgData name="BELLEMIN SANDRA" userId="5fe4e071-d3f4-40df-970f-ee8fcf898346" providerId="ADAL" clId="{38C2970A-BA4E-436A-8E90-91B7A631C6FB}" dt="2023-09-21T08:07:31.246" v="9" actId="478"/>
          <ac:picMkLst>
            <pc:docMk/>
            <pc:sldMk cId="1494820779" sldId="263"/>
            <ac:picMk id="7" creationId="{6AC68672-A660-A18B-56D1-CA286F15B148}"/>
          </ac:picMkLst>
        </pc:picChg>
        <pc:picChg chg="del">
          <ac:chgData name="BELLEMIN SANDRA" userId="5fe4e071-d3f4-40df-970f-ee8fcf898346" providerId="ADAL" clId="{38C2970A-BA4E-436A-8E90-91B7A631C6FB}" dt="2023-09-21T08:07:31.246" v="9" actId="478"/>
          <ac:picMkLst>
            <pc:docMk/>
            <pc:sldMk cId="1494820779" sldId="263"/>
            <ac:picMk id="10" creationId="{5D81C8DA-9F59-B185-4C83-956B47390AC4}"/>
          </ac:picMkLst>
        </pc:picChg>
        <pc:picChg chg="add mod">
          <ac:chgData name="BELLEMIN SANDRA" userId="5fe4e071-d3f4-40df-970f-ee8fcf898346" providerId="ADAL" clId="{38C2970A-BA4E-436A-8E90-91B7A631C6FB}" dt="2023-09-21T08:07:33.011" v="10"/>
          <ac:picMkLst>
            <pc:docMk/>
            <pc:sldMk cId="1494820779" sldId="263"/>
            <ac:picMk id="13" creationId="{03187B75-B7BC-111C-0210-B00BF0B1B3D8}"/>
          </ac:picMkLst>
        </pc:picChg>
      </pc:sldChg>
      <pc:sldChg chg="addSp delSp modSp mod modClrScheme chgLayout">
        <pc:chgData name="BELLEMIN SANDRA" userId="5fe4e071-d3f4-40df-970f-ee8fcf898346" providerId="ADAL" clId="{38C2970A-BA4E-436A-8E90-91B7A631C6FB}" dt="2023-09-21T08:07:38.684" v="12"/>
        <pc:sldMkLst>
          <pc:docMk/>
          <pc:sldMk cId="2902249479" sldId="264"/>
        </pc:sldMkLst>
        <pc:spChg chg="del">
          <ac:chgData name="BELLEMIN SANDRA" userId="5fe4e071-d3f4-40df-970f-ee8fcf898346" providerId="ADAL" clId="{38C2970A-BA4E-436A-8E90-91B7A631C6FB}" dt="2023-09-21T08:07:36.870" v="11" actId="478"/>
          <ac:spMkLst>
            <pc:docMk/>
            <pc:sldMk cId="2902249479" sldId="264"/>
            <ac:spMk id="3" creationId="{CF7DA758-5BAB-4B76-2CDE-91498CACC0F8}"/>
          </ac:spMkLst>
        </pc:spChg>
        <pc:spChg chg="del">
          <ac:chgData name="BELLEMIN SANDRA" userId="5fe4e071-d3f4-40df-970f-ee8fcf898346" providerId="ADAL" clId="{38C2970A-BA4E-436A-8E90-91B7A631C6FB}" dt="2023-09-21T08:07:36.870" v="11" actId="478"/>
          <ac:spMkLst>
            <pc:docMk/>
            <pc:sldMk cId="2902249479" sldId="264"/>
            <ac:spMk id="4" creationId="{C6143DD4-E603-8913-9E3E-D2B2CD89D605}"/>
          </ac:spMkLst>
        </pc:spChg>
        <pc:spChg chg="del">
          <ac:chgData name="BELLEMIN SANDRA" userId="5fe4e071-d3f4-40df-970f-ee8fcf898346" providerId="ADAL" clId="{38C2970A-BA4E-436A-8E90-91B7A631C6FB}" dt="2023-09-21T08:07:36.870" v="11" actId="478"/>
          <ac:spMkLst>
            <pc:docMk/>
            <pc:sldMk cId="2902249479" sldId="264"/>
            <ac:spMk id="6" creationId="{08EE2201-D142-05E3-737E-54D91BB2C042}"/>
          </ac:spMkLst>
        </pc:spChg>
        <pc:spChg chg="del">
          <ac:chgData name="BELLEMIN SANDRA" userId="5fe4e071-d3f4-40df-970f-ee8fcf898346" providerId="ADAL" clId="{38C2970A-BA4E-436A-8E90-91B7A631C6FB}" dt="2023-09-21T08:07:36.870" v="11" actId="478"/>
          <ac:spMkLst>
            <pc:docMk/>
            <pc:sldMk cId="2902249479" sldId="264"/>
            <ac:spMk id="8" creationId="{77FE9097-FC30-E7EC-08CE-C34FAF8E3B86}"/>
          </ac:spMkLst>
        </pc:spChg>
        <pc:spChg chg="del">
          <ac:chgData name="BELLEMIN SANDRA" userId="5fe4e071-d3f4-40df-970f-ee8fcf898346" providerId="ADAL" clId="{38C2970A-BA4E-436A-8E90-91B7A631C6FB}" dt="2023-09-21T08:07:36.870" v="11" actId="478"/>
          <ac:spMkLst>
            <pc:docMk/>
            <pc:sldMk cId="2902249479" sldId="264"/>
            <ac:spMk id="9" creationId="{71B7FAB8-0AFA-D4DE-7546-227BB8EC3197}"/>
          </ac:spMkLst>
        </pc:spChg>
        <pc:spChg chg="del">
          <ac:chgData name="BELLEMIN SANDRA" userId="5fe4e071-d3f4-40df-970f-ee8fcf898346" providerId="ADAL" clId="{38C2970A-BA4E-436A-8E90-91B7A631C6FB}" dt="2023-09-21T08:07:36.870" v="11" actId="478"/>
          <ac:spMkLst>
            <pc:docMk/>
            <pc:sldMk cId="2902249479" sldId="264"/>
            <ac:spMk id="11" creationId="{C989D76A-B214-2DCD-AE07-1891DE79E171}"/>
          </ac:spMkLst>
        </pc:spChg>
        <pc:picChg chg="del">
          <ac:chgData name="BELLEMIN SANDRA" userId="5fe4e071-d3f4-40df-970f-ee8fcf898346" providerId="ADAL" clId="{38C2970A-BA4E-436A-8E90-91B7A631C6FB}" dt="2023-09-21T08:07:36.870" v="11" actId="478"/>
          <ac:picMkLst>
            <pc:docMk/>
            <pc:sldMk cId="2902249479" sldId="264"/>
            <ac:picMk id="2" creationId="{F27DF691-9E47-4D0F-9063-2E9E4605811C}"/>
          </ac:picMkLst>
        </pc:picChg>
        <pc:picChg chg="del">
          <ac:chgData name="BELLEMIN SANDRA" userId="5fe4e071-d3f4-40df-970f-ee8fcf898346" providerId="ADAL" clId="{38C2970A-BA4E-436A-8E90-91B7A631C6FB}" dt="2023-09-21T08:07:36.870" v="11" actId="478"/>
          <ac:picMkLst>
            <pc:docMk/>
            <pc:sldMk cId="2902249479" sldId="264"/>
            <ac:picMk id="5" creationId="{010AE3F0-521B-9FBB-1D17-BCAF2F400B29}"/>
          </ac:picMkLst>
        </pc:picChg>
        <pc:picChg chg="del">
          <ac:chgData name="BELLEMIN SANDRA" userId="5fe4e071-d3f4-40df-970f-ee8fcf898346" providerId="ADAL" clId="{38C2970A-BA4E-436A-8E90-91B7A631C6FB}" dt="2023-09-21T08:07:36.870" v="11" actId="478"/>
          <ac:picMkLst>
            <pc:docMk/>
            <pc:sldMk cId="2902249479" sldId="264"/>
            <ac:picMk id="7" creationId="{6AC68672-A660-A18B-56D1-CA286F15B148}"/>
          </ac:picMkLst>
        </pc:picChg>
        <pc:picChg chg="del">
          <ac:chgData name="BELLEMIN SANDRA" userId="5fe4e071-d3f4-40df-970f-ee8fcf898346" providerId="ADAL" clId="{38C2970A-BA4E-436A-8E90-91B7A631C6FB}" dt="2023-09-21T08:07:36.870" v="11" actId="478"/>
          <ac:picMkLst>
            <pc:docMk/>
            <pc:sldMk cId="2902249479" sldId="264"/>
            <ac:picMk id="10" creationId="{5D81C8DA-9F59-B185-4C83-956B47390AC4}"/>
          </ac:picMkLst>
        </pc:picChg>
        <pc:picChg chg="add mod">
          <ac:chgData name="BELLEMIN SANDRA" userId="5fe4e071-d3f4-40df-970f-ee8fcf898346" providerId="ADAL" clId="{38C2970A-BA4E-436A-8E90-91B7A631C6FB}" dt="2023-09-21T08:07:38.684" v="12"/>
          <ac:picMkLst>
            <pc:docMk/>
            <pc:sldMk cId="2902249479" sldId="264"/>
            <ac:picMk id="13" creationId="{179A47FB-7FF9-0469-D74B-0FB80B76471E}"/>
          </ac:picMkLst>
        </pc:picChg>
      </pc:sldChg>
      <pc:sldChg chg="addSp delSp modSp mod modClrScheme chgLayout">
        <pc:chgData name="BELLEMIN SANDRA" userId="5fe4e071-d3f4-40df-970f-ee8fcf898346" providerId="ADAL" clId="{38C2970A-BA4E-436A-8E90-91B7A631C6FB}" dt="2023-09-21T08:07:46.470" v="14"/>
        <pc:sldMkLst>
          <pc:docMk/>
          <pc:sldMk cId="289554627" sldId="265"/>
        </pc:sldMkLst>
        <pc:graphicFrameChg chg="del">
          <ac:chgData name="BELLEMIN SANDRA" userId="5fe4e071-d3f4-40df-970f-ee8fcf898346" providerId="ADAL" clId="{38C2970A-BA4E-436A-8E90-91B7A631C6FB}" dt="2023-09-21T08:07:43.335" v="13" actId="478"/>
          <ac:graphicFrameMkLst>
            <pc:docMk/>
            <pc:sldMk cId="289554627" sldId="265"/>
            <ac:graphicFrameMk id="3" creationId="{6AE63A4D-0997-5F60-E843-0EA3DE6320CF}"/>
          </ac:graphicFrameMkLst>
        </pc:graphicFrameChg>
        <pc:picChg chg="add mod">
          <ac:chgData name="BELLEMIN SANDRA" userId="5fe4e071-d3f4-40df-970f-ee8fcf898346" providerId="ADAL" clId="{38C2970A-BA4E-436A-8E90-91B7A631C6FB}" dt="2023-09-21T08:07:46.470" v="14"/>
          <ac:picMkLst>
            <pc:docMk/>
            <pc:sldMk cId="289554627" sldId="265"/>
            <ac:picMk id="4" creationId="{FD7D2E18-4FD0-ABB7-040B-42550C8FC538}"/>
          </ac:picMkLst>
        </pc:picChg>
      </pc:sldChg>
      <pc:sldChg chg="addSp delSp modSp mod modClrScheme chgLayout">
        <pc:chgData name="BELLEMIN SANDRA" userId="5fe4e071-d3f4-40df-970f-ee8fcf898346" providerId="ADAL" clId="{38C2970A-BA4E-436A-8E90-91B7A631C6FB}" dt="2023-09-21T08:07:51.784" v="16"/>
        <pc:sldMkLst>
          <pc:docMk/>
          <pc:sldMk cId="2004844221" sldId="266"/>
        </pc:sldMkLst>
        <pc:graphicFrameChg chg="del">
          <ac:chgData name="BELLEMIN SANDRA" userId="5fe4e071-d3f4-40df-970f-ee8fcf898346" providerId="ADAL" clId="{38C2970A-BA4E-436A-8E90-91B7A631C6FB}" dt="2023-09-21T08:07:50.406" v="15" actId="478"/>
          <ac:graphicFrameMkLst>
            <pc:docMk/>
            <pc:sldMk cId="2004844221" sldId="266"/>
            <ac:graphicFrameMk id="2" creationId="{C720D294-EB90-DA95-72E4-3A244FE71773}"/>
          </ac:graphicFrameMkLst>
        </pc:graphicFrameChg>
        <pc:picChg chg="del">
          <ac:chgData name="BELLEMIN SANDRA" userId="5fe4e071-d3f4-40df-970f-ee8fcf898346" providerId="ADAL" clId="{38C2970A-BA4E-436A-8E90-91B7A631C6FB}" dt="2023-09-21T08:07:50.406" v="15" actId="478"/>
          <ac:picMkLst>
            <pc:docMk/>
            <pc:sldMk cId="2004844221" sldId="266"/>
            <ac:picMk id="3" creationId="{5B811058-F93A-C9CB-116F-2B86FB32827D}"/>
          </ac:picMkLst>
        </pc:picChg>
        <pc:picChg chg="add mod">
          <ac:chgData name="BELLEMIN SANDRA" userId="5fe4e071-d3f4-40df-970f-ee8fcf898346" providerId="ADAL" clId="{38C2970A-BA4E-436A-8E90-91B7A631C6FB}" dt="2023-09-21T08:07:51.784" v="16"/>
          <ac:picMkLst>
            <pc:docMk/>
            <pc:sldMk cId="2004844221" sldId="266"/>
            <ac:picMk id="5" creationId="{F3127C78-D4A7-6A12-E01A-34B7E9F9ED95}"/>
          </ac:picMkLst>
        </pc:picChg>
      </pc:sldChg>
      <pc:sldChg chg="addSp delSp modSp mod modClrScheme chgLayout">
        <pc:chgData name="BELLEMIN SANDRA" userId="5fe4e071-d3f4-40df-970f-ee8fcf898346" providerId="ADAL" clId="{38C2970A-BA4E-436A-8E90-91B7A631C6FB}" dt="2023-09-21T08:07:56.884" v="18"/>
        <pc:sldMkLst>
          <pc:docMk/>
          <pc:sldMk cId="3594517117" sldId="267"/>
        </pc:sldMkLst>
        <pc:graphicFrameChg chg="del">
          <ac:chgData name="BELLEMIN SANDRA" userId="5fe4e071-d3f4-40df-970f-ee8fcf898346" providerId="ADAL" clId="{38C2970A-BA4E-436A-8E90-91B7A631C6FB}" dt="2023-09-21T08:07:55.383" v="17" actId="478"/>
          <ac:graphicFrameMkLst>
            <pc:docMk/>
            <pc:sldMk cId="3594517117" sldId="267"/>
            <ac:graphicFrameMk id="6" creationId="{2B7961CB-5101-B023-1430-BEEC0E12C9BD}"/>
          </ac:graphicFrameMkLst>
        </pc:graphicFrameChg>
        <pc:picChg chg="add mod">
          <ac:chgData name="BELLEMIN SANDRA" userId="5fe4e071-d3f4-40df-970f-ee8fcf898346" providerId="ADAL" clId="{38C2970A-BA4E-436A-8E90-91B7A631C6FB}" dt="2023-09-21T08:07:56.884" v="18"/>
          <ac:picMkLst>
            <pc:docMk/>
            <pc:sldMk cId="3594517117" sldId="267"/>
            <ac:picMk id="4" creationId="{949EE28B-D230-7CD2-DF49-95AAEB07F9FB}"/>
          </ac:picMkLst>
        </pc:picChg>
      </pc:sldChg>
      <pc:sldChg chg="addSp delSp modSp mod modClrScheme chgLayout">
        <pc:chgData name="BELLEMIN SANDRA" userId="5fe4e071-d3f4-40df-970f-ee8fcf898346" providerId="ADAL" clId="{38C2970A-BA4E-436A-8E90-91B7A631C6FB}" dt="2023-09-21T08:08:03.096" v="20"/>
        <pc:sldMkLst>
          <pc:docMk/>
          <pc:sldMk cId="3676088758" sldId="268"/>
        </pc:sldMkLst>
        <pc:graphicFrameChg chg="del">
          <ac:chgData name="BELLEMIN SANDRA" userId="5fe4e071-d3f4-40df-970f-ee8fcf898346" providerId="ADAL" clId="{38C2970A-BA4E-436A-8E90-91B7A631C6FB}" dt="2023-09-21T08:08:01.408" v="19" actId="478"/>
          <ac:graphicFrameMkLst>
            <pc:docMk/>
            <pc:sldMk cId="3676088758" sldId="268"/>
            <ac:graphicFrameMk id="2" creationId="{A5F37640-AB22-45AC-7A24-158DA5020847}"/>
          </ac:graphicFrameMkLst>
        </pc:graphicFrameChg>
        <pc:graphicFrameChg chg="del">
          <ac:chgData name="BELLEMIN SANDRA" userId="5fe4e071-d3f4-40df-970f-ee8fcf898346" providerId="ADAL" clId="{38C2970A-BA4E-436A-8E90-91B7A631C6FB}" dt="2023-09-21T08:08:01.408" v="19" actId="478"/>
          <ac:graphicFrameMkLst>
            <pc:docMk/>
            <pc:sldMk cId="3676088758" sldId="268"/>
            <ac:graphicFrameMk id="4" creationId="{CB211F82-CAF9-18C6-3E4C-AE519F7956D3}"/>
          </ac:graphicFrameMkLst>
        </pc:graphicFrameChg>
        <pc:graphicFrameChg chg="del">
          <ac:chgData name="BELLEMIN SANDRA" userId="5fe4e071-d3f4-40df-970f-ee8fcf898346" providerId="ADAL" clId="{38C2970A-BA4E-436A-8E90-91B7A631C6FB}" dt="2023-09-21T08:08:01.408" v="19" actId="478"/>
          <ac:graphicFrameMkLst>
            <pc:docMk/>
            <pc:sldMk cId="3676088758" sldId="268"/>
            <ac:graphicFrameMk id="7" creationId="{ED61114C-4A1F-D160-5703-3F0E36CA17FB}"/>
          </ac:graphicFrameMkLst>
        </pc:graphicFrameChg>
        <pc:picChg chg="add mod">
          <ac:chgData name="BELLEMIN SANDRA" userId="5fe4e071-d3f4-40df-970f-ee8fcf898346" providerId="ADAL" clId="{38C2970A-BA4E-436A-8E90-91B7A631C6FB}" dt="2023-09-21T08:08:03.096" v="20"/>
          <ac:picMkLst>
            <pc:docMk/>
            <pc:sldMk cId="3676088758" sldId="268"/>
            <ac:picMk id="5" creationId="{8FC8F273-4AE3-C91F-8402-CA3DFD3D913C}"/>
          </ac:picMkLst>
        </pc:picChg>
      </pc:sldChg>
      <pc:sldChg chg="addSp delSp modSp mod modClrScheme chgLayout">
        <pc:chgData name="BELLEMIN SANDRA" userId="5fe4e071-d3f4-40df-970f-ee8fcf898346" providerId="ADAL" clId="{38C2970A-BA4E-436A-8E90-91B7A631C6FB}" dt="2023-09-21T08:08:10.774" v="22"/>
        <pc:sldMkLst>
          <pc:docMk/>
          <pc:sldMk cId="3778977839" sldId="269"/>
        </pc:sldMkLst>
        <pc:graphicFrameChg chg="del">
          <ac:chgData name="BELLEMIN SANDRA" userId="5fe4e071-d3f4-40df-970f-ee8fcf898346" providerId="ADAL" clId="{38C2970A-BA4E-436A-8E90-91B7A631C6FB}" dt="2023-09-21T08:08:07.207" v="21" actId="478"/>
          <ac:graphicFrameMkLst>
            <pc:docMk/>
            <pc:sldMk cId="3778977839" sldId="269"/>
            <ac:graphicFrameMk id="2" creationId="{A5F37640-AB22-45AC-7A24-158DA5020847}"/>
          </ac:graphicFrameMkLst>
        </pc:graphicFrameChg>
        <pc:graphicFrameChg chg="del">
          <ac:chgData name="BELLEMIN SANDRA" userId="5fe4e071-d3f4-40df-970f-ee8fcf898346" providerId="ADAL" clId="{38C2970A-BA4E-436A-8E90-91B7A631C6FB}" dt="2023-09-21T08:08:07.207" v="21" actId="478"/>
          <ac:graphicFrameMkLst>
            <pc:docMk/>
            <pc:sldMk cId="3778977839" sldId="269"/>
            <ac:graphicFrameMk id="4" creationId="{CB211F82-CAF9-18C6-3E4C-AE519F7956D3}"/>
          </ac:graphicFrameMkLst>
        </pc:graphicFrameChg>
        <pc:graphicFrameChg chg="del">
          <ac:chgData name="BELLEMIN SANDRA" userId="5fe4e071-d3f4-40df-970f-ee8fcf898346" providerId="ADAL" clId="{38C2970A-BA4E-436A-8E90-91B7A631C6FB}" dt="2023-09-21T08:08:07.207" v="21" actId="478"/>
          <ac:graphicFrameMkLst>
            <pc:docMk/>
            <pc:sldMk cId="3778977839" sldId="269"/>
            <ac:graphicFrameMk id="7" creationId="{ED61114C-4A1F-D160-5703-3F0E36CA17FB}"/>
          </ac:graphicFrameMkLst>
        </pc:graphicFrameChg>
        <pc:picChg chg="add mod">
          <ac:chgData name="BELLEMIN SANDRA" userId="5fe4e071-d3f4-40df-970f-ee8fcf898346" providerId="ADAL" clId="{38C2970A-BA4E-436A-8E90-91B7A631C6FB}" dt="2023-09-21T08:08:10.774" v="22"/>
          <ac:picMkLst>
            <pc:docMk/>
            <pc:sldMk cId="3778977839" sldId="269"/>
            <ac:picMk id="5" creationId="{00664CCC-3D89-F8A0-69AB-DE892F4B8E31}"/>
          </ac:picMkLst>
        </pc:picChg>
      </pc:sldChg>
      <pc:sldChg chg="addSp delSp modSp mod modClrScheme chgLayout">
        <pc:chgData name="BELLEMIN SANDRA" userId="5fe4e071-d3f4-40df-970f-ee8fcf898346" providerId="ADAL" clId="{38C2970A-BA4E-436A-8E90-91B7A631C6FB}" dt="2023-09-21T08:08:16.698" v="25"/>
        <pc:sldMkLst>
          <pc:docMk/>
          <pc:sldMk cId="607201646" sldId="270"/>
        </pc:sldMkLst>
        <pc:graphicFrameChg chg="del modGraphic">
          <ac:chgData name="BELLEMIN SANDRA" userId="5fe4e071-d3f4-40df-970f-ee8fcf898346" providerId="ADAL" clId="{38C2970A-BA4E-436A-8E90-91B7A631C6FB}" dt="2023-09-21T08:08:14.687" v="24" actId="478"/>
          <ac:graphicFrameMkLst>
            <pc:docMk/>
            <pc:sldMk cId="607201646" sldId="270"/>
            <ac:graphicFrameMk id="2" creationId="{A5F37640-AB22-45AC-7A24-158DA5020847}"/>
          </ac:graphicFrameMkLst>
        </pc:graphicFrameChg>
        <pc:graphicFrameChg chg="del">
          <ac:chgData name="BELLEMIN SANDRA" userId="5fe4e071-d3f4-40df-970f-ee8fcf898346" providerId="ADAL" clId="{38C2970A-BA4E-436A-8E90-91B7A631C6FB}" dt="2023-09-21T08:08:14.687" v="24" actId="478"/>
          <ac:graphicFrameMkLst>
            <pc:docMk/>
            <pc:sldMk cId="607201646" sldId="270"/>
            <ac:graphicFrameMk id="4" creationId="{CB211F82-CAF9-18C6-3E4C-AE519F7956D3}"/>
          </ac:graphicFrameMkLst>
        </pc:graphicFrameChg>
        <pc:graphicFrameChg chg="del">
          <ac:chgData name="BELLEMIN SANDRA" userId="5fe4e071-d3f4-40df-970f-ee8fcf898346" providerId="ADAL" clId="{38C2970A-BA4E-436A-8E90-91B7A631C6FB}" dt="2023-09-21T08:08:14.687" v="24" actId="478"/>
          <ac:graphicFrameMkLst>
            <pc:docMk/>
            <pc:sldMk cId="607201646" sldId="270"/>
            <ac:graphicFrameMk id="7" creationId="{ED61114C-4A1F-D160-5703-3F0E36CA17FB}"/>
          </ac:graphicFrameMkLst>
        </pc:graphicFrameChg>
        <pc:picChg chg="add mod">
          <ac:chgData name="BELLEMIN SANDRA" userId="5fe4e071-d3f4-40df-970f-ee8fcf898346" providerId="ADAL" clId="{38C2970A-BA4E-436A-8E90-91B7A631C6FB}" dt="2023-09-21T08:08:16.698" v="25"/>
          <ac:picMkLst>
            <pc:docMk/>
            <pc:sldMk cId="607201646" sldId="270"/>
            <ac:picMk id="5" creationId="{DB74168D-AE96-ECE7-81CA-04246F09B6A5}"/>
          </ac:picMkLst>
        </pc:picChg>
      </pc:sldChg>
      <pc:sldChg chg="addSp delSp modSp mod modClrScheme chgLayout">
        <pc:chgData name="BELLEMIN SANDRA" userId="5fe4e071-d3f4-40df-970f-ee8fcf898346" providerId="ADAL" clId="{38C2970A-BA4E-436A-8E90-91B7A631C6FB}" dt="2023-09-21T08:08:25.521" v="27"/>
        <pc:sldMkLst>
          <pc:docMk/>
          <pc:sldMk cId="3356695618" sldId="271"/>
        </pc:sldMkLst>
        <pc:graphicFrameChg chg="del">
          <ac:chgData name="BELLEMIN SANDRA" userId="5fe4e071-d3f4-40df-970f-ee8fcf898346" providerId="ADAL" clId="{38C2970A-BA4E-436A-8E90-91B7A631C6FB}" dt="2023-09-21T08:08:24.127" v="26" actId="478"/>
          <ac:graphicFrameMkLst>
            <pc:docMk/>
            <pc:sldMk cId="3356695618" sldId="271"/>
            <ac:graphicFrameMk id="2" creationId="{A5F37640-AB22-45AC-7A24-158DA5020847}"/>
          </ac:graphicFrameMkLst>
        </pc:graphicFrameChg>
        <pc:graphicFrameChg chg="del">
          <ac:chgData name="BELLEMIN SANDRA" userId="5fe4e071-d3f4-40df-970f-ee8fcf898346" providerId="ADAL" clId="{38C2970A-BA4E-436A-8E90-91B7A631C6FB}" dt="2023-09-21T08:08:24.127" v="26" actId="478"/>
          <ac:graphicFrameMkLst>
            <pc:docMk/>
            <pc:sldMk cId="3356695618" sldId="271"/>
            <ac:graphicFrameMk id="4" creationId="{CB211F82-CAF9-18C6-3E4C-AE519F7956D3}"/>
          </ac:graphicFrameMkLst>
        </pc:graphicFrameChg>
        <pc:graphicFrameChg chg="del">
          <ac:chgData name="BELLEMIN SANDRA" userId="5fe4e071-d3f4-40df-970f-ee8fcf898346" providerId="ADAL" clId="{38C2970A-BA4E-436A-8E90-91B7A631C6FB}" dt="2023-09-21T08:08:24.127" v="26" actId="478"/>
          <ac:graphicFrameMkLst>
            <pc:docMk/>
            <pc:sldMk cId="3356695618" sldId="271"/>
            <ac:graphicFrameMk id="7" creationId="{ED61114C-4A1F-D160-5703-3F0E36CA17FB}"/>
          </ac:graphicFrameMkLst>
        </pc:graphicFrameChg>
        <pc:picChg chg="add mod">
          <ac:chgData name="BELLEMIN SANDRA" userId="5fe4e071-d3f4-40df-970f-ee8fcf898346" providerId="ADAL" clId="{38C2970A-BA4E-436A-8E90-91B7A631C6FB}" dt="2023-09-21T08:08:25.521" v="27"/>
          <ac:picMkLst>
            <pc:docMk/>
            <pc:sldMk cId="3356695618" sldId="271"/>
            <ac:picMk id="5" creationId="{F10EB497-9F3A-8F0D-F119-C8643F945AA6}"/>
          </ac:picMkLst>
        </pc:picChg>
      </pc:sldChg>
      <pc:sldChg chg="addSp delSp modSp mod modClrScheme chgLayout">
        <pc:chgData name="BELLEMIN SANDRA" userId="5fe4e071-d3f4-40df-970f-ee8fcf898346" providerId="ADAL" clId="{38C2970A-BA4E-436A-8E90-91B7A631C6FB}" dt="2023-09-21T08:08:27.931" v="29"/>
        <pc:sldMkLst>
          <pc:docMk/>
          <pc:sldMk cId="2513321630" sldId="272"/>
        </pc:sldMkLst>
        <pc:picChg chg="del">
          <ac:chgData name="BELLEMIN SANDRA" userId="5fe4e071-d3f4-40df-970f-ee8fcf898346" providerId="ADAL" clId="{38C2970A-BA4E-436A-8E90-91B7A631C6FB}" dt="2023-09-21T08:08:27.005" v="28" actId="478"/>
          <ac:picMkLst>
            <pc:docMk/>
            <pc:sldMk cId="2513321630" sldId="272"/>
            <ac:picMk id="3" creationId="{D15FBD07-D62D-AFC5-29BD-0F1042795E1F}"/>
          </ac:picMkLst>
        </pc:picChg>
        <pc:picChg chg="add mod">
          <ac:chgData name="BELLEMIN SANDRA" userId="5fe4e071-d3f4-40df-970f-ee8fcf898346" providerId="ADAL" clId="{38C2970A-BA4E-436A-8E90-91B7A631C6FB}" dt="2023-09-21T08:08:27.931" v="29"/>
          <ac:picMkLst>
            <pc:docMk/>
            <pc:sldMk cId="2513321630" sldId="272"/>
            <ac:picMk id="4" creationId="{497CD1DB-5FD6-B0D3-A46B-4284438AC9DF}"/>
          </ac:picMkLst>
        </pc:picChg>
      </pc:sldChg>
      <pc:sldChg chg="addSp delSp modSp mod modClrScheme chgLayout">
        <pc:chgData name="BELLEMIN SANDRA" userId="5fe4e071-d3f4-40df-970f-ee8fcf898346" providerId="ADAL" clId="{38C2970A-BA4E-436A-8E90-91B7A631C6FB}" dt="2023-09-21T08:08:35.902" v="33"/>
        <pc:sldMkLst>
          <pc:docMk/>
          <pc:sldMk cId="280813901" sldId="273"/>
        </pc:sldMkLst>
        <pc:spChg chg="del">
          <ac:chgData name="BELLEMIN SANDRA" userId="5fe4e071-d3f4-40df-970f-ee8fcf898346" providerId="ADAL" clId="{38C2970A-BA4E-436A-8E90-91B7A631C6FB}" dt="2023-09-21T08:08:34.382" v="32" actId="478"/>
          <ac:spMkLst>
            <pc:docMk/>
            <pc:sldMk cId="280813901" sldId="273"/>
            <ac:spMk id="2" creationId="{3B768E7F-CCF2-E0A6-DA6E-AA7AC68DDF74}"/>
          </ac:spMkLst>
        </pc:spChg>
        <pc:spChg chg="del">
          <ac:chgData name="BELLEMIN SANDRA" userId="5fe4e071-d3f4-40df-970f-ee8fcf898346" providerId="ADAL" clId="{38C2970A-BA4E-436A-8E90-91B7A631C6FB}" dt="2023-09-21T08:08:34.382" v="32" actId="478"/>
          <ac:spMkLst>
            <pc:docMk/>
            <pc:sldMk cId="280813901" sldId="273"/>
            <ac:spMk id="4" creationId="{077F76CF-B4E1-94EA-AF7F-E74DD75CA3D6}"/>
          </ac:spMkLst>
        </pc:spChg>
        <pc:spChg chg="del">
          <ac:chgData name="BELLEMIN SANDRA" userId="5fe4e071-d3f4-40df-970f-ee8fcf898346" providerId="ADAL" clId="{38C2970A-BA4E-436A-8E90-91B7A631C6FB}" dt="2023-09-21T08:08:34.382" v="32" actId="478"/>
          <ac:spMkLst>
            <pc:docMk/>
            <pc:sldMk cId="280813901" sldId="273"/>
            <ac:spMk id="9" creationId="{12FDB967-6DF3-711D-FA1C-F7765549EC42}"/>
          </ac:spMkLst>
        </pc:spChg>
        <pc:picChg chg="add mod">
          <ac:chgData name="BELLEMIN SANDRA" userId="5fe4e071-d3f4-40df-970f-ee8fcf898346" providerId="ADAL" clId="{38C2970A-BA4E-436A-8E90-91B7A631C6FB}" dt="2023-09-21T08:08:35.902" v="33"/>
          <ac:picMkLst>
            <pc:docMk/>
            <pc:sldMk cId="280813901" sldId="273"/>
            <ac:picMk id="5" creationId="{3A214CFA-E4C3-2E5C-D059-B8D8A993E5F0}"/>
          </ac:picMkLst>
        </pc:picChg>
        <pc:picChg chg="del">
          <ac:chgData name="BELLEMIN SANDRA" userId="5fe4e071-d3f4-40df-970f-ee8fcf898346" providerId="ADAL" clId="{38C2970A-BA4E-436A-8E90-91B7A631C6FB}" dt="2023-09-21T08:08:34.382" v="32" actId="478"/>
          <ac:picMkLst>
            <pc:docMk/>
            <pc:sldMk cId="280813901" sldId="273"/>
            <ac:picMk id="6" creationId="{15372026-F44B-A739-0036-300D2D719433}"/>
          </ac:picMkLst>
        </pc:picChg>
        <pc:picChg chg="del">
          <ac:chgData name="BELLEMIN SANDRA" userId="5fe4e071-d3f4-40df-970f-ee8fcf898346" providerId="ADAL" clId="{38C2970A-BA4E-436A-8E90-91B7A631C6FB}" dt="2023-09-21T08:08:34.382" v="32" actId="478"/>
          <ac:picMkLst>
            <pc:docMk/>
            <pc:sldMk cId="280813901" sldId="273"/>
            <ac:picMk id="11" creationId="{D8F31E97-E878-C323-F9AA-043D14865054}"/>
          </ac:picMkLst>
        </pc:picChg>
        <pc:picChg chg="del">
          <ac:chgData name="BELLEMIN SANDRA" userId="5fe4e071-d3f4-40df-970f-ee8fcf898346" providerId="ADAL" clId="{38C2970A-BA4E-436A-8E90-91B7A631C6FB}" dt="2023-09-21T08:08:34.382" v="32" actId="478"/>
          <ac:picMkLst>
            <pc:docMk/>
            <pc:sldMk cId="280813901" sldId="273"/>
            <ac:picMk id="13" creationId="{4EE972AA-BDB9-993A-FEB7-227A34965924}"/>
          </ac:picMkLst>
        </pc:picChg>
        <pc:picChg chg="del">
          <ac:chgData name="BELLEMIN SANDRA" userId="5fe4e071-d3f4-40df-970f-ee8fcf898346" providerId="ADAL" clId="{38C2970A-BA4E-436A-8E90-91B7A631C6FB}" dt="2023-09-21T08:08:34.382" v="32" actId="478"/>
          <ac:picMkLst>
            <pc:docMk/>
            <pc:sldMk cId="280813901" sldId="273"/>
            <ac:picMk id="15" creationId="{823BB097-3D33-383E-C36F-CAFF5A4053B9}"/>
          </ac:picMkLst>
        </pc:picChg>
      </pc:sldChg>
      <pc:sldChg chg="addSp delSp modSp mod modClrScheme chgLayout">
        <pc:chgData name="BELLEMIN SANDRA" userId="5fe4e071-d3f4-40df-970f-ee8fcf898346" providerId="ADAL" clId="{38C2970A-BA4E-436A-8E90-91B7A631C6FB}" dt="2023-09-21T08:08:30.259" v="31"/>
        <pc:sldMkLst>
          <pc:docMk/>
          <pc:sldMk cId="2836472635" sldId="274"/>
        </pc:sldMkLst>
        <pc:picChg chg="del">
          <ac:chgData name="BELLEMIN SANDRA" userId="5fe4e071-d3f4-40df-970f-ee8fcf898346" providerId="ADAL" clId="{38C2970A-BA4E-436A-8E90-91B7A631C6FB}" dt="2023-09-21T08:08:29.437" v="30" actId="478"/>
          <ac:picMkLst>
            <pc:docMk/>
            <pc:sldMk cId="2836472635" sldId="274"/>
            <ac:picMk id="3" creationId="{D15FBD07-D62D-AFC5-29BD-0F1042795E1F}"/>
          </ac:picMkLst>
        </pc:picChg>
        <pc:picChg chg="add mod">
          <ac:chgData name="BELLEMIN SANDRA" userId="5fe4e071-d3f4-40df-970f-ee8fcf898346" providerId="ADAL" clId="{38C2970A-BA4E-436A-8E90-91B7A631C6FB}" dt="2023-09-21T08:08:30.259" v="31"/>
          <ac:picMkLst>
            <pc:docMk/>
            <pc:sldMk cId="2836472635" sldId="274"/>
            <ac:picMk id="4" creationId="{1C37542F-37C2-9E1F-5A7F-501CC102C25D}"/>
          </ac:picMkLst>
        </pc:picChg>
      </pc:sldChg>
      <pc:sldChg chg="addSp delSp modSp mod modClrScheme chgLayout">
        <pc:chgData name="BELLEMIN SANDRA" userId="5fe4e071-d3f4-40df-970f-ee8fcf898346" providerId="ADAL" clId="{38C2970A-BA4E-436A-8E90-91B7A631C6FB}" dt="2023-09-21T08:08:43.619" v="35"/>
        <pc:sldMkLst>
          <pc:docMk/>
          <pc:sldMk cId="3958709187" sldId="275"/>
        </pc:sldMkLst>
        <pc:spChg chg="del">
          <ac:chgData name="BELLEMIN SANDRA" userId="5fe4e071-d3f4-40df-970f-ee8fcf898346" providerId="ADAL" clId="{38C2970A-BA4E-436A-8E90-91B7A631C6FB}" dt="2023-09-21T08:08:42.349" v="34" actId="478"/>
          <ac:spMkLst>
            <pc:docMk/>
            <pc:sldMk cId="3958709187" sldId="275"/>
            <ac:spMk id="2" creationId="{95A3A4A1-2BDB-6198-CA0C-405820CA70E1}"/>
          </ac:spMkLst>
        </pc:spChg>
        <pc:spChg chg="del">
          <ac:chgData name="BELLEMIN SANDRA" userId="5fe4e071-d3f4-40df-970f-ee8fcf898346" providerId="ADAL" clId="{38C2970A-BA4E-436A-8E90-91B7A631C6FB}" dt="2023-09-21T08:08:42.349" v="34" actId="478"/>
          <ac:spMkLst>
            <pc:docMk/>
            <pc:sldMk cId="3958709187" sldId="275"/>
            <ac:spMk id="5" creationId="{90AC280A-1292-384F-2472-A192CCF81F1E}"/>
          </ac:spMkLst>
        </pc:spChg>
        <pc:picChg chg="del">
          <ac:chgData name="BELLEMIN SANDRA" userId="5fe4e071-d3f4-40df-970f-ee8fcf898346" providerId="ADAL" clId="{38C2970A-BA4E-436A-8E90-91B7A631C6FB}" dt="2023-09-21T08:08:42.349" v="34" actId="478"/>
          <ac:picMkLst>
            <pc:docMk/>
            <pc:sldMk cId="3958709187" sldId="275"/>
            <ac:picMk id="4" creationId="{C3348F71-0DF4-262F-B6EA-B62EE18D4568}"/>
          </ac:picMkLst>
        </pc:picChg>
        <pc:picChg chg="add mod">
          <ac:chgData name="BELLEMIN SANDRA" userId="5fe4e071-d3f4-40df-970f-ee8fcf898346" providerId="ADAL" clId="{38C2970A-BA4E-436A-8E90-91B7A631C6FB}" dt="2023-09-21T08:08:43.619" v="35"/>
          <ac:picMkLst>
            <pc:docMk/>
            <pc:sldMk cId="3958709187" sldId="275"/>
            <ac:picMk id="6" creationId="{4C8CDC1E-EE17-4AA1-2ECE-D99742AD66A4}"/>
          </ac:picMkLst>
        </pc:picChg>
      </pc:sldChg>
      <pc:sldChg chg="addSp delSp modSp mod modClrScheme chgLayout">
        <pc:chgData name="BELLEMIN SANDRA" userId="5fe4e071-d3f4-40df-970f-ee8fcf898346" providerId="ADAL" clId="{38C2970A-BA4E-436A-8E90-91B7A631C6FB}" dt="2023-09-21T08:08:49.633" v="37"/>
        <pc:sldMkLst>
          <pc:docMk/>
          <pc:sldMk cId="2586426847" sldId="276"/>
        </pc:sldMkLst>
        <pc:spChg chg="del">
          <ac:chgData name="BELLEMIN SANDRA" userId="5fe4e071-d3f4-40df-970f-ee8fcf898346" providerId="ADAL" clId="{38C2970A-BA4E-436A-8E90-91B7A631C6FB}" dt="2023-09-21T08:08:48.213" v="36" actId="478"/>
          <ac:spMkLst>
            <pc:docMk/>
            <pc:sldMk cId="2586426847" sldId="276"/>
            <ac:spMk id="4" creationId="{91FFE3D4-9E6C-CC5E-C07D-E3253F2AB6BB}"/>
          </ac:spMkLst>
        </pc:spChg>
        <pc:picChg chg="del">
          <ac:chgData name="BELLEMIN SANDRA" userId="5fe4e071-d3f4-40df-970f-ee8fcf898346" providerId="ADAL" clId="{38C2970A-BA4E-436A-8E90-91B7A631C6FB}" dt="2023-09-21T08:08:48.213" v="36" actId="478"/>
          <ac:picMkLst>
            <pc:docMk/>
            <pc:sldMk cId="2586426847" sldId="276"/>
            <ac:picMk id="2" creationId="{6A7F30CF-A7AA-EBC3-B7E9-9812FD0ED14A}"/>
          </ac:picMkLst>
        </pc:picChg>
        <pc:picChg chg="del">
          <ac:chgData name="BELLEMIN SANDRA" userId="5fe4e071-d3f4-40df-970f-ee8fcf898346" providerId="ADAL" clId="{38C2970A-BA4E-436A-8E90-91B7A631C6FB}" dt="2023-09-21T08:08:48.213" v="36" actId="478"/>
          <ac:picMkLst>
            <pc:docMk/>
            <pc:sldMk cId="2586426847" sldId="276"/>
            <ac:picMk id="3" creationId="{F93A887F-817F-3007-3063-46F6E26FEDB2}"/>
          </ac:picMkLst>
        </pc:picChg>
        <pc:picChg chg="add mod">
          <ac:chgData name="BELLEMIN SANDRA" userId="5fe4e071-d3f4-40df-970f-ee8fcf898346" providerId="ADAL" clId="{38C2970A-BA4E-436A-8E90-91B7A631C6FB}" dt="2023-09-21T08:08:49.633" v="37"/>
          <ac:picMkLst>
            <pc:docMk/>
            <pc:sldMk cId="2586426847" sldId="276"/>
            <ac:picMk id="6" creationId="{DC03841E-E032-60A1-3748-C52FC3322EF2}"/>
          </ac:picMkLst>
        </pc:picChg>
      </pc:sldChg>
      <pc:sldChg chg="addSp delSp modSp mod modClrScheme chgLayout">
        <pc:chgData name="BELLEMIN SANDRA" userId="5fe4e071-d3f4-40df-970f-ee8fcf898346" providerId="ADAL" clId="{38C2970A-BA4E-436A-8E90-91B7A631C6FB}" dt="2023-09-21T08:08:55.962" v="39"/>
        <pc:sldMkLst>
          <pc:docMk/>
          <pc:sldMk cId="4287455697" sldId="277"/>
        </pc:sldMkLst>
        <pc:picChg chg="del">
          <ac:chgData name="BELLEMIN SANDRA" userId="5fe4e071-d3f4-40df-970f-ee8fcf898346" providerId="ADAL" clId="{38C2970A-BA4E-436A-8E90-91B7A631C6FB}" dt="2023-09-21T08:08:52.975" v="38" actId="478"/>
          <ac:picMkLst>
            <pc:docMk/>
            <pc:sldMk cId="4287455697" sldId="277"/>
            <ac:picMk id="3" creationId="{675C60E4-8686-C455-0D1F-DE46644CAE00}"/>
          </ac:picMkLst>
        </pc:picChg>
        <pc:picChg chg="del">
          <ac:chgData name="BELLEMIN SANDRA" userId="5fe4e071-d3f4-40df-970f-ee8fcf898346" providerId="ADAL" clId="{38C2970A-BA4E-436A-8E90-91B7A631C6FB}" dt="2023-09-21T08:08:52.975" v="38" actId="478"/>
          <ac:picMkLst>
            <pc:docMk/>
            <pc:sldMk cId="4287455697" sldId="277"/>
            <ac:picMk id="4" creationId="{E77AFC23-4903-B029-7C94-4E57F17CC8FD}"/>
          </ac:picMkLst>
        </pc:picChg>
        <pc:picChg chg="add mod">
          <ac:chgData name="BELLEMIN SANDRA" userId="5fe4e071-d3f4-40df-970f-ee8fcf898346" providerId="ADAL" clId="{38C2970A-BA4E-436A-8E90-91B7A631C6FB}" dt="2023-09-21T08:08:55.962" v="39"/>
          <ac:picMkLst>
            <pc:docMk/>
            <pc:sldMk cId="4287455697" sldId="277"/>
            <ac:picMk id="5" creationId="{57075F4D-C6EA-2F0E-724F-AC233B78F8D2}"/>
          </ac:picMkLst>
        </pc:picChg>
      </pc:sldChg>
      <pc:sldChg chg="addSp delSp modSp mod modClrScheme chgLayout">
        <pc:chgData name="BELLEMIN SANDRA" userId="5fe4e071-d3f4-40df-970f-ee8fcf898346" providerId="ADAL" clId="{38C2970A-BA4E-436A-8E90-91B7A631C6FB}" dt="2023-09-21T08:09:01.441" v="41"/>
        <pc:sldMkLst>
          <pc:docMk/>
          <pc:sldMk cId="351256899" sldId="278"/>
        </pc:sldMkLst>
        <pc:picChg chg="del">
          <ac:chgData name="BELLEMIN SANDRA" userId="5fe4e071-d3f4-40df-970f-ee8fcf898346" providerId="ADAL" clId="{38C2970A-BA4E-436A-8E90-91B7A631C6FB}" dt="2023-09-21T08:08:58.894" v="40" actId="478"/>
          <ac:picMkLst>
            <pc:docMk/>
            <pc:sldMk cId="351256899" sldId="278"/>
            <ac:picMk id="3" creationId="{675C60E4-8686-C455-0D1F-DE46644CAE00}"/>
          </ac:picMkLst>
        </pc:picChg>
        <pc:picChg chg="del">
          <ac:chgData name="BELLEMIN SANDRA" userId="5fe4e071-d3f4-40df-970f-ee8fcf898346" providerId="ADAL" clId="{38C2970A-BA4E-436A-8E90-91B7A631C6FB}" dt="2023-09-21T08:08:58.894" v="40" actId="478"/>
          <ac:picMkLst>
            <pc:docMk/>
            <pc:sldMk cId="351256899" sldId="278"/>
            <ac:picMk id="4" creationId="{07D5BD8B-73B8-C460-C6A6-EFBAA4692D00}"/>
          </ac:picMkLst>
        </pc:picChg>
        <pc:picChg chg="add mod">
          <ac:chgData name="BELLEMIN SANDRA" userId="5fe4e071-d3f4-40df-970f-ee8fcf898346" providerId="ADAL" clId="{38C2970A-BA4E-436A-8E90-91B7A631C6FB}" dt="2023-09-21T08:09:01.441" v="41"/>
          <ac:picMkLst>
            <pc:docMk/>
            <pc:sldMk cId="351256899" sldId="278"/>
            <ac:picMk id="5" creationId="{7668CB0D-8C76-CF5E-F52C-02674E237CC1}"/>
          </ac:picMkLst>
        </pc:picChg>
        <pc:picChg chg="del">
          <ac:chgData name="BELLEMIN SANDRA" userId="5fe4e071-d3f4-40df-970f-ee8fcf898346" providerId="ADAL" clId="{38C2970A-BA4E-436A-8E90-91B7A631C6FB}" dt="2023-09-21T08:08:58.894" v="40" actId="478"/>
          <ac:picMkLst>
            <pc:docMk/>
            <pc:sldMk cId="351256899" sldId="278"/>
            <ac:picMk id="6" creationId="{583214C2-E4C3-657B-B2F9-5EA77B9B1CB8}"/>
          </ac:picMkLst>
        </pc:picChg>
      </pc:sldChg>
      <pc:sldChg chg="addSp delSp modSp mod modClrScheme chgLayout">
        <pc:chgData name="BELLEMIN SANDRA" userId="5fe4e071-d3f4-40df-970f-ee8fcf898346" providerId="ADAL" clId="{38C2970A-BA4E-436A-8E90-91B7A631C6FB}" dt="2023-09-21T08:09:05.260" v="44"/>
        <pc:sldMkLst>
          <pc:docMk/>
          <pc:sldMk cId="4041882782" sldId="279"/>
        </pc:sldMkLst>
        <pc:picChg chg="del">
          <ac:chgData name="BELLEMIN SANDRA" userId="5fe4e071-d3f4-40df-970f-ee8fcf898346" providerId="ADAL" clId="{38C2970A-BA4E-436A-8E90-91B7A631C6FB}" dt="2023-09-21T08:09:04.270" v="43" actId="478"/>
          <ac:picMkLst>
            <pc:docMk/>
            <pc:sldMk cId="4041882782" sldId="279"/>
            <ac:picMk id="2" creationId="{66133D50-6074-4B58-8544-E18EBE3C336F}"/>
          </ac:picMkLst>
        </pc:picChg>
        <pc:picChg chg="del">
          <ac:chgData name="BELLEMIN SANDRA" userId="5fe4e071-d3f4-40df-970f-ee8fcf898346" providerId="ADAL" clId="{38C2970A-BA4E-436A-8E90-91B7A631C6FB}" dt="2023-09-21T08:09:03.725" v="42" actId="478"/>
          <ac:picMkLst>
            <pc:docMk/>
            <pc:sldMk cId="4041882782" sldId="279"/>
            <ac:picMk id="3" creationId="{675C60E4-8686-C455-0D1F-DE46644CAE00}"/>
          </ac:picMkLst>
        </pc:picChg>
        <pc:picChg chg="add mod">
          <ac:chgData name="BELLEMIN SANDRA" userId="5fe4e071-d3f4-40df-970f-ee8fcf898346" providerId="ADAL" clId="{38C2970A-BA4E-436A-8E90-91B7A631C6FB}" dt="2023-09-21T08:09:05.260" v="44"/>
          <ac:picMkLst>
            <pc:docMk/>
            <pc:sldMk cId="4041882782" sldId="279"/>
            <ac:picMk id="5" creationId="{AFC9FE7B-558D-D60D-8114-2D0CACD9931E}"/>
          </ac:picMkLst>
        </pc:picChg>
      </pc:sldChg>
      <pc:sldChg chg="addSp delSp modSp mod modClrScheme chgLayout">
        <pc:chgData name="BELLEMIN SANDRA" userId="5fe4e071-d3f4-40df-970f-ee8fcf898346" providerId="ADAL" clId="{38C2970A-BA4E-436A-8E90-91B7A631C6FB}" dt="2023-09-21T08:09:09.287" v="48"/>
        <pc:sldMkLst>
          <pc:docMk/>
          <pc:sldMk cId="3346956997" sldId="280"/>
        </pc:sldMkLst>
        <pc:picChg chg="del">
          <ac:chgData name="BELLEMIN SANDRA" userId="5fe4e071-d3f4-40df-970f-ee8fcf898346" providerId="ADAL" clId="{38C2970A-BA4E-436A-8E90-91B7A631C6FB}" dt="2023-09-21T08:09:07.670" v="46" actId="478"/>
          <ac:picMkLst>
            <pc:docMk/>
            <pc:sldMk cId="3346956997" sldId="280"/>
            <ac:picMk id="2" creationId="{009A961B-5A23-AFE8-9D5A-484554C86C5E}"/>
          </ac:picMkLst>
        </pc:picChg>
        <pc:picChg chg="del">
          <ac:chgData name="BELLEMIN SANDRA" userId="5fe4e071-d3f4-40df-970f-ee8fcf898346" providerId="ADAL" clId="{38C2970A-BA4E-436A-8E90-91B7A631C6FB}" dt="2023-09-21T08:09:07.158" v="45" actId="478"/>
          <ac:picMkLst>
            <pc:docMk/>
            <pc:sldMk cId="3346956997" sldId="280"/>
            <ac:picMk id="3" creationId="{675C60E4-8686-C455-0D1F-DE46644CAE00}"/>
          </ac:picMkLst>
        </pc:picChg>
        <pc:picChg chg="del">
          <ac:chgData name="BELLEMIN SANDRA" userId="5fe4e071-d3f4-40df-970f-ee8fcf898346" providerId="ADAL" clId="{38C2970A-BA4E-436A-8E90-91B7A631C6FB}" dt="2023-09-21T08:09:08.118" v="47" actId="478"/>
          <ac:picMkLst>
            <pc:docMk/>
            <pc:sldMk cId="3346956997" sldId="280"/>
            <ac:picMk id="5" creationId="{FD4B3C86-640D-97D1-818F-9694033D68DF}"/>
          </ac:picMkLst>
        </pc:picChg>
        <pc:picChg chg="add mod">
          <ac:chgData name="BELLEMIN SANDRA" userId="5fe4e071-d3f4-40df-970f-ee8fcf898346" providerId="ADAL" clId="{38C2970A-BA4E-436A-8E90-91B7A631C6FB}" dt="2023-09-21T08:09:09.287" v="48"/>
          <ac:picMkLst>
            <pc:docMk/>
            <pc:sldMk cId="3346956997" sldId="280"/>
            <ac:picMk id="6" creationId="{0951016E-2661-E266-E00B-C1C8E4A2D524}"/>
          </ac:picMkLst>
        </pc:picChg>
      </pc:sldChg>
      <pc:sldChg chg="addSp delSp modSp mod modClrScheme chgLayout">
        <pc:chgData name="BELLEMIN SANDRA" userId="5fe4e071-d3f4-40df-970f-ee8fcf898346" providerId="ADAL" clId="{38C2970A-BA4E-436A-8E90-91B7A631C6FB}" dt="2023-09-21T08:09:13.413" v="51"/>
        <pc:sldMkLst>
          <pc:docMk/>
          <pc:sldMk cId="395467684" sldId="281"/>
        </pc:sldMkLst>
        <pc:picChg chg="del">
          <ac:chgData name="BELLEMIN SANDRA" userId="5fe4e071-d3f4-40df-970f-ee8fcf898346" providerId="ADAL" clId="{38C2970A-BA4E-436A-8E90-91B7A631C6FB}" dt="2023-09-21T08:09:12.291" v="50" actId="478"/>
          <ac:picMkLst>
            <pc:docMk/>
            <pc:sldMk cId="395467684" sldId="281"/>
            <ac:picMk id="2" creationId="{5C0F3F47-9B75-0535-7CAA-DE3B2C422F51}"/>
          </ac:picMkLst>
        </pc:picChg>
        <pc:picChg chg="del">
          <ac:chgData name="BELLEMIN SANDRA" userId="5fe4e071-d3f4-40df-970f-ee8fcf898346" providerId="ADAL" clId="{38C2970A-BA4E-436A-8E90-91B7A631C6FB}" dt="2023-09-21T08:09:11.846" v="49" actId="478"/>
          <ac:picMkLst>
            <pc:docMk/>
            <pc:sldMk cId="395467684" sldId="281"/>
            <ac:picMk id="3" creationId="{675C60E4-8686-C455-0D1F-DE46644CAE00}"/>
          </ac:picMkLst>
        </pc:picChg>
        <pc:picChg chg="add mod">
          <ac:chgData name="BELLEMIN SANDRA" userId="5fe4e071-d3f4-40df-970f-ee8fcf898346" providerId="ADAL" clId="{38C2970A-BA4E-436A-8E90-91B7A631C6FB}" dt="2023-09-21T08:09:13.413" v="51"/>
          <ac:picMkLst>
            <pc:docMk/>
            <pc:sldMk cId="395467684" sldId="281"/>
            <ac:picMk id="5" creationId="{62CE993B-7C5F-F3A4-617E-2D0AE9CCF489}"/>
          </ac:picMkLst>
        </pc:picChg>
      </pc:sldChg>
      <pc:sldChg chg="addSp delSp modSp mod modClrScheme chgLayout">
        <pc:chgData name="BELLEMIN SANDRA" userId="5fe4e071-d3f4-40df-970f-ee8fcf898346" providerId="ADAL" clId="{38C2970A-BA4E-436A-8E90-91B7A631C6FB}" dt="2023-09-21T08:09:19.793" v="55"/>
        <pc:sldMkLst>
          <pc:docMk/>
          <pc:sldMk cId="3540804939" sldId="282"/>
        </pc:sldMkLst>
        <pc:picChg chg="del">
          <ac:chgData name="BELLEMIN SANDRA" userId="5fe4e071-d3f4-40df-970f-ee8fcf898346" providerId="ADAL" clId="{38C2970A-BA4E-436A-8E90-91B7A631C6FB}" dt="2023-09-21T08:09:16.022" v="53" actId="478"/>
          <ac:picMkLst>
            <pc:docMk/>
            <pc:sldMk cId="3540804939" sldId="282"/>
            <ac:picMk id="2" creationId="{CB4BB1EA-0CDA-52B0-CC90-2631FAFCD680}"/>
          </ac:picMkLst>
        </pc:picChg>
        <pc:picChg chg="del">
          <ac:chgData name="BELLEMIN SANDRA" userId="5fe4e071-d3f4-40df-970f-ee8fcf898346" providerId="ADAL" clId="{38C2970A-BA4E-436A-8E90-91B7A631C6FB}" dt="2023-09-21T08:09:15.573" v="52" actId="478"/>
          <ac:picMkLst>
            <pc:docMk/>
            <pc:sldMk cId="3540804939" sldId="282"/>
            <ac:picMk id="3" creationId="{675C60E4-8686-C455-0D1F-DE46644CAE00}"/>
          </ac:picMkLst>
        </pc:picChg>
        <pc:picChg chg="del">
          <ac:chgData name="BELLEMIN SANDRA" userId="5fe4e071-d3f4-40df-970f-ee8fcf898346" providerId="ADAL" clId="{38C2970A-BA4E-436A-8E90-91B7A631C6FB}" dt="2023-09-21T08:09:16.820" v="54" actId="478"/>
          <ac:picMkLst>
            <pc:docMk/>
            <pc:sldMk cId="3540804939" sldId="282"/>
            <ac:picMk id="5" creationId="{19C0EEC6-3E9B-ADD6-A0CD-4D1EBC12E80B}"/>
          </ac:picMkLst>
        </pc:picChg>
        <pc:picChg chg="add mod">
          <ac:chgData name="BELLEMIN SANDRA" userId="5fe4e071-d3f4-40df-970f-ee8fcf898346" providerId="ADAL" clId="{38C2970A-BA4E-436A-8E90-91B7A631C6FB}" dt="2023-09-21T08:09:19.793" v="55"/>
          <ac:picMkLst>
            <pc:docMk/>
            <pc:sldMk cId="3540804939" sldId="282"/>
            <ac:picMk id="6" creationId="{FC57D6E9-C319-F2F5-1024-F5A5162081D4}"/>
          </ac:picMkLst>
        </pc:picChg>
      </pc:sldChg>
      <pc:sldChg chg="addSp delSp modSp mod modClrScheme chgLayout">
        <pc:chgData name="BELLEMIN SANDRA" userId="5fe4e071-d3f4-40df-970f-ee8fcf898346" providerId="ADAL" clId="{38C2970A-BA4E-436A-8E90-91B7A631C6FB}" dt="2023-09-21T08:09:23.960" v="58"/>
        <pc:sldMkLst>
          <pc:docMk/>
          <pc:sldMk cId="88032773" sldId="283"/>
        </pc:sldMkLst>
        <pc:picChg chg="del">
          <ac:chgData name="BELLEMIN SANDRA" userId="5fe4e071-d3f4-40df-970f-ee8fcf898346" providerId="ADAL" clId="{38C2970A-BA4E-436A-8E90-91B7A631C6FB}" dt="2023-09-21T08:09:22.551" v="57" actId="478"/>
          <ac:picMkLst>
            <pc:docMk/>
            <pc:sldMk cId="88032773" sldId="283"/>
            <ac:picMk id="2" creationId="{771C3F0D-9B98-1EB8-2C91-284FB818B13C}"/>
          </ac:picMkLst>
        </pc:picChg>
        <pc:picChg chg="del">
          <ac:chgData name="BELLEMIN SANDRA" userId="5fe4e071-d3f4-40df-970f-ee8fcf898346" providerId="ADAL" clId="{38C2970A-BA4E-436A-8E90-91B7A631C6FB}" dt="2023-09-21T08:09:22.038" v="56" actId="478"/>
          <ac:picMkLst>
            <pc:docMk/>
            <pc:sldMk cId="88032773" sldId="283"/>
            <ac:picMk id="3" creationId="{675C60E4-8686-C455-0D1F-DE46644CAE00}"/>
          </ac:picMkLst>
        </pc:picChg>
        <pc:picChg chg="add mod">
          <ac:chgData name="BELLEMIN SANDRA" userId="5fe4e071-d3f4-40df-970f-ee8fcf898346" providerId="ADAL" clId="{38C2970A-BA4E-436A-8E90-91B7A631C6FB}" dt="2023-09-21T08:09:23.960" v="58"/>
          <ac:picMkLst>
            <pc:docMk/>
            <pc:sldMk cId="88032773" sldId="283"/>
            <ac:picMk id="5" creationId="{13A66D77-AEC2-6BEF-6C25-58901781C79B}"/>
          </ac:picMkLst>
        </pc:picChg>
      </pc:sldChg>
      <pc:sldChg chg="addSp delSp modSp mod modClrScheme chgLayout">
        <pc:chgData name="BELLEMIN SANDRA" userId="5fe4e071-d3f4-40df-970f-ee8fcf898346" providerId="ADAL" clId="{38C2970A-BA4E-436A-8E90-91B7A631C6FB}" dt="2023-09-21T08:09:28.380" v="62"/>
        <pc:sldMkLst>
          <pc:docMk/>
          <pc:sldMk cId="748193640" sldId="284"/>
        </pc:sldMkLst>
        <pc:picChg chg="del">
          <ac:chgData name="BELLEMIN SANDRA" userId="5fe4e071-d3f4-40df-970f-ee8fcf898346" providerId="ADAL" clId="{38C2970A-BA4E-436A-8E90-91B7A631C6FB}" dt="2023-09-21T08:09:26.454" v="60" actId="478"/>
          <ac:picMkLst>
            <pc:docMk/>
            <pc:sldMk cId="748193640" sldId="284"/>
            <ac:picMk id="2" creationId="{D1DD0A51-EDE9-3F70-688B-7FE73A6432D7}"/>
          </ac:picMkLst>
        </pc:picChg>
        <pc:picChg chg="del">
          <ac:chgData name="BELLEMIN SANDRA" userId="5fe4e071-d3f4-40df-970f-ee8fcf898346" providerId="ADAL" clId="{38C2970A-BA4E-436A-8E90-91B7A631C6FB}" dt="2023-09-21T08:09:26.046" v="59" actId="478"/>
          <ac:picMkLst>
            <pc:docMk/>
            <pc:sldMk cId="748193640" sldId="284"/>
            <ac:picMk id="3" creationId="{675C60E4-8686-C455-0D1F-DE46644CAE00}"/>
          </ac:picMkLst>
        </pc:picChg>
        <pc:picChg chg="add mod">
          <ac:chgData name="BELLEMIN SANDRA" userId="5fe4e071-d3f4-40df-970f-ee8fcf898346" providerId="ADAL" clId="{38C2970A-BA4E-436A-8E90-91B7A631C6FB}" dt="2023-09-21T08:09:28.380" v="62"/>
          <ac:picMkLst>
            <pc:docMk/>
            <pc:sldMk cId="748193640" sldId="284"/>
            <ac:picMk id="5" creationId="{220987C0-06CF-4937-9693-55DA02A62E0B}"/>
          </ac:picMkLst>
        </pc:picChg>
        <pc:picChg chg="del">
          <ac:chgData name="BELLEMIN SANDRA" userId="5fe4e071-d3f4-40df-970f-ee8fcf898346" providerId="ADAL" clId="{38C2970A-BA4E-436A-8E90-91B7A631C6FB}" dt="2023-09-21T08:09:27.341" v="61" actId="478"/>
          <ac:picMkLst>
            <pc:docMk/>
            <pc:sldMk cId="748193640" sldId="284"/>
            <ac:picMk id="6" creationId="{DD6E60D9-8298-88C8-06EA-EF4B6A7D0EC6}"/>
          </ac:picMkLst>
        </pc:picChg>
      </pc:sldChg>
      <pc:sldChg chg="addSp delSp modSp mod modClrScheme chgLayout">
        <pc:chgData name="BELLEMIN SANDRA" userId="5fe4e071-d3f4-40df-970f-ee8fcf898346" providerId="ADAL" clId="{38C2970A-BA4E-436A-8E90-91B7A631C6FB}" dt="2023-09-21T08:09:34.893" v="64"/>
        <pc:sldMkLst>
          <pc:docMk/>
          <pc:sldMk cId="1569204879" sldId="285"/>
        </pc:sldMkLst>
        <pc:spChg chg="del">
          <ac:chgData name="BELLEMIN SANDRA" userId="5fe4e071-d3f4-40df-970f-ee8fcf898346" providerId="ADAL" clId="{38C2970A-BA4E-436A-8E90-91B7A631C6FB}" dt="2023-09-21T08:09:33.510" v="63" actId="478"/>
          <ac:spMkLst>
            <pc:docMk/>
            <pc:sldMk cId="1569204879" sldId="285"/>
            <ac:spMk id="4" creationId="{91FFE3D4-9E6C-CC5E-C07D-E3253F2AB6BB}"/>
          </ac:spMkLst>
        </pc:spChg>
        <pc:picChg chg="del">
          <ac:chgData name="BELLEMIN SANDRA" userId="5fe4e071-d3f4-40df-970f-ee8fcf898346" providerId="ADAL" clId="{38C2970A-BA4E-436A-8E90-91B7A631C6FB}" dt="2023-09-21T08:09:33.510" v="63" actId="478"/>
          <ac:picMkLst>
            <pc:docMk/>
            <pc:sldMk cId="1569204879" sldId="285"/>
            <ac:picMk id="2" creationId="{6A7F30CF-A7AA-EBC3-B7E9-9812FD0ED14A}"/>
          </ac:picMkLst>
        </pc:picChg>
        <pc:picChg chg="del">
          <ac:chgData name="BELLEMIN SANDRA" userId="5fe4e071-d3f4-40df-970f-ee8fcf898346" providerId="ADAL" clId="{38C2970A-BA4E-436A-8E90-91B7A631C6FB}" dt="2023-09-21T08:09:33.510" v="63" actId="478"/>
          <ac:picMkLst>
            <pc:docMk/>
            <pc:sldMk cId="1569204879" sldId="285"/>
            <ac:picMk id="3" creationId="{F93A887F-817F-3007-3063-46F6E26FEDB2}"/>
          </ac:picMkLst>
        </pc:picChg>
        <pc:picChg chg="add mod">
          <ac:chgData name="BELLEMIN SANDRA" userId="5fe4e071-d3f4-40df-970f-ee8fcf898346" providerId="ADAL" clId="{38C2970A-BA4E-436A-8E90-91B7A631C6FB}" dt="2023-09-21T08:09:34.893" v="64"/>
          <ac:picMkLst>
            <pc:docMk/>
            <pc:sldMk cId="1569204879" sldId="285"/>
            <ac:picMk id="6" creationId="{A2617B46-175D-B846-6E91-CCF69B36792A}"/>
          </ac:picMkLst>
        </pc:picChg>
      </pc:sldChg>
      <pc:sldChg chg="addSp delSp modSp mod modClrScheme chgLayout">
        <pc:chgData name="BELLEMIN SANDRA" userId="5fe4e071-d3f4-40df-970f-ee8fcf898346" providerId="ADAL" clId="{38C2970A-BA4E-436A-8E90-91B7A631C6FB}" dt="2023-09-21T08:09:41.277" v="66"/>
        <pc:sldMkLst>
          <pc:docMk/>
          <pc:sldMk cId="389080336" sldId="286"/>
        </pc:sldMkLst>
        <pc:picChg chg="del">
          <ac:chgData name="BELLEMIN SANDRA" userId="5fe4e071-d3f4-40df-970f-ee8fcf898346" providerId="ADAL" clId="{38C2970A-BA4E-436A-8E90-91B7A631C6FB}" dt="2023-09-21T08:09:40.095" v="65" actId="478"/>
          <ac:picMkLst>
            <pc:docMk/>
            <pc:sldMk cId="389080336" sldId="286"/>
            <ac:picMk id="3" creationId="{80B71C8D-B033-74AB-2B67-8316D4D33B99}"/>
          </ac:picMkLst>
        </pc:picChg>
        <pc:picChg chg="del">
          <ac:chgData name="BELLEMIN SANDRA" userId="5fe4e071-d3f4-40df-970f-ee8fcf898346" providerId="ADAL" clId="{38C2970A-BA4E-436A-8E90-91B7A631C6FB}" dt="2023-09-21T08:09:40.095" v="65" actId="478"/>
          <ac:picMkLst>
            <pc:docMk/>
            <pc:sldMk cId="389080336" sldId="286"/>
            <ac:picMk id="4" creationId="{595388CD-D593-7233-0F4D-08D544136E5E}"/>
          </ac:picMkLst>
        </pc:picChg>
        <pc:picChg chg="add mod">
          <ac:chgData name="BELLEMIN SANDRA" userId="5fe4e071-d3f4-40df-970f-ee8fcf898346" providerId="ADAL" clId="{38C2970A-BA4E-436A-8E90-91B7A631C6FB}" dt="2023-09-21T08:09:41.277" v="66"/>
          <ac:picMkLst>
            <pc:docMk/>
            <pc:sldMk cId="389080336" sldId="286"/>
            <ac:picMk id="5" creationId="{2359AC01-3205-B59B-D375-DB68318190ED}"/>
          </ac:picMkLst>
        </pc:picChg>
      </pc:sldChg>
      <pc:sldChg chg="addSp delSp modSp mod modClrScheme chgLayout">
        <pc:chgData name="BELLEMIN SANDRA" userId="5fe4e071-d3f4-40df-970f-ee8fcf898346" providerId="ADAL" clId="{38C2970A-BA4E-436A-8E90-91B7A631C6FB}" dt="2023-09-21T08:09:46.544" v="68"/>
        <pc:sldMkLst>
          <pc:docMk/>
          <pc:sldMk cId="1996869172" sldId="287"/>
        </pc:sldMkLst>
        <pc:picChg chg="del">
          <ac:chgData name="BELLEMIN SANDRA" userId="5fe4e071-d3f4-40df-970f-ee8fcf898346" providerId="ADAL" clId="{38C2970A-BA4E-436A-8E90-91B7A631C6FB}" dt="2023-09-21T08:09:44.958" v="67" actId="478"/>
          <ac:picMkLst>
            <pc:docMk/>
            <pc:sldMk cId="1996869172" sldId="287"/>
            <ac:picMk id="2" creationId="{D75E4884-7DFF-22F8-2016-85036CFD945F}"/>
          </ac:picMkLst>
        </pc:picChg>
        <pc:picChg chg="del">
          <ac:chgData name="BELLEMIN SANDRA" userId="5fe4e071-d3f4-40df-970f-ee8fcf898346" providerId="ADAL" clId="{38C2970A-BA4E-436A-8E90-91B7A631C6FB}" dt="2023-09-21T08:09:44.958" v="67" actId="478"/>
          <ac:picMkLst>
            <pc:docMk/>
            <pc:sldMk cId="1996869172" sldId="287"/>
            <ac:picMk id="3" creationId="{80B71C8D-B033-74AB-2B67-8316D4D33B99}"/>
          </ac:picMkLst>
        </pc:picChg>
        <pc:picChg chg="del">
          <ac:chgData name="BELLEMIN SANDRA" userId="5fe4e071-d3f4-40df-970f-ee8fcf898346" providerId="ADAL" clId="{38C2970A-BA4E-436A-8E90-91B7A631C6FB}" dt="2023-09-21T08:09:44.958" v="67" actId="478"/>
          <ac:picMkLst>
            <pc:docMk/>
            <pc:sldMk cId="1996869172" sldId="287"/>
            <ac:picMk id="5" creationId="{ADF3A152-2730-FC51-339F-510B4949CD26}"/>
          </ac:picMkLst>
        </pc:picChg>
        <pc:picChg chg="add mod">
          <ac:chgData name="BELLEMIN SANDRA" userId="5fe4e071-d3f4-40df-970f-ee8fcf898346" providerId="ADAL" clId="{38C2970A-BA4E-436A-8E90-91B7A631C6FB}" dt="2023-09-21T08:09:46.544" v="68"/>
          <ac:picMkLst>
            <pc:docMk/>
            <pc:sldMk cId="1996869172" sldId="287"/>
            <ac:picMk id="6" creationId="{7BD5FBB3-CF50-7AA1-E409-B11EDDB00D73}"/>
          </ac:picMkLst>
        </pc:picChg>
      </pc:sldChg>
      <pc:sldChg chg="addSp delSp modSp mod modClrScheme chgLayout">
        <pc:chgData name="BELLEMIN SANDRA" userId="5fe4e071-d3f4-40df-970f-ee8fcf898346" providerId="ADAL" clId="{38C2970A-BA4E-436A-8E90-91B7A631C6FB}" dt="2023-09-21T08:09:58.320" v="72"/>
        <pc:sldMkLst>
          <pc:docMk/>
          <pc:sldMk cId="1062709507" sldId="289"/>
        </pc:sldMkLst>
        <pc:picChg chg="del">
          <ac:chgData name="BELLEMIN SANDRA" userId="5fe4e071-d3f4-40df-970f-ee8fcf898346" providerId="ADAL" clId="{38C2970A-BA4E-436A-8E90-91B7A631C6FB}" dt="2023-09-21T08:09:57.094" v="71" actId="478"/>
          <ac:picMkLst>
            <pc:docMk/>
            <pc:sldMk cId="1062709507" sldId="289"/>
            <ac:picMk id="2" creationId="{B440E28C-C73E-E600-1507-73A9376C0D86}"/>
          </ac:picMkLst>
        </pc:picChg>
        <pc:picChg chg="del">
          <ac:chgData name="BELLEMIN SANDRA" userId="5fe4e071-d3f4-40df-970f-ee8fcf898346" providerId="ADAL" clId="{38C2970A-BA4E-436A-8E90-91B7A631C6FB}" dt="2023-09-21T08:09:57.094" v="71" actId="478"/>
          <ac:picMkLst>
            <pc:docMk/>
            <pc:sldMk cId="1062709507" sldId="289"/>
            <ac:picMk id="3" creationId="{80B71C8D-B033-74AB-2B67-8316D4D33B99}"/>
          </ac:picMkLst>
        </pc:picChg>
        <pc:picChg chg="del">
          <ac:chgData name="BELLEMIN SANDRA" userId="5fe4e071-d3f4-40df-970f-ee8fcf898346" providerId="ADAL" clId="{38C2970A-BA4E-436A-8E90-91B7A631C6FB}" dt="2023-09-21T08:09:57.094" v="71" actId="478"/>
          <ac:picMkLst>
            <pc:docMk/>
            <pc:sldMk cId="1062709507" sldId="289"/>
            <ac:picMk id="5" creationId="{59F3B09E-C1D3-14FD-9881-FA4AFCFF3D1A}"/>
          </ac:picMkLst>
        </pc:picChg>
        <pc:picChg chg="add mod">
          <ac:chgData name="BELLEMIN SANDRA" userId="5fe4e071-d3f4-40df-970f-ee8fcf898346" providerId="ADAL" clId="{38C2970A-BA4E-436A-8E90-91B7A631C6FB}" dt="2023-09-21T08:09:58.320" v="72"/>
          <ac:picMkLst>
            <pc:docMk/>
            <pc:sldMk cId="1062709507" sldId="289"/>
            <ac:picMk id="6" creationId="{1FE66315-0955-3D86-DD78-C6598E7619B1}"/>
          </ac:picMkLst>
        </pc:picChg>
      </pc:sldChg>
      <pc:sldChg chg="addSp delSp modSp mod modClrScheme chgLayout">
        <pc:chgData name="BELLEMIN SANDRA" userId="5fe4e071-d3f4-40df-970f-ee8fcf898346" providerId="ADAL" clId="{38C2970A-BA4E-436A-8E90-91B7A631C6FB}" dt="2023-09-21T08:10:04.442" v="74"/>
        <pc:sldMkLst>
          <pc:docMk/>
          <pc:sldMk cId="1078336121" sldId="290"/>
        </pc:sldMkLst>
        <pc:picChg chg="del">
          <ac:chgData name="BELLEMIN SANDRA" userId="5fe4e071-d3f4-40df-970f-ee8fcf898346" providerId="ADAL" clId="{38C2970A-BA4E-436A-8E90-91B7A631C6FB}" dt="2023-09-21T08:10:01.783" v="73" actId="478"/>
          <ac:picMkLst>
            <pc:docMk/>
            <pc:sldMk cId="1078336121" sldId="290"/>
            <ac:picMk id="2" creationId="{C21CB5EC-2558-A223-329D-6916E73267ED}"/>
          </ac:picMkLst>
        </pc:picChg>
        <pc:picChg chg="del">
          <ac:chgData name="BELLEMIN SANDRA" userId="5fe4e071-d3f4-40df-970f-ee8fcf898346" providerId="ADAL" clId="{38C2970A-BA4E-436A-8E90-91B7A631C6FB}" dt="2023-09-21T08:10:01.783" v="73" actId="478"/>
          <ac:picMkLst>
            <pc:docMk/>
            <pc:sldMk cId="1078336121" sldId="290"/>
            <ac:picMk id="3" creationId="{80B71C8D-B033-74AB-2B67-8316D4D33B99}"/>
          </ac:picMkLst>
        </pc:picChg>
        <pc:picChg chg="add mod">
          <ac:chgData name="BELLEMIN SANDRA" userId="5fe4e071-d3f4-40df-970f-ee8fcf898346" providerId="ADAL" clId="{38C2970A-BA4E-436A-8E90-91B7A631C6FB}" dt="2023-09-21T08:10:04.442" v="74"/>
          <ac:picMkLst>
            <pc:docMk/>
            <pc:sldMk cId="1078336121" sldId="290"/>
            <ac:picMk id="5" creationId="{CD9A04A1-CFE5-F25A-329A-95A8711D15BE}"/>
          </ac:picMkLst>
        </pc:picChg>
      </pc:sldChg>
      <pc:sldChg chg="addSp delSp modSp mod modClrScheme chgLayout">
        <pc:chgData name="BELLEMIN SANDRA" userId="5fe4e071-d3f4-40df-970f-ee8fcf898346" providerId="ADAL" clId="{38C2970A-BA4E-436A-8E90-91B7A631C6FB}" dt="2023-09-21T08:10:09.053" v="76"/>
        <pc:sldMkLst>
          <pc:docMk/>
          <pc:sldMk cId="611191249" sldId="291"/>
        </pc:sldMkLst>
        <pc:picChg chg="del">
          <ac:chgData name="BELLEMIN SANDRA" userId="5fe4e071-d3f4-40df-970f-ee8fcf898346" providerId="ADAL" clId="{38C2970A-BA4E-436A-8E90-91B7A631C6FB}" dt="2023-09-21T08:10:07.726" v="75" actId="478"/>
          <ac:picMkLst>
            <pc:docMk/>
            <pc:sldMk cId="611191249" sldId="291"/>
            <ac:picMk id="2" creationId="{BAFB6670-1EF7-6282-C2F6-119B140C0136}"/>
          </ac:picMkLst>
        </pc:picChg>
        <pc:picChg chg="del">
          <ac:chgData name="BELLEMIN SANDRA" userId="5fe4e071-d3f4-40df-970f-ee8fcf898346" providerId="ADAL" clId="{38C2970A-BA4E-436A-8E90-91B7A631C6FB}" dt="2023-09-21T08:10:07.726" v="75" actId="478"/>
          <ac:picMkLst>
            <pc:docMk/>
            <pc:sldMk cId="611191249" sldId="291"/>
            <ac:picMk id="3" creationId="{80B71C8D-B033-74AB-2B67-8316D4D33B99}"/>
          </ac:picMkLst>
        </pc:picChg>
        <pc:picChg chg="del">
          <ac:chgData name="BELLEMIN SANDRA" userId="5fe4e071-d3f4-40df-970f-ee8fcf898346" providerId="ADAL" clId="{38C2970A-BA4E-436A-8E90-91B7A631C6FB}" dt="2023-09-21T08:10:07.726" v="75" actId="478"/>
          <ac:picMkLst>
            <pc:docMk/>
            <pc:sldMk cId="611191249" sldId="291"/>
            <ac:picMk id="5" creationId="{B9B61EBB-9E5D-2FC0-D249-15BC066A9AA9}"/>
          </ac:picMkLst>
        </pc:picChg>
        <pc:picChg chg="add mod">
          <ac:chgData name="BELLEMIN SANDRA" userId="5fe4e071-d3f4-40df-970f-ee8fcf898346" providerId="ADAL" clId="{38C2970A-BA4E-436A-8E90-91B7A631C6FB}" dt="2023-09-21T08:10:09.053" v="76"/>
          <ac:picMkLst>
            <pc:docMk/>
            <pc:sldMk cId="611191249" sldId="291"/>
            <ac:picMk id="6" creationId="{057A4C16-F8E5-462D-3A61-1C58DD0D6DD4}"/>
          </ac:picMkLst>
        </pc:picChg>
      </pc:sldChg>
      <pc:sldChg chg="addSp delSp modSp mod modClrScheme chgLayout">
        <pc:chgData name="BELLEMIN SANDRA" userId="5fe4e071-d3f4-40df-970f-ee8fcf898346" providerId="ADAL" clId="{38C2970A-BA4E-436A-8E90-91B7A631C6FB}" dt="2023-09-21T08:10:13.871" v="78"/>
        <pc:sldMkLst>
          <pc:docMk/>
          <pc:sldMk cId="3860471597" sldId="292"/>
        </pc:sldMkLst>
        <pc:picChg chg="del">
          <ac:chgData name="BELLEMIN SANDRA" userId="5fe4e071-d3f4-40df-970f-ee8fcf898346" providerId="ADAL" clId="{38C2970A-BA4E-436A-8E90-91B7A631C6FB}" dt="2023-09-21T08:10:12.496" v="77" actId="478"/>
          <ac:picMkLst>
            <pc:docMk/>
            <pc:sldMk cId="3860471597" sldId="292"/>
            <ac:picMk id="2" creationId="{00D674C5-5A83-AC89-75CF-85663DF069A2}"/>
          </ac:picMkLst>
        </pc:picChg>
        <pc:picChg chg="del">
          <ac:chgData name="BELLEMIN SANDRA" userId="5fe4e071-d3f4-40df-970f-ee8fcf898346" providerId="ADAL" clId="{38C2970A-BA4E-436A-8E90-91B7A631C6FB}" dt="2023-09-21T08:10:12.496" v="77" actId="478"/>
          <ac:picMkLst>
            <pc:docMk/>
            <pc:sldMk cId="3860471597" sldId="292"/>
            <ac:picMk id="3" creationId="{80B71C8D-B033-74AB-2B67-8316D4D33B99}"/>
          </ac:picMkLst>
        </pc:picChg>
        <pc:picChg chg="add mod">
          <ac:chgData name="BELLEMIN SANDRA" userId="5fe4e071-d3f4-40df-970f-ee8fcf898346" providerId="ADAL" clId="{38C2970A-BA4E-436A-8E90-91B7A631C6FB}" dt="2023-09-21T08:10:13.871" v="78"/>
          <ac:picMkLst>
            <pc:docMk/>
            <pc:sldMk cId="3860471597" sldId="292"/>
            <ac:picMk id="5" creationId="{859D8CDE-73C1-6323-6743-812BA2A98AC6}"/>
          </ac:picMkLst>
        </pc:picChg>
      </pc:sldChg>
      <pc:sldChg chg="addSp delSp modSp mod modClrScheme chgLayout">
        <pc:chgData name="BELLEMIN SANDRA" userId="5fe4e071-d3f4-40df-970f-ee8fcf898346" providerId="ADAL" clId="{38C2970A-BA4E-436A-8E90-91B7A631C6FB}" dt="2023-09-21T08:10:18.923" v="80"/>
        <pc:sldMkLst>
          <pc:docMk/>
          <pc:sldMk cId="3548843556" sldId="293"/>
        </pc:sldMkLst>
        <pc:picChg chg="del">
          <ac:chgData name="BELLEMIN SANDRA" userId="5fe4e071-d3f4-40df-970f-ee8fcf898346" providerId="ADAL" clId="{38C2970A-BA4E-436A-8E90-91B7A631C6FB}" dt="2023-09-21T08:10:17.383" v="79" actId="478"/>
          <ac:picMkLst>
            <pc:docMk/>
            <pc:sldMk cId="3548843556" sldId="293"/>
            <ac:picMk id="2" creationId="{97EC3757-1FE7-19B5-3459-397554AEE40A}"/>
          </ac:picMkLst>
        </pc:picChg>
        <pc:picChg chg="del">
          <ac:chgData name="BELLEMIN SANDRA" userId="5fe4e071-d3f4-40df-970f-ee8fcf898346" providerId="ADAL" clId="{38C2970A-BA4E-436A-8E90-91B7A631C6FB}" dt="2023-09-21T08:10:17.383" v="79" actId="478"/>
          <ac:picMkLst>
            <pc:docMk/>
            <pc:sldMk cId="3548843556" sldId="293"/>
            <ac:picMk id="3" creationId="{80B71C8D-B033-74AB-2B67-8316D4D33B99}"/>
          </ac:picMkLst>
        </pc:picChg>
        <pc:picChg chg="del">
          <ac:chgData name="BELLEMIN SANDRA" userId="5fe4e071-d3f4-40df-970f-ee8fcf898346" providerId="ADAL" clId="{38C2970A-BA4E-436A-8E90-91B7A631C6FB}" dt="2023-09-21T08:10:17.383" v="79" actId="478"/>
          <ac:picMkLst>
            <pc:docMk/>
            <pc:sldMk cId="3548843556" sldId="293"/>
            <ac:picMk id="5" creationId="{63F0B82D-17BD-7E47-4904-603482DA48DB}"/>
          </ac:picMkLst>
        </pc:picChg>
        <pc:picChg chg="add mod">
          <ac:chgData name="BELLEMIN SANDRA" userId="5fe4e071-d3f4-40df-970f-ee8fcf898346" providerId="ADAL" clId="{38C2970A-BA4E-436A-8E90-91B7A631C6FB}" dt="2023-09-21T08:10:18.923" v="80"/>
          <ac:picMkLst>
            <pc:docMk/>
            <pc:sldMk cId="3548843556" sldId="293"/>
            <ac:picMk id="6" creationId="{5A22311A-44B8-30AD-4F4F-18608FD0F130}"/>
          </ac:picMkLst>
        </pc:picChg>
      </pc:sldChg>
      <pc:sldChg chg="addSp delSp modSp mod modClrScheme chgLayout">
        <pc:chgData name="BELLEMIN SANDRA" userId="5fe4e071-d3f4-40df-970f-ee8fcf898346" providerId="ADAL" clId="{38C2970A-BA4E-436A-8E90-91B7A631C6FB}" dt="2023-09-21T08:09:51.957" v="70"/>
        <pc:sldMkLst>
          <pc:docMk/>
          <pc:sldMk cId="3567043015" sldId="294"/>
        </pc:sldMkLst>
        <pc:picChg chg="del">
          <ac:chgData name="BELLEMIN SANDRA" userId="5fe4e071-d3f4-40df-970f-ee8fcf898346" providerId="ADAL" clId="{38C2970A-BA4E-436A-8E90-91B7A631C6FB}" dt="2023-09-21T08:09:50.678" v="69" actId="478"/>
          <ac:picMkLst>
            <pc:docMk/>
            <pc:sldMk cId="3567043015" sldId="294"/>
            <ac:picMk id="2" creationId="{5C288EC2-91A7-CB00-CA6B-4F5AFC0975D7}"/>
          </ac:picMkLst>
        </pc:picChg>
        <pc:picChg chg="del">
          <ac:chgData name="BELLEMIN SANDRA" userId="5fe4e071-d3f4-40df-970f-ee8fcf898346" providerId="ADAL" clId="{38C2970A-BA4E-436A-8E90-91B7A631C6FB}" dt="2023-09-21T08:09:50.678" v="69" actId="478"/>
          <ac:picMkLst>
            <pc:docMk/>
            <pc:sldMk cId="3567043015" sldId="294"/>
            <ac:picMk id="3" creationId="{80B71C8D-B033-74AB-2B67-8316D4D33B99}"/>
          </ac:picMkLst>
        </pc:picChg>
        <pc:picChg chg="add mod">
          <ac:chgData name="BELLEMIN SANDRA" userId="5fe4e071-d3f4-40df-970f-ee8fcf898346" providerId="ADAL" clId="{38C2970A-BA4E-436A-8E90-91B7A631C6FB}" dt="2023-09-21T08:09:51.957" v="70"/>
          <ac:picMkLst>
            <pc:docMk/>
            <pc:sldMk cId="3567043015" sldId="294"/>
            <ac:picMk id="5" creationId="{2AD5E708-54EA-9912-EB9B-B17499CE19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8B5D4-7FF2-4AB2-9844-C28C1BCB002C}"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1467C-00CF-4C56-93A3-46C5ACEA311F}" type="slidenum">
              <a:rPr lang="fr-FR" smtClean="0"/>
              <a:t>‹N°›</a:t>
            </a:fld>
            <a:endParaRPr lang="fr-FR"/>
          </a:p>
        </p:txBody>
      </p:sp>
    </p:spTree>
    <p:extLst>
      <p:ext uri="{BB962C8B-B14F-4D97-AF65-F5344CB8AC3E}">
        <p14:creationId xmlns:p14="http://schemas.microsoft.com/office/powerpoint/2010/main" val="86870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CONJUGUER </a:t>
            </a:r>
            <a:r>
              <a:rPr lang="fr-FR" sz="1200" b="0"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200" b="0"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Les marques du passé composé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Leçon 50 : Deux mots pour un seul verbe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NB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200" b="0"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Les images utilisées dans cette leçon sont celles de l’album étudié dans les leçons 45 et 46 </a:t>
            </a:r>
            <a:r>
              <a:rPr lang="fr-FR" b="0" i="1" dirty="0"/>
              <a:t>(images de Burt, et du nuage qui raconte, à imprimer : </a:t>
            </a:r>
            <a:r>
              <a:rPr lang="fr-FR" sz="1800" b="0" i="1" u="none" strike="noStrike" baseline="0" dirty="0">
                <a:solidFill>
                  <a:srgbClr val="211D1E"/>
                </a:solidFill>
                <a:latin typeface="FSAlbert"/>
              </a:rPr>
              <a:t>hatier-clic.fr/23lpfdgce1_affichage045).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 </a:t>
            </a:r>
            <a:r>
              <a:rPr lang="fr-FR" sz="1800" b="0" i="1" u="none" strike="noStrike" baseline="0" dirty="0">
                <a:solidFill>
                  <a:srgbClr val="211D1E"/>
                </a:solidFill>
                <a:latin typeface="FSAlbert"/>
              </a:rPr>
              <a:t>Il est conseillé de préparer à l’avance les tableaux de conjugaison complets des verbes fermer, manger et remuer au passé composé afin de les compléter avec les élèves. Des modèles sont proposés sur le site, à télécharger et agrandir : hatier-clic.fr/23lpfdgce1_affichage050 .</a:t>
            </a:r>
            <a:endParaRPr lang="fr-FR" i="1" dirty="0"/>
          </a:p>
          <a:p>
            <a:endParaRPr lang="fr-FR"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1</a:t>
            </a:fld>
            <a:endParaRPr lang="fr-FR"/>
          </a:p>
        </p:txBody>
      </p:sp>
    </p:spTree>
    <p:extLst>
      <p:ext uri="{BB962C8B-B14F-4D97-AF65-F5344CB8AC3E}">
        <p14:creationId xmlns:p14="http://schemas.microsoft.com/office/powerpoint/2010/main" val="153220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4 : </a:t>
            </a:r>
            <a:r>
              <a:rPr lang="fr-FR" b="1" i="1" dirty="0"/>
              <a:t>Variation.</a:t>
            </a:r>
            <a:r>
              <a:rPr lang="fr-FR" b="1" i="0" dirty="0"/>
              <a:t> Repérer l’auxiliaire </a:t>
            </a:r>
            <a:r>
              <a:rPr lang="fr-FR" b="1" i="1" dirty="0"/>
              <a:t>avoir</a:t>
            </a:r>
            <a:r>
              <a:rPr lang="fr-FR" b="1" i="0" dirty="0"/>
              <a:t> dans des verbes au passé composé</a:t>
            </a:r>
          </a:p>
          <a:p>
            <a:endParaRPr lang="fr-FR" b="1" i="0" dirty="0"/>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a:t>
            </a:r>
            <a:r>
              <a:rPr lang="fr-FR" sz="1800" b="0" i="0" u="none" strike="noStrike" baseline="0" dirty="0">
                <a:solidFill>
                  <a:srgbClr val="00AEEF"/>
                </a:solidFill>
                <a:effectLst/>
                <a:latin typeface="FSAlber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Pouvez-vous compléter ces tableaux de conjugaison ? Si c’était vous qui aviez fermé le placard, comment je dirais ? Je dirais "vous…. le placard". » </a:t>
            </a:r>
            <a:r>
              <a:rPr lang="fr-FR" sz="1800" b="0" i="0" u="none" strike="noStrike" baseline="0" dirty="0">
                <a:solidFill>
                  <a:srgbClr val="211D1E"/>
                </a:solidFill>
                <a:latin typeface="FSAlbert"/>
              </a:rPr>
              <a:t>etc. </a:t>
            </a:r>
          </a:p>
          <a:p>
            <a:endParaRPr lang="fr-FR" sz="1800" dirty="0">
              <a:effectLst/>
              <a:latin typeface="Segoe UI" panose="020B0502040204020203" pitchFamily="34" charset="0"/>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effectLst/>
                <a:latin typeface="Segoe UI" panose="020B0502040204020203" pitchFamily="34" charset="0"/>
              </a:rPr>
              <a:t>Une fois que les élèves ont complété à l’oral les tableaux </a:t>
            </a:r>
            <a:r>
              <a:rPr lang="fr-FR" sz="1800" b="1" dirty="0">
                <a:effectLst/>
                <a:latin typeface="Segoe UI" panose="020B0502040204020203" pitchFamily="34" charset="0"/>
              </a:rPr>
              <a:t>afficher la diapositive suivante</a:t>
            </a:r>
            <a:r>
              <a:rPr lang="fr-FR" sz="1800" dirty="0">
                <a:effectLst/>
                <a:latin typeface="Segoe UI" panose="020B0502040204020203" pitchFamily="34" charset="0"/>
              </a:rPr>
              <a:t>.</a:t>
            </a:r>
            <a:endParaRPr lang="fr-FR" sz="1800" b="0" i="0" u="none" strike="noStrike" baseline="0" dirty="0">
              <a:solidFill>
                <a:srgbClr val="211D1E"/>
              </a:solidFill>
              <a:effectLst/>
              <a:latin typeface="FSAlbert"/>
            </a:endParaRPr>
          </a:p>
          <a:p>
            <a:endParaRPr lang="fr-FR" sz="1800" b="0" i="0" u="none" strike="noStrike" baseline="0" dirty="0">
              <a:solidFill>
                <a:srgbClr val="211D1E"/>
              </a:solidFill>
              <a:latin typeface="FSAlbert"/>
            </a:endParaRPr>
          </a:p>
          <a:p>
            <a:endParaRPr lang="fr-FR" b="0"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10</a:t>
            </a:fld>
            <a:endParaRPr lang="fr-FR"/>
          </a:p>
        </p:txBody>
      </p:sp>
    </p:spTree>
    <p:extLst>
      <p:ext uri="{BB962C8B-B14F-4D97-AF65-F5344CB8AC3E}">
        <p14:creationId xmlns:p14="http://schemas.microsoft.com/office/powerpoint/2010/main" val="34932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Une fois que les élèves ont complété l’ensemble des tableaux. </a:t>
            </a:r>
          </a:p>
          <a:p>
            <a:endParaRPr lang="fr-FR" b="0" i="1" dirty="0"/>
          </a:p>
          <a:p>
            <a:r>
              <a:rPr lang="fr-FR" sz="1800" b="0" i="0" u="none" strike="noStrike" baseline="0" dirty="0">
                <a:solidFill>
                  <a:srgbClr val="00AEEF"/>
                </a:solidFill>
                <a:latin typeface="FSAlbert"/>
              </a:rPr>
              <a:t>« Qu’est-ce qu’il y a de pareil dans une conjugaison ? Et qu’est-ce qu’on retrouve de pareil d’une conjugaison à l’autre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Dans une conjugaison, ce qui est pareil, c’est le second morceau : </a:t>
            </a:r>
            <a:r>
              <a:rPr lang="fr-FR" sz="1800" b="0" i="1" u="none" strike="noStrike" baseline="0" dirty="0">
                <a:solidFill>
                  <a:srgbClr val="211D1E"/>
                </a:solidFill>
                <a:latin typeface="FSAlbert"/>
              </a:rPr>
              <a:t>fermé</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mangé </a:t>
            </a:r>
            <a:r>
              <a:rPr lang="fr-FR" sz="1800" b="0" i="0" u="none" strike="noStrike" baseline="0" dirty="0">
                <a:solidFill>
                  <a:srgbClr val="211D1E"/>
                </a:solidFill>
                <a:latin typeface="FSAlbert"/>
              </a:rPr>
              <a:t>ou </a:t>
            </a:r>
            <a:r>
              <a:rPr lang="fr-FR" sz="1800" b="0" i="1" u="none" strike="noStrike" baseline="0" dirty="0">
                <a:solidFill>
                  <a:srgbClr val="211D1E"/>
                </a:solidFill>
                <a:latin typeface="FSAlbert"/>
              </a:rPr>
              <a:t>remué</a:t>
            </a:r>
            <a:r>
              <a:rPr lang="fr-FR" sz="1800" b="0" i="0" u="none" strike="noStrike" baseline="0" dirty="0">
                <a:solidFill>
                  <a:srgbClr val="211D1E"/>
                </a:solidFill>
                <a:latin typeface="FSAlbert"/>
              </a:rPr>
              <a:t>.</a:t>
            </a:r>
          </a:p>
          <a:p>
            <a:r>
              <a:rPr lang="fr-FR" sz="1800" b="0" i="0" u="none" strike="noStrike" baseline="0" dirty="0">
                <a:solidFill>
                  <a:srgbClr val="211D1E"/>
                </a:solidFill>
                <a:latin typeface="FSAlbert"/>
              </a:rPr>
              <a:t>Entre les conjugaisons, ce qui est pareil, c’est le premier morceau : le verbe </a:t>
            </a:r>
            <a:r>
              <a:rPr lang="fr-FR" sz="1800" b="0" i="1" u="none" strike="noStrike" baseline="0" dirty="0">
                <a:solidFill>
                  <a:srgbClr val="211D1E"/>
                </a:solidFill>
                <a:latin typeface="FSAlbert"/>
              </a:rPr>
              <a:t>avoir</a:t>
            </a:r>
            <a:r>
              <a:rPr lang="fr-FR" sz="1800" b="0" i="0" u="none" strike="noStrike" baseline="0" dirty="0">
                <a:solidFill>
                  <a:srgbClr val="211D1E"/>
                </a:solidFill>
                <a:latin typeface="FSAlbert"/>
              </a:rPr>
              <a:t>. </a:t>
            </a:r>
            <a:endParaRPr lang="fr-FR" b="0" i="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11</a:t>
            </a:fld>
            <a:endParaRPr lang="fr-FR"/>
          </a:p>
        </p:txBody>
      </p:sp>
    </p:spTree>
    <p:extLst>
      <p:ext uri="{BB962C8B-B14F-4D97-AF65-F5344CB8AC3E}">
        <p14:creationId xmlns:p14="http://schemas.microsoft.com/office/powerpoint/2010/main" val="2276930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Dans ces formes en deux mots, quelle est la partie qui nous indique la personne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C’est le premier mot. </a:t>
            </a:r>
          </a:p>
          <a:p>
            <a:endParaRPr lang="fr-FR" sz="1800" b="0" i="0" u="none" strike="noStrike" baseline="0" dirty="0">
              <a:solidFill>
                <a:srgbClr val="211D1E"/>
              </a:solidFill>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Et ce premier mot, est-ce que vous l’avez reconnu ? Est-ce qu’on ne le connait pas déjà ? »</a:t>
            </a:r>
          </a:p>
          <a:p>
            <a:r>
              <a:rPr lang="fr-FR" sz="1800" b="0" i="1" u="none" strike="noStrike" baseline="0" dirty="0">
                <a:solidFill>
                  <a:srgbClr val="211D1E"/>
                </a:solidFill>
                <a:latin typeface="FSAlbert"/>
              </a:rPr>
              <a:t>Au besoin, </a:t>
            </a:r>
            <a:r>
              <a:rPr lang="fr-FR" sz="1800" b="1" i="1" u="none" strike="noStrike" baseline="0" dirty="0">
                <a:solidFill>
                  <a:srgbClr val="211D1E"/>
                </a:solidFill>
                <a:latin typeface="FSAlbert"/>
              </a:rPr>
              <a:t>sortir </a:t>
            </a:r>
            <a:r>
              <a:rPr lang="fr-FR" sz="1800" b="0" i="1" u="none" strike="noStrike" baseline="0" dirty="0">
                <a:solidFill>
                  <a:srgbClr val="211D1E"/>
                </a:solidFill>
                <a:latin typeface="FSAlbert"/>
              </a:rPr>
              <a:t>l’affiche issue de la leçon 44.</a:t>
            </a:r>
          </a:p>
          <a:p>
            <a:r>
              <a:rPr lang="fr-FR" sz="1800" b="1" i="0" u="sng" strike="noStrike" baseline="0" dirty="0">
                <a:solidFill>
                  <a:srgbClr val="68BD44"/>
                </a:solidFill>
                <a:latin typeface="FSAlbert"/>
              </a:rPr>
              <a:t>Réponse probable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C’est le verbe </a:t>
            </a:r>
            <a:r>
              <a:rPr lang="fr-FR" sz="1800" b="0" i="1" u="none" strike="noStrike" baseline="0" dirty="0">
                <a:solidFill>
                  <a:srgbClr val="211D1E"/>
                </a:solidFill>
                <a:latin typeface="FSAlbert"/>
              </a:rPr>
              <a:t>avoir.</a:t>
            </a:r>
            <a:endParaRPr lang="fr-FR" b="0" i="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12</a:t>
            </a:fld>
            <a:endParaRPr lang="fr-FR"/>
          </a:p>
        </p:txBody>
      </p:sp>
    </p:spTree>
    <p:extLst>
      <p:ext uri="{BB962C8B-B14F-4D97-AF65-F5344CB8AC3E}">
        <p14:creationId xmlns:p14="http://schemas.microsoft.com/office/powerpoint/2010/main" val="2872302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Quand il permet de fabriquer ainsi un temps du passé, on ne dit pas que </a:t>
            </a:r>
            <a:r>
              <a:rPr lang="fr-FR" sz="1800" b="0" i="1" u="none" strike="noStrike" baseline="0" dirty="0">
                <a:solidFill>
                  <a:srgbClr val="00AEEF"/>
                </a:solidFill>
                <a:latin typeface="FSAlbert"/>
              </a:rPr>
              <a:t>avoir </a:t>
            </a:r>
            <a:r>
              <a:rPr lang="fr-FR" sz="1800" b="0" i="0" u="none" strike="noStrike" baseline="0" dirty="0">
                <a:solidFill>
                  <a:srgbClr val="00AEEF"/>
                </a:solidFill>
                <a:latin typeface="FSAlbert"/>
              </a:rPr>
              <a:t>est un verbe, on dit que c’est l’</a:t>
            </a:r>
            <a:r>
              <a:rPr lang="fr-FR" sz="1800" b="1" i="0" u="none" strike="noStrike" baseline="0" dirty="0">
                <a:solidFill>
                  <a:srgbClr val="00AEEF"/>
                </a:solidFill>
                <a:latin typeface="FSAlbert"/>
              </a:rPr>
              <a:t>auxiliaire </a:t>
            </a:r>
            <a:r>
              <a:rPr lang="fr-FR" sz="1800" b="0" i="0" u="none" strike="noStrike" baseline="0" dirty="0">
                <a:solidFill>
                  <a:srgbClr val="00AEEF"/>
                </a:solidFill>
                <a:latin typeface="FSAlbert"/>
              </a:rPr>
              <a:t>– c’est un mot savant pour dire "celui qui aide" : ici </a:t>
            </a:r>
            <a:r>
              <a:rPr lang="fr-FR" sz="1800" b="0" i="1" u="none" strike="noStrike" baseline="0" dirty="0">
                <a:solidFill>
                  <a:srgbClr val="00AEEF"/>
                </a:solidFill>
                <a:latin typeface="FSAlbert"/>
              </a:rPr>
              <a:t>avoir </a:t>
            </a:r>
            <a:r>
              <a:rPr lang="fr-FR" sz="1800" b="0" i="0" u="none" strike="noStrike" baseline="0" dirty="0">
                <a:solidFill>
                  <a:srgbClr val="00AEEF"/>
                </a:solidFill>
                <a:latin typeface="FSAlbert"/>
              </a:rPr>
              <a:t>aide à fabriquer cette forme du verbe. Et le verbe c’est bien le verbe </a:t>
            </a:r>
            <a:r>
              <a:rPr lang="fr-FR" sz="1800" b="0" i="1" u="none" strike="noStrike" baseline="0" dirty="0">
                <a:solidFill>
                  <a:srgbClr val="00AEEF"/>
                </a:solidFill>
                <a:latin typeface="FSAlbert"/>
              </a:rPr>
              <a:t>fermer</a:t>
            </a:r>
            <a:r>
              <a:rPr lang="fr-FR" sz="1800" b="0" i="0" u="none" strike="noStrike" baseline="0" dirty="0">
                <a:solidFill>
                  <a:srgbClr val="00AEEF"/>
                </a:solidFill>
                <a:latin typeface="FSAlbert"/>
              </a:rPr>
              <a:t>.</a:t>
            </a:r>
          </a:p>
          <a:p>
            <a:r>
              <a:rPr lang="fr-FR" sz="1800" b="0" i="0" u="none" strike="noStrike" baseline="0" dirty="0">
                <a:solidFill>
                  <a:srgbClr val="00AEEF"/>
                </a:solidFill>
                <a:latin typeface="FSAlbert"/>
              </a:rPr>
              <a:t>Le mot qui est pareil, </a:t>
            </a:r>
            <a:r>
              <a:rPr lang="fr-FR" sz="1800" b="1" i="1" u="none" strike="noStrike" baseline="0" dirty="0">
                <a:solidFill>
                  <a:srgbClr val="00AEEF"/>
                </a:solidFill>
                <a:latin typeface="FSAlbert"/>
              </a:rPr>
              <a:t>fermé</a:t>
            </a:r>
            <a:r>
              <a:rPr lang="fr-FR" sz="1800" b="0" i="0" u="none" strike="noStrike" baseline="0" dirty="0">
                <a:solidFill>
                  <a:srgbClr val="00AEEF"/>
                </a:solidFill>
                <a:latin typeface="FSAlbert"/>
              </a:rPr>
              <a:t>, on l’appelle </a:t>
            </a:r>
            <a:r>
              <a:rPr lang="fr-FR" sz="1800" b="1" i="0" u="none" strike="noStrike" baseline="0" dirty="0">
                <a:solidFill>
                  <a:srgbClr val="00AEEF"/>
                </a:solidFill>
                <a:latin typeface="FSAlbert"/>
              </a:rPr>
              <a:t>participe passé</a:t>
            </a:r>
            <a:r>
              <a:rPr lang="fr-FR" sz="1800" b="0" i="0" u="none" strike="noStrike" baseline="0" dirty="0">
                <a:solidFill>
                  <a:srgbClr val="00AEEF"/>
                </a:solidFill>
                <a:latin typeface="FSAlbert"/>
              </a:rPr>
              <a:t>. Il faut juste se souvenir de son nom.</a:t>
            </a:r>
          </a:p>
          <a:p>
            <a:r>
              <a:rPr lang="fr-FR" sz="1800" b="0" i="0" u="none" strike="noStrike" baseline="0" dirty="0">
                <a:solidFill>
                  <a:srgbClr val="00AEEF"/>
                </a:solidFill>
                <a:latin typeface="FSAlbert"/>
              </a:rPr>
              <a:t>Et cette forme du verbe, on l’appelle le </a:t>
            </a:r>
            <a:r>
              <a:rPr lang="fr-FR" sz="1800" b="1" i="0" u="none" strike="noStrike" baseline="0" dirty="0">
                <a:solidFill>
                  <a:srgbClr val="00AEEF"/>
                </a:solidFill>
                <a:latin typeface="FSAlbert"/>
              </a:rPr>
              <a:t>passé composé </a:t>
            </a:r>
            <a:r>
              <a:rPr lang="fr-FR" sz="1800" b="0" i="0" u="none" strike="noStrike" baseline="0" dirty="0">
                <a:solidFill>
                  <a:srgbClr val="00AEEF"/>
                </a:solidFill>
                <a:latin typeface="FSAlbert"/>
              </a:rPr>
              <a:t>: le </a:t>
            </a:r>
            <a:r>
              <a:rPr lang="fr-FR" sz="1800" b="1" i="0" u="none" strike="noStrike" baseline="0" dirty="0">
                <a:solidFill>
                  <a:srgbClr val="00AEEF"/>
                </a:solidFill>
                <a:latin typeface="FSAlbert"/>
              </a:rPr>
              <a:t>passé</a:t>
            </a:r>
            <a:r>
              <a:rPr lang="fr-FR" sz="1800" b="0" i="0" u="none" strike="noStrike" baseline="0" dirty="0">
                <a:solidFill>
                  <a:srgbClr val="00AEEF"/>
                </a:solidFill>
                <a:latin typeface="FSAlbert"/>
              </a:rPr>
              <a:t>, parce que c’est une forme pour dire que ça s’est déjà passé quand on le raconte, qu’on s’en souvient, et </a:t>
            </a:r>
            <a:r>
              <a:rPr lang="fr-FR" sz="1800" b="1" i="0" u="none" strike="noStrike" baseline="0" dirty="0">
                <a:solidFill>
                  <a:srgbClr val="00AEEF"/>
                </a:solidFill>
                <a:latin typeface="FSAlbert"/>
              </a:rPr>
              <a:t>composé </a:t>
            </a:r>
            <a:r>
              <a:rPr lang="fr-FR" sz="1800" b="0" i="0" u="none" strike="noStrike" baseline="0" dirty="0">
                <a:solidFill>
                  <a:srgbClr val="00AEEF"/>
                </a:solidFill>
                <a:latin typeface="FSAlbert"/>
              </a:rPr>
              <a:t>parce qu’il faut deux mots pour faire la forme. C’est comme une salade composée : il faut plusieurs ingrédients. »</a:t>
            </a:r>
            <a:endParaRPr lang="fr-FR" b="0" i="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13</a:t>
            </a:fld>
            <a:endParaRPr lang="fr-FR"/>
          </a:p>
        </p:txBody>
      </p:sp>
    </p:spTree>
    <p:extLst>
      <p:ext uri="{BB962C8B-B14F-4D97-AF65-F5344CB8AC3E}">
        <p14:creationId xmlns:p14="http://schemas.microsoft.com/office/powerpoint/2010/main" val="2290216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rPr>
              <a:t>« Dans la leçon </a:t>
            </a:r>
            <a:r>
              <a:rPr lang="fr-FR" sz="18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Deux mots pour un seul verbe</a:t>
            </a:r>
            <a:r>
              <a:rPr lang="fr-FR" sz="1800" dirty="0">
                <a:effectLst/>
                <a:latin typeface="Times New Roman" panose="02020603050405020304" pitchFamily="18" charset="0"/>
                <a:ea typeface="Calibri" panose="020F0502020204030204" pitchFamily="34" charset="0"/>
              </a:rPr>
              <a:t>, qu’avons-nous appris ? »</a:t>
            </a:r>
          </a:p>
          <a:p>
            <a:r>
              <a:rPr lang="fr-FR" sz="1800" b="1" u="sng" dirty="0">
                <a:effectLst/>
                <a:latin typeface="Times New Roman" panose="02020603050405020304" pitchFamily="18" charset="0"/>
                <a:ea typeface="Calibri" panose="020F0502020204030204" pitchFamily="34" charset="0"/>
              </a:rPr>
              <a:t>Réponse attendue</a:t>
            </a:r>
            <a:r>
              <a:rPr lang="fr-FR" sz="1800" b="1"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(collectivement)</a:t>
            </a:r>
            <a:r>
              <a:rPr lang="fr-FR" sz="1800" dirty="0">
                <a:effectLst/>
                <a:latin typeface="Times New Roman" panose="02020603050405020304" pitchFamily="18" charset="0"/>
                <a:ea typeface="Calibri" panose="020F0502020204030204" pitchFamily="34" charset="0"/>
              </a:rPr>
              <a:t> : On a appris que :</a:t>
            </a:r>
          </a:p>
          <a:p>
            <a:pPr marR="1800"/>
            <a:r>
              <a:rPr lang="fr-FR" sz="1800" b="0" i="0" u="none" strike="noStrike" baseline="0" dirty="0">
                <a:solidFill>
                  <a:srgbClr val="211D1E"/>
                </a:solidFill>
                <a:latin typeface="FSAlbert"/>
              </a:rPr>
              <a:t>Les verbes ont des formes qui sont fabriquées avec deux mots : le </a:t>
            </a:r>
            <a:r>
              <a:rPr lang="fr-FR" sz="1800" b="1" i="0" u="none" strike="noStrike" baseline="0" dirty="0">
                <a:solidFill>
                  <a:srgbClr val="211D1E"/>
                </a:solidFill>
                <a:latin typeface="FSAlbert"/>
              </a:rPr>
              <a:t>passé composé</a:t>
            </a:r>
            <a:r>
              <a:rPr lang="fr-FR" sz="1800" b="0" i="0" u="none" strike="noStrike" baseline="0" dirty="0">
                <a:solidFill>
                  <a:srgbClr val="211D1E"/>
                </a:solidFill>
                <a:latin typeface="FSAlbert"/>
              </a:rPr>
              <a:t>, fabriqué avec </a:t>
            </a:r>
            <a:r>
              <a:rPr lang="fr-FR" sz="1800" b="1" i="0" u="none" strike="noStrike" baseline="0" dirty="0">
                <a:solidFill>
                  <a:srgbClr val="211D1E"/>
                </a:solidFill>
                <a:latin typeface="FSAlbert"/>
              </a:rPr>
              <a:t>l’auxiliaire </a:t>
            </a:r>
            <a:r>
              <a:rPr lang="fr-FR" sz="1800" b="0" i="0" u="none" strike="noStrike" baseline="0" dirty="0">
                <a:solidFill>
                  <a:srgbClr val="211D1E"/>
                </a:solidFill>
                <a:latin typeface="FSAlbert"/>
              </a:rPr>
              <a:t>et le </a:t>
            </a:r>
            <a:r>
              <a:rPr lang="fr-FR" sz="1800" b="1" i="0" u="none" strike="noStrike" baseline="0" dirty="0">
                <a:solidFill>
                  <a:srgbClr val="211D1E"/>
                </a:solidFill>
                <a:latin typeface="FSAlbert"/>
              </a:rPr>
              <a:t>participe passé</a:t>
            </a:r>
            <a:r>
              <a:rPr lang="fr-FR" sz="1800" b="0" i="0" u="none" strike="noStrike" baseline="0" dirty="0">
                <a:solidFill>
                  <a:srgbClr val="211D1E"/>
                </a:solidFill>
                <a:latin typeface="FSAlbert"/>
              </a:rPr>
              <a:t>. C’est un autre temps que le </a:t>
            </a:r>
            <a:r>
              <a:rPr lang="fr-FR" sz="1800" b="1" i="0" u="none" strike="noStrike" baseline="0" dirty="0">
                <a:solidFill>
                  <a:srgbClr val="211D1E"/>
                </a:solidFill>
                <a:latin typeface="FSAlbert"/>
              </a:rPr>
              <a:t>présent </a:t>
            </a:r>
            <a:r>
              <a:rPr lang="fr-FR" sz="1800" b="0" i="0" u="none" strike="noStrike" baseline="0" dirty="0">
                <a:solidFill>
                  <a:srgbClr val="211D1E"/>
                </a:solidFill>
                <a:latin typeface="FSAlbert"/>
              </a:rPr>
              <a:t>qu’on connaissait déjà.</a:t>
            </a:r>
          </a:p>
          <a:p>
            <a:pPr marR="1800"/>
            <a:r>
              <a:rPr lang="fr-FR" sz="1800" b="0" i="0" u="none" strike="noStrike" baseline="0" dirty="0">
                <a:solidFill>
                  <a:srgbClr val="211D1E"/>
                </a:solidFill>
                <a:latin typeface="FSAlbert"/>
              </a:rPr>
              <a:t>C’est l’auxiliaire qui porte la marque de la personne.</a:t>
            </a:r>
          </a:p>
          <a:p>
            <a:pPr marR="1800"/>
            <a:endParaRPr lang="fr-FR" sz="1800" b="0" i="0" u="none" strike="noStrike" baseline="0" dirty="0">
              <a:solidFill>
                <a:srgbClr val="211D1E"/>
              </a:solidFill>
              <a:latin typeface="FSAlbert"/>
            </a:endParaRPr>
          </a:p>
          <a:p>
            <a:pPr marR="1800"/>
            <a:r>
              <a:rPr lang="fr-FR" sz="1800" b="1" i="0" u="none" strike="noStrike" baseline="0" dirty="0">
                <a:solidFill>
                  <a:srgbClr val="211D1E"/>
                </a:solidFill>
                <a:latin typeface="FSAlbert"/>
              </a:rPr>
              <a:t>« Attention ! </a:t>
            </a:r>
            <a:r>
              <a:rPr lang="fr-FR" sz="1800" b="0" i="0" u="none" strike="noStrike" baseline="0" dirty="0">
                <a:solidFill>
                  <a:srgbClr val="211D1E"/>
                </a:solidFill>
                <a:latin typeface="FSAlbert"/>
              </a:rPr>
              <a:t>Les deux morceaux ne sont pas toujours juste à côté : </a:t>
            </a:r>
            <a:r>
              <a:rPr lang="fr-FR" sz="1800" b="0" i="1" u="none" strike="noStrike" baseline="0" dirty="0">
                <a:solidFill>
                  <a:srgbClr val="211D1E"/>
                </a:solidFill>
                <a:latin typeface="FSAlbert"/>
              </a:rPr>
              <a:t>Ses copains n’</a:t>
            </a:r>
            <a:r>
              <a:rPr lang="fr-FR" sz="1800" b="1" i="0" u="none" strike="noStrike" baseline="0" dirty="0">
                <a:solidFill>
                  <a:srgbClr val="211D1E"/>
                </a:solidFill>
                <a:latin typeface="FSAlbert"/>
              </a:rPr>
              <a:t>ont </a:t>
            </a:r>
            <a:r>
              <a:rPr lang="fr-FR" sz="1800" b="0" i="1" u="none" strike="noStrike" baseline="0" dirty="0">
                <a:solidFill>
                  <a:srgbClr val="211D1E"/>
                </a:solidFill>
                <a:latin typeface="FSAlbert"/>
              </a:rPr>
              <a:t>pas </a:t>
            </a:r>
            <a:r>
              <a:rPr lang="fr-FR" sz="1800" b="1" i="0" u="none" strike="noStrike" baseline="0" dirty="0">
                <a:solidFill>
                  <a:srgbClr val="211D1E"/>
                </a:solidFill>
                <a:latin typeface="FSAlbert"/>
              </a:rPr>
              <a:t>mangé </a:t>
            </a:r>
            <a:r>
              <a:rPr lang="fr-FR" sz="1800" b="0" i="1" u="none" strike="noStrike" baseline="0" dirty="0">
                <a:solidFill>
                  <a:srgbClr val="211D1E"/>
                </a:solidFill>
                <a:latin typeface="FSAlbert"/>
              </a:rPr>
              <a:t>de banane</a:t>
            </a:r>
            <a:r>
              <a:rPr lang="fr-FR" sz="1800" b="0" i="0" u="none" strike="noStrike" baseline="0" dirty="0">
                <a:solidFill>
                  <a:srgbClr val="211D1E"/>
                </a:solidFill>
                <a:latin typeface="FSAlbert"/>
              </a:rPr>
              <a:t>. »</a:t>
            </a:r>
            <a:endParaRPr lang="fr-FR"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14</a:t>
            </a:fld>
            <a:endParaRPr lang="fr-FR"/>
          </a:p>
        </p:txBody>
      </p:sp>
    </p:spTree>
    <p:extLst>
      <p:ext uri="{BB962C8B-B14F-4D97-AF65-F5344CB8AC3E}">
        <p14:creationId xmlns:p14="http://schemas.microsoft.com/office/powerpoint/2010/main" val="327196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AEEF"/>
                </a:solidFill>
                <a:latin typeface="FSAlbert"/>
              </a:rPr>
              <a:t>« Aujourd’hui on a vu une première façon de fabriquer des formes au passé composé. L’an prochain, vous verrez que pour d’autres verbes, il y a d’autres façons de fabriquer le passé composé. » </a:t>
            </a:r>
            <a:endParaRPr lang="fr-FR"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15</a:t>
            </a:fld>
            <a:endParaRPr lang="fr-FR"/>
          </a:p>
        </p:txBody>
      </p:sp>
    </p:spTree>
    <p:extLst>
      <p:ext uri="{BB962C8B-B14F-4D97-AF65-F5344CB8AC3E}">
        <p14:creationId xmlns:p14="http://schemas.microsoft.com/office/powerpoint/2010/main" val="75650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mots qui me paraissent importants et les exemples que j’ai choisis. On va les lire ensemble. » </a:t>
            </a:r>
            <a:endParaRPr lang="fr-FR"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16</a:t>
            </a:fld>
            <a:endParaRPr lang="fr-FR"/>
          </a:p>
        </p:txBody>
      </p:sp>
    </p:spTree>
    <p:extLst>
      <p:ext uri="{BB962C8B-B14F-4D97-AF65-F5344CB8AC3E}">
        <p14:creationId xmlns:p14="http://schemas.microsoft.com/office/powerpoint/2010/main" val="2043941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i="0" u="none" strike="noStrike" baseline="0" dirty="0">
                <a:solidFill>
                  <a:srgbClr val="00AEEF"/>
                </a:solidFill>
                <a:latin typeface="FSAlbert"/>
              </a:rPr>
              <a:t>Distribuer</a:t>
            </a:r>
            <a:r>
              <a:rPr lang="fr-FR" sz="1800" b="0" i="0" u="none" strike="noStrike" baseline="0" dirty="0">
                <a:solidFill>
                  <a:srgbClr val="00AEEF"/>
                </a:solidFill>
                <a:latin typeface="FSAlbert"/>
              </a:rPr>
              <a:t> la trace écrite à compléter (cf. </a:t>
            </a:r>
            <a:r>
              <a:rPr lang="fr-FR" sz="1800" b="0" i="1" u="none" strike="noStrike" baseline="0" dirty="0">
                <a:solidFill>
                  <a:srgbClr val="00AEEF"/>
                </a:solidFill>
                <a:latin typeface="FSAlbert"/>
              </a:rPr>
              <a:t>Fichier photocopiable</a:t>
            </a:r>
            <a:r>
              <a:rPr lang="fr-FR" sz="1800" b="0" i="0" u="none" strike="noStrike" baseline="0" dirty="0">
                <a:solidFill>
                  <a:srgbClr val="00AEEF"/>
                </a:solidFill>
                <a:latin typeface="FSAlbert"/>
              </a:rPr>
              <a:t>).</a:t>
            </a:r>
          </a:p>
          <a:p>
            <a:endParaRPr lang="fr-FR" sz="1800" b="0" i="0" u="none" strike="noStrike" baseline="0" dirty="0">
              <a:solidFill>
                <a:srgbClr val="00AEEF"/>
              </a:solidFill>
              <a:latin typeface="FSAlbert"/>
            </a:endParaRPr>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Voilà votre trace écrite. Vous allez ajouter les couleurs. </a:t>
            </a:r>
          </a:p>
          <a:p>
            <a:r>
              <a:rPr lang="fr-FR" sz="1800" b="1" i="0" u="none" strike="noStrike" baseline="0" dirty="0">
                <a:solidFill>
                  <a:srgbClr val="00AEEF"/>
                </a:solidFill>
                <a:latin typeface="FSAlbert"/>
              </a:rPr>
              <a:t>Avec le crayon bleu, </a:t>
            </a:r>
            <a:r>
              <a:rPr lang="fr-FR" sz="1800" b="0" i="0" u="none" strike="noStrike" baseline="0" dirty="0">
                <a:solidFill>
                  <a:srgbClr val="00AEEF"/>
                </a:solidFill>
                <a:latin typeface="FSAlbert"/>
              </a:rPr>
              <a:t>soulignez la phrase "</a:t>
            </a:r>
            <a:r>
              <a:rPr lang="fr-FR" sz="1800" b="1" i="0" u="none" strike="noStrike" baseline="0" dirty="0">
                <a:solidFill>
                  <a:srgbClr val="00AEEF"/>
                </a:solidFill>
                <a:latin typeface="FSAlbert"/>
              </a:rPr>
              <a:t>L’auxiliaire indique la personne.</a:t>
            </a:r>
            <a:r>
              <a:rPr lang="fr-FR" sz="1800" b="0" i="0" u="none" strike="noStrike" baseline="0" dirty="0">
                <a:solidFill>
                  <a:srgbClr val="00AEEF"/>
                </a:solidFill>
                <a:latin typeface="FSAlbert"/>
              </a:rPr>
              <a:t>" dans les deux bulles du bas. </a:t>
            </a:r>
          </a:p>
          <a:p>
            <a:r>
              <a:rPr lang="fr-FR" sz="1800" b="1" i="0" u="none" strike="noStrike" baseline="0" dirty="0">
                <a:solidFill>
                  <a:srgbClr val="00AEEF"/>
                </a:solidFill>
                <a:latin typeface="FSAlbert"/>
              </a:rPr>
              <a:t>Avec le crayon rouge, </a:t>
            </a:r>
            <a:r>
              <a:rPr lang="fr-FR" sz="1800" b="0" i="0" u="none" strike="noStrike" baseline="0" dirty="0">
                <a:solidFill>
                  <a:srgbClr val="00AEEF"/>
                </a:solidFill>
                <a:latin typeface="FSAlbert"/>
              </a:rPr>
              <a:t>soulignez </a:t>
            </a:r>
            <a:r>
              <a:rPr lang="fr-FR" sz="1800" b="1" i="0" u="none" strike="noStrike" baseline="0" dirty="0">
                <a:solidFill>
                  <a:srgbClr val="00AEEF"/>
                </a:solidFill>
                <a:latin typeface="FSAlbert"/>
              </a:rPr>
              <a:t>participe passé </a:t>
            </a:r>
            <a:r>
              <a:rPr lang="fr-FR" sz="1800" b="0" i="0" u="none" strike="noStrike" baseline="0" dirty="0">
                <a:solidFill>
                  <a:srgbClr val="00AEEF"/>
                </a:solidFill>
                <a:latin typeface="FSAlbert"/>
              </a:rPr>
              <a:t>dans les deux bulles du haut. Soulignez le verbe en deux mots dans chacune des phrases exemples. » </a:t>
            </a:r>
            <a:endParaRPr lang="fr-FR"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17</a:t>
            </a:fld>
            <a:endParaRPr lang="fr-FR"/>
          </a:p>
        </p:txBody>
      </p:sp>
    </p:spTree>
    <p:extLst>
      <p:ext uri="{BB962C8B-B14F-4D97-AF65-F5344CB8AC3E}">
        <p14:creationId xmlns:p14="http://schemas.microsoft.com/office/powerpoint/2010/main" val="3290976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a:t>
            </a:r>
          </a:p>
          <a:p>
            <a:endParaRPr lang="fr-FR" b="1" dirty="0"/>
          </a:p>
          <a:p>
            <a:r>
              <a:rPr lang="fr-FR" b="1" dirty="0"/>
              <a:t>Livret 7 page 9</a:t>
            </a:r>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18</a:t>
            </a:fld>
            <a:endParaRPr lang="fr-FR"/>
          </a:p>
        </p:txBody>
      </p:sp>
    </p:spTree>
    <p:extLst>
      <p:ext uri="{BB962C8B-B14F-4D97-AF65-F5344CB8AC3E}">
        <p14:creationId xmlns:p14="http://schemas.microsoft.com/office/powerpoint/2010/main" val="3615225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r>
              <a:rPr lang="fr-FR" sz="1800" b="0" i="0" u="none" strike="noStrike" baseline="0" dirty="0">
                <a:solidFill>
                  <a:srgbClr val="211D1E"/>
                </a:solidFill>
                <a:latin typeface="FSAlbert"/>
              </a:rPr>
              <a:t>Phrases </a:t>
            </a:r>
            <a:r>
              <a:rPr lang="fr-FR" sz="1800" b="1" i="0" u="none" strike="noStrike" baseline="0" dirty="0">
                <a:solidFill>
                  <a:srgbClr val="00AEEF"/>
                </a:solidFill>
                <a:latin typeface="FSAlbert"/>
              </a:rPr>
              <a:t>a.</a:t>
            </a:r>
            <a:r>
              <a:rPr lang="fr-FR" sz="1800" b="0" i="0" u="none" strike="noStrike" baseline="0" dirty="0">
                <a:solidFill>
                  <a:srgbClr val="211D1E"/>
                </a:solidFill>
                <a:latin typeface="FSAlbert"/>
              </a:rPr>
              <a:t>, </a:t>
            </a:r>
            <a:r>
              <a:rPr lang="fr-FR" sz="1800" b="1" i="0" u="none" strike="noStrike" baseline="0" dirty="0">
                <a:solidFill>
                  <a:srgbClr val="00AEEF"/>
                </a:solidFill>
                <a:latin typeface="FSAlbert"/>
              </a:rPr>
              <a:t>d. </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le verbe est au présent. </a:t>
            </a:r>
          </a:p>
          <a:p>
            <a:r>
              <a:rPr lang="fr-FR" sz="1800" b="0" i="0" u="none" strike="noStrike" baseline="0" dirty="0">
                <a:solidFill>
                  <a:srgbClr val="211D1E"/>
                </a:solidFill>
                <a:latin typeface="FSAlbert"/>
              </a:rPr>
              <a:t>Phrases </a:t>
            </a:r>
            <a:r>
              <a:rPr lang="fr-FR" sz="1800" b="1" i="0" u="none" strike="noStrike" baseline="0" dirty="0">
                <a:solidFill>
                  <a:srgbClr val="00AEEF"/>
                </a:solidFill>
                <a:latin typeface="FSAlbert"/>
              </a:rPr>
              <a:t>b.</a:t>
            </a:r>
            <a:r>
              <a:rPr lang="fr-FR" sz="1800" b="0" i="0" u="none" strike="noStrike" baseline="0" dirty="0">
                <a:solidFill>
                  <a:srgbClr val="211D1E"/>
                </a:solidFill>
                <a:latin typeface="FSAlbert"/>
              </a:rPr>
              <a:t>, </a:t>
            </a:r>
            <a:r>
              <a:rPr lang="fr-FR" sz="1800" b="1" i="0" u="none" strike="noStrike" baseline="0" dirty="0">
                <a:solidFill>
                  <a:srgbClr val="00AEEF"/>
                </a:solidFill>
                <a:latin typeface="FSAlbert"/>
              </a:rPr>
              <a:t>c. </a:t>
            </a:r>
            <a:r>
              <a:rPr lang="fr-FR" sz="1800" b="0" i="0" u="none" strike="noStrike" baseline="0" dirty="0">
                <a:solidFill>
                  <a:srgbClr val="211D1E"/>
                </a:solidFill>
                <a:latin typeface="FSAlbert"/>
              </a:rPr>
              <a:t>: le verbe est au passé composé.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Pour faciliter le repérage du verbe, demander aux élèves d’identifier les deux briques de la phrase. </a:t>
            </a:r>
          </a:p>
          <a:p>
            <a:r>
              <a:rPr lang="fr-FR" sz="1800" b="1" i="0" u="none" strike="noStrike" baseline="0" dirty="0">
                <a:solidFill>
                  <a:srgbClr val="211D1E"/>
                </a:solidFill>
                <a:latin typeface="FSAlbert"/>
              </a:rPr>
              <a:t>Lors de la phase collective, </a:t>
            </a:r>
            <a:r>
              <a:rPr lang="fr-FR" sz="1800" b="0" i="1" u="none" strike="noStrike" baseline="0" dirty="0">
                <a:solidFill>
                  <a:srgbClr val="211D1E"/>
                </a:solidFill>
                <a:latin typeface="FSAlbert"/>
              </a:rPr>
              <a:t>l’ensemble des critères pour repérer le passé composé seront explicités : la présence des deux mots, l’identification de l’auxiliaire et le fait que ça s’est déjà passé quand on le raconte. Pour le présent, ça se passe en même temps qu’on le raconte. </a:t>
            </a:r>
            <a:endParaRPr lang="fr-FR" b="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19</a:t>
            </a:fld>
            <a:endParaRPr lang="fr-FR"/>
          </a:p>
        </p:txBody>
      </p:sp>
    </p:spTree>
    <p:extLst>
      <p:ext uri="{BB962C8B-B14F-4D97-AF65-F5344CB8AC3E}">
        <p14:creationId xmlns:p14="http://schemas.microsoft.com/office/powerpoint/2010/main" val="219652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1 : </a:t>
            </a:r>
            <a:r>
              <a:rPr lang="fr-FR" b="1" i="1" dirty="0"/>
              <a:t>Enrôlement</a:t>
            </a:r>
          </a:p>
          <a:p>
            <a:endParaRPr lang="fr-FR" b="1" i="1" dirty="0"/>
          </a:p>
          <a:p>
            <a:r>
              <a:rPr lang="fr-FR" sz="1800" b="0" i="0" u="none" strike="noStrike" baseline="0" dirty="0">
                <a:solidFill>
                  <a:srgbClr val="00AEEF"/>
                </a:solidFill>
                <a:latin typeface="FSAlbert"/>
              </a:rPr>
              <a:t>« On va de nouveau travailler sur la conjugaison. Pour l’instant, on connait bien un temps qu’on appelle le </a:t>
            </a:r>
            <a:r>
              <a:rPr lang="fr-FR" sz="1800" b="1" i="0" u="none" strike="noStrike" baseline="0" dirty="0">
                <a:solidFill>
                  <a:srgbClr val="00AEEF"/>
                </a:solidFill>
                <a:latin typeface="FSAlbert"/>
              </a:rPr>
              <a:t>présent </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je mange, tu manges… je ris, tu ris</a:t>
            </a:r>
            <a:r>
              <a:rPr lang="fr-FR" sz="1800" b="0" i="0" u="none" strike="noStrike" baseline="0" dirty="0">
                <a:solidFill>
                  <a:srgbClr val="00AEEF"/>
                </a:solidFill>
                <a:latin typeface="FSAlbert"/>
              </a:rPr>
              <a:t>… C’est le temps qu’on a souvent observé, et qui nous a aidés pour comprendre les marques de la personne dans la machine à conjuguer. Aujourd’hui on va découvrir un autre temps. » </a:t>
            </a:r>
            <a:endParaRPr lang="fr-FR" b="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2</a:t>
            </a:fld>
            <a:endParaRPr lang="fr-FR"/>
          </a:p>
        </p:txBody>
      </p:sp>
    </p:spTree>
    <p:extLst>
      <p:ext uri="{BB962C8B-B14F-4D97-AF65-F5344CB8AC3E}">
        <p14:creationId xmlns:p14="http://schemas.microsoft.com/office/powerpoint/2010/main" val="512284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1 : </a:t>
            </a:r>
          </a:p>
          <a:p>
            <a:r>
              <a:rPr lang="fr-FR" sz="1200" b="0" i="0" u="none" strike="noStrike" baseline="0" dirty="0">
                <a:solidFill>
                  <a:srgbClr val="211D1E"/>
                </a:solidFill>
                <a:latin typeface="FSAlbert"/>
              </a:rPr>
              <a:t>Phrases </a:t>
            </a:r>
            <a:r>
              <a:rPr lang="fr-FR" sz="1200" b="1" i="0" u="none" strike="noStrike" baseline="0" dirty="0">
                <a:solidFill>
                  <a:srgbClr val="00AEEF"/>
                </a:solidFill>
                <a:latin typeface="FSAlbert"/>
              </a:rPr>
              <a:t>a.</a:t>
            </a:r>
            <a:r>
              <a:rPr lang="fr-FR" sz="1200" b="0" i="0" u="none" strike="noStrike" baseline="0" dirty="0">
                <a:solidFill>
                  <a:srgbClr val="211D1E"/>
                </a:solidFill>
                <a:latin typeface="FSAlbert"/>
              </a:rPr>
              <a:t>, </a:t>
            </a:r>
            <a:r>
              <a:rPr lang="fr-FR" sz="1200" b="1" i="0" u="none" strike="noStrike" baseline="0" dirty="0">
                <a:solidFill>
                  <a:srgbClr val="00AEEF"/>
                </a:solidFill>
                <a:latin typeface="FSAlbert"/>
              </a:rPr>
              <a:t>d. </a:t>
            </a:r>
            <a:r>
              <a:rPr lang="fr-FR" sz="1200" b="1" i="0" u="none" strike="noStrike" baseline="0" dirty="0">
                <a:solidFill>
                  <a:srgbClr val="211D1E"/>
                </a:solidFill>
                <a:latin typeface="FSAlbert"/>
              </a:rPr>
              <a:t>: </a:t>
            </a:r>
            <a:r>
              <a:rPr lang="fr-FR" sz="1200" b="0" i="0" u="none" strike="noStrike" baseline="0" dirty="0">
                <a:solidFill>
                  <a:srgbClr val="211D1E"/>
                </a:solidFill>
                <a:latin typeface="FSAlbert"/>
              </a:rPr>
              <a:t>le verbe est au présent. </a:t>
            </a:r>
          </a:p>
          <a:p>
            <a:r>
              <a:rPr lang="fr-FR" sz="1200" b="0" i="0" u="none" strike="noStrike" baseline="0" dirty="0">
                <a:solidFill>
                  <a:srgbClr val="211D1E"/>
                </a:solidFill>
                <a:latin typeface="FSAlbert"/>
              </a:rPr>
              <a:t>Phrases </a:t>
            </a:r>
            <a:r>
              <a:rPr lang="fr-FR" sz="1200" b="1" i="0" u="none" strike="noStrike" baseline="0" dirty="0">
                <a:solidFill>
                  <a:srgbClr val="00AEEF"/>
                </a:solidFill>
                <a:latin typeface="FSAlbert"/>
              </a:rPr>
              <a:t>b.</a:t>
            </a:r>
            <a:r>
              <a:rPr lang="fr-FR" sz="1200" b="0" i="0" u="none" strike="noStrike" baseline="0" dirty="0">
                <a:solidFill>
                  <a:srgbClr val="211D1E"/>
                </a:solidFill>
                <a:latin typeface="FSAlbert"/>
              </a:rPr>
              <a:t>, </a:t>
            </a:r>
            <a:r>
              <a:rPr lang="fr-FR" sz="1200" b="1" i="0" u="none" strike="noStrike" baseline="0" dirty="0">
                <a:solidFill>
                  <a:srgbClr val="00AEEF"/>
                </a:solidFill>
                <a:latin typeface="FSAlbert"/>
              </a:rPr>
              <a:t>c. </a:t>
            </a:r>
            <a:r>
              <a:rPr lang="fr-FR" sz="1200" b="0" i="0" u="none" strike="noStrike" baseline="0" dirty="0">
                <a:solidFill>
                  <a:srgbClr val="211D1E"/>
                </a:solidFill>
                <a:latin typeface="FSAlbert"/>
              </a:rPr>
              <a:t>: le verbe est au passé composé.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Pour faciliter le repérage du verbe, demander aux élèves d’identifier les deux briques de la phrase. </a:t>
            </a:r>
          </a:p>
          <a:p>
            <a:r>
              <a:rPr lang="fr-FR" sz="1200" b="1" i="0" u="none" strike="noStrike" baseline="0" dirty="0">
                <a:solidFill>
                  <a:srgbClr val="211D1E"/>
                </a:solidFill>
                <a:latin typeface="FSAlbert"/>
              </a:rPr>
              <a:t>Lors de la phase collective, </a:t>
            </a:r>
            <a:r>
              <a:rPr lang="fr-FR" sz="1200" b="0" i="1" u="none" strike="noStrike" baseline="0" dirty="0">
                <a:solidFill>
                  <a:srgbClr val="211D1E"/>
                </a:solidFill>
                <a:latin typeface="FSAlbert"/>
              </a:rPr>
              <a:t>l’ensemble des critères pour repérer le passé composé seront explicités : la présence des deux mots, l’identification de l’auxiliaire et le fait que ça s’est déjà passé quand on le raconte. Pour le présent, ça se passe en même temps qu’on le raconte.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20</a:t>
            </a:fld>
            <a:endParaRPr lang="fr-FR"/>
          </a:p>
        </p:txBody>
      </p:sp>
    </p:spTree>
    <p:extLst>
      <p:ext uri="{BB962C8B-B14F-4D97-AF65-F5344CB8AC3E}">
        <p14:creationId xmlns:p14="http://schemas.microsoft.com/office/powerpoint/2010/main" val="2321627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pPr marL="285750" indent="-285750">
              <a:buFont typeface="Wingdings" panose="05000000000000000000" pitchFamily="2" charset="2"/>
              <a:buChar char="à"/>
            </a:pPr>
            <a:r>
              <a:rPr lang="fr-FR" sz="1800" b="0" i="0" u="none" strike="noStrike" baseline="0" dirty="0">
                <a:solidFill>
                  <a:srgbClr val="211D1E"/>
                </a:solidFill>
                <a:latin typeface="FSAlbert"/>
              </a:rPr>
              <a:t>Non </a:t>
            </a:r>
          </a:p>
          <a:p>
            <a:pPr marL="0" indent="0">
              <a:buFont typeface="Wingdings" panose="05000000000000000000" pitchFamily="2" charset="2"/>
              <a:buNone/>
            </a:pPr>
            <a:r>
              <a:rPr lang="fr-FR" sz="1800" b="0" i="0" u="none" strike="noStrike" baseline="0" dirty="0">
                <a:solidFill>
                  <a:srgbClr val="211D1E"/>
                </a:solidFill>
                <a:latin typeface="FSAlbert"/>
              </a:rPr>
              <a:t>➜ Elle a poussé son lit. </a:t>
            </a:r>
          </a:p>
          <a:p>
            <a:pPr marL="0" indent="0">
              <a:buFont typeface="Wingdings" panose="05000000000000000000" pitchFamily="2" charset="2"/>
              <a:buNone/>
            </a:pPr>
            <a:r>
              <a:rPr lang="fr-FR" sz="1800" b="0" i="1" u="none" strike="noStrike" baseline="0" dirty="0">
                <a:solidFill>
                  <a:srgbClr val="211D1E"/>
                </a:solidFill>
                <a:latin typeface="FSAlbert"/>
              </a:rPr>
              <a:t>Faire ressortir </a:t>
            </a:r>
          </a:p>
          <a:p>
            <a:pPr marL="285750" indent="-285750">
              <a:buFontTx/>
              <a:buChar char="-"/>
            </a:pPr>
            <a:r>
              <a:rPr lang="fr-FR" sz="1800" b="0" i="1" u="none" strike="noStrike" baseline="0" dirty="0">
                <a:solidFill>
                  <a:srgbClr val="211D1E"/>
                </a:solidFill>
                <a:latin typeface="FSAlbert"/>
              </a:rPr>
              <a:t>en quoi Aristobule a raison : il s’agit bien du verbe </a:t>
            </a:r>
            <a:r>
              <a:rPr lang="fr-FR" sz="1800" b="0" i="0" u="none" strike="noStrike" baseline="0" dirty="0">
                <a:solidFill>
                  <a:srgbClr val="211D1E"/>
                </a:solidFill>
                <a:latin typeface="FSAlbert"/>
              </a:rPr>
              <a:t>pousser</a:t>
            </a:r>
            <a:r>
              <a:rPr lang="fr-FR" sz="1800" b="0" i="1" u="none" strike="noStrike" baseline="0" dirty="0">
                <a:solidFill>
                  <a:srgbClr val="211D1E"/>
                </a:solidFill>
                <a:latin typeface="FSAlbert"/>
              </a:rPr>
              <a:t>, en </a:t>
            </a:r>
            <a:r>
              <a:rPr lang="fr-FR" sz="1800" b="1" i="0" u="none" strike="noStrike" baseline="0" dirty="0">
                <a:solidFill>
                  <a:srgbClr val="211D1E"/>
                </a:solidFill>
                <a:latin typeface="FSAlbert"/>
              </a:rPr>
              <a:t>-er</a:t>
            </a:r>
            <a:r>
              <a:rPr lang="fr-FR" sz="1800" b="0" i="1" u="none" strike="noStrike" baseline="0" dirty="0">
                <a:solidFill>
                  <a:srgbClr val="211D1E"/>
                </a:solidFill>
                <a:latin typeface="FSAlbert"/>
              </a:rPr>
              <a:t>. </a:t>
            </a:r>
          </a:p>
          <a:p>
            <a:pPr marL="285750" indent="-285750">
              <a:buFontTx/>
              <a:buChar char="-"/>
            </a:pPr>
            <a:r>
              <a:rPr lang="fr-FR" sz="1800" b="0" i="1" u="none" strike="noStrike" baseline="0" dirty="0">
                <a:solidFill>
                  <a:srgbClr val="211D1E"/>
                </a:solidFill>
                <a:latin typeface="FSAlbert"/>
              </a:rPr>
              <a:t>en quoi il a tort : il n’est pas ici à l’infinitif. Il est conjugué au passé composé. Ça s’est déjà passé quand on le raconte. </a:t>
            </a:r>
            <a:r>
              <a:rPr lang="fr-FR" sz="1800" b="1" i="0" u="none" strike="noStrike" baseline="0" dirty="0">
                <a:solidFill>
                  <a:srgbClr val="211D1E"/>
                </a:solidFill>
                <a:latin typeface="FSAlbert"/>
              </a:rPr>
              <a:t>Poussé </a:t>
            </a:r>
            <a:r>
              <a:rPr lang="fr-FR" sz="1800" b="0" i="1" u="none" strike="noStrike" baseline="0" dirty="0">
                <a:solidFill>
                  <a:srgbClr val="211D1E"/>
                </a:solidFill>
                <a:latin typeface="FSAlbert"/>
              </a:rPr>
              <a:t>est ici le participe passé, il prend donc un </a:t>
            </a:r>
            <a:r>
              <a:rPr lang="fr-FR" sz="1800" b="1" i="0" u="none" strike="noStrike" baseline="0" dirty="0">
                <a:solidFill>
                  <a:srgbClr val="211D1E"/>
                </a:solidFill>
                <a:latin typeface="FSAlbert"/>
              </a:rPr>
              <a:t>-é</a:t>
            </a:r>
            <a:r>
              <a:rPr lang="fr-FR" sz="1800" b="0" i="1" u="none" strike="noStrike" baseline="0" dirty="0">
                <a:solidFill>
                  <a:srgbClr val="211D1E"/>
                </a:solidFill>
                <a:latin typeface="FSAlbert"/>
              </a:rPr>
              <a:t>. </a:t>
            </a:r>
          </a:p>
          <a:p>
            <a:pPr marL="0" indent="0">
              <a:buFontTx/>
              <a:buNone/>
            </a:pPr>
            <a:endParaRPr lang="fr-FR" sz="1800" b="0" i="1" u="none" strike="noStrike" baseline="0" dirty="0">
              <a:solidFill>
                <a:srgbClr val="211D1E"/>
              </a:solidFill>
              <a:latin typeface="FSAlbert"/>
            </a:endParaRPr>
          </a:p>
          <a:p>
            <a:pPr marL="0" indent="0">
              <a:buFontTx/>
              <a:buNone/>
            </a:pPr>
            <a:r>
              <a:rPr lang="fr-FR" sz="1800" b="0" i="1" u="none" strike="noStrike" baseline="0" dirty="0">
                <a:solidFill>
                  <a:srgbClr val="211D1E"/>
                </a:solidFill>
                <a:latin typeface="FSAlbert"/>
              </a:rPr>
              <a:t>C’est dans le passé de celui qui raconte. Ne pas hésiter à situer le fait sur une ligne du temps. Placer également le même fait dans le présent de celui qui raconte afin de souligner que le verbe conjugué est le même (</a:t>
            </a:r>
            <a:r>
              <a:rPr lang="fr-FR" sz="1800" b="1" i="0" u="none" strike="noStrike" baseline="0" dirty="0">
                <a:solidFill>
                  <a:srgbClr val="211D1E"/>
                </a:solidFill>
                <a:latin typeface="FSAlbert"/>
              </a:rPr>
              <a:t>a poussé</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pousse</a:t>
            </a:r>
            <a:r>
              <a:rPr lang="fr-FR" sz="1800" b="0" i="1" u="none" strike="noStrike" baseline="0" dirty="0">
                <a:solidFill>
                  <a:srgbClr val="211D1E"/>
                </a:solidFill>
                <a:latin typeface="FSAlbert"/>
              </a:rPr>
              <a:t>, c’est chaque fois le verbe </a:t>
            </a:r>
            <a:r>
              <a:rPr lang="fr-FR" sz="1800" b="1" i="0" u="none" strike="noStrike" baseline="0" dirty="0">
                <a:solidFill>
                  <a:srgbClr val="211D1E"/>
                </a:solidFill>
                <a:latin typeface="FSAlbert"/>
              </a:rPr>
              <a:t>pousser</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21</a:t>
            </a:fld>
            <a:endParaRPr lang="fr-FR"/>
          </a:p>
        </p:txBody>
      </p:sp>
    </p:spTree>
    <p:extLst>
      <p:ext uri="{BB962C8B-B14F-4D97-AF65-F5344CB8AC3E}">
        <p14:creationId xmlns:p14="http://schemas.microsoft.com/office/powerpoint/2010/main" val="413291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pPr marL="285750" indent="-285750">
              <a:buFont typeface="Wingdings" panose="05000000000000000000" pitchFamily="2" charset="2"/>
              <a:buChar char="à"/>
            </a:pPr>
            <a:r>
              <a:rPr lang="fr-FR" sz="1200" b="0" i="0" u="none" strike="noStrike" baseline="0" dirty="0">
                <a:solidFill>
                  <a:srgbClr val="211D1E"/>
                </a:solidFill>
                <a:latin typeface="FSAlbert"/>
              </a:rPr>
              <a:t>Non </a:t>
            </a:r>
          </a:p>
          <a:p>
            <a:pPr marL="0" indent="0">
              <a:buFont typeface="Wingdings" panose="05000000000000000000" pitchFamily="2" charset="2"/>
              <a:buNone/>
            </a:pPr>
            <a:r>
              <a:rPr lang="fr-FR" sz="1200" b="0" i="0" u="none" strike="noStrike" baseline="0" dirty="0">
                <a:solidFill>
                  <a:srgbClr val="211D1E"/>
                </a:solidFill>
                <a:latin typeface="FSAlbert"/>
              </a:rPr>
              <a:t>➜ Elle a poussé son lit. </a:t>
            </a:r>
          </a:p>
          <a:p>
            <a:pPr marL="0" indent="0">
              <a:buFont typeface="Wingdings" panose="05000000000000000000" pitchFamily="2" charset="2"/>
              <a:buNone/>
            </a:pPr>
            <a:r>
              <a:rPr lang="fr-FR" sz="1200" b="0" i="1" u="none" strike="noStrike" baseline="0" dirty="0">
                <a:solidFill>
                  <a:srgbClr val="211D1E"/>
                </a:solidFill>
                <a:latin typeface="FSAlbert"/>
              </a:rPr>
              <a:t>Faire ressortir </a:t>
            </a:r>
          </a:p>
          <a:p>
            <a:pPr marL="285750" indent="-285750">
              <a:buFontTx/>
              <a:buChar char="-"/>
            </a:pPr>
            <a:r>
              <a:rPr lang="fr-FR" sz="1200" b="0" i="1" u="none" strike="noStrike" baseline="0" dirty="0">
                <a:solidFill>
                  <a:srgbClr val="211D1E"/>
                </a:solidFill>
                <a:latin typeface="FSAlbert"/>
              </a:rPr>
              <a:t>en quoi Aristobule a raison : il s’agit bien du verbe </a:t>
            </a:r>
            <a:r>
              <a:rPr lang="fr-FR" sz="1200" b="0" i="0" u="none" strike="noStrike" baseline="0" dirty="0">
                <a:solidFill>
                  <a:srgbClr val="211D1E"/>
                </a:solidFill>
                <a:latin typeface="FSAlbert"/>
              </a:rPr>
              <a:t>pousser</a:t>
            </a:r>
            <a:r>
              <a:rPr lang="fr-FR" sz="1200" b="0" i="1" u="none" strike="noStrike" baseline="0" dirty="0">
                <a:solidFill>
                  <a:srgbClr val="211D1E"/>
                </a:solidFill>
                <a:latin typeface="FSAlbert"/>
              </a:rPr>
              <a:t>, en </a:t>
            </a:r>
            <a:r>
              <a:rPr lang="fr-FR" sz="1200" b="1" i="0" u="none" strike="noStrike" baseline="0" dirty="0">
                <a:solidFill>
                  <a:srgbClr val="211D1E"/>
                </a:solidFill>
                <a:latin typeface="FSAlbert"/>
              </a:rPr>
              <a:t>-er</a:t>
            </a:r>
            <a:r>
              <a:rPr lang="fr-FR" sz="1200" b="0" i="1" u="none" strike="noStrike" baseline="0" dirty="0">
                <a:solidFill>
                  <a:srgbClr val="211D1E"/>
                </a:solidFill>
                <a:latin typeface="FSAlbert"/>
              </a:rPr>
              <a:t>. </a:t>
            </a:r>
          </a:p>
          <a:p>
            <a:pPr marL="285750" indent="-285750">
              <a:buFontTx/>
              <a:buChar char="-"/>
            </a:pPr>
            <a:r>
              <a:rPr lang="fr-FR" sz="1200" b="0" i="1" u="none" strike="noStrike" baseline="0" dirty="0">
                <a:solidFill>
                  <a:srgbClr val="211D1E"/>
                </a:solidFill>
                <a:latin typeface="FSAlbert"/>
              </a:rPr>
              <a:t>en quoi il a tort : il n’est pas ici à l’infinitif. Il est conjugué au passé composé. Ça s’est déjà passé quand on le raconte. </a:t>
            </a:r>
            <a:r>
              <a:rPr lang="fr-FR" sz="1200" b="1" i="0" u="none" strike="noStrike" baseline="0" dirty="0">
                <a:solidFill>
                  <a:srgbClr val="211D1E"/>
                </a:solidFill>
                <a:latin typeface="FSAlbert"/>
              </a:rPr>
              <a:t>Poussé </a:t>
            </a:r>
            <a:r>
              <a:rPr lang="fr-FR" sz="1200" b="0" i="1" u="none" strike="noStrike" baseline="0" dirty="0">
                <a:solidFill>
                  <a:srgbClr val="211D1E"/>
                </a:solidFill>
                <a:latin typeface="FSAlbert"/>
              </a:rPr>
              <a:t>est ici le participe passé, il prend donc un </a:t>
            </a:r>
            <a:r>
              <a:rPr lang="fr-FR" sz="1200" b="1" i="0" u="none" strike="noStrike" baseline="0" dirty="0">
                <a:solidFill>
                  <a:srgbClr val="211D1E"/>
                </a:solidFill>
                <a:latin typeface="FSAlbert"/>
              </a:rPr>
              <a:t>-é</a:t>
            </a:r>
            <a:r>
              <a:rPr lang="fr-FR" sz="1200" b="0" i="1" u="none" strike="noStrike" baseline="0" dirty="0">
                <a:solidFill>
                  <a:srgbClr val="211D1E"/>
                </a:solidFill>
                <a:latin typeface="FSAlbert"/>
              </a:rPr>
              <a:t>. </a:t>
            </a:r>
          </a:p>
          <a:p>
            <a:pPr marL="0" indent="0">
              <a:buFontTx/>
              <a:buNone/>
            </a:pPr>
            <a:endParaRPr lang="fr-FR" sz="1200" b="0" i="1" u="none" strike="noStrike" baseline="0" dirty="0">
              <a:solidFill>
                <a:srgbClr val="211D1E"/>
              </a:solidFill>
              <a:latin typeface="FSAlbert"/>
            </a:endParaRPr>
          </a:p>
          <a:p>
            <a:pPr marL="0" indent="0">
              <a:buFontTx/>
              <a:buNone/>
            </a:pPr>
            <a:r>
              <a:rPr lang="fr-FR" sz="1200" b="0" i="1" u="none" strike="noStrike" baseline="0" dirty="0">
                <a:solidFill>
                  <a:srgbClr val="211D1E"/>
                </a:solidFill>
                <a:latin typeface="FSAlbert"/>
              </a:rPr>
              <a:t>C’est dans le passé de celui qui raconte. Ne pas hésiter à situer le fait sur une ligne du temps. Placer également le même fait dans le présent de celui qui raconte afin de souligner que le verbe conjugué est le même (</a:t>
            </a:r>
            <a:r>
              <a:rPr lang="fr-FR" sz="1200" b="1" i="0" u="none" strike="noStrike" baseline="0" dirty="0">
                <a:solidFill>
                  <a:srgbClr val="211D1E"/>
                </a:solidFill>
                <a:latin typeface="FSAlbert"/>
              </a:rPr>
              <a:t>a poussé</a:t>
            </a:r>
            <a:r>
              <a:rPr lang="fr-FR" sz="1200" b="0" i="1" u="none" strike="noStrike" baseline="0" dirty="0">
                <a:solidFill>
                  <a:srgbClr val="211D1E"/>
                </a:solidFill>
                <a:latin typeface="FSAlbert"/>
              </a:rPr>
              <a:t>, </a:t>
            </a:r>
            <a:r>
              <a:rPr lang="fr-FR" sz="1200" b="1" i="0" u="none" strike="noStrike" baseline="0" dirty="0">
                <a:solidFill>
                  <a:srgbClr val="211D1E"/>
                </a:solidFill>
                <a:latin typeface="FSAlbert"/>
              </a:rPr>
              <a:t>pousse</a:t>
            </a:r>
            <a:r>
              <a:rPr lang="fr-FR" sz="1200" b="0" i="1" u="none" strike="noStrike" baseline="0" dirty="0">
                <a:solidFill>
                  <a:srgbClr val="211D1E"/>
                </a:solidFill>
                <a:latin typeface="FSAlbert"/>
              </a:rPr>
              <a:t>, c’est chaque fois le verbe </a:t>
            </a:r>
            <a:r>
              <a:rPr lang="fr-FR" sz="1200" b="1" i="0" u="none" strike="noStrike" baseline="0" dirty="0">
                <a:solidFill>
                  <a:srgbClr val="211D1E"/>
                </a:solidFill>
                <a:latin typeface="FSAlbert"/>
              </a:rPr>
              <a:t>pousser</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22</a:t>
            </a:fld>
            <a:endParaRPr lang="fr-FR"/>
          </a:p>
        </p:txBody>
      </p:sp>
    </p:spTree>
    <p:extLst>
      <p:ext uri="{BB962C8B-B14F-4D97-AF65-F5344CB8AC3E}">
        <p14:creationId xmlns:p14="http://schemas.microsoft.com/office/powerpoint/2010/main" val="267488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a:t>
            </a:r>
          </a:p>
          <a:p>
            <a:pPr marL="342900" indent="-342900">
              <a:buAutoNum type="alphaLcPeriod"/>
            </a:pPr>
            <a:r>
              <a:rPr lang="fr-FR" sz="1800" b="0" i="0" u="none" strike="noStrike" baseline="0" dirty="0">
                <a:solidFill>
                  <a:srgbClr val="211D1E"/>
                </a:solidFill>
                <a:latin typeface="FSAlbert"/>
              </a:rPr>
              <a:t>Nous avons pensé à nos amis. </a:t>
            </a:r>
          </a:p>
          <a:p>
            <a:pPr marL="342900" indent="-342900">
              <a:buAutoNum type="alphaLcPeriod"/>
            </a:pPr>
            <a:r>
              <a:rPr lang="fr-FR" sz="1800" b="0" i="0" u="none" strike="noStrike" baseline="0" dirty="0">
                <a:solidFill>
                  <a:srgbClr val="211D1E"/>
                </a:solidFill>
                <a:latin typeface="FSAlbert"/>
              </a:rPr>
              <a:t>Les lions ont mangé.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Tu as regardé ton livre.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J’ai commencé à fatiguer.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Vous avez lancé loin !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Hassan a pleuré. </a:t>
            </a:r>
          </a:p>
          <a:p>
            <a:pPr marL="0" indent="0">
              <a:buNone/>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On peut afficher la conjugaison de l’auxiliaire </a:t>
            </a:r>
            <a:r>
              <a:rPr lang="fr-FR" sz="1800" b="1" i="0" u="none" strike="noStrike" baseline="0" dirty="0">
                <a:solidFill>
                  <a:srgbClr val="211D1E"/>
                </a:solidFill>
                <a:latin typeface="FSAlbert"/>
              </a:rPr>
              <a:t>avoir</a:t>
            </a:r>
            <a:r>
              <a:rPr lang="fr-FR" sz="1800" b="0" i="1" u="none" strike="noStrike" baseline="0" dirty="0">
                <a:solidFill>
                  <a:srgbClr val="211D1E"/>
                </a:solidFill>
                <a:latin typeface="FSAlbert"/>
              </a:rPr>
              <a:t>. Leur demander également de toujours vérifier qu’il y a bien les deux mots et que le fait s’est déjà passé quand on le raconte. </a:t>
            </a:r>
            <a:endParaRPr lang="fr-FR" b="0"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23</a:t>
            </a:fld>
            <a:endParaRPr lang="fr-FR"/>
          </a:p>
        </p:txBody>
      </p:sp>
    </p:spTree>
    <p:extLst>
      <p:ext uri="{BB962C8B-B14F-4D97-AF65-F5344CB8AC3E}">
        <p14:creationId xmlns:p14="http://schemas.microsoft.com/office/powerpoint/2010/main" val="1879859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3 : </a:t>
            </a:r>
          </a:p>
          <a:p>
            <a:pPr marL="342900" indent="-342900">
              <a:buAutoNum type="alphaLcPeriod"/>
            </a:pPr>
            <a:r>
              <a:rPr lang="fr-FR" sz="1200" b="0" i="0" u="none" strike="noStrike" baseline="0" dirty="0">
                <a:solidFill>
                  <a:srgbClr val="211D1E"/>
                </a:solidFill>
                <a:latin typeface="FSAlbert"/>
              </a:rPr>
              <a:t>Nous avons pensé à nos amis. </a:t>
            </a:r>
          </a:p>
          <a:p>
            <a:pPr marL="342900" indent="-342900">
              <a:buAutoNum type="alphaLcPeriod"/>
            </a:pPr>
            <a:r>
              <a:rPr lang="fr-FR" sz="1200" b="0" i="0" u="none" strike="noStrike" baseline="0" dirty="0">
                <a:solidFill>
                  <a:srgbClr val="211D1E"/>
                </a:solidFill>
                <a:latin typeface="FSAlbert"/>
              </a:rPr>
              <a:t>Les lions ont mangé.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Tu as regardé ton livre.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J’ai commencé à fatiguer.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Vous avez lancé loin !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Hassan a pleuré. </a:t>
            </a:r>
          </a:p>
          <a:p>
            <a:pPr marL="0" indent="0">
              <a:buNone/>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On peut afficher la conjugaison de l’auxiliaire </a:t>
            </a:r>
            <a:r>
              <a:rPr lang="fr-FR" sz="1200" b="1" i="0" u="none" strike="noStrike" baseline="0" dirty="0">
                <a:solidFill>
                  <a:srgbClr val="211D1E"/>
                </a:solidFill>
                <a:latin typeface="FSAlbert"/>
              </a:rPr>
              <a:t>avoir</a:t>
            </a:r>
            <a:r>
              <a:rPr lang="fr-FR" sz="1200" b="0" i="1" u="none" strike="noStrike" baseline="0" dirty="0">
                <a:solidFill>
                  <a:srgbClr val="211D1E"/>
                </a:solidFill>
                <a:latin typeface="FSAlbert"/>
              </a:rPr>
              <a:t>. Leur demander également de toujours vérifier qu’il y a bien les deux mots et que le fait s’est déjà passé quand on le raconte. </a:t>
            </a:r>
            <a:endParaRPr lang="fr-FR" b="0" dirty="0"/>
          </a:p>
          <a:p>
            <a:endParaRPr lang="fr-FR"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24</a:t>
            </a:fld>
            <a:endParaRPr lang="fr-FR"/>
          </a:p>
        </p:txBody>
      </p:sp>
    </p:spTree>
    <p:extLst>
      <p:ext uri="{BB962C8B-B14F-4D97-AF65-F5344CB8AC3E}">
        <p14:creationId xmlns:p14="http://schemas.microsoft.com/office/powerpoint/2010/main" val="2394576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4 : Dictée </a:t>
            </a:r>
          </a:p>
          <a:p>
            <a:r>
              <a:rPr lang="fr-FR" sz="1800" b="0" i="0" u="none" strike="noStrike" baseline="0" dirty="0">
                <a:solidFill>
                  <a:srgbClr val="211D1E"/>
                </a:solidFill>
                <a:latin typeface="FSAlbert"/>
              </a:rPr>
              <a:t>Nous avons rencontré de belles voitures.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L’une des difficultés ici est la présence du </a:t>
            </a:r>
            <a:r>
              <a:rPr lang="fr-FR" sz="1800" b="1" i="0" u="none" strike="noStrike" baseline="0" dirty="0">
                <a:solidFill>
                  <a:srgbClr val="211D1E"/>
                </a:solidFill>
                <a:latin typeface="FSAlbert"/>
              </a:rPr>
              <a:t>de </a:t>
            </a:r>
            <a:r>
              <a:rPr lang="fr-FR" sz="1800" b="0" i="1" u="none" strike="noStrike" baseline="0" dirty="0">
                <a:solidFill>
                  <a:srgbClr val="211D1E"/>
                </a:solidFill>
                <a:latin typeface="FSAlbert"/>
              </a:rPr>
              <a:t>qui n’indique pas le pluriel. L’appui est ici sémantique : on parle bien ici de plusieurs voitures. Préciser aux élèves que ce </a:t>
            </a:r>
            <a:r>
              <a:rPr lang="fr-FR" sz="1800" b="1" i="0" u="none" strike="noStrike" baseline="0" dirty="0">
                <a:solidFill>
                  <a:srgbClr val="211D1E"/>
                </a:solidFill>
                <a:latin typeface="FSAlbert"/>
              </a:rPr>
              <a:t>de </a:t>
            </a:r>
            <a:r>
              <a:rPr lang="fr-FR" sz="1800" b="0" i="1" u="none" strike="noStrike" baseline="0" dirty="0">
                <a:solidFill>
                  <a:srgbClr val="211D1E"/>
                </a:solidFill>
                <a:latin typeface="FSAlbert"/>
              </a:rPr>
              <a:t>est en fait un </a:t>
            </a:r>
            <a:r>
              <a:rPr lang="fr-FR" sz="1800" b="1" i="0" u="none" strike="noStrike" baseline="0" dirty="0">
                <a:solidFill>
                  <a:srgbClr val="211D1E"/>
                </a:solidFill>
                <a:latin typeface="FSAlbert"/>
              </a:rPr>
              <a:t>des</a:t>
            </a:r>
            <a:r>
              <a:rPr lang="fr-FR" sz="1800" b="0" i="1" u="none" strike="noStrike" baseline="0" dirty="0">
                <a:solidFill>
                  <a:srgbClr val="211D1E"/>
                </a:solidFill>
                <a:latin typeface="FSAlbert"/>
              </a:rPr>
              <a:t>. </a:t>
            </a:r>
          </a:p>
          <a:p>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25</a:t>
            </a:fld>
            <a:endParaRPr lang="fr-FR"/>
          </a:p>
        </p:txBody>
      </p:sp>
    </p:spTree>
    <p:extLst>
      <p:ext uri="{BB962C8B-B14F-4D97-AF65-F5344CB8AC3E}">
        <p14:creationId xmlns:p14="http://schemas.microsoft.com/office/powerpoint/2010/main" val="105230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4 : Dictée </a:t>
            </a:r>
          </a:p>
          <a:p>
            <a:r>
              <a:rPr lang="fr-FR" sz="1200" b="0" i="0" u="none" strike="noStrike" baseline="0" dirty="0">
                <a:solidFill>
                  <a:srgbClr val="211D1E"/>
                </a:solidFill>
                <a:latin typeface="FSAlbert"/>
              </a:rPr>
              <a:t>Nous avons rencontré de belles voitures.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L’une des difficultés ici est la présence du </a:t>
            </a:r>
            <a:r>
              <a:rPr lang="fr-FR" sz="1200" b="1" i="0" u="none" strike="noStrike" baseline="0" dirty="0">
                <a:solidFill>
                  <a:srgbClr val="211D1E"/>
                </a:solidFill>
                <a:latin typeface="FSAlbert"/>
              </a:rPr>
              <a:t>de </a:t>
            </a:r>
            <a:r>
              <a:rPr lang="fr-FR" sz="1200" b="0" i="1" u="none" strike="noStrike" baseline="0" dirty="0">
                <a:solidFill>
                  <a:srgbClr val="211D1E"/>
                </a:solidFill>
                <a:latin typeface="FSAlbert"/>
              </a:rPr>
              <a:t>qui n’indique pas le pluriel. L’appui est ici sémantique : on parle bien ici de plusieurs voitures. Préciser aux élèves que ce </a:t>
            </a:r>
            <a:r>
              <a:rPr lang="fr-FR" sz="1200" b="1" i="0" u="none" strike="noStrike" baseline="0" dirty="0">
                <a:solidFill>
                  <a:srgbClr val="211D1E"/>
                </a:solidFill>
                <a:latin typeface="FSAlbert"/>
              </a:rPr>
              <a:t>de </a:t>
            </a:r>
            <a:r>
              <a:rPr lang="fr-FR" sz="1200" b="0" i="1" u="none" strike="noStrike" baseline="0" dirty="0">
                <a:solidFill>
                  <a:srgbClr val="211D1E"/>
                </a:solidFill>
                <a:latin typeface="FSAlbert"/>
              </a:rPr>
              <a:t>est en fait un </a:t>
            </a:r>
            <a:r>
              <a:rPr lang="fr-FR" sz="1200" b="1" i="0" u="none" strike="noStrike" baseline="0" dirty="0">
                <a:solidFill>
                  <a:srgbClr val="211D1E"/>
                </a:solidFill>
                <a:latin typeface="FSAlbert"/>
              </a:rPr>
              <a:t>des</a:t>
            </a:r>
            <a:r>
              <a:rPr lang="fr-FR" sz="1200" b="0" i="1" u="none" strike="noStrike" baseline="0" dirty="0">
                <a:solidFill>
                  <a:srgbClr val="211D1E"/>
                </a:solidFill>
                <a:latin typeface="FSAlbert"/>
              </a:rPr>
              <a:t>. </a:t>
            </a:r>
          </a:p>
          <a:p>
            <a:endParaRPr lang="fr-FR" sz="1200" b="0" i="1" u="none" strike="noStrike" baseline="0" dirty="0">
              <a:solidFill>
                <a:srgbClr val="211D1E"/>
              </a:solidFill>
              <a:latin typeface="FSAlbert"/>
            </a:endParaRPr>
          </a:p>
          <a:p>
            <a:r>
              <a:rPr lang="fr-FR" sz="1200" b="0" i="1" u="none" strike="noStrike" baseline="0" dirty="0">
                <a:solidFill>
                  <a:srgbClr val="211D1E"/>
                </a:solidFill>
                <a:latin typeface="FSAlbert"/>
              </a:rPr>
              <a:t>Choisir une modalité de la dictée parmi celles proposées dans l’introduction du </a:t>
            </a:r>
            <a:r>
              <a:rPr lang="fr-FR" sz="1200" b="0" i="0" u="none" strike="noStrike" baseline="0" dirty="0">
                <a:solidFill>
                  <a:srgbClr val="211D1E"/>
                </a:solidFill>
                <a:latin typeface="FSAlbert"/>
              </a:rPr>
              <a:t>Guide</a:t>
            </a:r>
            <a:r>
              <a:rPr lang="fr-FR" sz="1200" b="0" i="1" u="none" strike="noStrike" baseline="0" dirty="0">
                <a:solidFill>
                  <a:srgbClr val="211D1E"/>
                </a:solidFill>
                <a:latin typeface="FSAlbert"/>
              </a:rPr>
              <a:t>.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26</a:t>
            </a:fld>
            <a:endParaRPr lang="fr-FR"/>
          </a:p>
        </p:txBody>
      </p:sp>
    </p:spTree>
    <p:extLst>
      <p:ext uri="{BB962C8B-B14F-4D97-AF65-F5344CB8AC3E}">
        <p14:creationId xmlns:p14="http://schemas.microsoft.com/office/powerpoint/2010/main" val="887491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Activités de révision de la leçon 50, </a:t>
            </a:r>
            <a:r>
              <a:rPr lang="fr-FR" sz="1800" b="0" i="1" u="sng" dirty="0"/>
              <a:t>à proposer après la leçon</a:t>
            </a:r>
            <a:r>
              <a:rPr lang="fr-FR" sz="1800" i="1" u="sng" dirty="0">
                <a:effectLst/>
                <a:latin typeface="Times New Roman" panose="02020603050405020304" pitchFamily="18" charset="0"/>
                <a:ea typeface="Calibri" panose="020F0502020204030204" pitchFamily="34" charset="0"/>
              </a:rPr>
              <a:t> 53</a:t>
            </a:r>
          </a:p>
          <a:p>
            <a:r>
              <a:rPr lang="fr-FR" sz="1800" dirty="0">
                <a:effectLst/>
                <a:latin typeface="Times New Roman" panose="02020603050405020304" pitchFamily="18" charset="0"/>
                <a:ea typeface="Calibri" panose="020F0502020204030204" pitchFamily="34" charset="0"/>
              </a:rPr>
              <a:t> </a:t>
            </a:r>
          </a:p>
          <a:p>
            <a:r>
              <a:rPr lang="fr-FR" sz="1800" b="1" dirty="0">
                <a:effectLst/>
                <a:latin typeface="Times New Roman" panose="02020603050405020304" pitchFamily="18" charset="0"/>
                <a:ea typeface="Calibri" panose="020F0502020204030204" pitchFamily="34" charset="0"/>
              </a:rPr>
              <a:t>Livret n° 7, p. 10</a:t>
            </a:r>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27</a:t>
            </a:fld>
            <a:endParaRPr lang="fr-FR"/>
          </a:p>
        </p:txBody>
      </p:sp>
    </p:spTree>
    <p:extLst>
      <p:ext uri="{BB962C8B-B14F-4D97-AF65-F5344CB8AC3E}">
        <p14:creationId xmlns:p14="http://schemas.microsoft.com/office/powerpoint/2010/main" val="1725022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r>
              <a:rPr lang="fr-FR" sz="1800" b="0" i="0" u="none" strike="noStrike" baseline="0" dirty="0">
                <a:solidFill>
                  <a:srgbClr val="211D1E"/>
                </a:solidFill>
                <a:latin typeface="ITC Zapf Dingbats Std"/>
              </a:rPr>
              <a:t>➜ </a:t>
            </a:r>
            <a:r>
              <a:rPr lang="fr-FR" sz="1800" b="1" i="0" u="none" strike="noStrike" baseline="0" dirty="0">
                <a:solidFill>
                  <a:srgbClr val="211D1E"/>
                </a:solidFill>
                <a:latin typeface="FSAlbert"/>
              </a:rPr>
              <a:t>a</a:t>
            </a:r>
            <a:r>
              <a:rPr lang="fr-FR" sz="1800" b="1" i="1" u="sng" strike="noStrike" baseline="0" dirty="0">
                <a:solidFill>
                  <a:srgbClr val="211D1E"/>
                </a:solidFill>
                <a:latin typeface="FSAlbert"/>
              </a:rPr>
              <a:t>s</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s’écrit avec </a:t>
            </a:r>
            <a:r>
              <a:rPr lang="fr-FR" sz="1800" b="1" i="0" u="none" strike="noStrike" baseline="0" dirty="0">
                <a:solidFill>
                  <a:srgbClr val="211D1E"/>
                </a:solidFill>
                <a:latin typeface="FSAlbert"/>
              </a:rPr>
              <a:t>-s </a:t>
            </a:r>
            <a:r>
              <a:rPr lang="fr-FR" sz="1800" b="0" i="0" u="none" strike="noStrike" baseline="0" dirty="0">
                <a:solidFill>
                  <a:srgbClr val="211D1E"/>
                </a:solidFill>
                <a:latin typeface="FSAlbert"/>
              </a:rPr>
              <a:t>parce que c’est l’auxiliaire </a:t>
            </a:r>
            <a:r>
              <a:rPr lang="fr-FR" sz="1800" b="1" i="0" u="none" strike="noStrike" baseline="0" dirty="0">
                <a:solidFill>
                  <a:srgbClr val="211D1E"/>
                </a:solidFill>
                <a:latin typeface="FSAlbert"/>
              </a:rPr>
              <a:t>avoir </a:t>
            </a:r>
            <a:r>
              <a:rPr lang="fr-FR" sz="1800" b="0" i="0" u="none" strike="noStrike" baseline="0" dirty="0">
                <a:solidFill>
                  <a:srgbClr val="211D1E"/>
                </a:solidFill>
                <a:latin typeface="FSAlbert"/>
              </a:rPr>
              <a:t>à la personne 2. </a:t>
            </a:r>
          </a:p>
          <a:p>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mang</a:t>
            </a:r>
            <a:r>
              <a:rPr lang="fr-FR" sz="1800" b="1" i="1" u="sng" strike="noStrike" baseline="0" dirty="0">
                <a:solidFill>
                  <a:srgbClr val="211D1E"/>
                </a:solidFill>
                <a:latin typeface="FSAlbert"/>
              </a:rPr>
              <a:t>é</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s’écrit avec </a:t>
            </a:r>
            <a:r>
              <a:rPr lang="fr-FR" sz="1800" b="1" i="0" u="none" strike="noStrike" baseline="0" dirty="0">
                <a:solidFill>
                  <a:srgbClr val="211D1E"/>
                </a:solidFill>
                <a:latin typeface="FSAlbert"/>
              </a:rPr>
              <a:t>-é </a:t>
            </a:r>
            <a:r>
              <a:rPr lang="fr-FR" sz="1800" b="0" i="0" u="none" strike="noStrike" baseline="0" dirty="0">
                <a:solidFill>
                  <a:srgbClr val="211D1E"/>
                </a:solidFill>
                <a:latin typeface="FSAlbert"/>
              </a:rPr>
              <a:t>parce que c’est le participe passé du verbe </a:t>
            </a:r>
            <a:r>
              <a:rPr lang="fr-FR" sz="1800" b="1" i="0" u="none" strike="noStrike" baseline="0" dirty="0">
                <a:solidFill>
                  <a:srgbClr val="211D1E"/>
                </a:solidFill>
                <a:latin typeface="FSAlbert"/>
              </a:rPr>
              <a:t>manger</a:t>
            </a:r>
            <a:r>
              <a:rPr lang="fr-FR" sz="1800" b="0" i="0" u="none" strike="noStrike" baseline="0" dirty="0">
                <a:solidFill>
                  <a:srgbClr val="211D1E"/>
                </a:solidFill>
                <a:latin typeface="FSAlbert"/>
              </a:rPr>
              <a:t>. </a:t>
            </a:r>
          </a:p>
          <a:p>
            <a:endParaRPr lang="fr-FR" sz="1800" b="0" i="0" u="none" strike="noStrike" baseline="0" dirty="0">
              <a:solidFill>
                <a:srgbClr val="211D1E"/>
              </a:solidFill>
              <a:latin typeface="FSAlbert"/>
            </a:endParaRPr>
          </a:p>
          <a:p>
            <a:r>
              <a:rPr lang="fr-FR" sz="1800" b="1" i="0" u="none" strike="noStrike" baseline="0" dirty="0">
                <a:solidFill>
                  <a:srgbClr val="211D1E"/>
                </a:solidFill>
                <a:latin typeface="FSAlbert"/>
              </a:rPr>
              <a:t>As mangé </a:t>
            </a:r>
            <a:r>
              <a:rPr lang="fr-FR" sz="1800" b="0" i="1" u="none" strike="noStrike" baseline="0" dirty="0">
                <a:solidFill>
                  <a:srgbClr val="211D1E"/>
                </a:solidFill>
                <a:latin typeface="FSAlbert"/>
              </a:rPr>
              <a:t>est le passé composé du verbe </a:t>
            </a:r>
            <a:r>
              <a:rPr lang="fr-FR" sz="1800" b="1" i="0" u="none" strike="noStrike" baseline="0" dirty="0">
                <a:solidFill>
                  <a:srgbClr val="211D1E"/>
                </a:solidFill>
                <a:latin typeface="FSAlbert"/>
              </a:rPr>
              <a:t>manger </a:t>
            </a:r>
            <a:r>
              <a:rPr lang="fr-FR" sz="1800" b="0" i="1" u="none" strike="noStrike" baseline="0" dirty="0">
                <a:solidFill>
                  <a:srgbClr val="211D1E"/>
                </a:solidFill>
                <a:latin typeface="FSAlbert"/>
              </a:rPr>
              <a:t>à la personne 2 (le fait s’est déjà passé quand on le raconte). Le premier morceau est l’auxiliaire </a:t>
            </a:r>
            <a:r>
              <a:rPr lang="fr-FR" sz="1800" b="1" i="0" u="none" strike="noStrike" baseline="0" dirty="0">
                <a:solidFill>
                  <a:srgbClr val="211D1E"/>
                </a:solidFill>
                <a:latin typeface="FSAlbert"/>
              </a:rPr>
              <a:t>avoir</a:t>
            </a:r>
            <a:r>
              <a:rPr lang="fr-FR" sz="1800" b="0" i="1" u="none" strike="noStrike" baseline="0" dirty="0">
                <a:solidFill>
                  <a:srgbClr val="211D1E"/>
                </a:solidFill>
                <a:latin typeface="FSAlbert"/>
              </a:rPr>
              <a:t>, il aide à fabriquer le verbe conjugué. Il est ici à la personne 2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tu</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 l’auxiliaire prend donc la marque de la personne 2 : un </a:t>
            </a:r>
            <a:r>
              <a:rPr lang="fr-FR" sz="1800" b="1" i="0" u="none" strike="noStrike" baseline="0" dirty="0">
                <a:solidFill>
                  <a:srgbClr val="211D1E"/>
                </a:solidFill>
                <a:latin typeface="FSAlbert"/>
              </a:rPr>
              <a:t>-s</a:t>
            </a:r>
            <a:r>
              <a:rPr lang="fr-FR" sz="1800" b="0" i="1" u="none" strike="noStrike" baseline="0" dirty="0">
                <a:solidFill>
                  <a:srgbClr val="211D1E"/>
                </a:solidFill>
                <a:latin typeface="FSAlbert"/>
              </a:rPr>
              <a:t>. Le deuxième morceau (le participe passé) s’écrit avec un </a:t>
            </a:r>
            <a:r>
              <a:rPr lang="fr-FR" sz="1800" b="1" i="0" u="none" strike="noStrike" baseline="0" dirty="0">
                <a:solidFill>
                  <a:srgbClr val="211D1E"/>
                </a:solidFill>
                <a:latin typeface="FSAlbert"/>
              </a:rPr>
              <a:t>-é</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28</a:t>
            </a:fld>
            <a:endParaRPr lang="fr-FR"/>
          </a:p>
        </p:txBody>
      </p:sp>
    </p:spTree>
    <p:extLst>
      <p:ext uri="{BB962C8B-B14F-4D97-AF65-F5344CB8AC3E}">
        <p14:creationId xmlns:p14="http://schemas.microsoft.com/office/powerpoint/2010/main" val="2721552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1 : </a:t>
            </a:r>
          </a:p>
          <a:p>
            <a:r>
              <a:rPr lang="fr-FR" sz="1200" b="0" i="0" u="none" strike="noStrike" baseline="0" dirty="0">
                <a:solidFill>
                  <a:srgbClr val="211D1E"/>
                </a:solidFill>
                <a:latin typeface="ITC Zapf Dingbats Std"/>
              </a:rPr>
              <a:t>➜ </a:t>
            </a:r>
            <a:r>
              <a:rPr lang="fr-FR" sz="1200" b="1" i="0" u="none" strike="noStrike" baseline="0" dirty="0">
                <a:solidFill>
                  <a:srgbClr val="211D1E"/>
                </a:solidFill>
                <a:latin typeface="FSAlbert"/>
              </a:rPr>
              <a:t>a</a:t>
            </a:r>
            <a:r>
              <a:rPr lang="fr-FR" sz="1200" b="1" i="1" u="sng" strike="noStrike" baseline="0" dirty="0">
                <a:solidFill>
                  <a:srgbClr val="211D1E"/>
                </a:solidFill>
                <a:latin typeface="FSAlbert"/>
              </a:rPr>
              <a:t>s</a:t>
            </a:r>
            <a:r>
              <a:rPr lang="fr-FR" sz="1200" b="1" i="0" u="none" strike="noStrike" baseline="0" dirty="0">
                <a:solidFill>
                  <a:srgbClr val="211D1E"/>
                </a:solidFill>
                <a:latin typeface="FSAlbert"/>
              </a:rPr>
              <a:t> </a:t>
            </a:r>
            <a:r>
              <a:rPr lang="fr-FR" sz="1200" b="0" i="0" u="none" strike="noStrike" baseline="0" dirty="0">
                <a:solidFill>
                  <a:srgbClr val="211D1E"/>
                </a:solidFill>
                <a:latin typeface="FSAlbert"/>
              </a:rPr>
              <a:t>s’écrit avec </a:t>
            </a:r>
            <a:r>
              <a:rPr lang="fr-FR" sz="1200" b="1" i="0" u="none" strike="noStrike" baseline="0" dirty="0">
                <a:solidFill>
                  <a:srgbClr val="211D1E"/>
                </a:solidFill>
                <a:latin typeface="FSAlbert"/>
              </a:rPr>
              <a:t>-s </a:t>
            </a:r>
            <a:r>
              <a:rPr lang="fr-FR" sz="1200" b="0" i="0" u="none" strike="noStrike" baseline="0" dirty="0">
                <a:solidFill>
                  <a:srgbClr val="211D1E"/>
                </a:solidFill>
                <a:latin typeface="FSAlbert"/>
              </a:rPr>
              <a:t>parce que c’est l’auxiliaire </a:t>
            </a:r>
            <a:r>
              <a:rPr lang="fr-FR" sz="1200" b="1" i="0" u="none" strike="noStrike" baseline="0" dirty="0">
                <a:solidFill>
                  <a:srgbClr val="211D1E"/>
                </a:solidFill>
                <a:latin typeface="FSAlbert"/>
              </a:rPr>
              <a:t>avoir </a:t>
            </a:r>
            <a:r>
              <a:rPr lang="fr-FR" sz="1200" b="0" i="0" u="none" strike="noStrike" baseline="0" dirty="0">
                <a:solidFill>
                  <a:srgbClr val="211D1E"/>
                </a:solidFill>
                <a:latin typeface="FSAlbert"/>
              </a:rPr>
              <a:t>à la personne 2. </a:t>
            </a:r>
          </a:p>
          <a:p>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mang</a:t>
            </a:r>
            <a:r>
              <a:rPr lang="fr-FR" sz="1200" b="1" i="1" u="sng" strike="noStrike" baseline="0" dirty="0">
                <a:solidFill>
                  <a:srgbClr val="211D1E"/>
                </a:solidFill>
                <a:latin typeface="FSAlbert"/>
              </a:rPr>
              <a:t>é</a:t>
            </a:r>
            <a:r>
              <a:rPr lang="fr-FR" sz="1200" b="1" i="0" u="none" strike="noStrike" baseline="0" dirty="0">
                <a:solidFill>
                  <a:srgbClr val="211D1E"/>
                </a:solidFill>
                <a:latin typeface="FSAlbert"/>
              </a:rPr>
              <a:t> </a:t>
            </a:r>
            <a:r>
              <a:rPr lang="fr-FR" sz="1200" b="0" i="0" u="none" strike="noStrike" baseline="0" dirty="0">
                <a:solidFill>
                  <a:srgbClr val="211D1E"/>
                </a:solidFill>
                <a:latin typeface="FSAlbert"/>
              </a:rPr>
              <a:t>s’écrit avec </a:t>
            </a:r>
            <a:r>
              <a:rPr lang="fr-FR" sz="1200" b="1" i="0" u="none" strike="noStrike" baseline="0" dirty="0">
                <a:solidFill>
                  <a:srgbClr val="211D1E"/>
                </a:solidFill>
                <a:latin typeface="FSAlbert"/>
              </a:rPr>
              <a:t>-é </a:t>
            </a:r>
            <a:r>
              <a:rPr lang="fr-FR" sz="1200" b="0" i="0" u="none" strike="noStrike" baseline="0" dirty="0">
                <a:solidFill>
                  <a:srgbClr val="211D1E"/>
                </a:solidFill>
                <a:latin typeface="FSAlbert"/>
              </a:rPr>
              <a:t>parce que c’est le participe passé du verbe </a:t>
            </a:r>
            <a:r>
              <a:rPr lang="fr-FR" sz="1200" b="1" i="0" u="none" strike="noStrike" baseline="0" dirty="0">
                <a:solidFill>
                  <a:srgbClr val="211D1E"/>
                </a:solidFill>
                <a:latin typeface="FSAlbert"/>
              </a:rPr>
              <a:t>manger</a:t>
            </a:r>
            <a:r>
              <a:rPr lang="fr-FR" sz="1200" b="0" i="0" u="none" strike="noStrike" baseline="0" dirty="0">
                <a:solidFill>
                  <a:srgbClr val="211D1E"/>
                </a:solidFill>
                <a:latin typeface="FSAlbert"/>
              </a:rPr>
              <a:t>. </a:t>
            </a:r>
          </a:p>
          <a:p>
            <a:endParaRPr lang="fr-FR" sz="1200" b="0" i="0" u="none" strike="noStrike" baseline="0" dirty="0">
              <a:solidFill>
                <a:srgbClr val="211D1E"/>
              </a:solidFill>
              <a:latin typeface="FSAlbert"/>
            </a:endParaRPr>
          </a:p>
          <a:p>
            <a:r>
              <a:rPr lang="fr-FR" sz="1200" b="1" i="0" u="none" strike="noStrike" baseline="0" dirty="0">
                <a:solidFill>
                  <a:srgbClr val="211D1E"/>
                </a:solidFill>
                <a:latin typeface="FSAlbert"/>
              </a:rPr>
              <a:t>As mangé </a:t>
            </a:r>
            <a:r>
              <a:rPr lang="fr-FR" sz="1200" b="0" i="1" u="none" strike="noStrike" baseline="0" dirty="0">
                <a:solidFill>
                  <a:srgbClr val="211D1E"/>
                </a:solidFill>
                <a:latin typeface="FSAlbert"/>
              </a:rPr>
              <a:t>est le passé composé du verbe </a:t>
            </a:r>
            <a:r>
              <a:rPr lang="fr-FR" sz="1200" b="1" i="0" u="none" strike="noStrike" baseline="0" dirty="0">
                <a:solidFill>
                  <a:srgbClr val="211D1E"/>
                </a:solidFill>
                <a:latin typeface="FSAlbert"/>
              </a:rPr>
              <a:t>manger </a:t>
            </a:r>
            <a:r>
              <a:rPr lang="fr-FR" sz="1200" b="0" i="1" u="none" strike="noStrike" baseline="0" dirty="0">
                <a:solidFill>
                  <a:srgbClr val="211D1E"/>
                </a:solidFill>
                <a:latin typeface="FSAlbert"/>
              </a:rPr>
              <a:t>à la personne 2 (le fait s’est déjà passé quand on le raconte). Le premier morceau est l’auxiliaire </a:t>
            </a:r>
            <a:r>
              <a:rPr lang="fr-FR" sz="1200" b="1" i="0" u="none" strike="noStrike" baseline="0" dirty="0">
                <a:solidFill>
                  <a:srgbClr val="211D1E"/>
                </a:solidFill>
                <a:latin typeface="FSAlbert"/>
              </a:rPr>
              <a:t>avoir</a:t>
            </a:r>
            <a:r>
              <a:rPr lang="fr-FR" sz="1200" b="0" i="1" u="none" strike="noStrike" baseline="0" dirty="0">
                <a:solidFill>
                  <a:srgbClr val="211D1E"/>
                </a:solidFill>
                <a:latin typeface="FSAlbert"/>
              </a:rPr>
              <a:t>, il aide à fabriquer le verbe conjugué. Il est ici à la personne 2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tu</a:t>
            </a:r>
            <a:r>
              <a:rPr lang="fr-FR" sz="1200" b="0" i="0" u="none" strike="noStrike" baseline="0" dirty="0">
                <a:solidFill>
                  <a:srgbClr val="211D1E"/>
                </a:solidFill>
                <a:latin typeface="FSAlbert"/>
              </a:rPr>
              <a:t>)</a:t>
            </a:r>
            <a:r>
              <a:rPr lang="fr-FR" sz="1200" b="0" i="1" u="none" strike="noStrike" baseline="0" dirty="0">
                <a:solidFill>
                  <a:srgbClr val="211D1E"/>
                </a:solidFill>
                <a:latin typeface="FSAlbert"/>
              </a:rPr>
              <a:t>, l’auxiliaire prend donc la marque de la personne 2 : un </a:t>
            </a:r>
            <a:r>
              <a:rPr lang="fr-FR" sz="1200" b="1" i="0" u="none" strike="noStrike" baseline="0" dirty="0">
                <a:solidFill>
                  <a:srgbClr val="211D1E"/>
                </a:solidFill>
                <a:latin typeface="FSAlbert"/>
              </a:rPr>
              <a:t>-s</a:t>
            </a:r>
            <a:r>
              <a:rPr lang="fr-FR" sz="1200" b="0" i="1" u="none" strike="noStrike" baseline="0" dirty="0">
                <a:solidFill>
                  <a:srgbClr val="211D1E"/>
                </a:solidFill>
                <a:latin typeface="FSAlbert"/>
              </a:rPr>
              <a:t>. Le deuxième morceau (le participe passé) s’écrit avec un </a:t>
            </a:r>
            <a:r>
              <a:rPr lang="fr-FR" sz="1200" b="1" i="0" u="none" strike="noStrike" baseline="0" dirty="0">
                <a:solidFill>
                  <a:srgbClr val="211D1E"/>
                </a:solidFill>
                <a:latin typeface="FSAlbert"/>
              </a:rPr>
              <a:t>-é</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29</a:t>
            </a:fld>
            <a:endParaRPr lang="fr-FR"/>
          </a:p>
        </p:txBody>
      </p:sp>
    </p:spTree>
    <p:extLst>
      <p:ext uri="{BB962C8B-B14F-4D97-AF65-F5344CB8AC3E}">
        <p14:creationId xmlns:p14="http://schemas.microsoft.com/office/powerpoint/2010/main" val="3604651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des images issues de la leçon 45, </a:t>
            </a:r>
            <a:r>
              <a:rPr lang="fr-FR" i="0" dirty="0"/>
              <a:t>L’histoire de Burt (1).</a:t>
            </a:r>
          </a:p>
          <a:p>
            <a:endParaRPr lang="fr-FR" i="1" dirty="0"/>
          </a:p>
          <a:p>
            <a:r>
              <a:rPr lang="fr-FR" sz="1800" b="0" i="0" u="none" strike="noStrike" baseline="0" dirty="0">
                <a:solidFill>
                  <a:srgbClr val="00AEEF"/>
                </a:solidFill>
                <a:latin typeface="FSAlbert"/>
              </a:rPr>
              <a:t>« Vous souvenez-vous d’où viennent ces images ? Pouvez-vous dire à nouveau comment le nuage raconte que Burt mange une banane ? » </a:t>
            </a:r>
          </a:p>
          <a:p>
            <a:r>
              <a:rPr lang="fr-FR" b="1" i="0" u="sng" dirty="0"/>
              <a:t>Réponse attendue</a:t>
            </a:r>
            <a:r>
              <a:rPr lang="fr-FR" b="1" i="0" dirty="0"/>
              <a:t> : </a:t>
            </a:r>
          </a:p>
          <a:p>
            <a:r>
              <a:rPr lang="fr-FR" i="0" dirty="0"/>
              <a:t>Burt mange une banane.</a:t>
            </a:r>
          </a:p>
          <a:p>
            <a:endParaRPr lang="fr-FR" i="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3</a:t>
            </a:fld>
            <a:endParaRPr lang="fr-FR"/>
          </a:p>
        </p:txBody>
      </p:sp>
    </p:spTree>
    <p:extLst>
      <p:ext uri="{BB962C8B-B14F-4D97-AF65-F5344CB8AC3E}">
        <p14:creationId xmlns:p14="http://schemas.microsoft.com/office/powerpoint/2010/main" val="1312711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pPr marL="342900" indent="-342900">
              <a:buAutoNum type="alphaLcPeriod"/>
            </a:pPr>
            <a:r>
              <a:rPr lang="fr-FR" sz="1800" b="0" i="0" u="none" strike="noStrike" baseline="0" dirty="0">
                <a:solidFill>
                  <a:srgbClr val="211D1E"/>
                </a:solidFill>
                <a:latin typeface="FSAlbert"/>
              </a:rPr>
              <a:t>Vous avez trouvé ce vélo beau !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Tu as rangé tes livres.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Nous avons donné nos billes.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J’ai renversé mon cartable. </a:t>
            </a:r>
          </a:p>
          <a:p>
            <a:pPr marL="0" indent="0">
              <a:buNone/>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On peut afficher la conjugaison de l’auxiliaire </a:t>
            </a:r>
            <a:r>
              <a:rPr lang="fr-FR" sz="1800" b="1" i="0" u="none" strike="noStrike" baseline="0" dirty="0">
                <a:solidFill>
                  <a:srgbClr val="211D1E"/>
                </a:solidFill>
                <a:latin typeface="FSAlbert"/>
              </a:rPr>
              <a:t>avoir</a:t>
            </a:r>
            <a:r>
              <a:rPr lang="fr-FR" sz="1800" b="0" i="1" u="none" strike="noStrike" baseline="0" dirty="0">
                <a:solidFill>
                  <a:srgbClr val="211D1E"/>
                </a:solidFill>
                <a:latin typeface="FSAlbert"/>
              </a:rPr>
              <a:t>. Leur demander également de toujours vérifier qu’il y a bien les deux mots et que le fait s’est déjà passé quand on le raconte. </a:t>
            </a:r>
            <a:endParaRPr lang="fr-FR" b="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30</a:t>
            </a:fld>
            <a:endParaRPr lang="fr-FR"/>
          </a:p>
        </p:txBody>
      </p:sp>
    </p:spTree>
    <p:extLst>
      <p:ext uri="{BB962C8B-B14F-4D97-AF65-F5344CB8AC3E}">
        <p14:creationId xmlns:p14="http://schemas.microsoft.com/office/powerpoint/2010/main" val="2414558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pPr marL="342900" indent="-342900">
              <a:buAutoNum type="alphaLcPeriod"/>
            </a:pPr>
            <a:r>
              <a:rPr lang="fr-FR" sz="1200" b="0" i="0" u="none" strike="noStrike" baseline="0" dirty="0">
                <a:solidFill>
                  <a:srgbClr val="211D1E"/>
                </a:solidFill>
                <a:latin typeface="FSAlbert"/>
              </a:rPr>
              <a:t>Vous avez trouvé ce vélo beau !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Tu as rangé tes livres.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Nous avons donné nos billes.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J’ai renversé mon cartable. </a:t>
            </a:r>
          </a:p>
          <a:p>
            <a:pPr marL="0" indent="0">
              <a:buNone/>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On peut afficher la conjugaison de l’auxiliaire </a:t>
            </a:r>
            <a:r>
              <a:rPr lang="fr-FR" sz="1200" b="1" i="0" u="none" strike="noStrike" baseline="0" dirty="0">
                <a:solidFill>
                  <a:srgbClr val="211D1E"/>
                </a:solidFill>
                <a:latin typeface="FSAlbert"/>
              </a:rPr>
              <a:t>avoir</a:t>
            </a:r>
            <a:r>
              <a:rPr lang="fr-FR" sz="1200" b="0" i="1" u="none" strike="noStrike" baseline="0" dirty="0">
                <a:solidFill>
                  <a:srgbClr val="211D1E"/>
                </a:solidFill>
                <a:latin typeface="FSAlbert"/>
              </a:rPr>
              <a:t>. Leur demander également de toujours vérifier qu’il y a bien les deux mots et que le fait s’est déjà passé quand on le raconte.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31</a:t>
            </a:fld>
            <a:endParaRPr lang="fr-FR"/>
          </a:p>
        </p:txBody>
      </p:sp>
    </p:spTree>
    <p:extLst>
      <p:ext uri="{BB962C8B-B14F-4D97-AF65-F5344CB8AC3E}">
        <p14:creationId xmlns:p14="http://schemas.microsoft.com/office/powerpoint/2010/main" val="3696755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a:t>
            </a:r>
          </a:p>
          <a:p>
            <a:pPr marL="342900" indent="-342900">
              <a:buAutoNum type="alphaLcPeriod"/>
            </a:pPr>
            <a:r>
              <a:rPr lang="fr-FR" sz="1800" b="0" i="0" u="none" strike="noStrike" baseline="0" dirty="0">
                <a:solidFill>
                  <a:srgbClr val="211D1E"/>
                </a:solidFill>
                <a:latin typeface="FSAlbert"/>
              </a:rPr>
              <a:t>Mes sœurs demandent ton avis.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Sarah tourne à droite.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Vous manquez de chance.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Tu ajoutes un peu de sel. </a:t>
            </a:r>
          </a:p>
          <a:p>
            <a:pPr marL="0" indent="0">
              <a:buNone/>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On peut rappeler aux élèves que les verbes conjugués sont bien les verbes </a:t>
            </a:r>
            <a:r>
              <a:rPr lang="fr-FR" sz="1800" b="0" i="0" u="none" strike="noStrike" baseline="0" dirty="0">
                <a:solidFill>
                  <a:srgbClr val="211D1E"/>
                </a:solidFill>
                <a:latin typeface="FSAlbert"/>
              </a:rPr>
              <a:t>demander</a:t>
            </a:r>
            <a:r>
              <a:rPr lang="fr-FR" sz="1800" b="0" i="1" u="none" strike="noStrike" baseline="0" dirty="0">
                <a:solidFill>
                  <a:srgbClr val="211D1E"/>
                </a:solidFill>
                <a:latin typeface="FSAlbert"/>
              </a:rPr>
              <a:t>, </a:t>
            </a:r>
            <a:r>
              <a:rPr lang="fr-FR" sz="1800" b="0" i="0" u="none" strike="noStrike" baseline="0" dirty="0">
                <a:solidFill>
                  <a:srgbClr val="211D1E"/>
                </a:solidFill>
                <a:latin typeface="FSAlbert"/>
              </a:rPr>
              <a:t>tourner</a:t>
            </a:r>
            <a:r>
              <a:rPr lang="fr-FR" sz="1800" b="0" i="1" u="none" strike="noStrike" baseline="0" dirty="0">
                <a:solidFill>
                  <a:srgbClr val="211D1E"/>
                </a:solidFill>
                <a:latin typeface="FSAlbert"/>
              </a:rPr>
              <a:t>… Leur demander également de toujours vérifier qu’il y a bien un morceau et que </a:t>
            </a:r>
            <a:endParaRPr lang="fr-FR" b="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32</a:t>
            </a:fld>
            <a:endParaRPr lang="fr-FR"/>
          </a:p>
        </p:txBody>
      </p:sp>
    </p:spTree>
    <p:extLst>
      <p:ext uri="{BB962C8B-B14F-4D97-AF65-F5344CB8AC3E}">
        <p14:creationId xmlns:p14="http://schemas.microsoft.com/office/powerpoint/2010/main" val="1509606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3 : </a:t>
            </a:r>
          </a:p>
          <a:p>
            <a:pPr marL="342900" indent="-342900">
              <a:buAutoNum type="alphaLcPeriod"/>
            </a:pPr>
            <a:r>
              <a:rPr lang="fr-FR" sz="1200" b="0" i="0" u="none" strike="noStrike" baseline="0" dirty="0">
                <a:solidFill>
                  <a:srgbClr val="211D1E"/>
                </a:solidFill>
                <a:latin typeface="FSAlbert"/>
              </a:rPr>
              <a:t>Mes sœurs demandent ton avis.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Sarah tourne à droite.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Vous manquez de chance.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Tu ajoutes un peu de sel. </a:t>
            </a:r>
          </a:p>
          <a:p>
            <a:pPr marL="0" indent="0">
              <a:buNone/>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On peut rappeler aux élèves que les verbes conjugués sont bien les verbes </a:t>
            </a:r>
            <a:r>
              <a:rPr lang="fr-FR" sz="1200" b="0" i="0" u="none" strike="noStrike" baseline="0" dirty="0">
                <a:solidFill>
                  <a:srgbClr val="211D1E"/>
                </a:solidFill>
                <a:latin typeface="FSAlbert"/>
              </a:rPr>
              <a:t>demander</a:t>
            </a:r>
            <a:r>
              <a:rPr lang="fr-FR" sz="1200" b="0" i="1" u="none" strike="noStrike" baseline="0" dirty="0">
                <a:solidFill>
                  <a:srgbClr val="211D1E"/>
                </a:solidFill>
                <a:latin typeface="FSAlbert"/>
              </a:rPr>
              <a:t>, </a:t>
            </a:r>
            <a:r>
              <a:rPr lang="fr-FR" sz="1200" b="0" i="0" u="none" strike="noStrike" baseline="0" dirty="0">
                <a:solidFill>
                  <a:srgbClr val="211D1E"/>
                </a:solidFill>
                <a:latin typeface="FSAlbert"/>
              </a:rPr>
              <a:t>tourner</a:t>
            </a:r>
            <a:r>
              <a:rPr lang="fr-FR" sz="1200" b="0" i="1" u="none" strike="noStrike" baseline="0" dirty="0">
                <a:solidFill>
                  <a:srgbClr val="211D1E"/>
                </a:solidFill>
                <a:latin typeface="FSAlbert"/>
              </a:rPr>
              <a:t>… Leur demander également de toujours vérifier qu’il y a bien un morceau et que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33</a:t>
            </a:fld>
            <a:endParaRPr lang="fr-FR"/>
          </a:p>
        </p:txBody>
      </p:sp>
    </p:spTree>
    <p:extLst>
      <p:ext uri="{BB962C8B-B14F-4D97-AF65-F5344CB8AC3E}">
        <p14:creationId xmlns:p14="http://schemas.microsoft.com/office/powerpoint/2010/main" val="248108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4 : </a:t>
            </a:r>
          </a:p>
          <a:p>
            <a:r>
              <a:rPr lang="fr-FR" sz="1800" b="0" i="0" u="none" strike="noStrike" baseline="0" dirty="0">
                <a:solidFill>
                  <a:srgbClr val="211D1E"/>
                </a:solidFill>
                <a:latin typeface="FSAlbert"/>
              </a:rPr>
              <a:t>L’éléphanteau </a:t>
            </a:r>
            <a:r>
              <a:rPr lang="fr-FR" sz="1800" b="1" i="0" u="sng" strike="noStrike" baseline="0" dirty="0">
                <a:solidFill>
                  <a:srgbClr val="211D1E"/>
                </a:solidFill>
                <a:latin typeface="FSAlbert"/>
              </a:rPr>
              <a:t>a regardé </a:t>
            </a:r>
            <a:r>
              <a:rPr lang="fr-FR" sz="1800" b="0" i="0" u="none" strike="noStrike" baseline="0" dirty="0">
                <a:solidFill>
                  <a:srgbClr val="211D1E"/>
                </a:solidFill>
                <a:latin typeface="FSAlbert"/>
              </a:rPr>
              <a:t>dans ma direction. Ses oreilles </a:t>
            </a:r>
            <a:r>
              <a:rPr lang="fr-FR" sz="1800" b="1" i="0" u="sng" strike="noStrike" baseline="0" dirty="0">
                <a:solidFill>
                  <a:srgbClr val="211D1E"/>
                </a:solidFill>
                <a:latin typeface="FSAlbert"/>
              </a:rPr>
              <a:t>ont remué</a:t>
            </a:r>
            <a:r>
              <a:rPr lang="fr-FR" sz="1800" b="0" i="0" u="none" strike="noStrike" baseline="0" dirty="0">
                <a:solidFill>
                  <a:srgbClr val="211D1E"/>
                </a:solidFill>
                <a:latin typeface="FSAlbert"/>
              </a:rPr>
              <a:t>. Il </a:t>
            </a:r>
            <a:r>
              <a:rPr lang="fr-FR" sz="1800" b="1" i="0" u="sng" strike="noStrike" baseline="0" dirty="0">
                <a:solidFill>
                  <a:srgbClr val="211D1E"/>
                </a:solidFill>
                <a:latin typeface="FSAlbert"/>
              </a:rPr>
              <a:t>a semblé </a:t>
            </a:r>
            <a:r>
              <a:rPr lang="fr-FR" sz="1800" b="0" i="0" u="none" strike="noStrike" baseline="0" dirty="0">
                <a:solidFill>
                  <a:srgbClr val="211D1E"/>
                </a:solidFill>
                <a:latin typeface="FSAlbert"/>
              </a:rPr>
              <a:t>avoir peur. J’</a:t>
            </a:r>
            <a:r>
              <a:rPr lang="fr-FR" sz="1800" b="1" i="0" u="sng" strike="noStrike" baseline="0" dirty="0">
                <a:solidFill>
                  <a:srgbClr val="211D1E"/>
                </a:solidFill>
                <a:latin typeface="FSAlbert"/>
              </a:rPr>
              <a:t>ai reculé</a:t>
            </a:r>
            <a:r>
              <a:rPr lang="fr-FR" sz="1800" b="0" i="0" u="none" strike="noStrike" baseline="0" dirty="0">
                <a:solidFill>
                  <a:srgbClr val="211D1E"/>
                </a:solidFill>
                <a:latin typeface="FSAlbert"/>
              </a:rPr>
              <a:t> tout doucement et j’</a:t>
            </a:r>
            <a:r>
              <a:rPr lang="fr-FR" sz="1800" b="1" i="0" u="sng" strike="noStrike" baseline="0" dirty="0">
                <a:solidFill>
                  <a:srgbClr val="211D1E"/>
                </a:solidFill>
                <a:latin typeface="FSAlbert"/>
              </a:rPr>
              <a:t>ai laissé</a:t>
            </a:r>
            <a:r>
              <a:rPr lang="fr-FR" sz="1800" b="0" i="0" u="none" strike="noStrike" baseline="0" dirty="0">
                <a:solidFill>
                  <a:srgbClr val="211D1E"/>
                </a:solidFill>
                <a:latin typeface="FSAlbert"/>
              </a:rPr>
              <a:t> la bête apeurée tranquille.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On peut afficher la conjugaison de l’auxiliaire </a:t>
            </a:r>
            <a:r>
              <a:rPr lang="fr-FR" sz="1800" b="1" i="0" u="none" strike="noStrike" baseline="0" dirty="0">
                <a:solidFill>
                  <a:srgbClr val="211D1E"/>
                </a:solidFill>
                <a:latin typeface="FSAlbert"/>
              </a:rPr>
              <a:t>avoir</a:t>
            </a:r>
            <a:r>
              <a:rPr lang="fr-FR" sz="1800" b="0" i="1" u="none" strike="noStrike" baseline="0" dirty="0">
                <a:solidFill>
                  <a:srgbClr val="211D1E"/>
                </a:solidFill>
                <a:latin typeface="FSAlbert"/>
              </a:rPr>
              <a:t>. Leur demander également de toujours vérifier qu’il y a bien les deux mots et que le fait s’est déjà passé quand on le raconte. </a:t>
            </a:r>
            <a:endParaRPr lang="fr-FR" b="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34</a:t>
            </a:fld>
            <a:endParaRPr lang="fr-FR"/>
          </a:p>
        </p:txBody>
      </p:sp>
    </p:spTree>
    <p:extLst>
      <p:ext uri="{BB962C8B-B14F-4D97-AF65-F5344CB8AC3E}">
        <p14:creationId xmlns:p14="http://schemas.microsoft.com/office/powerpoint/2010/main" val="1491880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4 : </a:t>
            </a:r>
          </a:p>
          <a:p>
            <a:r>
              <a:rPr lang="fr-FR" sz="1200" b="0" i="0" u="none" strike="noStrike" baseline="0" dirty="0">
                <a:solidFill>
                  <a:srgbClr val="211D1E"/>
                </a:solidFill>
                <a:latin typeface="FSAlbert"/>
              </a:rPr>
              <a:t>L’éléphanteau </a:t>
            </a:r>
            <a:r>
              <a:rPr lang="fr-FR" sz="1200" b="1" i="0" u="sng" strike="noStrike" baseline="0" dirty="0">
                <a:solidFill>
                  <a:srgbClr val="211D1E"/>
                </a:solidFill>
                <a:latin typeface="FSAlbert"/>
              </a:rPr>
              <a:t>a regardé </a:t>
            </a:r>
            <a:r>
              <a:rPr lang="fr-FR" sz="1200" b="0" i="0" u="none" strike="noStrike" baseline="0" dirty="0">
                <a:solidFill>
                  <a:srgbClr val="211D1E"/>
                </a:solidFill>
                <a:latin typeface="FSAlbert"/>
              </a:rPr>
              <a:t>dans ma direction. Ses oreilles </a:t>
            </a:r>
            <a:r>
              <a:rPr lang="fr-FR" sz="1200" b="1" i="0" u="sng" strike="noStrike" baseline="0" dirty="0">
                <a:solidFill>
                  <a:srgbClr val="211D1E"/>
                </a:solidFill>
                <a:latin typeface="FSAlbert"/>
              </a:rPr>
              <a:t>ont remué</a:t>
            </a:r>
            <a:r>
              <a:rPr lang="fr-FR" sz="1200" b="0" i="0" u="none" strike="noStrike" baseline="0" dirty="0">
                <a:solidFill>
                  <a:srgbClr val="211D1E"/>
                </a:solidFill>
                <a:latin typeface="FSAlbert"/>
              </a:rPr>
              <a:t>. Il </a:t>
            </a:r>
            <a:r>
              <a:rPr lang="fr-FR" sz="1200" b="1" i="0" u="sng" strike="noStrike" baseline="0" dirty="0">
                <a:solidFill>
                  <a:srgbClr val="211D1E"/>
                </a:solidFill>
                <a:latin typeface="FSAlbert"/>
              </a:rPr>
              <a:t>a semblé </a:t>
            </a:r>
            <a:r>
              <a:rPr lang="fr-FR" sz="1200" b="0" i="0" u="none" strike="noStrike" baseline="0" dirty="0">
                <a:solidFill>
                  <a:srgbClr val="211D1E"/>
                </a:solidFill>
                <a:latin typeface="FSAlbert"/>
              </a:rPr>
              <a:t>avoir peur. J’</a:t>
            </a:r>
            <a:r>
              <a:rPr lang="fr-FR" sz="1200" b="1" i="0" u="sng" strike="noStrike" baseline="0" dirty="0">
                <a:solidFill>
                  <a:srgbClr val="211D1E"/>
                </a:solidFill>
                <a:latin typeface="FSAlbert"/>
              </a:rPr>
              <a:t>ai reculé</a:t>
            </a:r>
            <a:r>
              <a:rPr lang="fr-FR" sz="1200" b="0" i="0" u="none" strike="noStrike" baseline="0" dirty="0">
                <a:solidFill>
                  <a:srgbClr val="211D1E"/>
                </a:solidFill>
                <a:latin typeface="FSAlbert"/>
              </a:rPr>
              <a:t> tout doucement et j’</a:t>
            </a:r>
            <a:r>
              <a:rPr lang="fr-FR" sz="1200" b="1" i="0" u="sng" strike="noStrike" baseline="0" dirty="0">
                <a:solidFill>
                  <a:srgbClr val="211D1E"/>
                </a:solidFill>
                <a:latin typeface="FSAlbert"/>
              </a:rPr>
              <a:t>ai laissé</a:t>
            </a:r>
            <a:r>
              <a:rPr lang="fr-FR" sz="1200" b="0" i="0" u="none" strike="noStrike" baseline="0" dirty="0">
                <a:solidFill>
                  <a:srgbClr val="211D1E"/>
                </a:solidFill>
                <a:latin typeface="FSAlbert"/>
              </a:rPr>
              <a:t> la bête apeurée tranquille.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On peut afficher la conjugaison de l’auxiliaire </a:t>
            </a:r>
            <a:r>
              <a:rPr lang="fr-FR" sz="1200" b="1" i="0" u="none" strike="noStrike" baseline="0" dirty="0">
                <a:solidFill>
                  <a:srgbClr val="211D1E"/>
                </a:solidFill>
                <a:latin typeface="FSAlbert"/>
              </a:rPr>
              <a:t>avoir</a:t>
            </a:r>
            <a:r>
              <a:rPr lang="fr-FR" sz="1200" b="0" i="1" u="none" strike="noStrike" baseline="0" dirty="0">
                <a:solidFill>
                  <a:srgbClr val="211D1E"/>
                </a:solidFill>
                <a:latin typeface="FSAlbert"/>
              </a:rPr>
              <a:t>. </a:t>
            </a:r>
            <a:r>
              <a:rPr lang="fr-FR" sz="1200" b="0" i="1" u="none" strike="noStrike" baseline="0">
                <a:solidFill>
                  <a:srgbClr val="211D1E"/>
                </a:solidFill>
                <a:latin typeface="FSAlbert"/>
              </a:rPr>
              <a:t>Leur demander également de toujours vérifier qu’il y a bien les deux mots et que le fait s’est déjà passé quand on le raconte. </a:t>
            </a:r>
            <a:endParaRPr lang="fr-FR" b="1"/>
          </a:p>
          <a:p>
            <a:endParaRPr lang="fr-FR" i="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35</a:t>
            </a:fld>
            <a:endParaRPr lang="fr-FR"/>
          </a:p>
        </p:txBody>
      </p:sp>
    </p:spTree>
    <p:extLst>
      <p:ext uri="{BB962C8B-B14F-4D97-AF65-F5344CB8AC3E}">
        <p14:creationId xmlns:p14="http://schemas.microsoft.com/office/powerpoint/2010/main" val="409782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baseline="0" dirty="0">
                <a:solidFill>
                  <a:srgbClr val="00AEEF"/>
                </a:solidFill>
                <a:latin typeface="FSAlbert"/>
              </a:rPr>
              <a:t>« Et là, pouvez-vous dire à nouveau comment le nuage raconte que Burt mange une banane ? » </a:t>
            </a:r>
          </a:p>
          <a:p>
            <a:r>
              <a:rPr lang="fr-FR" b="1" i="0" u="sng" dirty="0"/>
              <a:t>Réponse attendue</a:t>
            </a:r>
            <a:r>
              <a:rPr lang="fr-FR" b="1" i="0" dirty="0"/>
              <a:t> : </a:t>
            </a:r>
          </a:p>
          <a:p>
            <a:r>
              <a:rPr lang="fr-FR" i="0" dirty="0"/>
              <a:t>Burt a mangé une banane.</a:t>
            </a:r>
          </a:p>
          <a:p>
            <a:endParaRPr lang="fr-FR" i="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4</a:t>
            </a:fld>
            <a:endParaRPr lang="fr-FR"/>
          </a:p>
        </p:txBody>
      </p:sp>
    </p:spTree>
    <p:extLst>
      <p:ext uri="{BB962C8B-B14F-4D97-AF65-F5344CB8AC3E}">
        <p14:creationId xmlns:p14="http://schemas.microsoft.com/office/powerpoint/2010/main" val="303429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Affichage des réponses au tableau.</a:t>
            </a:r>
          </a:p>
          <a:p>
            <a:endParaRPr lang="fr-FR" b="0" i="1" dirty="0"/>
          </a:p>
          <a:p>
            <a:r>
              <a:rPr lang="fr-FR" sz="1800" b="0" i="0" u="none" strike="noStrike" baseline="0" dirty="0">
                <a:solidFill>
                  <a:srgbClr val="00AEEF"/>
                </a:solidFill>
                <a:latin typeface="FSAlbert"/>
              </a:rPr>
              <a:t>« Où sont les briques de la phrase ? Où est le verbe ? Quelle remarque pouvez-vous faire à propos du verbe ? » </a:t>
            </a:r>
          </a:p>
          <a:p>
            <a:r>
              <a:rPr lang="fr-FR" sz="1800" b="1" i="0" u="sng" strike="noStrike" baseline="0" dirty="0">
                <a:solidFill>
                  <a:srgbClr val="68BD44"/>
                </a:solidFill>
                <a:latin typeface="FSAlbert"/>
              </a:rPr>
              <a:t>Réponse attendue</a:t>
            </a:r>
            <a:r>
              <a:rPr lang="fr-FR" sz="1800" b="1" i="0" u="none" strike="noStrike" baseline="0" dirty="0">
                <a:solidFill>
                  <a:srgbClr val="68BD44"/>
                </a:solidFill>
                <a:latin typeface="FSAlbert"/>
              </a:rPr>
              <a:t> : </a:t>
            </a:r>
          </a:p>
          <a:p>
            <a:r>
              <a:rPr lang="fr-FR" sz="1800" b="0" i="0" u="none" strike="noStrike" baseline="0" dirty="0">
                <a:solidFill>
                  <a:srgbClr val="68BD44"/>
                </a:solidFill>
                <a:latin typeface="FSAlbert"/>
              </a:rPr>
              <a:t>Burt </a:t>
            </a:r>
            <a:r>
              <a:rPr lang="fr-FR" sz="1800" b="0" i="0" u="none" strike="noStrike" baseline="0" dirty="0">
                <a:solidFill>
                  <a:srgbClr val="211D1E"/>
                </a:solidFill>
                <a:latin typeface="FSAlbert"/>
              </a:rPr>
              <a:t>// </a:t>
            </a:r>
            <a:r>
              <a:rPr lang="fr-FR" sz="1800" b="1" i="0" u="none" strike="noStrike" baseline="0" dirty="0">
                <a:solidFill>
                  <a:srgbClr val="D2203D"/>
                </a:solidFill>
                <a:latin typeface="FSAlbert"/>
              </a:rPr>
              <a:t>mange </a:t>
            </a:r>
            <a:r>
              <a:rPr lang="fr-FR" sz="1800" b="0" i="0" u="none" strike="noStrike" baseline="0" dirty="0">
                <a:solidFill>
                  <a:srgbClr val="D2203D"/>
                </a:solidFill>
                <a:latin typeface="FSAlbert"/>
              </a:rPr>
              <a:t>une banane</a:t>
            </a:r>
            <a:r>
              <a:rPr lang="fr-FR" sz="1800" b="0" i="0" u="none" strike="noStrike" baseline="0" dirty="0">
                <a:solidFill>
                  <a:srgbClr val="211D1E"/>
                </a:solidFill>
                <a:latin typeface="FSAlbert"/>
              </a:rPr>
              <a:t>. </a:t>
            </a:r>
          </a:p>
          <a:p>
            <a:r>
              <a:rPr lang="fr-FR" sz="1800" b="0" i="0" u="none" strike="noStrike" baseline="0" dirty="0">
                <a:solidFill>
                  <a:srgbClr val="68BD44"/>
                </a:solidFill>
                <a:latin typeface="FSAlbert"/>
              </a:rPr>
              <a:t>Burt </a:t>
            </a:r>
            <a:r>
              <a:rPr lang="fr-FR" sz="1800" b="0" i="0" u="none" strike="noStrike" baseline="0" dirty="0">
                <a:solidFill>
                  <a:srgbClr val="211D1E"/>
                </a:solidFill>
                <a:latin typeface="FSAlbert"/>
              </a:rPr>
              <a:t>// </a:t>
            </a:r>
            <a:r>
              <a:rPr lang="fr-FR" sz="1800" b="1" i="0" u="none" strike="noStrike" baseline="0" dirty="0">
                <a:solidFill>
                  <a:srgbClr val="D2203D"/>
                </a:solidFill>
                <a:latin typeface="FSAlbert"/>
              </a:rPr>
              <a:t>a mangé </a:t>
            </a:r>
            <a:r>
              <a:rPr lang="fr-FR" sz="1800" b="0" i="0" u="none" strike="noStrike" baseline="0" dirty="0">
                <a:solidFill>
                  <a:srgbClr val="D2203D"/>
                </a:solidFill>
                <a:latin typeface="FSAlbert"/>
              </a:rPr>
              <a:t>une banane</a:t>
            </a:r>
            <a:r>
              <a:rPr lang="fr-FR" sz="1800" b="0" i="0" u="none" strike="noStrike" baseline="0" dirty="0">
                <a:solidFill>
                  <a:srgbClr val="211D1E"/>
                </a:solidFill>
                <a:latin typeface="FSAlbert"/>
              </a:rPr>
              <a:t>. </a:t>
            </a:r>
          </a:p>
          <a:p>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Le verbe </a:t>
            </a:r>
            <a:r>
              <a:rPr lang="fr-FR" sz="1800" b="0" i="1" u="none" strike="noStrike" baseline="0" dirty="0">
                <a:solidFill>
                  <a:srgbClr val="211D1E"/>
                </a:solidFill>
                <a:latin typeface="FSAlbert"/>
              </a:rPr>
              <a:t>a mangé </a:t>
            </a:r>
            <a:r>
              <a:rPr lang="fr-FR" sz="1800" b="0" i="0" u="none" strike="noStrike" baseline="0" dirty="0">
                <a:solidFill>
                  <a:srgbClr val="211D1E"/>
                </a:solidFill>
                <a:latin typeface="FSAlbert"/>
              </a:rPr>
              <a:t>est en deux mots.</a:t>
            </a:r>
            <a:endParaRPr lang="fr-FR" i="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5</a:t>
            </a:fld>
            <a:endParaRPr lang="fr-FR"/>
          </a:p>
        </p:txBody>
      </p:sp>
    </p:spTree>
    <p:extLst>
      <p:ext uri="{BB962C8B-B14F-4D97-AF65-F5344CB8AC3E}">
        <p14:creationId xmlns:p14="http://schemas.microsoft.com/office/powerpoint/2010/main" val="374402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1" u="none" strike="noStrike" baseline="0" dirty="0">
                <a:solidFill>
                  <a:srgbClr val="211D1E"/>
                </a:solidFill>
                <a:latin typeface="FSAlbert"/>
              </a:rPr>
              <a:t>Si la réponse attendue n’est pas produite.</a:t>
            </a:r>
          </a:p>
          <a:p>
            <a:r>
              <a:rPr lang="fr-FR" sz="1800" b="0" i="0" u="none" strike="noStrike" baseline="0" dirty="0">
                <a:solidFill>
                  <a:srgbClr val="00AEEF"/>
                </a:solidFill>
                <a:latin typeface="FSAlbert"/>
              </a:rPr>
              <a:t>« C’est la forme du verbe qui indique quand ça se passe. » </a:t>
            </a:r>
          </a:p>
          <a:p>
            <a:r>
              <a:rPr lang="fr-FR" sz="1800" b="1" i="0" u="none" strike="noStrike" baseline="0" dirty="0">
                <a:solidFill>
                  <a:srgbClr val="00AEEF"/>
                </a:solidFill>
                <a:latin typeface="FSAlbert"/>
              </a:rPr>
              <a:t>Relancer</a:t>
            </a:r>
            <a:r>
              <a:rPr lang="fr-FR" sz="1800" b="0" i="0" u="none" strike="noStrike" baseline="0" dirty="0">
                <a:solidFill>
                  <a:srgbClr val="00AEEF"/>
                </a:solidFill>
                <a:latin typeface="FSAlbert"/>
              </a:rPr>
              <a:t> : « C’est quel verbe ? Qu’est-ce qui indique que ça s’est passé avant que le nuage le raconte ? Comparez avec la phrase au présent : que remarquez-vous par rapport à la forme au présent ? » </a:t>
            </a:r>
          </a:p>
          <a:p>
            <a:r>
              <a:rPr lang="fr-FR" sz="1800" b="1" i="0" u="sng" strike="noStrike" baseline="0" dirty="0">
                <a:solidFill>
                  <a:srgbClr val="68BD44"/>
                </a:solidFill>
                <a:latin typeface="FSAlbert"/>
              </a:rPr>
              <a:t>Réponse attendue</a:t>
            </a:r>
            <a:r>
              <a:rPr lang="fr-FR" sz="1800" b="1" i="0" u="none" strike="noStrike" baseline="0" dirty="0">
                <a:solidFill>
                  <a:srgbClr val="68BD44"/>
                </a:solidFill>
                <a:latin typeface="FSAlbert"/>
              </a:rPr>
              <a:t> : </a:t>
            </a:r>
          </a:p>
          <a:p>
            <a:r>
              <a:rPr lang="fr-FR" sz="1800" b="0" i="0" u="none" strike="noStrike" baseline="0" dirty="0">
                <a:solidFill>
                  <a:srgbClr val="211D1E"/>
                </a:solidFill>
                <a:latin typeface="FSAlbert"/>
              </a:rPr>
              <a:t>C’est le verbe </a:t>
            </a:r>
            <a:r>
              <a:rPr lang="fr-FR" sz="1800" b="0" i="1" u="none" strike="noStrike" baseline="0" dirty="0">
                <a:solidFill>
                  <a:srgbClr val="211D1E"/>
                </a:solidFill>
                <a:latin typeface="FSAlbert"/>
              </a:rPr>
              <a:t>manger</a:t>
            </a:r>
            <a:r>
              <a:rPr lang="fr-FR" sz="1800" b="0" i="0" u="none" strike="noStrike" baseline="0" dirty="0">
                <a:solidFill>
                  <a:srgbClr val="211D1E"/>
                </a:solidFill>
                <a:latin typeface="FSAlbert"/>
              </a:rPr>
              <a:t>. C’est le petit mot </a:t>
            </a:r>
            <a:r>
              <a:rPr lang="fr-FR" sz="1800" b="1" i="0" u="none" strike="noStrike" baseline="0" dirty="0">
                <a:solidFill>
                  <a:srgbClr val="211D1E"/>
                </a:solidFill>
                <a:latin typeface="FSAlbert"/>
              </a:rPr>
              <a:t>a </a:t>
            </a:r>
            <a:r>
              <a:rPr lang="fr-FR" sz="1800" b="0" i="0" u="none" strike="noStrike" baseline="0" dirty="0">
                <a:solidFill>
                  <a:srgbClr val="211D1E"/>
                </a:solidFill>
                <a:latin typeface="FSAlbert"/>
              </a:rPr>
              <a:t>et l’accent aigu sur le </a:t>
            </a:r>
            <a:r>
              <a:rPr lang="fr-FR" sz="1800" b="1" i="0" u="none" strike="noStrike" baseline="0" dirty="0">
                <a:solidFill>
                  <a:srgbClr val="211D1E"/>
                </a:solidFill>
                <a:latin typeface="FSAlbert"/>
              </a:rPr>
              <a:t>-é </a:t>
            </a:r>
            <a:r>
              <a:rPr lang="fr-FR" sz="1800" b="0" i="0" u="none" strike="noStrike" baseline="0" dirty="0">
                <a:solidFill>
                  <a:srgbClr val="211D1E"/>
                </a:solidFill>
                <a:latin typeface="FSAlbert"/>
              </a:rPr>
              <a:t>de </a:t>
            </a:r>
            <a:r>
              <a:rPr lang="fr-FR" sz="1800" b="0" i="1" u="none" strike="noStrike" baseline="0" dirty="0">
                <a:solidFill>
                  <a:srgbClr val="211D1E"/>
                </a:solidFill>
                <a:latin typeface="FSAlbert"/>
              </a:rPr>
              <a:t>mangé </a:t>
            </a:r>
            <a:r>
              <a:rPr lang="fr-FR" sz="1800" b="0" i="0" u="none" strike="noStrike" baseline="0" dirty="0">
                <a:solidFill>
                  <a:srgbClr val="211D1E"/>
                </a:solidFill>
                <a:latin typeface="FSAlbert"/>
              </a:rPr>
              <a:t>qui indiquent le passé. </a:t>
            </a:r>
          </a:p>
          <a:p>
            <a:endParaRPr lang="fr-FR" sz="1800" b="0" i="0" u="none" strike="noStrike" baseline="0" dirty="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Aujourd’hui, on va étudier ces formes de verbes qui ont deux mots. » </a:t>
            </a:r>
            <a:endParaRPr lang="fr-FR" sz="1800" dirty="0"/>
          </a:p>
          <a:p>
            <a:endParaRPr lang="fr-FR" sz="1800" b="0" i="0" u="none" strike="noStrike" baseline="0" dirty="0">
              <a:solidFill>
                <a:srgbClr val="211D1E"/>
              </a:solidFill>
              <a:latin typeface="FSAlbert"/>
            </a:endParaRPr>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6</a:t>
            </a:fld>
            <a:endParaRPr lang="fr-FR"/>
          </a:p>
        </p:txBody>
      </p:sp>
    </p:spTree>
    <p:extLst>
      <p:ext uri="{BB962C8B-B14F-4D97-AF65-F5344CB8AC3E}">
        <p14:creationId xmlns:p14="http://schemas.microsoft.com/office/powerpoint/2010/main" val="944954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Observation. </a:t>
            </a:r>
            <a:r>
              <a:rPr lang="fr-FR" b="1" i="0" dirty="0"/>
              <a:t>Distinguer des verbes au présent et au passé composé</a:t>
            </a:r>
          </a:p>
          <a:p>
            <a:endParaRPr lang="fr-FR" b="1" i="1" dirty="0"/>
          </a:p>
          <a:p>
            <a:pPr marL="285750" indent="-285750">
              <a:buFont typeface="Wingdings 3" panose="05040102010807070707" pitchFamily="18" charset="2"/>
              <a:buChar char="u"/>
            </a:pP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Distribuer</a:t>
            </a: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ces phrases (cf. Fichier photocopiable).</a:t>
            </a:r>
          </a:p>
          <a:p>
            <a:pPr marL="285750" indent="-285750">
              <a:buFont typeface="Wingdings 3" panose="05040102010807070707" pitchFamily="18" charset="2"/>
              <a:buChar char="u"/>
            </a:pPr>
            <a:r>
              <a:rPr lang="fr-FR" sz="1800" b="0" i="0" u="none" strike="noStrike" baseline="0" dirty="0">
                <a:solidFill>
                  <a:srgbClr val="00AEEF"/>
                </a:solidFill>
                <a:latin typeface="FSAlbert"/>
              </a:rPr>
              <a:t>« Entourez les briques-sujets en vert et les briques du verbe en rouge, puis soulignez le verbe. Quelles remarques pouvez-vous faire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 </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Max // </a:t>
            </a:r>
            <a:r>
              <a:rPr lang="fr-FR" sz="1800" b="1" i="0" u="sng" strike="noStrike" baseline="0" dirty="0">
                <a:solidFill>
                  <a:srgbClr val="211D1E"/>
                </a:solidFill>
                <a:latin typeface="FSAlbert"/>
              </a:rPr>
              <a:t>ferme </a:t>
            </a:r>
            <a:r>
              <a:rPr lang="fr-FR" sz="1800" b="0" i="0" u="none" strike="noStrike" baseline="0" dirty="0">
                <a:solidFill>
                  <a:srgbClr val="211D1E"/>
                </a:solidFill>
                <a:latin typeface="FSAlbert"/>
              </a:rPr>
              <a:t>le placard.</a:t>
            </a:r>
          </a:p>
          <a:p>
            <a:r>
              <a:rPr lang="fr-FR" sz="1800" b="0" i="0" u="none" strike="noStrike" baseline="0" dirty="0">
                <a:solidFill>
                  <a:srgbClr val="211D1E"/>
                </a:solidFill>
                <a:latin typeface="FSAlbert"/>
              </a:rPr>
              <a:t>Tu // </a:t>
            </a:r>
            <a:r>
              <a:rPr lang="fr-FR" sz="1800" b="1" i="0" u="sng" strike="noStrike" baseline="0" dirty="0">
                <a:solidFill>
                  <a:srgbClr val="211D1E"/>
                </a:solidFill>
                <a:latin typeface="FSAlbert"/>
              </a:rPr>
              <a:t>as fermé </a:t>
            </a:r>
            <a:r>
              <a:rPr lang="fr-FR" sz="1800" b="0" i="0" u="none" strike="noStrike" baseline="0" dirty="0">
                <a:solidFill>
                  <a:srgbClr val="211D1E"/>
                </a:solidFill>
                <a:latin typeface="FSAlbert"/>
              </a:rPr>
              <a:t>le placard ?</a:t>
            </a:r>
          </a:p>
          <a:p>
            <a:r>
              <a:rPr lang="fr-FR" sz="1800" b="0" i="0" u="none" strike="noStrike" baseline="0" dirty="0">
                <a:solidFill>
                  <a:srgbClr val="211D1E"/>
                </a:solidFill>
                <a:latin typeface="FSAlbert"/>
              </a:rPr>
              <a:t>Nous // </a:t>
            </a:r>
            <a:r>
              <a:rPr lang="fr-FR" sz="1800" b="1" i="0" u="sng" strike="noStrike" baseline="0" dirty="0">
                <a:solidFill>
                  <a:srgbClr val="211D1E"/>
                </a:solidFill>
                <a:latin typeface="FSAlbert"/>
              </a:rPr>
              <a:t>avons fermé </a:t>
            </a:r>
            <a:r>
              <a:rPr lang="fr-FR" sz="1800" b="0" i="0" u="none" strike="noStrike" baseline="0" dirty="0">
                <a:solidFill>
                  <a:srgbClr val="211D1E"/>
                </a:solidFill>
                <a:latin typeface="FSAlbert"/>
              </a:rPr>
              <a:t>le placard.</a:t>
            </a:r>
          </a:p>
          <a:p>
            <a:r>
              <a:rPr lang="fr-FR" sz="1800" b="0" i="0" u="none" strike="noStrike" baseline="0" dirty="0">
                <a:solidFill>
                  <a:srgbClr val="211D1E"/>
                </a:solidFill>
                <a:latin typeface="FSAlbert"/>
              </a:rPr>
              <a:t>Les filles // </a:t>
            </a:r>
            <a:r>
              <a:rPr lang="fr-FR" sz="1800" b="1" i="0" u="sng" strike="noStrike" baseline="0" dirty="0">
                <a:solidFill>
                  <a:srgbClr val="211D1E"/>
                </a:solidFill>
                <a:latin typeface="FSAlbert"/>
              </a:rPr>
              <a:t>lâchent </a:t>
            </a:r>
            <a:r>
              <a:rPr lang="fr-FR" sz="1800" b="0" i="0" u="none" strike="noStrike" baseline="0" dirty="0">
                <a:solidFill>
                  <a:srgbClr val="211D1E"/>
                </a:solidFill>
                <a:latin typeface="FSAlbert"/>
              </a:rPr>
              <a:t>le bateau. </a:t>
            </a:r>
          </a:p>
          <a:p>
            <a:endParaRPr lang="fr-FR" sz="1800" b="0" i="0" u="none" strike="noStrike" baseline="0" dirty="0">
              <a:solidFill>
                <a:srgbClr val="211D1E"/>
              </a:solidFill>
              <a:latin typeface="FSAlbert"/>
            </a:endParaRPr>
          </a:p>
          <a:p>
            <a:r>
              <a:rPr lang="fr-FR" sz="1800" b="0" i="0" u="none" strike="noStrike" baseline="0" dirty="0">
                <a:solidFill>
                  <a:srgbClr val="211D1E"/>
                </a:solidFill>
                <a:latin typeface="FSAlbert"/>
              </a:rPr>
              <a:t>- Il y a des verbes en un seul mot, comme dans </a:t>
            </a:r>
            <a:r>
              <a:rPr lang="fr-FR" sz="1800" b="0" i="1" u="none" strike="noStrike" baseline="0" dirty="0">
                <a:solidFill>
                  <a:srgbClr val="211D1E"/>
                </a:solidFill>
                <a:latin typeface="FSAlbert"/>
              </a:rPr>
              <a:t>Burt mange une banane</a:t>
            </a:r>
            <a:r>
              <a:rPr lang="fr-FR" sz="1800" b="0" i="0" u="none" strike="noStrike" baseline="0" dirty="0">
                <a:solidFill>
                  <a:srgbClr val="211D1E"/>
                </a:solidFill>
                <a:latin typeface="FSAlbert"/>
              </a:rPr>
              <a:t>, et des verbes en deux mots comme dans </a:t>
            </a:r>
            <a:r>
              <a:rPr lang="fr-FR" sz="1800" b="0" i="1" u="none" strike="noStrike" baseline="0" dirty="0">
                <a:solidFill>
                  <a:srgbClr val="211D1E"/>
                </a:solidFill>
                <a:latin typeface="FSAlbert"/>
              </a:rPr>
              <a:t>Burt a mangé une banane</a:t>
            </a:r>
            <a:r>
              <a:rPr lang="fr-FR" sz="1800" b="0" i="0" u="none" strike="noStrike" baseline="0" dirty="0">
                <a:solidFill>
                  <a:srgbClr val="211D1E"/>
                </a:solidFill>
                <a:latin typeface="FSAlbert"/>
              </a:rPr>
              <a:t>.</a:t>
            </a:r>
          </a:p>
          <a:p>
            <a:r>
              <a:rPr lang="fr-FR" sz="1800" b="0" i="0" u="none" strike="noStrike" baseline="0" dirty="0">
                <a:solidFill>
                  <a:srgbClr val="211D1E"/>
                </a:solidFill>
                <a:latin typeface="FSAlbert"/>
              </a:rPr>
              <a:t>- Parfois, dans les étiquettes, c’est le même verbe.</a:t>
            </a:r>
          </a:p>
          <a:p>
            <a:r>
              <a:rPr lang="fr-FR" sz="1800" b="0" i="0" u="none" strike="noStrike" baseline="0" dirty="0">
                <a:solidFill>
                  <a:srgbClr val="211D1E"/>
                </a:solidFill>
                <a:latin typeface="FSAlbert"/>
              </a:rPr>
              <a:t>- Une fois les deux morceaux du verbe ne sont pas à côté.</a:t>
            </a:r>
            <a:endParaRPr lang="fr-FR" b="0" i="0"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7</a:t>
            </a:fld>
            <a:endParaRPr lang="fr-FR"/>
          </a:p>
        </p:txBody>
      </p:sp>
    </p:spTree>
    <p:extLst>
      <p:ext uri="{BB962C8B-B14F-4D97-AF65-F5344CB8AC3E}">
        <p14:creationId xmlns:p14="http://schemas.microsoft.com/office/powerpoint/2010/main" val="212458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Classement.</a:t>
            </a:r>
            <a:r>
              <a:rPr lang="fr-FR" b="1" i="0" dirty="0"/>
              <a:t> Classer des verbes au présent et au passé composé</a:t>
            </a:r>
          </a:p>
          <a:p>
            <a:endParaRPr lang="fr-FR" b="1" i="0" dirty="0"/>
          </a:p>
          <a:p>
            <a:r>
              <a:rPr lang="fr-FR" sz="1800" b="0" i="0" u="none" strike="noStrike" baseline="0" dirty="0">
                <a:solidFill>
                  <a:srgbClr val="00AEEF"/>
                </a:solidFill>
                <a:latin typeface="FSAlbert"/>
              </a:rPr>
              <a:t>« Proposez un classement de vos étiquettes-phrases selon la forme du verbe. »</a:t>
            </a:r>
          </a:p>
          <a:p>
            <a:r>
              <a:rPr lang="fr-FR" sz="1800" b="1" i="0" u="sng" strike="noStrike" baseline="0" dirty="0">
                <a:solidFill>
                  <a:srgbClr val="68BD44"/>
                </a:solidFill>
                <a:latin typeface="FSAlbert"/>
              </a:rPr>
              <a:t>Réponses probables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La plupart des élèves proposent un classement en deux colonnes : en un mot, en deux mots. </a:t>
            </a:r>
          </a:p>
          <a:p>
            <a:r>
              <a:rPr lang="fr-FR" sz="1800" b="0" i="0" u="none" strike="noStrike" baseline="0" dirty="0">
                <a:solidFill>
                  <a:srgbClr val="211D1E"/>
                </a:solidFill>
                <a:latin typeface="FSAlbert"/>
              </a:rPr>
              <a:t>D’autres regroupent les mêmes verbes : formes de </a:t>
            </a:r>
            <a:r>
              <a:rPr lang="fr-FR" sz="1800" b="0" i="1" u="none" strike="noStrike" baseline="0" dirty="0">
                <a:solidFill>
                  <a:srgbClr val="211D1E"/>
                </a:solidFill>
                <a:latin typeface="FSAlbert"/>
              </a:rPr>
              <a:t>fermer</a:t>
            </a:r>
            <a:r>
              <a:rPr lang="fr-FR" sz="1800" b="0" i="0" u="none" strike="noStrike" baseline="0" dirty="0">
                <a:solidFill>
                  <a:srgbClr val="211D1E"/>
                </a:solidFill>
                <a:latin typeface="FSAlbert"/>
              </a:rPr>
              <a:t>…</a:t>
            </a:r>
          </a:p>
          <a:p>
            <a:r>
              <a:rPr lang="fr-FR" sz="1800" b="0" i="0" u="none" strike="noStrike" baseline="0" dirty="0">
                <a:solidFill>
                  <a:srgbClr val="211D1E"/>
                </a:solidFill>
                <a:latin typeface="FSAlbert"/>
              </a:rPr>
              <a:t>Certains peuvent proposer un tableau à double entrée. </a:t>
            </a:r>
            <a:endParaRPr lang="fr-FR" b="1" dirty="0"/>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8</a:t>
            </a:fld>
            <a:endParaRPr lang="fr-FR"/>
          </a:p>
        </p:txBody>
      </p:sp>
    </p:spTree>
    <p:extLst>
      <p:ext uri="{BB962C8B-B14F-4D97-AF65-F5344CB8AC3E}">
        <p14:creationId xmlns:p14="http://schemas.microsoft.com/office/powerpoint/2010/main" val="143320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Segoe UI" panose="020B0502040204020203" pitchFamily="34" charset="0"/>
              </a:rPr>
              <a:t>« Regardez bien le tableau. Comment est-ce que je l’ai construit ? Pourquoi j’ai distingué des lignes ? À quoi elles correspondent ? »</a:t>
            </a:r>
            <a:endParaRPr lang="fr-FR" sz="1800" dirty="0">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C41467C-00CF-4C56-93A3-46C5ACEA311F}" type="slidenum">
              <a:rPr lang="fr-FR" smtClean="0"/>
              <a:t>9</a:t>
            </a:fld>
            <a:endParaRPr lang="fr-FR"/>
          </a:p>
        </p:txBody>
      </p:sp>
    </p:spTree>
    <p:extLst>
      <p:ext uri="{BB962C8B-B14F-4D97-AF65-F5344CB8AC3E}">
        <p14:creationId xmlns:p14="http://schemas.microsoft.com/office/powerpoint/2010/main" val="3789895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929171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94F05-BFC3-497A-8555-3C6761D1689A}"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FFAA572-20BD-4642-A140-5B412753608B}" type="slidenum">
              <a:rPr lang="fr-FR" smtClean="0"/>
              <a:t>‹N°›</a:t>
            </a:fld>
            <a:endParaRPr lang="fr-FR"/>
          </a:p>
        </p:txBody>
      </p:sp>
    </p:spTree>
    <p:extLst>
      <p:ext uri="{BB962C8B-B14F-4D97-AF65-F5344CB8AC3E}">
        <p14:creationId xmlns:p14="http://schemas.microsoft.com/office/powerpoint/2010/main" val="350662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3A94F05-BFC3-497A-8555-3C6761D1689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FFAA572-20BD-4642-A140-5B412753608B}" type="slidenum">
              <a:rPr lang="fr-FR" smtClean="0"/>
              <a:t>‹N°›</a:t>
            </a:fld>
            <a:endParaRPr lang="fr-FR"/>
          </a:p>
        </p:txBody>
      </p:sp>
    </p:spTree>
    <p:extLst>
      <p:ext uri="{BB962C8B-B14F-4D97-AF65-F5344CB8AC3E}">
        <p14:creationId xmlns:p14="http://schemas.microsoft.com/office/powerpoint/2010/main" val="384791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3A94F05-BFC3-497A-8555-3C6761D1689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FFAA572-20BD-4642-A140-5B412753608B}" type="slidenum">
              <a:rPr lang="fr-FR" smtClean="0"/>
              <a:t>‹N°›</a:t>
            </a:fld>
            <a:endParaRPr lang="fr-FR"/>
          </a:p>
        </p:txBody>
      </p:sp>
    </p:spTree>
    <p:extLst>
      <p:ext uri="{BB962C8B-B14F-4D97-AF65-F5344CB8AC3E}">
        <p14:creationId xmlns:p14="http://schemas.microsoft.com/office/powerpoint/2010/main" val="239605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3A94F05-BFC3-497A-8555-3C6761D1689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FFAA572-20BD-4642-A140-5B412753608B}" type="slidenum">
              <a:rPr lang="fr-FR" smtClean="0"/>
              <a:t>‹N°›</a:t>
            </a:fld>
            <a:endParaRPr lang="fr-FR"/>
          </a:p>
        </p:txBody>
      </p:sp>
    </p:spTree>
    <p:extLst>
      <p:ext uri="{BB962C8B-B14F-4D97-AF65-F5344CB8AC3E}">
        <p14:creationId xmlns:p14="http://schemas.microsoft.com/office/powerpoint/2010/main" val="2276669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3A94F05-BFC3-497A-8555-3C6761D1689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FFAA572-20BD-4642-A140-5B412753608B}" type="slidenum">
              <a:rPr lang="fr-FR" smtClean="0"/>
              <a:t>‹N°›</a:t>
            </a:fld>
            <a:endParaRPr lang="fr-FR"/>
          </a:p>
        </p:txBody>
      </p:sp>
    </p:spTree>
    <p:extLst>
      <p:ext uri="{BB962C8B-B14F-4D97-AF65-F5344CB8AC3E}">
        <p14:creationId xmlns:p14="http://schemas.microsoft.com/office/powerpoint/2010/main" val="240168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86447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5249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3A94F05-BFC3-497A-8555-3C6761D1689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FFAA572-20BD-4642-A140-5B412753608B}" type="slidenum">
              <a:rPr lang="fr-FR" smtClean="0"/>
              <a:t>‹N°›</a:t>
            </a:fld>
            <a:endParaRPr lang="fr-FR"/>
          </a:p>
        </p:txBody>
      </p:sp>
    </p:spTree>
    <p:extLst>
      <p:ext uri="{BB962C8B-B14F-4D97-AF65-F5344CB8AC3E}">
        <p14:creationId xmlns:p14="http://schemas.microsoft.com/office/powerpoint/2010/main" val="181919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3A94F05-BFC3-497A-8555-3C6761D1689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FFAA572-20BD-4642-A140-5B412753608B}" type="slidenum">
              <a:rPr lang="fr-FR" smtClean="0"/>
              <a:t>‹N°›</a:t>
            </a:fld>
            <a:endParaRPr lang="fr-FR"/>
          </a:p>
        </p:txBody>
      </p:sp>
    </p:spTree>
    <p:extLst>
      <p:ext uri="{BB962C8B-B14F-4D97-AF65-F5344CB8AC3E}">
        <p14:creationId xmlns:p14="http://schemas.microsoft.com/office/powerpoint/2010/main" val="34023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3A94F05-BFC3-497A-8555-3C6761D1689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FFAA572-20BD-4642-A140-5B412753608B}" type="slidenum">
              <a:rPr lang="fr-FR" smtClean="0"/>
              <a:t>‹N°›</a:t>
            </a:fld>
            <a:endParaRPr lang="fr-FR"/>
          </a:p>
        </p:txBody>
      </p:sp>
    </p:spTree>
    <p:extLst>
      <p:ext uri="{BB962C8B-B14F-4D97-AF65-F5344CB8AC3E}">
        <p14:creationId xmlns:p14="http://schemas.microsoft.com/office/powerpoint/2010/main" val="201521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3A94F05-BFC3-497A-8555-3C6761D1689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FFAA572-20BD-4642-A140-5B412753608B}" type="slidenum">
              <a:rPr lang="fr-FR" smtClean="0"/>
              <a:t>‹N°›</a:t>
            </a:fld>
            <a:endParaRPr lang="fr-FR"/>
          </a:p>
        </p:txBody>
      </p:sp>
    </p:spTree>
    <p:extLst>
      <p:ext uri="{BB962C8B-B14F-4D97-AF65-F5344CB8AC3E}">
        <p14:creationId xmlns:p14="http://schemas.microsoft.com/office/powerpoint/2010/main" val="177572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3A94F05-BFC3-497A-8555-3C6761D1689A}"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FFAA572-20BD-4642-A140-5B412753608B}" type="slidenum">
              <a:rPr lang="fr-FR" smtClean="0"/>
              <a:t>‹N°›</a:t>
            </a:fld>
            <a:endParaRPr lang="fr-FR"/>
          </a:p>
        </p:txBody>
      </p:sp>
    </p:spTree>
    <p:extLst>
      <p:ext uri="{BB962C8B-B14F-4D97-AF65-F5344CB8AC3E}">
        <p14:creationId xmlns:p14="http://schemas.microsoft.com/office/powerpoint/2010/main" val="426585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3A94F05-BFC3-497A-8555-3C6761D1689A}"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FFAA572-20BD-4642-A140-5B412753608B}" type="slidenum">
              <a:rPr lang="fr-FR" smtClean="0"/>
              <a:t>‹N°›</a:t>
            </a:fld>
            <a:endParaRPr lang="fr-FR"/>
          </a:p>
        </p:txBody>
      </p:sp>
    </p:spTree>
    <p:extLst>
      <p:ext uri="{BB962C8B-B14F-4D97-AF65-F5344CB8AC3E}">
        <p14:creationId xmlns:p14="http://schemas.microsoft.com/office/powerpoint/2010/main" val="280572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94F05-BFC3-497A-8555-3C6761D1689A}"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AA572-20BD-4642-A140-5B412753608B}" type="slidenum">
              <a:rPr lang="fr-FR" smtClean="0"/>
              <a:t>‹N°›</a:t>
            </a:fld>
            <a:endParaRPr lang="fr-FR"/>
          </a:p>
        </p:txBody>
      </p:sp>
    </p:spTree>
    <p:extLst>
      <p:ext uri="{BB962C8B-B14F-4D97-AF65-F5344CB8AC3E}">
        <p14:creationId xmlns:p14="http://schemas.microsoft.com/office/powerpoint/2010/main" val="4599917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301BAC51-A883-4197-18B9-2415E1D5B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6581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Police&#10;&#10;Description générée automatiquement">
            <a:extLst>
              <a:ext uri="{FF2B5EF4-FFF2-40B4-BE49-F238E27FC236}">
                <a16:creationId xmlns:a16="http://schemas.microsoft.com/office/drawing/2014/main" id="{8FC8F273-4AE3-C91F-8402-CA3DFD3D9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608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00664CCC-3D89-F8A0-69AB-DE892F4B8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8977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DB74168D-AE96-ECE7-81CA-04246F09B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720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F10EB497-9F3A-8F0D-F119-C8643F945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669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497CD1DB-5FD6-B0D3-A46B-4284438AC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332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1C37542F-37C2-9E1F-5A7F-501CC102C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6472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3A214CFA-E4C3-2E5C-D059-B8D8A993E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81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4C8CDC1E-EE17-4AA1-2ECE-D99742AD6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8709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graphisme, clipart&#10;&#10;Description générée automatiquement">
            <a:extLst>
              <a:ext uri="{FF2B5EF4-FFF2-40B4-BE49-F238E27FC236}">
                <a16:creationId xmlns:a16="http://schemas.microsoft.com/office/drawing/2014/main" id="{DC03841E-E032-60A1-3748-C52FC3322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642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57075F4D-C6EA-2F0E-724F-AC233B78F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745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18BE0A2E-2B98-440A-4C8D-8AFA7938C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261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7668CB0D-8C76-CF5E-F52C-02674E237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25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AFC9FE7B-558D-D60D-8114-2D0CACD99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1882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0951016E-2661-E266-E00B-C1C8E4A2D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6956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62CE993B-7C5F-F3A4-617E-2D0AE9CCF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467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olice&#10;&#10;Description générée automatiquement">
            <a:extLst>
              <a:ext uri="{FF2B5EF4-FFF2-40B4-BE49-F238E27FC236}">
                <a16:creationId xmlns:a16="http://schemas.microsoft.com/office/drawing/2014/main" id="{FC57D6E9-C319-F2F5-1024-F5A516208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0804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onception&#10;&#10;Description générée automatiquement">
            <a:extLst>
              <a:ext uri="{FF2B5EF4-FFF2-40B4-BE49-F238E27FC236}">
                <a16:creationId xmlns:a16="http://schemas.microsoft.com/office/drawing/2014/main" id="{13A66D77-AEC2-6BEF-6C25-58901781C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03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220987C0-06CF-4937-9693-55DA02A62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8193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graphisme, clipart&#10;&#10;Description générée automatiquement">
            <a:extLst>
              <a:ext uri="{FF2B5EF4-FFF2-40B4-BE49-F238E27FC236}">
                <a16:creationId xmlns:a16="http://schemas.microsoft.com/office/drawing/2014/main" id="{A2617B46-175D-B846-6E91-CCF69B367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9204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2359AC01-3205-B59B-D375-DB6831819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080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age web&#10;&#10;Description générée automatiquement">
            <a:extLst>
              <a:ext uri="{FF2B5EF4-FFF2-40B4-BE49-F238E27FC236}">
                <a16:creationId xmlns:a16="http://schemas.microsoft.com/office/drawing/2014/main" id="{7BD5FBB3-CF50-7AA1-E409-B11EDDB00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686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illustration&#10;&#10;Description générée automatiquement">
            <a:extLst>
              <a:ext uri="{FF2B5EF4-FFF2-40B4-BE49-F238E27FC236}">
                <a16:creationId xmlns:a16="http://schemas.microsoft.com/office/drawing/2014/main" id="{619A74C5-CAFE-2F3A-3F4D-1250D772A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352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2AD5E708-54EA-9912-EB9B-B17499CE1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7043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age web&#10;&#10;Description générée automatiquement">
            <a:extLst>
              <a:ext uri="{FF2B5EF4-FFF2-40B4-BE49-F238E27FC236}">
                <a16:creationId xmlns:a16="http://schemas.microsoft.com/office/drawing/2014/main" id="{1FE66315-0955-3D86-DD78-C6598E761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2709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CD9A04A1-CFE5-F25A-329A-95A8711D1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8336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age web&#10;&#10;Description générée automatiquement">
            <a:extLst>
              <a:ext uri="{FF2B5EF4-FFF2-40B4-BE49-F238E27FC236}">
                <a16:creationId xmlns:a16="http://schemas.microsoft.com/office/drawing/2014/main" id="{057A4C16-F8E5-462D-3A61-1C58DD0D6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1191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olice&#10;&#10;Description générée automatiquement">
            <a:extLst>
              <a:ext uri="{FF2B5EF4-FFF2-40B4-BE49-F238E27FC236}">
                <a16:creationId xmlns:a16="http://schemas.microsoft.com/office/drawing/2014/main" id="{859D8CDE-73C1-6323-6743-812BA2A98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0471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age web&#10;&#10;Description générée automatiquement">
            <a:extLst>
              <a:ext uri="{FF2B5EF4-FFF2-40B4-BE49-F238E27FC236}">
                <a16:creationId xmlns:a16="http://schemas.microsoft.com/office/drawing/2014/main" id="{5A22311A-44B8-30AD-4F4F-18608FD0F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884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10;&#10;Description générée automatiquement">
            <a:extLst>
              <a:ext uri="{FF2B5EF4-FFF2-40B4-BE49-F238E27FC236}">
                <a16:creationId xmlns:a16="http://schemas.microsoft.com/office/drawing/2014/main" id="{0646163F-DA07-D8AE-0331-F4EEA6843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466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capture d’écran&#10;&#10;Description générée automatiquement">
            <a:extLst>
              <a:ext uri="{FF2B5EF4-FFF2-40B4-BE49-F238E27FC236}">
                <a16:creationId xmlns:a16="http://schemas.microsoft.com/office/drawing/2014/main" id="{03187B75-B7BC-111C-0210-B00BF0B1B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482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capture d’écran&#10;&#10;Description générée automatiquement">
            <a:extLst>
              <a:ext uri="{FF2B5EF4-FFF2-40B4-BE49-F238E27FC236}">
                <a16:creationId xmlns:a16="http://schemas.microsoft.com/office/drawing/2014/main" id="{179A47FB-7FF9-0469-D74B-0FB80B764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224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FD7D2E18-4FD0-ABB7-040B-42550C8FC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554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F3127C78-D4A7-6A12-E01A-34B7E9F9E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484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FE2CA84-C20C-802F-7DC8-79C4A4E7DDEC}"/>
              </a:ext>
            </a:extLst>
          </p:cNvPr>
          <p:cNvSpPr txBox="1"/>
          <p:nvPr/>
        </p:nvSpPr>
        <p:spPr>
          <a:xfrm>
            <a:off x="-4572000" y="1145727"/>
            <a:ext cx="4572000" cy="2585323"/>
          </a:xfrm>
          <a:prstGeom prst="rect">
            <a:avLst/>
          </a:prstGeom>
          <a:noFill/>
        </p:spPr>
        <p:txBody>
          <a:bodyPr wrap="square">
            <a:spAutoFit/>
          </a:bodyPr>
          <a:lstStyle/>
          <a:p>
            <a:pPr algn="l"/>
            <a:endParaRPr lang="fr-FR" sz="3600" b="0" i="0" u="none" strike="noStrike" baseline="0" dirty="0">
              <a:solidFill>
                <a:srgbClr val="000000"/>
              </a:solidFill>
              <a:latin typeface="FSAlbert"/>
            </a:endParaRPr>
          </a:p>
          <a:p>
            <a:r>
              <a:rPr lang="fr-FR" sz="1800" b="0" i="0" u="none" strike="noStrike" baseline="0" dirty="0">
                <a:solidFill>
                  <a:srgbClr val="211D1E"/>
                </a:solidFill>
                <a:latin typeface="FSAlbert"/>
              </a:rPr>
              <a:t>					</a:t>
            </a:r>
          </a:p>
          <a:p>
            <a:r>
              <a:rPr lang="fr-FR" sz="1800" b="0" i="0" u="none" strike="noStrike" baseline="0" dirty="0">
                <a:solidFill>
                  <a:srgbClr val="211D1E"/>
                </a:solidFill>
                <a:latin typeface="FSAlbert"/>
              </a:rPr>
              <a:t>		</a:t>
            </a:r>
          </a:p>
          <a:p>
            <a:r>
              <a:rPr lang="fr-FR" sz="1800" b="0" i="0" u="none" strike="noStrike" baseline="0" dirty="0">
                <a:solidFill>
                  <a:srgbClr val="211D1E"/>
                </a:solidFill>
                <a:latin typeface="FSAlbert"/>
              </a:rPr>
              <a:t>			</a:t>
            </a:r>
          </a:p>
          <a:p>
            <a:endParaRPr lang="fr-FR" sz="1800" b="0" i="0" u="none" strike="noStrike" baseline="0" dirty="0">
              <a:solidFill>
                <a:srgbClr val="211D1E"/>
              </a:solidFill>
              <a:latin typeface="FSAlbert"/>
            </a:endParaRPr>
          </a:p>
          <a:p>
            <a:endParaRPr lang="fr-FR" sz="1800" b="0" i="0" u="none" strike="noStrike" baseline="0" dirty="0">
              <a:solidFill>
                <a:srgbClr val="211D1E"/>
              </a:solidFill>
              <a:latin typeface="FSAlbert"/>
            </a:endParaRPr>
          </a:p>
          <a:p>
            <a:r>
              <a:rPr lang="fr-FR" sz="1800" b="0" i="0" u="none" strike="noStrike" baseline="0" dirty="0">
                <a:solidFill>
                  <a:srgbClr val="211D1E"/>
                </a:solidFill>
                <a:latin typeface="FSAlbert"/>
              </a:rPr>
              <a:t>	</a:t>
            </a:r>
          </a:p>
          <a:p>
            <a:r>
              <a:rPr lang="fr-FR" sz="1800" b="0" i="0" u="none" strike="noStrike" baseline="0" dirty="0">
                <a:solidFill>
                  <a:srgbClr val="211D1E"/>
                </a:solidFill>
                <a:latin typeface="FSAlbert"/>
              </a:rPr>
              <a:t>	</a:t>
            </a:r>
          </a:p>
        </p:txBody>
      </p:sp>
      <p:pic>
        <p:nvPicPr>
          <p:cNvPr id="4" name="Image 3" descr="Une image contenant texte, capture d’écran, Police, nombre&#10;&#10;Description générée automatiquement">
            <a:extLst>
              <a:ext uri="{FF2B5EF4-FFF2-40B4-BE49-F238E27FC236}">
                <a16:creationId xmlns:a16="http://schemas.microsoft.com/office/drawing/2014/main" id="{949EE28B-D230-7CD2-DF49-95AAEB07F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451711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1765C4-4742-4C11-BEBF-C5F1016EEC7C}">
  <ds:schemaRefs>
    <ds:schemaRef ds:uri="http://schemas.microsoft.com/sharepoint/v3/contenttype/forms"/>
  </ds:schemaRefs>
</ds:datastoreItem>
</file>

<file path=customXml/itemProps2.xml><?xml version="1.0" encoding="utf-8"?>
<ds:datastoreItem xmlns:ds="http://schemas.openxmlformats.org/officeDocument/2006/customXml" ds:itemID="{88F71736-3BBE-41DB-B86C-C2D084769CDC}">
  <ds:schemaRefs>
    <ds:schemaRef ds:uri="http://purl.org/dc/dcmitype/"/>
    <ds:schemaRef ds:uri="78930844-7ca7-4771-ad53-9658c2095a47"/>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85c0154b-c1f1-454a-9cce-58d1a683144e"/>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B7B1BE97-9A81-46E8-8177-5889F8F337C5}"/>
</file>

<file path=docProps/app.xml><?xml version="1.0" encoding="utf-8"?>
<Properties xmlns="http://schemas.openxmlformats.org/officeDocument/2006/extended-properties" xmlns:vt="http://schemas.openxmlformats.org/officeDocument/2006/docPropsVTypes">
  <Template>Office Theme</Template>
  <TotalTime>243</TotalTime>
  <Words>2672</Words>
  <Application>Microsoft Office PowerPoint</Application>
  <PresentationFormat>Affichage à l'écran (4:3)</PresentationFormat>
  <Paragraphs>248</Paragraphs>
  <Slides>35</Slides>
  <Notes>35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35</vt:i4>
      </vt:variant>
    </vt:vector>
  </HeadingPairs>
  <TitlesOfParts>
    <vt:vector size="46" baseType="lpstr">
      <vt:lpstr>Arial</vt:lpstr>
      <vt:lpstr>Calibri</vt:lpstr>
      <vt:lpstr>Calibri Light</vt:lpstr>
      <vt:lpstr>FSAlbert</vt:lpstr>
      <vt:lpstr>Helvetica</vt:lpstr>
      <vt:lpstr>ITC Zapf Dingbats Std</vt:lpstr>
      <vt:lpstr>Segoe UI</vt:lpstr>
      <vt:lpstr>Times New Roman</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cp:revision>
  <dcterms:created xsi:type="dcterms:W3CDTF">2023-02-22T09:39:55Z</dcterms:created>
  <dcterms:modified xsi:type="dcterms:W3CDTF">2023-09-21T13:43:40Z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196800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