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58" r:id="rId6"/>
    <p:sldId id="288" r:id="rId7"/>
    <p:sldId id="260" r:id="rId8"/>
    <p:sldId id="263" r:id="rId9"/>
    <p:sldId id="261" r:id="rId10"/>
    <p:sldId id="262" r:id="rId11"/>
    <p:sldId id="264" r:id="rId12"/>
    <p:sldId id="266" r:id="rId13"/>
    <p:sldId id="267" r:id="rId14"/>
    <p:sldId id="268"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BA834-74E8-403B-82F3-56A5B22C3F44}" v="29" dt="2023-09-21T08:14:17.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59694" autoAdjust="0"/>
  </p:normalViewPr>
  <p:slideViewPr>
    <p:cSldViewPr snapToGrid="0">
      <p:cViewPr varScale="1">
        <p:scale>
          <a:sx n="68" d="100"/>
          <a:sy n="68" d="100"/>
        </p:scale>
        <p:origin x="948" y="5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545818F6-9CE5-49FF-9D0B-E6C2B63C60FC}"/>
    <pc:docChg chg="custSel addSld modSld">
      <pc:chgData name="CORNUBERT CLAIRE" userId="463e7911-c62c-4422-9308-3a4a3529b03e" providerId="ADAL" clId="{545818F6-9CE5-49FF-9D0B-E6C2B63C60FC}" dt="2023-09-21T13:50:51.598" v="18" actId="5793"/>
      <pc:docMkLst>
        <pc:docMk/>
      </pc:docMkLst>
      <pc:sldChg chg="modNotesTx">
        <pc:chgData name="CORNUBERT CLAIRE" userId="463e7911-c62c-4422-9308-3a4a3529b03e" providerId="ADAL" clId="{545818F6-9CE5-49FF-9D0B-E6C2B63C60FC}" dt="2023-09-21T13:47:56.013" v="3" actId="20577"/>
        <pc:sldMkLst>
          <pc:docMk/>
          <pc:sldMk cId="3350362656" sldId="258"/>
        </pc:sldMkLst>
      </pc:sldChg>
      <pc:sldChg chg="modNotesTx">
        <pc:chgData name="CORNUBERT CLAIRE" userId="463e7911-c62c-4422-9308-3a4a3529b03e" providerId="ADAL" clId="{545818F6-9CE5-49FF-9D0B-E6C2B63C60FC}" dt="2023-09-21T13:48:52.333" v="6" actId="6549"/>
        <pc:sldMkLst>
          <pc:docMk/>
          <pc:sldMk cId="508424626" sldId="266"/>
        </pc:sldMkLst>
      </pc:sldChg>
      <pc:sldChg chg="modNotesTx">
        <pc:chgData name="CORNUBERT CLAIRE" userId="463e7911-c62c-4422-9308-3a4a3529b03e" providerId="ADAL" clId="{545818F6-9CE5-49FF-9D0B-E6C2B63C60FC}" dt="2023-09-21T13:49:08.017" v="7" actId="114"/>
        <pc:sldMkLst>
          <pc:docMk/>
          <pc:sldMk cId="1356679942" sldId="268"/>
        </pc:sldMkLst>
      </pc:sldChg>
      <pc:sldChg chg="modNotesTx">
        <pc:chgData name="CORNUBERT CLAIRE" userId="463e7911-c62c-4422-9308-3a4a3529b03e" providerId="ADAL" clId="{545818F6-9CE5-49FF-9D0B-E6C2B63C60FC}" dt="2023-09-21T13:49:15.992" v="10" actId="20577"/>
        <pc:sldMkLst>
          <pc:docMk/>
          <pc:sldMk cId="1581309827" sldId="269"/>
        </pc:sldMkLst>
      </pc:sldChg>
      <pc:sldChg chg="modNotesTx">
        <pc:chgData name="CORNUBERT CLAIRE" userId="463e7911-c62c-4422-9308-3a4a3529b03e" providerId="ADAL" clId="{545818F6-9CE5-49FF-9D0B-E6C2B63C60FC}" dt="2023-09-21T13:49:46.083" v="12" actId="114"/>
        <pc:sldMkLst>
          <pc:docMk/>
          <pc:sldMk cId="2731384003" sldId="271"/>
        </pc:sldMkLst>
      </pc:sldChg>
      <pc:sldChg chg="modNotesTx">
        <pc:chgData name="CORNUBERT CLAIRE" userId="463e7911-c62c-4422-9308-3a4a3529b03e" providerId="ADAL" clId="{545818F6-9CE5-49FF-9D0B-E6C2B63C60FC}" dt="2023-09-21T13:49:57.121" v="13" actId="114"/>
        <pc:sldMkLst>
          <pc:docMk/>
          <pc:sldMk cId="4220559419" sldId="272"/>
        </pc:sldMkLst>
      </pc:sldChg>
      <pc:sldChg chg="modNotesTx">
        <pc:chgData name="CORNUBERT CLAIRE" userId="463e7911-c62c-4422-9308-3a4a3529b03e" providerId="ADAL" clId="{545818F6-9CE5-49FF-9D0B-E6C2B63C60FC}" dt="2023-09-21T13:50:51.598" v="18" actId="5793"/>
        <pc:sldMkLst>
          <pc:docMk/>
          <pc:sldMk cId="3409784821" sldId="277"/>
        </pc:sldMkLst>
      </pc:sldChg>
      <pc:sldChg chg="add modNotesTx">
        <pc:chgData name="CORNUBERT CLAIRE" userId="463e7911-c62c-4422-9308-3a4a3529b03e" providerId="ADAL" clId="{545818F6-9CE5-49FF-9D0B-E6C2B63C60FC}" dt="2023-09-21T13:48:07.204" v="5" actId="6549"/>
        <pc:sldMkLst>
          <pc:docMk/>
          <pc:sldMk cId="1828306735" sldId="288"/>
        </pc:sldMkLst>
      </pc:sldChg>
    </pc:docChg>
  </pc:docChgLst>
  <pc:docChgLst>
    <pc:chgData name="BELLEMIN SANDRA" userId="5fe4e071-d3f4-40df-970f-ee8fcf898346" providerId="ADAL" clId="{503BA834-74E8-403B-82F3-56A5B22C3F44}"/>
    <pc:docChg chg="custSel modSld">
      <pc:chgData name="BELLEMIN SANDRA" userId="5fe4e071-d3f4-40df-970f-ee8fcf898346" providerId="ADAL" clId="{503BA834-74E8-403B-82F3-56A5B22C3F44}" dt="2023-09-21T08:14:17.593" v="64"/>
      <pc:docMkLst>
        <pc:docMk/>
      </pc:docMkLst>
      <pc:sldChg chg="addSp delSp modSp mod modClrScheme chgLayout">
        <pc:chgData name="BELLEMIN SANDRA" userId="5fe4e071-d3f4-40df-970f-ee8fcf898346" providerId="ADAL" clId="{503BA834-74E8-403B-82F3-56A5B22C3F44}" dt="2023-09-21T08:11:24.824" v="2"/>
        <pc:sldMkLst>
          <pc:docMk/>
          <pc:sldMk cId="1085775576" sldId="257"/>
        </pc:sldMkLst>
        <pc:spChg chg="del">
          <ac:chgData name="BELLEMIN SANDRA" userId="5fe4e071-d3f4-40df-970f-ee8fcf898346" providerId="ADAL" clId="{503BA834-74E8-403B-82F3-56A5B22C3F44}" dt="2023-09-21T08:11:18.672" v="1" actId="478"/>
          <ac:spMkLst>
            <pc:docMk/>
            <pc:sldMk cId="1085775576" sldId="257"/>
            <ac:spMk id="2" creationId="{DBC3E6AE-7DAC-B398-7C98-5AFDBDEC03D7}"/>
          </ac:spMkLst>
        </pc:spChg>
        <pc:spChg chg="del">
          <ac:chgData name="BELLEMIN SANDRA" userId="5fe4e071-d3f4-40df-970f-ee8fcf898346" providerId="ADAL" clId="{503BA834-74E8-403B-82F3-56A5B22C3F44}" dt="2023-09-21T08:11:18.672" v="1" actId="478"/>
          <ac:spMkLst>
            <pc:docMk/>
            <pc:sldMk cId="1085775576" sldId="257"/>
            <ac:spMk id="3" creationId="{73015A30-A58A-E74D-09ED-F97A29ED1BFD}"/>
          </ac:spMkLst>
        </pc:spChg>
        <pc:picChg chg="add mod">
          <ac:chgData name="BELLEMIN SANDRA" userId="5fe4e071-d3f4-40df-970f-ee8fcf898346" providerId="ADAL" clId="{503BA834-74E8-403B-82F3-56A5B22C3F44}" dt="2023-09-21T08:11:24.824" v="2"/>
          <ac:picMkLst>
            <pc:docMk/>
            <pc:sldMk cId="1085775576" sldId="257"/>
            <ac:picMk id="5" creationId="{16E1FA1D-4D0F-21F9-091A-938E8E18D444}"/>
          </ac:picMkLst>
        </pc:picChg>
      </pc:sldChg>
      <pc:sldChg chg="addSp delSp modSp mod modClrScheme chgLayout">
        <pc:chgData name="BELLEMIN SANDRA" userId="5fe4e071-d3f4-40df-970f-ee8fcf898346" providerId="ADAL" clId="{503BA834-74E8-403B-82F3-56A5B22C3F44}" dt="2023-09-21T08:11:29.774" v="4"/>
        <pc:sldMkLst>
          <pc:docMk/>
          <pc:sldMk cId="3350362656" sldId="258"/>
        </pc:sldMkLst>
        <pc:picChg chg="del">
          <ac:chgData name="BELLEMIN SANDRA" userId="5fe4e071-d3f4-40df-970f-ee8fcf898346" providerId="ADAL" clId="{503BA834-74E8-403B-82F3-56A5B22C3F44}" dt="2023-09-21T08:11:28.719" v="3" actId="478"/>
          <ac:picMkLst>
            <pc:docMk/>
            <pc:sldMk cId="3350362656" sldId="258"/>
            <ac:picMk id="3" creationId="{93D65613-7698-84F4-6FC7-A415C24D3B88}"/>
          </ac:picMkLst>
        </pc:picChg>
        <pc:picChg chg="add mod">
          <ac:chgData name="BELLEMIN SANDRA" userId="5fe4e071-d3f4-40df-970f-ee8fcf898346" providerId="ADAL" clId="{503BA834-74E8-403B-82F3-56A5B22C3F44}" dt="2023-09-21T08:11:29.774" v="4"/>
          <ac:picMkLst>
            <pc:docMk/>
            <pc:sldMk cId="3350362656" sldId="258"/>
            <ac:picMk id="4" creationId="{72CBE1D6-56AD-FE44-2000-52592507BFAD}"/>
          </ac:picMkLst>
        </pc:picChg>
      </pc:sldChg>
      <pc:sldChg chg="addSp delSp modSp mod modClrScheme chgLayout">
        <pc:chgData name="BELLEMIN SANDRA" userId="5fe4e071-d3f4-40df-970f-ee8fcf898346" providerId="ADAL" clId="{503BA834-74E8-403B-82F3-56A5B22C3F44}" dt="2023-09-21T08:11:35.304" v="6"/>
        <pc:sldMkLst>
          <pc:docMk/>
          <pc:sldMk cId="2211261700" sldId="260"/>
        </pc:sldMkLst>
        <pc:spChg chg="del">
          <ac:chgData name="BELLEMIN SANDRA" userId="5fe4e071-d3f4-40df-970f-ee8fcf898346" providerId="ADAL" clId="{503BA834-74E8-403B-82F3-56A5B22C3F44}" dt="2023-09-21T08:11:32.488" v="5" actId="478"/>
          <ac:spMkLst>
            <pc:docMk/>
            <pc:sldMk cId="2211261700" sldId="260"/>
            <ac:spMk id="4" creationId="{FAD3523D-1B60-5A73-B3F6-0BCBE6D02716}"/>
          </ac:spMkLst>
        </pc:spChg>
        <pc:picChg chg="add mod">
          <ac:chgData name="BELLEMIN SANDRA" userId="5fe4e071-d3f4-40df-970f-ee8fcf898346" providerId="ADAL" clId="{503BA834-74E8-403B-82F3-56A5B22C3F44}" dt="2023-09-21T08:11:35.304" v="6"/>
          <ac:picMkLst>
            <pc:docMk/>
            <pc:sldMk cId="2211261700" sldId="260"/>
            <ac:picMk id="3" creationId="{6BF5D775-6C76-3D38-0746-1BB01849B275}"/>
          </ac:picMkLst>
        </pc:picChg>
      </pc:sldChg>
      <pc:sldChg chg="addSp delSp modSp mod modClrScheme chgLayout">
        <pc:chgData name="BELLEMIN SANDRA" userId="5fe4e071-d3f4-40df-970f-ee8fcf898346" providerId="ADAL" clId="{503BA834-74E8-403B-82F3-56A5B22C3F44}" dt="2023-09-21T08:11:43.866" v="10"/>
        <pc:sldMkLst>
          <pc:docMk/>
          <pc:sldMk cId="1956134308" sldId="261"/>
        </pc:sldMkLst>
        <pc:spChg chg="del">
          <ac:chgData name="BELLEMIN SANDRA" userId="5fe4e071-d3f4-40df-970f-ee8fcf898346" providerId="ADAL" clId="{503BA834-74E8-403B-82F3-56A5B22C3F44}" dt="2023-09-21T08:11:42.711" v="9" actId="478"/>
          <ac:spMkLst>
            <pc:docMk/>
            <pc:sldMk cId="1956134308" sldId="261"/>
            <ac:spMk id="2" creationId="{02B4EAA2-EA87-9491-A025-33817D023158}"/>
          </ac:spMkLst>
        </pc:spChg>
        <pc:spChg chg="del">
          <ac:chgData name="BELLEMIN SANDRA" userId="5fe4e071-d3f4-40df-970f-ee8fcf898346" providerId="ADAL" clId="{503BA834-74E8-403B-82F3-56A5B22C3F44}" dt="2023-09-21T08:11:42.711" v="9" actId="478"/>
          <ac:spMkLst>
            <pc:docMk/>
            <pc:sldMk cId="1956134308" sldId="261"/>
            <ac:spMk id="4" creationId="{D566608E-89F3-97DA-345E-D23341B076AE}"/>
          </ac:spMkLst>
        </pc:spChg>
        <pc:picChg chg="add mod">
          <ac:chgData name="BELLEMIN SANDRA" userId="5fe4e071-d3f4-40df-970f-ee8fcf898346" providerId="ADAL" clId="{503BA834-74E8-403B-82F3-56A5B22C3F44}" dt="2023-09-21T08:11:43.866" v="10"/>
          <ac:picMkLst>
            <pc:docMk/>
            <pc:sldMk cId="1956134308" sldId="261"/>
            <ac:picMk id="5" creationId="{DF75E01F-1DCF-64EB-2AB2-B9EC48F01E24}"/>
          </ac:picMkLst>
        </pc:picChg>
      </pc:sldChg>
      <pc:sldChg chg="addSp delSp modSp mod modClrScheme chgLayout">
        <pc:chgData name="BELLEMIN SANDRA" userId="5fe4e071-d3f4-40df-970f-ee8fcf898346" providerId="ADAL" clId="{503BA834-74E8-403B-82F3-56A5B22C3F44}" dt="2023-09-21T08:11:48.135" v="12"/>
        <pc:sldMkLst>
          <pc:docMk/>
          <pc:sldMk cId="831043300" sldId="262"/>
        </pc:sldMkLst>
        <pc:spChg chg="del">
          <ac:chgData name="BELLEMIN SANDRA" userId="5fe4e071-d3f4-40df-970f-ee8fcf898346" providerId="ADAL" clId="{503BA834-74E8-403B-82F3-56A5B22C3F44}" dt="2023-09-21T08:11:46.928" v="11" actId="478"/>
          <ac:spMkLst>
            <pc:docMk/>
            <pc:sldMk cId="831043300" sldId="262"/>
            <ac:spMk id="2" creationId="{460B6C5E-1E03-1A7E-1AC6-2A223E7CF4B9}"/>
          </ac:spMkLst>
        </pc:spChg>
        <pc:spChg chg="del">
          <ac:chgData name="BELLEMIN SANDRA" userId="5fe4e071-d3f4-40df-970f-ee8fcf898346" providerId="ADAL" clId="{503BA834-74E8-403B-82F3-56A5B22C3F44}" dt="2023-09-21T08:11:46.928" v="11" actId="478"/>
          <ac:spMkLst>
            <pc:docMk/>
            <pc:sldMk cId="831043300" sldId="262"/>
            <ac:spMk id="4" creationId="{3BF403AE-D5D6-92C2-C3F1-1EF25451C24E}"/>
          </ac:spMkLst>
        </pc:spChg>
        <pc:picChg chg="add mod">
          <ac:chgData name="BELLEMIN SANDRA" userId="5fe4e071-d3f4-40df-970f-ee8fcf898346" providerId="ADAL" clId="{503BA834-74E8-403B-82F3-56A5B22C3F44}" dt="2023-09-21T08:11:48.135" v="12"/>
          <ac:picMkLst>
            <pc:docMk/>
            <pc:sldMk cId="831043300" sldId="262"/>
            <ac:picMk id="5" creationId="{2ABFCE99-C597-0E14-1AA8-6CAE6D8DAE60}"/>
          </ac:picMkLst>
        </pc:picChg>
      </pc:sldChg>
      <pc:sldChg chg="addSp delSp modSp mod modClrScheme chgLayout">
        <pc:chgData name="BELLEMIN SANDRA" userId="5fe4e071-d3f4-40df-970f-ee8fcf898346" providerId="ADAL" clId="{503BA834-74E8-403B-82F3-56A5B22C3F44}" dt="2023-09-21T08:11:40.047" v="8"/>
        <pc:sldMkLst>
          <pc:docMk/>
          <pc:sldMk cId="1358557474" sldId="263"/>
        </pc:sldMkLst>
        <pc:spChg chg="del">
          <ac:chgData name="BELLEMIN SANDRA" userId="5fe4e071-d3f4-40df-970f-ee8fcf898346" providerId="ADAL" clId="{503BA834-74E8-403B-82F3-56A5B22C3F44}" dt="2023-09-21T08:11:38.903" v="7" actId="478"/>
          <ac:spMkLst>
            <pc:docMk/>
            <pc:sldMk cId="1358557474" sldId="263"/>
            <ac:spMk id="2" creationId="{F758B3E1-89DE-0A82-055C-8D7FE72F11DC}"/>
          </ac:spMkLst>
        </pc:spChg>
        <pc:spChg chg="del">
          <ac:chgData name="BELLEMIN SANDRA" userId="5fe4e071-d3f4-40df-970f-ee8fcf898346" providerId="ADAL" clId="{503BA834-74E8-403B-82F3-56A5B22C3F44}" dt="2023-09-21T08:11:38.903" v="7" actId="478"/>
          <ac:spMkLst>
            <pc:docMk/>
            <pc:sldMk cId="1358557474" sldId="263"/>
            <ac:spMk id="3" creationId="{7BE3F4C7-A7F9-C0DA-6447-3A26165A8A14}"/>
          </ac:spMkLst>
        </pc:spChg>
        <pc:picChg chg="add mod">
          <ac:chgData name="BELLEMIN SANDRA" userId="5fe4e071-d3f4-40df-970f-ee8fcf898346" providerId="ADAL" clId="{503BA834-74E8-403B-82F3-56A5B22C3F44}" dt="2023-09-21T08:11:40.047" v="8"/>
          <ac:picMkLst>
            <pc:docMk/>
            <pc:sldMk cId="1358557474" sldId="263"/>
            <ac:picMk id="5" creationId="{3BE9B641-F765-97BB-7198-48378AF0C747}"/>
          </ac:picMkLst>
        </pc:picChg>
      </pc:sldChg>
      <pc:sldChg chg="addSp delSp modSp mod modClrScheme chgLayout">
        <pc:chgData name="BELLEMIN SANDRA" userId="5fe4e071-d3f4-40df-970f-ee8fcf898346" providerId="ADAL" clId="{503BA834-74E8-403B-82F3-56A5B22C3F44}" dt="2023-09-21T08:11:54.580" v="14"/>
        <pc:sldMkLst>
          <pc:docMk/>
          <pc:sldMk cId="3260385527" sldId="264"/>
        </pc:sldMkLst>
        <pc:spChg chg="del">
          <ac:chgData name="BELLEMIN SANDRA" userId="5fe4e071-d3f4-40df-970f-ee8fcf898346" providerId="ADAL" clId="{503BA834-74E8-403B-82F3-56A5B22C3F44}" dt="2023-09-21T08:11:51.376" v="13" actId="478"/>
          <ac:spMkLst>
            <pc:docMk/>
            <pc:sldMk cId="3260385527" sldId="264"/>
            <ac:spMk id="2" creationId="{CD174641-D982-E11D-AA82-695A36251D57}"/>
          </ac:spMkLst>
        </pc:spChg>
        <pc:spChg chg="del">
          <ac:chgData name="BELLEMIN SANDRA" userId="5fe4e071-d3f4-40df-970f-ee8fcf898346" providerId="ADAL" clId="{503BA834-74E8-403B-82F3-56A5B22C3F44}" dt="2023-09-21T08:11:51.376" v="13" actId="478"/>
          <ac:spMkLst>
            <pc:docMk/>
            <pc:sldMk cId="3260385527" sldId="264"/>
            <ac:spMk id="4" creationId="{B3E526B7-28E8-E3DC-CDCD-E88DD9FB41C9}"/>
          </ac:spMkLst>
        </pc:spChg>
        <pc:picChg chg="add mod">
          <ac:chgData name="BELLEMIN SANDRA" userId="5fe4e071-d3f4-40df-970f-ee8fcf898346" providerId="ADAL" clId="{503BA834-74E8-403B-82F3-56A5B22C3F44}" dt="2023-09-21T08:11:54.580" v="14"/>
          <ac:picMkLst>
            <pc:docMk/>
            <pc:sldMk cId="3260385527" sldId="264"/>
            <ac:picMk id="5" creationId="{60230B49-1BA0-0455-5782-30A2D7C0CF4C}"/>
          </ac:picMkLst>
        </pc:picChg>
      </pc:sldChg>
      <pc:sldChg chg="addSp delSp modSp mod modClrScheme chgLayout">
        <pc:chgData name="BELLEMIN SANDRA" userId="5fe4e071-d3f4-40df-970f-ee8fcf898346" providerId="ADAL" clId="{503BA834-74E8-403B-82F3-56A5B22C3F44}" dt="2023-09-21T08:11:59.277" v="16"/>
        <pc:sldMkLst>
          <pc:docMk/>
          <pc:sldMk cId="508424626" sldId="266"/>
        </pc:sldMkLst>
        <pc:graphicFrameChg chg="del">
          <ac:chgData name="BELLEMIN SANDRA" userId="5fe4e071-d3f4-40df-970f-ee8fcf898346" providerId="ADAL" clId="{503BA834-74E8-403B-82F3-56A5B22C3F44}" dt="2023-09-21T08:11:58.170" v="15" actId="478"/>
          <ac:graphicFrameMkLst>
            <pc:docMk/>
            <pc:sldMk cId="508424626" sldId="266"/>
            <ac:graphicFrameMk id="2" creationId="{E5FAA43A-5F3D-18DC-B9AF-C678F762FD46}"/>
          </ac:graphicFrameMkLst>
        </pc:graphicFrameChg>
        <pc:picChg chg="add mod">
          <ac:chgData name="BELLEMIN SANDRA" userId="5fe4e071-d3f4-40df-970f-ee8fcf898346" providerId="ADAL" clId="{503BA834-74E8-403B-82F3-56A5B22C3F44}" dt="2023-09-21T08:11:59.277" v="16"/>
          <ac:picMkLst>
            <pc:docMk/>
            <pc:sldMk cId="508424626" sldId="266"/>
            <ac:picMk id="4" creationId="{8FD3830C-6ED0-8F38-8492-05DBDBD1595A}"/>
          </ac:picMkLst>
        </pc:picChg>
      </pc:sldChg>
      <pc:sldChg chg="addSp delSp modSp mod modClrScheme chgLayout">
        <pc:chgData name="BELLEMIN SANDRA" userId="5fe4e071-d3f4-40df-970f-ee8fcf898346" providerId="ADAL" clId="{503BA834-74E8-403B-82F3-56A5B22C3F44}" dt="2023-09-21T08:12:03.790" v="18"/>
        <pc:sldMkLst>
          <pc:docMk/>
          <pc:sldMk cId="3328482858" sldId="267"/>
        </pc:sldMkLst>
        <pc:graphicFrameChg chg="del">
          <ac:chgData name="BELLEMIN SANDRA" userId="5fe4e071-d3f4-40df-970f-ee8fcf898346" providerId="ADAL" clId="{503BA834-74E8-403B-82F3-56A5B22C3F44}" dt="2023-09-21T08:12:02.752" v="17" actId="478"/>
          <ac:graphicFrameMkLst>
            <pc:docMk/>
            <pc:sldMk cId="3328482858" sldId="267"/>
            <ac:graphicFrameMk id="2" creationId="{E5FAA43A-5F3D-18DC-B9AF-C678F762FD46}"/>
          </ac:graphicFrameMkLst>
        </pc:graphicFrameChg>
        <pc:picChg chg="add mod">
          <ac:chgData name="BELLEMIN SANDRA" userId="5fe4e071-d3f4-40df-970f-ee8fcf898346" providerId="ADAL" clId="{503BA834-74E8-403B-82F3-56A5B22C3F44}" dt="2023-09-21T08:12:03.790" v="18"/>
          <ac:picMkLst>
            <pc:docMk/>
            <pc:sldMk cId="3328482858" sldId="267"/>
            <ac:picMk id="4" creationId="{1993EDCE-713B-2020-E5C7-D758823DC2C1}"/>
          </ac:picMkLst>
        </pc:picChg>
      </pc:sldChg>
      <pc:sldChg chg="addSp delSp modSp mod modClrScheme chgLayout">
        <pc:chgData name="BELLEMIN SANDRA" userId="5fe4e071-d3f4-40df-970f-ee8fcf898346" providerId="ADAL" clId="{503BA834-74E8-403B-82F3-56A5B22C3F44}" dt="2023-09-21T08:12:07.740" v="20"/>
        <pc:sldMkLst>
          <pc:docMk/>
          <pc:sldMk cId="1356679942" sldId="268"/>
        </pc:sldMkLst>
        <pc:graphicFrameChg chg="del">
          <ac:chgData name="BELLEMIN SANDRA" userId="5fe4e071-d3f4-40df-970f-ee8fcf898346" providerId="ADAL" clId="{503BA834-74E8-403B-82F3-56A5B22C3F44}" dt="2023-09-21T08:12:06.801" v="19" actId="478"/>
          <ac:graphicFrameMkLst>
            <pc:docMk/>
            <pc:sldMk cId="1356679942" sldId="268"/>
            <ac:graphicFrameMk id="2" creationId="{4E91C80F-596B-EBA0-860C-3F10334C9078}"/>
          </ac:graphicFrameMkLst>
        </pc:graphicFrameChg>
        <pc:picChg chg="add mod">
          <ac:chgData name="BELLEMIN SANDRA" userId="5fe4e071-d3f4-40df-970f-ee8fcf898346" providerId="ADAL" clId="{503BA834-74E8-403B-82F3-56A5B22C3F44}" dt="2023-09-21T08:12:07.740" v="20"/>
          <ac:picMkLst>
            <pc:docMk/>
            <pc:sldMk cId="1356679942" sldId="268"/>
            <ac:picMk id="4" creationId="{A3227EC3-8DBD-9730-45F6-BF69A946C284}"/>
          </ac:picMkLst>
        </pc:picChg>
      </pc:sldChg>
      <pc:sldChg chg="addSp delSp modSp mod modClrScheme chgLayout">
        <pc:chgData name="BELLEMIN SANDRA" userId="5fe4e071-d3f4-40df-970f-ee8fcf898346" providerId="ADAL" clId="{503BA834-74E8-403B-82F3-56A5B22C3F44}" dt="2023-09-21T08:12:11.095" v="22"/>
        <pc:sldMkLst>
          <pc:docMk/>
          <pc:sldMk cId="1581309827" sldId="269"/>
        </pc:sldMkLst>
        <pc:picChg chg="del">
          <ac:chgData name="BELLEMIN SANDRA" userId="5fe4e071-d3f4-40df-970f-ee8fcf898346" providerId="ADAL" clId="{503BA834-74E8-403B-82F3-56A5B22C3F44}" dt="2023-09-21T08:12:09.696" v="21" actId="478"/>
          <ac:picMkLst>
            <pc:docMk/>
            <pc:sldMk cId="1581309827" sldId="269"/>
            <ac:picMk id="3" creationId="{33482299-1952-FEF5-7E65-A09A51ACF01C}"/>
          </ac:picMkLst>
        </pc:picChg>
        <pc:picChg chg="add mod">
          <ac:chgData name="BELLEMIN SANDRA" userId="5fe4e071-d3f4-40df-970f-ee8fcf898346" providerId="ADAL" clId="{503BA834-74E8-403B-82F3-56A5B22C3F44}" dt="2023-09-21T08:12:11.095" v="22"/>
          <ac:picMkLst>
            <pc:docMk/>
            <pc:sldMk cId="1581309827" sldId="269"/>
            <ac:picMk id="4" creationId="{61808758-4606-4D2D-99B3-929DA10E084D}"/>
          </ac:picMkLst>
        </pc:picChg>
      </pc:sldChg>
      <pc:sldChg chg="addSp delSp modSp mod modClrScheme chgLayout">
        <pc:chgData name="BELLEMIN SANDRA" userId="5fe4e071-d3f4-40df-970f-ee8fcf898346" providerId="ADAL" clId="{503BA834-74E8-403B-82F3-56A5B22C3F44}" dt="2023-09-21T08:12:23.047" v="26"/>
        <pc:sldMkLst>
          <pc:docMk/>
          <pc:sldMk cId="141349585" sldId="270"/>
        </pc:sldMkLst>
        <pc:picChg chg="del">
          <ac:chgData name="BELLEMIN SANDRA" userId="5fe4e071-d3f4-40df-970f-ee8fcf898346" providerId="ADAL" clId="{503BA834-74E8-403B-82F3-56A5B22C3F44}" dt="2023-09-21T08:12:19.976" v="25" actId="478"/>
          <ac:picMkLst>
            <pc:docMk/>
            <pc:sldMk cId="141349585" sldId="270"/>
            <ac:picMk id="3" creationId="{7BEFFFFB-785E-ECBF-A027-0AAA4462398F}"/>
          </ac:picMkLst>
        </pc:picChg>
        <pc:picChg chg="add mod">
          <ac:chgData name="BELLEMIN SANDRA" userId="5fe4e071-d3f4-40df-970f-ee8fcf898346" providerId="ADAL" clId="{503BA834-74E8-403B-82F3-56A5B22C3F44}" dt="2023-09-21T08:12:23.047" v="26"/>
          <ac:picMkLst>
            <pc:docMk/>
            <pc:sldMk cId="141349585" sldId="270"/>
            <ac:picMk id="4" creationId="{E47F30B9-28C8-B997-1D89-EF31EADCF21D}"/>
          </ac:picMkLst>
        </pc:picChg>
      </pc:sldChg>
      <pc:sldChg chg="addSp delSp modSp mod modClrScheme chgLayout">
        <pc:chgData name="BELLEMIN SANDRA" userId="5fe4e071-d3f4-40df-970f-ee8fcf898346" providerId="ADAL" clId="{503BA834-74E8-403B-82F3-56A5B22C3F44}" dt="2023-09-21T08:12:16.349" v="24"/>
        <pc:sldMkLst>
          <pc:docMk/>
          <pc:sldMk cId="2731384003" sldId="271"/>
        </pc:sldMkLst>
        <pc:spChg chg="del">
          <ac:chgData name="BELLEMIN SANDRA" userId="5fe4e071-d3f4-40df-970f-ee8fcf898346" providerId="ADAL" clId="{503BA834-74E8-403B-82F3-56A5B22C3F44}" dt="2023-09-21T08:12:14.881" v="23" actId="478"/>
          <ac:spMkLst>
            <pc:docMk/>
            <pc:sldMk cId="2731384003" sldId="271"/>
            <ac:spMk id="2" creationId="{87753343-5C6D-E5A9-3201-6FFC297C5B2B}"/>
          </ac:spMkLst>
        </pc:spChg>
        <pc:picChg chg="add mod">
          <ac:chgData name="BELLEMIN SANDRA" userId="5fe4e071-d3f4-40df-970f-ee8fcf898346" providerId="ADAL" clId="{503BA834-74E8-403B-82F3-56A5B22C3F44}" dt="2023-09-21T08:12:16.349" v="24"/>
          <ac:picMkLst>
            <pc:docMk/>
            <pc:sldMk cId="2731384003" sldId="271"/>
            <ac:picMk id="4" creationId="{ACE7F167-4281-DC2B-2A1F-F4CE216D3F98}"/>
          </ac:picMkLst>
        </pc:picChg>
      </pc:sldChg>
      <pc:sldChg chg="addSp delSp modSp mod modClrScheme chgLayout">
        <pc:chgData name="BELLEMIN SANDRA" userId="5fe4e071-d3f4-40df-970f-ee8fcf898346" providerId="ADAL" clId="{503BA834-74E8-403B-82F3-56A5B22C3F44}" dt="2023-09-21T08:12:26.766" v="28"/>
        <pc:sldMkLst>
          <pc:docMk/>
          <pc:sldMk cId="4220559419" sldId="272"/>
        </pc:sldMkLst>
        <pc:spChg chg="del">
          <ac:chgData name="BELLEMIN SANDRA" userId="5fe4e071-d3f4-40df-970f-ee8fcf898346" providerId="ADAL" clId="{503BA834-74E8-403B-82F3-56A5B22C3F44}" dt="2023-09-21T08:12:25.425" v="27" actId="478"/>
          <ac:spMkLst>
            <pc:docMk/>
            <pc:sldMk cId="4220559419" sldId="272"/>
            <ac:spMk id="2" creationId="{61004630-6A4D-81CD-C7C7-E1BFB79BAB80}"/>
          </ac:spMkLst>
        </pc:spChg>
        <pc:picChg chg="add mod">
          <ac:chgData name="BELLEMIN SANDRA" userId="5fe4e071-d3f4-40df-970f-ee8fcf898346" providerId="ADAL" clId="{503BA834-74E8-403B-82F3-56A5B22C3F44}" dt="2023-09-21T08:12:26.766" v="28"/>
          <ac:picMkLst>
            <pc:docMk/>
            <pc:sldMk cId="4220559419" sldId="272"/>
            <ac:picMk id="4" creationId="{673A0D2C-6773-1DD6-87EB-147AC2D32445}"/>
          </ac:picMkLst>
        </pc:picChg>
      </pc:sldChg>
      <pc:sldChg chg="addSp delSp modSp mod modClrScheme chgLayout">
        <pc:chgData name="BELLEMIN SANDRA" userId="5fe4e071-d3f4-40df-970f-ee8fcf898346" providerId="ADAL" clId="{503BA834-74E8-403B-82F3-56A5B22C3F44}" dt="2023-09-21T08:12:31.525" v="30"/>
        <pc:sldMkLst>
          <pc:docMk/>
          <pc:sldMk cId="2494363942" sldId="273"/>
        </pc:sldMkLst>
        <pc:spChg chg="del">
          <ac:chgData name="BELLEMIN SANDRA" userId="5fe4e071-d3f4-40df-970f-ee8fcf898346" providerId="ADAL" clId="{503BA834-74E8-403B-82F3-56A5B22C3F44}" dt="2023-09-21T08:12:30.280" v="29" actId="478"/>
          <ac:spMkLst>
            <pc:docMk/>
            <pc:sldMk cId="2494363942" sldId="273"/>
            <ac:spMk id="2" creationId="{76E55F71-5852-563F-A4E9-9DD9B495BFE6}"/>
          </ac:spMkLst>
        </pc:spChg>
        <pc:spChg chg="del">
          <ac:chgData name="BELLEMIN SANDRA" userId="5fe4e071-d3f4-40df-970f-ee8fcf898346" providerId="ADAL" clId="{503BA834-74E8-403B-82F3-56A5B22C3F44}" dt="2023-09-21T08:12:30.280" v="29" actId="478"/>
          <ac:spMkLst>
            <pc:docMk/>
            <pc:sldMk cId="2494363942" sldId="273"/>
            <ac:spMk id="3" creationId="{2A435936-FF3E-E3D6-E073-B74E38966727}"/>
          </ac:spMkLst>
        </pc:spChg>
        <pc:picChg chg="add mod">
          <ac:chgData name="BELLEMIN SANDRA" userId="5fe4e071-d3f4-40df-970f-ee8fcf898346" providerId="ADAL" clId="{503BA834-74E8-403B-82F3-56A5B22C3F44}" dt="2023-09-21T08:12:31.525" v="30"/>
          <ac:picMkLst>
            <pc:docMk/>
            <pc:sldMk cId="2494363942" sldId="273"/>
            <ac:picMk id="5" creationId="{53DEB273-471E-6919-8D94-10AE290ECEF5}"/>
          </ac:picMkLst>
        </pc:picChg>
      </pc:sldChg>
      <pc:sldChg chg="addSp delSp modSp mod modClrScheme chgLayout">
        <pc:chgData name="BELLEMIN SANDRA" userId="5fe4e071-d3f4-40df-970f-ee8fcf898346" providerId="ADAL" clId="{503BA834-74E8-403B-82F3-56A5B22C3F44}" dt="2023-09-21T08:12:35.823" v="32"/>
        <pc:sldMkLst>
          <pc:docMk/>
          <pc:sldMk cId="2882503270" sldId="274"/>
        </pc:sldMkLst>
        <pc:picChg chg="del">
          <ac:chgData name="BELLEMIN SANDRA" userId="5fe4e071-d3f4-40df-970f-ee8fcf898346" providerId="ADAL" clId="{503BA834-74E8-403B-82F3-56A5B22C3F44}" dt="2023-09-21T08:12:34.624" v="31" actId="478"/>
          <ac:picMkLst>
            <pc:docMk/>
            <pc:sldMk cId="2882503270" sldId="274"/>
            <ac:picMk id="3" creationId="{A3740743-613A-C592-CCF0-54613A390561}"/>
          </ac:picMkLst>
        </pc:picChg>
        <pc:picChg chg="add mod">
          <ac:chgData name="BELLEMIN SANDRA" userId="5fe4e071-d3f4-40df-970f-ee8fcf898346" providerId="ADAL" clId="{503BA834-74E8-403B-82F3-56A5B22C3F44}" dt="2023-09-21T08:12:35.823" v="32"/>
          <ac:picMkLst>
            <pc:docMk/>
            <pc:sldMk cId="2882503270" sldId="274"/>
            <ac:picMk id="4" creationId="{425B471B-351D-E913-BF66-7E177F12469A}"/>
          </ac:picMkLst>
        </pc:picChg>
      </pc:sldChg>
      <pc:sldChg chg="addSp delSp modSp mod modClrScheme chgLayout">
        <pc:chgData name="BELLEMIN SANDRA" userId="5fe4e071-d3f4-40df-970f-ee8fcf898346" providerId="ADAL" clId="{503BA834-74E8-403B-82F3-56A5B22C3F44}" dt="2023-09-21T08:12:41.284" v="34"/>
        <pc:sldMkLst>
          <pc:docMk/>
          <pc:sldMk cId="548148391" sldId="275"/>
        </pc:sldMkLst>
        <pc:picChg chg="del">
          <ac:chgData name="BELLEMIN SANDRA" userId="5fe4e071-d3f4-40df-970f-ee8fcf898346" providerId="ADAL" clId="{503BA834-74E8-403B-82F3-56A5B22C3F44}" dt="2023-09-21T08:12:38.303" v="33" actId="478"/>
          <ac:picMkLst>
            <pc:docMk/>
            <pc:sldMk cId="548148391" sldId="275"/>
            <ac:picMk id="3" creationId="{EE69417A-5A7C-2942-C8AF-C81D4D7E18EA}"/>
          </ac:picMkLst>
        </pc:picChg>
        <pc:picChg chg="add mod">
          <ac:chgData name="BELLEMIN SANDRA" userId="5fe4e071-d3f4-40df-970f-ee8fcf898346" providerId="ADAL" clId="{503BA834-74E8-403B-82F3-56A5B22C3F44}" dt="2023-09-21T08:12:41.284" v="34"/>
          <ac:picMkLst>
            <pc:docMk/>
            <pc:sldMk cId="548148391" sldId="275"/>
            <ac:picMk id="4" creationId="{B0DFC4F7-D4C9-93CB-3E84-EF6478DA5BC6}"/>
          </ac:picMkLst>
        </pc:picChg>
      </pc:sldChg>
      <pc:sldChg chg="addSp delSp modSp mod modClrScheme chgLayout">
        <pc:chgData name="BELLEMIN SANDRA" userId="5fe4e071-d3f4-40df-970f-ee8fcf898346" providerId="ADAL" clId="{503BA834-74E8-403B-82F3-56A5B22C3F44}" dt="2023-09-21T08:13:05.753" v="36"/>
        <pc:sldMkLst>
          <pc:docMk/>
          <pc:sldMk cId="243491575" sldId="276"/>
        </pc:sldMkLst>
        <pc:spChg chg="del">
          <ac:chgData name="BELLEMIN SANDRA" userId="5fe4e071-d3f4-40df-970f-ee8fcf898346" providerId="ADAL" clId="{503BA834-74E8-403B-82F3-56A5B22C3F44}" dt="2023-09-21T08:13:03.601" v="35" actId="478"/>
          <ac:spMkLst>
            <pc:docMk/>
            <pc:sldMk cId="243491575" sldId="276"/>
            <ac:spMk id="2" creationId="{D8891841-7BE6-7D94-4556-3956C60909FE}"/>
          </ac:spMkLst>
        </pc:spChg>
        <pc:spChg chg="del">
          <ac:chgData name="BELLEMIN SANDRA" userId="5fe4e071-d3f4-40df-970f-ee8fcf898346" providerId="ADAL" clId="{503BA834-74E8-403B-82F3-56A5B22C3F44}" dt="2023-09-21T08:13:03.601" v="35" actId="478"/>
          <ac:spMkLst>
            <pc:docMk/>
            <pc:sldMk cId="243491575" sldId="276"/>
            <ac:spMk id="3" creationId="{B313ADA2-A32B-A21B-F2DA-B5B745F31B0B}"/>
          </ac:spMkLst>
        </pc:spChg>
        <pc:picChg chg="del">
          <ac:chgData name="BELLEMIN SANDRA" userId="5fe4e071-d3f4-40df-970f-ee8fcf898346" providerId="ADAL" clId="{503BA834-74E8-403B-82F3-56A5B22C3F44}" dt="2023-09-21T08:13:03.601" v="35" actId="478"/>
          <ac:picMkLst>
            <pc:docMk/>
            <pc:sldMk cId="243491575" sldId="276"/>
            <ac:picMk id="4" creationId="{2D9C5E03-3563-C5A2-CDF0-09CCAE8DFB28}"/>
          </ac:picMkLst>
        </pc:picChg>
        <pc:picChg chg="add mod">
          <ac:chgData name="BELLEMIN SANDRA" userId="5fe4e071-d3f4-40df-970f-ee8fcf898346" providerId="ADAL" clId="{503BA834-74E8-403B-82F3-56A5B22C3F44}" dt="2023-09-21T08:13:05.753" v="36"/>
          <ac:picMkLst>
            <pc:docMk/>
            <pc:sldMk cId="243491575" sldId="276"/>
            <ac:picMk id="6" creationId="{B89FD467-CE6F-7A53-681C-2C19A2FE4DBF}"/>
          </ac:picMkLst>
        </pc:picChg>
      </pc:sldChg>
      <pc:sldChg chg="addSp delSp modSp mod modClrScheme chgLayout">
        <pc:chgData name="BELLEMIN SANDRA" userId="5fe4e071-d3f4-40df-970f-ee8fcf898346" providerId="ADAL" clId="{503BA834-74E8-403B-82F3-56A5B22C3F44}" dt="2023-09-21T08:13:12.307" v="38"/>
        <pc:sldMkLst>
          <pc:docMk/>
          <pc:sldMk cId="3409784821" sldId="277"/>
        </pc:sldMkLst>
        <pc:spChg chg="del">
          <ac:chgData name="BELLEMIN SANDRA" userId="5fe4e071-d3f4-40df-970f-ee8fcf898346" providerId="ADAL" clId="{503BA834-74E8-403B-82F3-56A5B22C3F44}" dt="2023-09-21T08:13:10.521" v="37" actId="478"/>
          <ac:spMkLst>
            <pc:docMk/>
            <pc:sldMk cId="3409784821" sldId="277"/>
            <ac:spMk id="2" creationId="{A2E1D67B-3E45-BDC6-469A-A089F14A146A}"/>
          </ac:spMkLst>
        </pc:spChg>
        <pc:spChg chg="del">
          <ac:chgData name="BELLEMIN SANDRA" userId="5fe4e071-d3f4-40df-970f-ee8fcf898346" providerId="ADAL" clId="{503BA834-74E8-403B-82F3-56A5B22C3F44}" dt="2023-09-21T08:13:10.521" v="37" actId="478"/>
          <ac:spMkLst>
            <pc:docMk/>
            <pc:sldMk cId="3409784821" sldId="277"/>
            <ac:spMk id="3" creationId="{500D1922-839E-FCB8-4683-AB69385F4D55}"/>
          </ac:spMkLst>
        </pc:spChg>
        <pc:picChg chg="del">
          <ac:chgData name="BELLEMIN SANDRA" userId="5fe4e071-d3f4-40df-970f-ee8fcf898346" providerId="ADAL" clId="{503BA834-74E8-403B-82F3-56A5B22C3F44}" dt="2023-09-21T08:13:10.521" v="37" actId="478"/>
          <ac:picMkLst>
            <pc:docMk/>
            <pc:sldMk cId="3409784821" sldId="277"/>
            <ac:picMk id="4" creationId="{9CD05FA0-F300-D55C-4479-79307BB189AA}"/>
          </ac:picMkLst>
        </pc:picChg>
        <pc:picChg chg="add mod">
          <ac:chgData name="BELLEMIN SANDRA" userId="5fe4e071-d3f4-40df-970f-ee8fcf898346" providerId="ADAL" clId="{503BA834-74E8-403B-82F3-56A5B22C3F44}" dt="2023-09-21T08:13:12.307" v="38"/>
          <ac:picMkLst>
            <pc:docMk/>
            <pc:sldMk cId="3409784821" sldId="277"/>
            <ac:picMk id="6" creationId="{099838CE-B7A8-D34E-553C-29D93EBA5DAB}"/>
          </ac:picMkLst>
        </pc:picChg>
      </pc:sldChg>
      <pc:sldChg chg="addSp delSp modSp mod modClrScheme chgLayout">
        <pc:chgData name="BELLEMIN SANDRA" userId="5fe4e071-d3f4-40df-970f-ee8fcf898346" providerId="ADAL" clId="{503BA834-74E8-403B-82F3-56A5B22C3F44}" dt="2023-09-21T08:13:19.300" v="40"/>
        <pc:sldMkLst>
          <pc:docMk/>
          <pc:sldMk cId="1691661110" sldId="278"/>
        </pc:sldMkLst>
        <pc:spChg chg="del">
          <ac:chgData name="BELLEMIN SANDRA" userId="5fe4e071-d3f4-40df-970f-ee8fcf898346" providerId="ADAL" clId="{503BA834-74E8-403B-82F3-56A5B22C3F44}" dt="2023-09-21T08:13:17.681" v="39" actId="478"/>
          <ac:spMkLst>
            <pc:docMk/>
            <pc:sldMk cId="1691661110" sldId="278"/>
            <ac:spMk id="4" creationId="{5B526590-DE88-D940-FC7C-F54EB16E1A10}"/>
          </ac:spMkLst>
        </pc:spChg>
        <pc:picChg chg="del">
          <ac:chgData name="BELLEMIN SANDRA" userId="5fe4e071-d3f4-40df-970f-ee8fcf898346" providerId="ADAL" clId="{503BA834-74E8-403B-82F3-56A5B22C3F44}" dt="2023-09-21T08:13:17.681" v="39" actId="478"/>
          <ac:picMkLst>
            <pc:docMk/>
            <pc:sldMk cId="1691661110" sldId="278"/>
            <ac:picMk id="2" creationId="{5DCADC01-4D95-718E-71C1-1525973FFB18}"/>
          </ac:picMkLst>
        </pc:picChg>
        <pc:picChg chg="del">
          <ac:chgData name="BELLEMIN SANDRA" userId="5fe4e071-d3f4-40df-970f-ee8fcf898346" providerId="ADAL" clId="{503BA834-74E8-403B-82F3-56A5B22C3F44}" dt="2023-09-21T08:13:17.681" v="39" actId="478"/>
          <ac:picMkLst>
            <pc:docMk/>
            <pc:sldMk cId="1691661110" sldId="278"/>
            <ac:picMk id="3" creationId="{FF613427-24CD-8D69-D769-DBAD10AE65C0}"/>
          </ac:picMkLst>
        </pc:picChg>
        <pc:picChg chg="add mod">
          <ac:chgData name="BELLEMIN SANDRA" userId="5fe4e071-d3f4-40df-970f-ee8fcf898346" providerId="ADAL" clId="{503BA834-74E8-403B-82F3-56A5B22C3F44}" dt="2023-09-21T08:13:19.300" v="40"/>
          <ac:picMkLst>
            <pc:docMk/>
            <pc:sldMk cId="1691661110" sldId="278"/>
            <ac:picMk id="6" creationId="{015525B5-61DD-6D0B-A8E5-CCDB1882DE08}"/>
          </ac:picMkLst>
        </pc:picChg>
      </pc:sldChg>
      <pc:sldChg chg="addSp delSp modSp mod modClrScheme chgLayout">
        <pc:chgData name="BELLEMIN SANDRA" userId="5fe4e071-d3f4-40df-970f-ee8fcf898346" providerId="ADAL" clId="{503BA834-74E8-403B-82F3-56A5B22C3F44}" dt="2023-09-21T08:13:25.540" v="43"/>
        <pc:sldMkLst>
          <pc:docMk/>
          <pc:sldMk cId="4150620894" sldId="279"/>
        </pc:sldMkLst>
        <pc:picChg chg="del mod">
          <ac:chgData name="BELLEMIN SANDRA" userId="5fe4e071-d3f4-40df-970f-ee8fcf898346" providerId="ADAL" clId="{503BA834-74E8-403B-82F3-56A5B22C3F44}" dt="2023-09-21T08:13:22.336" v="42" actId="478"/>
          <ac:picMkLst>
            <pc:docMk/>
            <pc:sldMk cId="4150620894" sldId="279"/>
            <ac:picMk id="3" creationId="{26E49225-7650-BC10-F849-ADC5A4577ACB}"/>
          </ac:picMkLst>
        </pc:picChg>
        <pc:picChg chg="add mod">
          <ac:chgData name="BELLEMIN SANDRA" userId="5fe4e071-d3f4-40df-970f-ee8fcf898346" providerId="ADAL" clId="{503BA834-74E8-403B-82F3-56A5B22C3F44}" dt="2023-09-21T08:13:25.540" v="43"/>
          <ac:picMkLst>
            <pc:docMk/>
            <pc:sldMk cId="4150620894" sldId="279"/>
            <ac:picMk id="4" creationId="{6A27DBD5-09D0-1FB1-244A-DAFDBE3074EB}"/>
          </ac:picMkLst>
        </pc:picChg>
        <pc:picChg chg="del mod">
          <ac:chgData name="BELLEMIN SANDRA" userId="5fe4e071-d3f4-40df-970f-ee8fcf898346" providerId="ADAL" clId="{503BA834-74E8-403B-82F3-56A5B22C3F44}" dt="2023-09-21T08:13:22.336" v="42" actId="478"/>
          <ac:picMkLst>
            <pc:docMk/>
            <pc:sldMk cId="4150620894" sldId="279"/>
            <ac:picMk id="6" creationId="{C118200E-BE69-5620-7E73-659882E11878}"/>
          </ac:picMkLst>
        </pc:picChg>
      </pc:sldChg>
      <pc:sldChg chg="addSp delSp modSp mod modClrScheme chgLayout">
        <pc:chgData name="BELLEMIN SANDRA" userId="5fe4e071-d3f4-40df-970f-ee8fcf898346" providerId="ADAL" clId="{503BA834-74E8-403B-82F3-56A5B22C3F44}" dt="2023-09-21T08:13:34.123" v="45"/>
        <pc:sldMkLst>
          <pc:docMk/>
          <pc:sldMk cId="2860417530" sldId="280"/>
        </pc:sldMkLst>
        <pc:picChg chg="del">
          <ac:chgData name="BELLEMIN SANDRA" userId="5fe4e071-d3f4-40df-970f-ee8fcf898346" providerId="ADAL" clId="{503BA834-74E8-403B-82F3-56A5B22C3F44}" dt="2023-09-21T08:13:31.761" v="44" actId="478"/>
          <ac:picMkLst>
            <pc:docMk/>
            <pc:sldMk cId="2860417530" sldId="280"/>
            <ac:picMk id="2" creationId="{CCCBB91A-C81B-DCD8-75F5-C0035590D8DF}"/>
          </ac:picMkLst>
        </pc:picChg>
        <pc:picChg chg="del">
          <ac:chgData name="BELLEMIN SANDRA" userId="5fe4e071-d3f4-40df-970f-ee8fcf898346" providerId="ADAL" clId="{503BA834-74E8-403B-82F3-56A5B22C3F44}" dt="2023-09-21T08:13:31.761" v="44" actId="478"/>
          <ac:picMkLst>
            <pc:docMk/>
            <pc:sldMk cId="2860417530" sldId="280"/>
            <ac:picMk id="3" creationId="{26E49225-7650-BC10-F849-ADC5A4577ACB}"/>
          </ac:picMkLst>
        </pc:picChg>
        <pc:picChg chg="del">
          <ac:chgData name="BELLEMIN SANDRA" userId="5fe4e071-d3f4-40df-970f-ee8fcf898346" providerId="ADAL" clId="{503BA834-74E8-403B-82F3-56A5B22C3F44}" dt="2023-09-21T08:13:31.761" v="44" actId="478"/>
          <ac:picMkLst>
            <pc:docMk/>
            <pc:sldMk cId="2860417530" sldId="280"/>
            <ac:picMk id="5" creationId="{F474325A-37B1-C9C0-1FB0-90F941025EC9}"/>
          </ac:picMkLst>
        </pc:picChg>
        <pc:picChg chg="add mod">
          <ac:chgData name="BELLEMIN SANDRA" userId="5fe4e071-d3f4-40df-970f-ee8fcf898346" providerId="ADAL" clId="{503BA834-74E8-403B-82F3-56A5B22C3F44}" dt="2023-09-21T08:13:34.123" v="45"/>
          <ac:picMkLst>
            <pc:docMk/>
            <pc:sldMk cId="2860417530" sldId="280"/>
            <ac:picMk id="6" creationId="{F4B05DE0-CCB0-14E0-8B27-8417167F0847}"/>
          </ac:picMkLst>
        </pc:picChg>
      </pc:sldChg>
      <pc:sldChg chg="addSp delSp modSp mod modClrScheme chgLayout">
        <pc:chgData name="BELLEMIN SANDRA" userId="5fe4e071-d3f4-40df-970f-ee8fcf898346" providerId="ADAL" clId="{503BA834-74E8-403B-82F3-56A5B22C3F44}" dt="2023-09-21T08:13:38.687" v="47"/>
        <pc:sldMkLst>
          <pc:docMk/>
          <pc:sldMk cId="3290936527" sldId="281"/>
        </pc:sldMkLst>
        <pc:picChg chg="del">
          <ac:chgData name="BELLEMIN SANDRA" userId="5fe4e071-d3f4-40df-970f-ee8fcf898346" providerId="ADAL" clId="{503BA834-74E8-403B-82F3-56A5B22C3F44}" dt="2023-09-21T08:13:37.297" v="46" actId="478"/>
          <ac:picMkLst>
            <pc:docMk/>
            <pc:sldMk cId="3290936527" sldId="281"/>
            <ac:picMk id="2" creationId="{3B682F15-2FB3-485F-1514-22FC6D1EFA94}"/>
          </ac:picMkLst>
        </pc:picChg>
        <pc:picChg chg="del">
          <ac:chgData name="BELLEMIN SANDRA" userId="5fe4e071-d3f4-40df-970f-ee8fcf898346" providerId="ADAL" clId="{503BA834-74E8-403B-82F3-56A5B22C3F44}" dt="2023-09-21T08:13:37.297" v="46" actId="478"/>
          <ac:picMkLst>
            <pc:docMk/>
            <pc:sldMk cId="3290936527" sldId="281"/>
            <ac:picMk id="3" creationId="{26E49225-7650-BC10-F849-ADC5A4577ACB}"/>
          </ac:picMkLst>
        </pc:picChg>
        <pc:picChg chg="add mod">
          <ac:chgData name="BELLEMIN SANDRA" userId="5fe4e071-d3f4-40df-970f-ee8fcf898346" providerId="ADAL" clId="{503BA834-74E8-403B-82F3-56A5B22C3F44}" dt="2023-09-21T08:13:38.687" v="47"/>
          <ac:picMkLst>
            <pc:docMk/>
            <pc:sldMk cId="3290936527" sldId="281"/>
            <ac:picMk id="5" creationId="{DD244121-634F-394E-0BAD-FB20856C4BC4}"/>
          </ac:picMkLst>
        </pc:picChg>
      </pc:sldChg>
      <pc:sldChg chg="addSp delSp modSp mod modClrScheme chgLayout">
        <pc:chgData name="BELLEMIN SANDRA" userId="5fe4e071-d3f4-40df-970f-ee8fcf898346" providerId="ADAL" clId="{503BA834-74E8-403B-82F3-56A5B22C3F44}" dt="2023-09-21T08:13:47.002" v="49"/>
        <pc:sldMkLst>
          <pc:docMk/>
          <pc:sldMk cId="3937718850" sldId="282"/>
        </pc:sldMkLst>
        <pc:picChg chg="del">
          <ac:chgData name="BELLEMIN SANDRA" userId="5fe4e071-d3f4-40df-970f-ee8fcf898346" providerId="ADAL" clId="{503BA834-74E8-403B-82F3-56A5B22C3F44}" dt="2023-09-21T08:13:45.393" v="48" actId="478"/>
          <ac:picMkLst>
            <pc:docMk/>
            <pc:sldMk cId="3937718850" sldId="282"/>
            <ac:picMk id="2" creationId="{0A604281-92C5-1A09-AA22-2FBB2EF401C1}"/>
          </ac:picMkLst>
        </pc:picChg>
        <pc:picChg chg="del">
          <ac:chgData name="BELLEMIN SANDRA" userId="5fe4e071-d3f4-40df-970f-ee8fcf898346" providerId="ADAL" clId="{503BA834-74E8-403B-82F3-56A5B22C3F44}" dt="2023-09-21T08:13:45.393" v="48" actId="478"/>
          <ac:picMkLst>
            <pc:docMk/>
            <pc:sldMk cId="3937718850" sldId="282"/>
            <ac:picMk id="3" creationId="{26E49225-7650-BC10-F849-ADC5A4577ACB}"/>
          </ac:picMkLst>
        </pc:picChg>
        <pc:picChg chg="del">
          <ac:chgData name="BELLEMIN SANDRA" userId="5fe4e071-d3f4-40df-970f-ee8fcf898346" providerId="ADAL" clId="{503BA834-74E8-403B-82F3-56A5B22C3F44}" dt="2023-09-21T08:13:45.393" v="48" actId="478"/>
          <ac:picMkLst>
            <pc:docMk/>
            <pc:sldMk cId="3937718850" sldId="282"/>
            <ac:picMk id="5" creationId="{E526162E-173D-A0C5-E5F3-BCBBCF1A31A6}"/>
          </ac:picMkLst>
        </pc:picChg>
        <pc:picChg chg="add mod">
          <ac:chgData name="BELLEMIN SANDRA" userId="5fe4e071-d3f4-40df-970f-ee8fcf898346" providerId="ADAL" clId="{503BA834-74E8-403B-82F3-56A5B22C3F44}" dt="2023-09-21T08:13:47.002" v="49"/>
          <ac:picMkLst>
            <pc:docMk/>
            <pc:sldMk cId="3937718850" sldId="282"/>
            <ac:picMk id="6" creationId="{4EDF954E-04C2-D558-65A1-ECD744704F36}"/>
          </ac:picMkLst>
        </pc:picChg>
      </pc:sldChg>
      <pc:sldChg chg="addSp delSp modSp mod modClrScheme chgLayout">
        <pc:chgData name="BELLEMIN SANDRA" userId="5fe4e071-d3f4-40df-970f-ee8fcf898346" providerId="ADAL" clId="{503BA834-74E8-403B-82F3-56A5B22C3F44}" dt="2023-09-21T08:13:52.868" v="51"/>
        <pc:sldMkLst>
          <pc:docMk/>
          <pc:sldMk cId="3028010443" sldId="283"/>
        </pc:sldMkLst>
        <pc:picChg chg="del">
          <ac:chgData name="BELLEMIN SANDRA" userId="5fe4e071-d3f4-40df-970f-ee8fcf898346" providerId="ADAL" clId="{503BA834-74E8-403B-82F3-56A5B22C3F44}" dt="2023-09-21T08:13:49.640" v="50" actId="478"/>
          <ac:picMkLst>
            <pc:docMk/>
            <pc:sldMk cId="3028010443" sldId="283"/>
            <ac:picMk id="2" creationId="{5E30E046-AD2D-6FE5-6EB0-F177F73E62F7}"/>
          </ac:picMkLst>
        </pc:picChg>
        <pc:picChg chg="del">
          <ac:chgData name="BELLEMIN SANDRA" userId="5fe4e071-d3f4-40df-970f-ee8fcf898346" providerId="ADAL" clId="{503BA834-74E8-403B-82F3-56A5B22C3F44}" dt="2023-09-21T08:13:49.640" v="50" actId="478"/>
          <ac:picMkLst>
            <pc:docMk/>
            <pc:sldMk cId="3028010443" sldId="283"/>
            <ac:picMk id="3" creationId="{26E49225-7650-BC10-F849-ADC5A4577ACB}"/>
          </ac:picMkLst>
        </pc:picChg>
        <pc:picChg chg="add mod">
          <ac:chgData name="BELLEMIN SANDRA" userId="5fe4e071-d3f4-40df-970f-ee8fcf898346" providerId="ADAL" clId="{503BA834-74E8-403B-82F3-56A5B22C3F44}" dt="2023-09-21T08:13:52.868" v="51"/>
          <ac:picMkLst>
            <pc:docMk/>
            <pc:sldMk cId="3028010443" sldId="283"/>
            <ac:picMk id="5" creationId="{E14D3C85-2D9D-F180-A887-7DFC597B2888}"/>
          </ac:picMkLst>
        </pc:picChg>
      </pc:sldChg>
      <pc:sldChg chg="addSp delSp modSp mod modClrScheme chgLayout">
        <pc:chgData name="BELLEMIN SANDRA" userId="5fe4e071-d3f4-40df-970f-ee8fcf898346" providerId="ADAL" clId="{503BA834-74E8-403B-82F3-56A5B22C3F44}" dt="2023-09-21T08:13:58.511" v="55"/>
        <pc:sldMkLst>
          <pc:docMk/>
          <pc:sldMk cId="1884661164" sldId="284"/>
        </pc:sldMkLst>
        <pc:picChg chg="del">
          <ac:chgData name="BELLEMIN SANDRA" userId="5fe4e071-d3f4-40df-970f-ee8fcf898346" providerId="ADAL" clId="{503BA834-74E8-403B-82F3-56A5B22C3F44}" dt="2023-09-21T08:13:54.795" v="53" actId="478"/>
          <ac:picMkLst>
            <pc:docMk/>
            <pc:sldMk cId="1884661164" sldId="284"/>
            <ac:picMk id="2" creationId="{800AA962-6582-E32D-F11E-B040D030D36A}"/>
          </ac:picMkLst>
        </pc:picChg>
        <pc:picChg chg="del">
          <ac:chgData name="BELLEMIN SANDRA" userId="5fe4e071-d3f4-40df-970f-ee8fcf898346" providerId="ADAL" clId="{503BA834-74E8-403B-82F3-56A5B22C3F44}" dt="2023-09-21T08:13:54.368" v="52" actId="478"/>
          <ac:picMkLst>
            <pc:docMk/>
            <pc:sldMk cId="1884661164" sldId="284"/>
            <ac:picMk id="3" creationId="{26E49225-7650-BC10-F849-ADC5A4577ACB}"/>
          </ac:picMkLst>
        </pc:picChg>
        <pc:picChg chg="del">
          <ac:chgData name="BELLEMIN SANDRA" userId="5fe4e071-d3f4-40df-970f-ee8fcf898346" providerId="ADAL" clId="{503BA834-74E8-403B-82F3-56A5B22C3F44}" dt="2023-09-21T08:13:55.192" v="54" actId="478"/>
          <ac:picMkLst>
            <pc:docMk/>
            <pc:sldMk cId="1884661164" sldId="284"/>
            <ac:picMk id="5" creationId="{626EAB06-4AA4-3C88-34E2-3C71E6ED40AB}"/>
          </ac:picMkLst>
        </pc:picChg>
        <pc:picChg chg="add mod">
          <ac:chgData name="BELLEMIN SANDRA" userId="5fe4e071-d3f4-40df-970f-ee8fcf898346" providerId="ADAL" clId="{503BA834-74E8-403B-82F3-56A5B22C3F44}" dt="2023-09-21T08:13:58.511" v="55"/>
          <ac:picMkLst>
            <pc:docMk/>
            <pc:sldMk cId="1884661164" sldId="284"/>
            <ac:picMk id="6" creationId="{1C316744-B815-ADB7-1355-C45BE103D3C7}"/>
          </ac:picMkLst>
        </pc:picChg>
      </pc:sldChg>
      <pc:sldChg chg="addSp delSp modSp mod modClrScheme chgLayout">
        <pc:chgData name="BELLEMIN SANDRA" userId="5fe4e071-d3f4-40df-970f-ee8fcf898346" providerId="ADAL" clId="{503BA834-74E8-403B-82F3-56A5B22C3F44}" dt="2023-09-21T08:14:03.879" v="58"/>
        <pc:sldMkLst>
          <pc:docMk/>
          <pc:sldMk cId="3229127390" sldId="285"/>
        </pc:sldMkLst>
        <pc:picChg chg="del">
          <ac:chgData name="BELLEMIN SANDRA" userId="5fe4e071-d3f4-40df-970f-ee8fcf898346" providerId="ADAL" clId="{503BA834-74E8-403B-82F3-56A5B22C3F44}" dt="2023-09-21T08:14:01.512" v="57" actId="478"/>
          <ac:picMkLst>
            <pc:docMk/>
            <pc:sldMk cId="3229127390" sldId="285"/>
            <ac:picMk id="2" creationId="{6A8C51FB-7F1D-6075-0374-3B74631328DA}"/>
          </ac:picMkLst>
        </pc:picChg>
        <pc:picChg chg="del">
          <ac:chgData name="BELLEMIN SANDRA" userId="5fe4e071-d3f4-40df-970f-ee8fcf898346" providerId="ADAL" clId="{503BA834-74E8-403B-82F3-56A5B22C3F44}" dt="2023-09-21T08:14:00.800" v="56" actId="478"/>
          <ac:picMkLst>
            <pc:docMk/>
            <pc:sldMk cId="3229127390" sldId="285"/>
            <ac:picMk id="3" creationId="{26E49225-7650-BC10-F849-ADC5A4577ACB}"/>
          </ac:picMkLst>
        </pc:picChg>
        <pc:picChg chg="add mod">
          <ac:chgData name="BELLEMIN SANDRA" userId="5fe4e071-d3f4-40df-970f-ee8fcf898346" providerId="ADAL" clId="{503BA834-74E8-403B-82F3-56A5B22C3F44}" dt="2023-09-21T08:14:03.879" v="58"/>
          <ac:picMkLst>
            <pc:docMk/>
            <pc:sldMk cId="3229127390" sldId="285"/>
            <ac:picMk id="5" creationId="{A9145C20-C8C8-A4A0-1177-566B92F6A2FA}"/>
          </ac:picMkLst>
        </pc:picChg>
      </pc:sldChg>
      <pc:sldChg chg="addSp delSp modSp mod modClrScheme chgLayout">
        <pc:chgData name="BELLEMIN SANDRA" userId="5fe4e071-d3f4-40df-970f-ee8fcf898346" providerId="ADAL" clId="{503BA834-74E8-403B-82F3-56A5B22C3F44}" dt="2023-09-21T08:14:10.585" v="62"/>
        <pc:sldMkLst>
          <pc:docMk/>
          <pc:sldMk cId="2988027995" sldId="286"/>
        </pc:sldMkLst>
        <pc:picChg chg="del">
          <ac:chgData name="BELLEMIN SANDRA" userId="5fe4e071-d3f4-40df-970f-ee8fcf898346" providerId="ADAL" clId="{503BA834-74E8-403B-82F3-56A5B22C3F44}" dt="2023-09-21T08:14:06.688" v="60" actId="478"/>
          <ac:picMkLst>
            <pc:docMk/>
            <pc:sldMk cId="2988027995" sldId="286"/>
            <ac:picMk id="2" creationId="{9E8E73EA-D08F-02EE-3431-878123102A95}"/>
          </ac:picMkLst>
        </pc:picChg>
        <pc:picChg chg="del">
          <ac:chgData name="BELLEMIN SANDRA" userId="5fe4e071-d3f4-40df-970f-ee8fcf898346" providerId="ADAL" clId="{503BA834-74E8-403B-82F3-56A5B22C3F44}" dt="2023-09-21T08:14:05.912" v="59" actId="478"/>
          <ac:picMkLst>
            <pc:docMk/>
            <pc:sldMk cId="2988027995" sldId="286"/>
            <ac:picMk id="3" creationId="{26E49225-7650-BC10-F849-ADC5A4577ACB}"/>
          </ac:picMkLst>
        </pc:picChg>
        <pc:picChg chg="del">
          <ac:chgData name="BELLEMIN SANDRA" userId="5fe4e071-d3f4-40df-970f-ee8fcf898346" providerId="ADAL" clId="{503BA834-74E8-403B-82F3-56A5B22C3F44}" dt="2023-09-21T08:14:07.552" v="61" actId="478"/>
          <ac:picMkLst>
            <pc:docMk/>
            <pc:sldMk cId="2988027995" sldId="286"/>
            <ac:picMk id="4" creationId="{970868BB-D750-4207-4F02-BDCC6EF31B24}"/>
          </ac:picMkLst>
        </pc:picChg>
        <pc:picChg chg="add mod">
          <ac:chgData name="BELLEMIN SANDRA" userId="5fe4e071-d3f4-40df-970f-ee8fcf898346" providerId="ADAL" clId="{503BA834-74E8-403B-82F3-56A5B22C3F44}" dt="2023-09-21T08:14:10.585" v="62"/>
          <ac:picMkLst>
            <pc:docMk/>
            <pc:sldMk cId="2988027995" sldId="286"/>
            <ac:picMk id="6" creationId="{25B5F471-D917-4E67-246B-31465E081C7F}"/>
          </ac:picMkLst>
        </pc:picChg>
      </pc:sldChg>
      <pc:sldChg chg="addSp delSp modSp mod modClrScheme chgLayout">
        <pc:chgData name="BELLEMIN SANDRA" userId="5fe4e071-d3f4-40df-970f-ee8fcf898346" providerId="ADAL" clId="{503BA834-74E8-403B-82F3-56A5B22C3F44}" dt="2023-09-21T08:14:17.593" v="64"/>
        <pc:sldMkLst>
          <pc:docMk/>
          <pc:sldMk cId="2019309173" sldId="287"/>
        </pc:sldMkLst>
        <pc:spChg chg="del">
          <ac:chgData name="BELLEMIN SANDRA" userId="5fe4e071-d3f4-40df-970f-ee8fcf898346" providerId="ADAL" clId="{503BA834-74E8-403B-82F3-56A5B22C3F44}" dt="2023-09-21T08:14:16.313" v="63" actId="478"/>
          <ac:spMkLst>
            <pc:docMk/>
            <pc:sldMk cId="2019309173" sldId="287"/>
            <ac:spMk id="4" creationId="{5A080DD1-93BE-9569-B525-74F02326B18F}"/>
          </ac:spMkLst>
        </pc:spChg>
        <pc:picChg chg="del">
          <ac:chgData name="BELLEMIN SANDRA" userId="5fe4e071-d3f4-40df-970f-ee8fcf898346" providerId="ADAL" clId="{503BA834-74E8-403B-82F3-56A5B22C3F44}" dt="2023-09-21T08:14:16.313" v="63" actId="478"/>
          <ac:picMkLst>
            <pc:docMk/>
            <pc:sldMk cId="2019309173" sldId="287"/>
            <ac:picMk id="2" creationId="{5A4C91F1-0E90-60CE-F294-E1BD9A7C93A0}"/>
          </ac:picMkLst>
        </pc:picChg>
        <pc:picChg chg="add mod">
          <ac:chgData name="BELLEMIN SANDRA" userId="5fe4e071-d3f4-40df-970f-ee8fcf898346" providerId="ADAL" clId="{503BA834-74E8-403B-82F3-56A5B22C3F44}" dt="2023-09-21T08:14:17.593" v="64"/>
          <ac:picMkLst>
            <pc:docMk/>
            <pc:sldMk cId="2019309173" sldId="287"/>
            <ac:picMk id="5" creationId="{C2F4B20E-DAF7-408E-47C7-4022446DB7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53C48-3551-4225-B53A-5C859042299F}"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69B26-EBB8-40F5-90D3-88FA6DE53271}" type="slidenum">
              <a:rPr lang="fr-FR" smtClean="0"/>
              <a:t>‹N°›</a:t>
            </a:fld>
            <a:endParaRPr lang="fr-FR"/>
          </a:p>
        </p:txBody>
      </p:sp>
    </p:spTree>
    <p:extLst>
      <p:ext uri="{BB962C8B-B14F-4D97-AF65-F5344CB8AC3E}">
        <p14:creationId xmlns:p14="http://schemas.microsoft.com/office/powerpoint/2010/main" val="27312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LA PHRASE </a:t>
            </a:r>
            <a:r>
              <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La phrase interrogative introduite par </a:t>
            </a:r>
            <a:r>
              <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est-ce 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51 : Les briques dans les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a:t>
            </a:fld>
            <a:endParaRPr lang="fr-FR"/>
          </a:p>
        </p:txBody>
      </p:sp>
    </p:spTree>
    <p:extLst>
      <p:ext uri="{BB962C8B-B14F-4D97-AF65-F5344CB8AC3E}">
        <p14:creationId xmlns:p14="http://schemas.microsoft.com/office/powerpoint/2010/main" val="110459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i="0" u="none" strike="noStrike" baseline="0" dirty="0">
                <a:solidFill>
                  <a:srgbClr val="211D1E"/>
                </a:solidFill>
                <a:latin typeface="FSAlbert"/>
              </a:rPr>
              <a:t>Écrire </a:t>
            </a:r>
            <a:r>
              <a:rPr lang="fr-FR" sz="1800" b="0" i="0" u="none" strike="noStrike" baseline="0" dirty="0">
                <a:solidFill>
                  <a:srgbClr val="211D1E"/>
                </a:solidFill>
                <a:latin typeface="FSAlbert"/>
              </a:rPr>
              <a:t>la locution dans une zone du tableau facile à masquer et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p>
          <a:p>
            <a:r>
              <a:rPr lang="fr-FR" sz="1800" b="0" i="0" u="none" strike="noStrike" baseline="0" dirty="0">
                <a:solidFill>
                  <a:srgbClr val="00AEEF"/>
                </a:solidFill>
                <a:latin typeface="FSAlbert"/>
              </a:rPr>
              <a:t>« Combien est-ce qu’on entend de syllabe dans [</a:t>
            </a:r>
            <a:r>
              <a:rPr lang="fr-FR" sz="1800" b="0" i="0" u="none" strike="noStrike" baseline="0" dirty="0" err="1">
                <a:solidFill>
                  <a:srgbClr val="00AEEF"/>
                </a:solidFill>
                <a:latin typeface="Times New Roman" panose="02020603050405020304" pitchFamily="18" charset="0"/>
              </a:rPr>
              <a:t>ɛskø</a:t>
            </a:r>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Est-ce que</a:t>
            </a:r>
            <a:r>
              <a:rPr lang="fr-FR" sz="1800" b="0" i="0" u="none" strike="noStrike" baseline="0" dirty="0">
                <a:solidFill>
                  <a:srgbClr val="00AEEF"/>
                </a:solidFill>
                <a:latin typeface="FSAlbert"/>
              </a:rPr>
              <a:t>) ? Combien de mots à l’écrit ? »</a:t>
            </a:r>
          </a:p>
          <a:p>
            <a:endParaRPr lang="fr-FR" sz="1800" b="0" i="0" u="none" strike="noStrike" baseline="0" dirty="0">
              <a:solidFill>
                <a:srgbClr val="00AEEF"/>
              </a:solidFill>
              <a:latin typeface="FSAlbert"/>
            </a:endParaRPr>
          </a:p>
          <a:p>
            <a:r>
              <a:rPr lang="fr-FR" sz="1800" b="1" i="0" u="sng" strike="noStrike" baseline="0" dirty="0">
                <a:solidFill>
                  <a:srgbClr val="68BD44"/>
                </a:solidFill>
                <a:latin typeface="FSAlbert"/>
              </a:rPr>
              <a:t>Réponses possibles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Il y a 2 syllabes à l’oral mais 3 mots différents à l’écrit.</a:t>
            </a:r>
          </a:p>
          <a:p>
            <a:r>
              <a:rPr lang="fr-FR" sz="1800" b="0" i="0" u="none" strike="noStrike" baseline="0" dirty="0">
                <a:solidFill>
                  <a:srgbClr val="211D1E"/>
                </a:solidFill>
                <a:latin typeface="FSAlbert"/>
              </a:rPr>
              <a:t>On reconnait le </a:t>
            </a:r>
            <a:r>
              <a:rPr lang="fr-FR" sz="1800" b="1" i="0" u="none" strike="noStrike" baseline="0" dirty="0">
                <a:solidFill>
                  <a:srgbClr val="211D1E"/>
                </a:solidFill>
                <a:latin typeface="FSAlbert"/>
              </a:rPr>
              <a:t>est </a:t>
            </a:r>
            <a:r>
              <a:rPr lang="fr-FR" sz="1800" b="0" i="0" u="none" strike="noStrike" baseline="0" dirty="0">
                <a:solidFill>
                  <a:srgbClr val="211D1E"/>
                </a:solidFill>
                <a:latin typeface="FSAlbert"/>
              </a:rPr>
              <a:t>du verbe </a:t>
            </a:r>
            <a:r>
              <a:rPr lang="fr-FR" sz="1800" b="1" i="0" u="none" strike="noStrike" baseline="0" dirty="0">
                <a:solidFill>
                  <a:srgbClr val="211D1E"/>
                </a:solidFill>
                <a:latin typeface="FSAlbert"/>
              </a:rPr>
              <a:t>être </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cf. </a:t>
            </a:r>
            <a:r>
              <a:rPr lang="fr-FR" sz="1800" b="0" i="0" u="none" strike="noStrike" baseline="0" dirty="0">
                <a:solidFill>
                  <a:srgbClr val="211D1E"/>
                </a:solidFill>
                <a:latin typeface="FSAlbert"/>
              </a:rPr>
              <a:t>leçon 43 </a:t>
            </a:r>
            <a:r>
              <a:rPr lang="fr-FR" sz="1800" b="0" i="1" u="none" strike="noStrike" baseline="0" dirty="0">
                <a:solidFill>
                  <a:srgbClr val="211D1E"/>
                </a:solidFill>
                <a:latin typeface="FSAlbert"/>
              </a:rPr>
              <a:t>Les verbes </a:t>
            </a:r>
            <a:r>
              <a:rPr lang="fr-FR" sz="1800" b="0" i="0" u="none" strike="noStrike" baseline="0" dirty="0">
                <a:solidFill>
                  <a:srgbClr val="211D1E"/>
                </a:solidFill>
                <a:latin typeface="FSAlbert"/>
              </a:rPr>
              <a:t>être</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avoir </a:t>
            </a:r>
            <a:r>
              <a:rPr lang="fr-FR" sz="1800" b="0" i="1" u="none" strike="noStrike" baseline="0" dirty="0">
                <a:solidFill>
                  <a:srgbClr val="211D1E"/>
                </a:solidFill>
                <a:latin typeface="FSAlbert"/>
              </a:rPr>
              <a:t>et </a:t>
            </a:r>
            <a:r>
              <a:rPr lang="fr-FR" sz="1800" b="0" i="0" u="none" strike="noStrike" baseline="0" dirty="0">
                <a:solidFill>
                  <a:srgbClr val="211D1E"/>
                </a:solidFill>
                <a:latin typeface="FSAlbert"/>
              </a:rPr>
              <a:t>aller </a:t>
            </a:r>
            <a:r>
              <a:rPr lang="fr-FR" sz="1800" b="0" i="1" u="none" strike="noStrike" baseline="0" dirty="0">
                <a:solidFill>
                  <a:srgbClr val="211D1E"/>
                </a:solidFill>
                <a:latin typeface="FSAlbert"/>
              </a:rPr>
              <a:t>dans la machine à conjuguer</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Après il y a un tiret. [Expliquer qu’on inverse le </a:t>
            </a:r>
            <a:r>
              <a:rPr lang="fr-FR" sz="1800" b="0" i="1" u="none" strike="noStrike" baseline="0" dirty="0">
                <a:solidFill>
                  <a:srgbClr val="211D1E"/>
                </a:solidFill>
                <a:latin typeface="FSAlbert"/>
              </a:rPr>
              <a:t>c’est</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À l’envers ça se dit « Est-ce »</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Et il y a </a:t>
            </a:r>
            <a:r>
              <a:rPr lang="fr-FR" sz="1800" b="0" i="1" u="none" strike="noStrike" baseline="0" dirty="0">
                <a:solidFill>
                  <a:srgbClr val="211D1E"/>
                </a:solidFill>
                <a:latin typeface="FSAlbert"/>
              </a:rPr>
              <a:t>que</a:t>
            </a:r>
            <a:r>
              <a:rPr lang="fr-FR" sz="1800" b="0" i="0" u="none" strike="noStrike" baseline="0" dirty="0">
                <a:solidFill>
                  <a:srgbClr val="211D1E"/>
                </a:solidFill>
                <a:latin typeface="FSAlbert"/>
              </a:rPr>
              <a:t>. </a:t>
            </a:r>
            <a:endParaRPr lang="fr-FR" b="0" i="0"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10</a:t>
            </a:fld>
            <a:endParaRPr lang="fr-FR"/>
          </a:p>
        </p:txBody>
      </p:sp>
    </p:spTree>
    <p:extLst>
      <p:ext uri="{BB962C8B-B14F-4D97-AF65-F5344CB8AC3E}">
        <p14:creationId xmlns:p14="http://schemas.microsoft.com/office/powerpoint/2010/main" val="368046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Regardez bien. Je vais cacher les mots et vous, vous allez les écrire sur votre ardoise. »</a:t>
            </a:r>
          </a:p>
          <a:p>
            <a:endPar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i="0" u="none" strike="noStrike" baseline="0" dirty="0">
                <a:solidFill>
                  <a:srgbClr val="211D1E"/>
                </a:solidFill>
                <a:latin typeface="FSAlbert"/>
              </a:rPr>
              <a:t>Répéter </a:t>
            </a:r>
            <a:r>
              <a:rPr lang="fr-FR" sz="1800" b="0" i="0" u="none" strike="noStrike" baseline="0" dirty="0">
                <a:solidFill>
                  <a:srgbClr val="211D1E"/>
                </a:solidFill>
                <a:latin typeface="FSAlbert"/>
              </a:rPr>
              <a:t>cette opération jusqu’à ce que le taux de réussite soit acceptable.</a:t>
            </a:r>
          </a:p>
          <a:p>
            <a:endParaRPr lang="fr-FR" sz="1800" b="0" i="0" u="none" strike="noStrike" baseline="0" dirty="0">
              <a:solidFill>
                <a:srgbClr val="211D1E"/>
              </a:solidFill>
              <a:latin typeface="FSAlbert"/>
            </a:endParaRPr>
          </a:p>
          <a:p>
            <a:pPr algn="l"/>
            <a:r>
              <a:rPr lang="fr-FR" sz="1800" b="1" i="1" u="none" strike="noStrike" baseline="0" dirty="0">
                <a:solidFill>
                  <a:srgbClr val="211D1E"/>
                </a:solidFill>
                <a:latin typeface="FSAlbert"/>
              </a:rPr>
              <a:t>Différenciation : </a:t>
            </a:r>
            <a:endParaRPr lang="fr-FR" sz="1800" b="1" i="1" u="none" strike="noStrike" baseline="0" dirty="0">
              <a:solidFill>
                <a:srgbClr val="000000"/>
              </a:solidFill>
              <a:latin typeface="FSAlbert"/>
            </a:endParaRPr>
          </a:p>
          <a:p>
            <a:pPr marR="7200"/>
            <a:r>
              <a:rPr lang="fr-FR" sz="1800" b="0" i="0" u="none" strike="noStrike" baseline="0" dirty="0">
                <a:solidFill>
                  <a:srgbClr val="211D1E"/>
                </a:solidFill>
                <a:latin typeface="FSAlbert"/>
              </a:rPr>
              <a:t>La difficulté essentielle consiste en l’interprétation du son-consonne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Si le procédé ne suffit pas, vous pouvez décomposer la difficulté. Vous proposez d’écrire le premier mot </a:t>
            </a:r>
            <a:r>
              <a:rPr lang="fr-FR" sz="1800" b="1" i="0" u="none" strike="noStrike" baseline="0" dirty="0">
                <a:solidFill>
                  <a:srgbClr val="211D1E"/>
                </a:solidFill>
                <a:latin typeface="FSAlbert"/>
              </a:rPr>
              <a:t>Est</a:t>
            </a:r>
            <a:r>
              <a:rPr lang="fr-FR" sz="1800" b="0" i="0" u="none" strike="noStrike" baseline="0" dirty="0">
                <a:solidFill>
                  <a:srgbClr val="211D1E"/>
                </a:solidFill>
                <a:latin typeface="FSAlbert"/>
              </a:rPr>
              <a:t>, puis les deux mots </a:t>
            </a:r>
            <a:r>
              <a:rPr lang="fr-FR" sz="1800" b="1" i="0" u="none" strike="noStrike" baseline="0" dirty="0">
                <a:solidFill>
                  <a:srgbClr val="211D1E"/>
                </a:solidFill>
                <a:latin typeface="FSAlbert"/>
              </a:rPr>
              <a:t>Est-ce</a:t>
            </a:r>
            <a:r>
              <a:rPr lang="fr-FR" sz="1800" b="0" i="0" u="none" strike="noStrike" baseline="0" dirty="0">
                <a:solidFill>
                  <a:srgbClr val="211D1E"/>
                </a:solidFill>
                <a:latin typeface="FSAlbert"/>
              </a:rPr>
              <a:t>, enfin les trois </a:t>
            </a:r>
            <a:r>
              <a:rPr lang="fr-FR" sz="1800" b="1" i="0" u="none" strike="noStrike" baseline="0" dirty="0">
                <a:solidFill>
                  <a:srgbClr val="211D1E"/>
                </a:solidFill>
                <a:latin typeface="FSAlbert"/>
              </a:rPr>
              <a:t>Est-ce que</a:t>
            </a:r>
            <a:r>
              <a:rPr lang="fr-FR" sz="1800" b="0" i="0"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11</a:t>
            </a:fld>
            <a:endParaRPr lang="fr-FR"/>
          </a:p>
        </p:txBody>
      </p:sp>
    </p:spTree>
    <p:extLst>
      <p:ext uri="{BB962C8B-B14F-4D97-AF65-F5344CB8AC3E}">
        <p14:creationId xmlns:p14="http://schemas.microsoft.com/office/powerpoint/2010/main" val="180869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Transformation et observation d’un corpus </a:t>
            </a:r>
          </a:p>
          <a:p>
            <a:endParaRPr lang="fr-FR" b="0" i="0" dirty="0"/>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800" b="0" i="0" u="none" strike="noStrike" baseline="0" dirty="0">
                <a:solidFill>
                  <a:srgbClr val="00AEEF"/>
                </a:solidFill>
                <a:latin typeface="FSAlbert"/>
              </a:rPr>
              <a:t> « Nous allons vérifier sur d’autres phrases interrogatives si ce que nous avons découvert est vrai. » </a:t>
            </a:r>
          </a:p>
          <a:p>
            <a:pPr algn="l"/>
            <a:endParaRPr lang="fr-FR" b="0" i="0" dirty="0"/>
          </a:p>
          <a:p>
            <a:pPr algn="l"/>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b="1" i="0" dirty="0"/>
              <a:t>Distribuer</a:t>
            </a:r>
            <a:r>
              <a:rPr lang="fr-FR" b="0" i="0" dirty="0"/>
              <a:t> d</a:t>
            </a:r>
            <a:r>
              <a:rPr lang="fr-FR" sz="1800" b="0" i="0" u="none" strike="noStrike" baseline="0" dirty="0">
                <a:solidFill>
                  <a:srgbClr val="211D1E"/>
                </a:solidFill>
                <a:latin typeface="FSAlbert"/>
              </a:rPr>
              <a:t>’abord la </a:t>
            </a:r>
            <a:r>
              <a:rPr lang="fr-FR" sz="1800" b="1" i="0" u="none" strike="noStrike" baseline="0" dirty="0">
                <a:solidFill>
                  <a:srgbClr val="211D1E"/>
                </a:solidFill>
                <a:latin typeface="FSAlbert"/>
              </a:rPr>
              <a:t>1</a:t>
            </a:r>
            <a:r>
              <a:rPr lang="fr-FR" sz="1800" b="1" i="0" u="none" strike="noStrike" baseline="30000" dirty="0">
                <a:solidFill>
                  <a:srgbClr val="211D1E"/>
                </a:solidFill>
                <a:latin typeface="FSAlbert"/>
              </a:rPr>
              <a:t>re</a:t>
            </a:r>
            <a:r>
              <a:rPr lang="fr-FR" sz="1800" b="1" i="0" u="none" strike="noStrike" baseline="0" dirty="0">
                <a:solidFill>
                  <a:srgbClr val="211D1E"/>
                </a:solidFill>
                <a:latin typeface="FSAlbert"/>
              </a:rPr>
              <a:t> série de phrases </a:t>
            </a:r>
            <a:r>
              <a:rPr lang="fr-FR" sz="1800" b="0" i="0" u="none" strike="noStrike" baseline="0" dirty="0">
                <a:solidFill>
                  <a:srgbClr val="211D1E"/>
                </a:solidFill>
                <a:latin typeface="FSAlbert"/>
              </a:rPr>
              <a:t>(cf. </a:t>
            </a:r>
            <a:r>
              <a:rPr lang="fr-FR" sz="1800" b="0" i="1" u="none" strike="noStrike" baseline="0" dirty="0">
                <a:solidFill>
                  <a:srgbClr val="211D1E"/>
                </a:solidFill>
                <a:latin typeface="FSAlbert"/>
              </a:rPr>
              <a:t>Fichier photocopiable</a:t>
            </a:r>
            <a:r>
              <a:rPr lang="fr-FR" sz="1800" b="0" i="0" u="none" strike="noStrike" baseline="0" dirty="0">
                <a:solidFill>
                  <a:srgbClr val="211D1E"/>
                </a:solidFill>
                <a:latin typeface="FSAlbert"/>
              </a:rPr>
              <a:t>).</a:t>
            </a:r>
          </a:p>
          <a:p>
            <a:r>
              <a:rPr lang="fr-FR" sz="1800" b="0" i="0" u="none" strike="noStrike" baseline="0" dirty="0">
                <a:solidFill>
                  <a:srgbClr val="00AEEF"/>
                </a:solidFill>
                <a:latin typeface="FSAlbert"/>
              </a:rPr>
              <a:t>« Trouvez la phrase déclarative qui correspond à chacune des phrases interrogatives. »</a:t>
            </a:r>
            <a:endParaRPr lang="fr-FR" b="0" i="0"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12</a:t>
            </a:fld>
            <a:endParaRPr lang="fr-FR"/>
          </a:p>
        </p:txBody>
      </p:sp>
    </p:spTree>
    <p:extLst>
      <p:ext uri="{BB962C8B-B14F-4D97-AF65-F5344CB8AC3E}">
        <p14:creationId xmlns:p14="http://schemas.microsoft.com/office/powerpoint/2010/main" val="384678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u="none" dirty="0"/>
              <a:t>Réponse attendue</a:t>
            </a:r>
            <a:r>
              <a:rPr lang="fr-FR" b="0" i="1" u="none" dirty="0"/>
              <a:t> pour la </a:t>
            </a:r>
            <a:r>
              <a:rPr lang="fr-FR" i="1" u="none" dirty="0"/>
              <a:t>1</a:t>
            </a:r>
            <a:r>
              <a:rPr lang="fr-FR" i="1" u="none" baseline="30000" dirty="0"/>
              <a:t>re</a:t>
            </a:r>
            <a:r>
              <a:rPr lang="fr-FR" i="1" u="none" dirty="0"/>
              <a:t> série de phrases.</a:t>
            </a:r>
            <a:r>
              <a:rPr lang="fr-FR" b="1" i="1" u="none" dirty="0"/>
              <a:t> </a:t>
            </a:r>
          </a:p>
          <a:p>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13</a:t>
            </a:fld>
            <a:endParaRPr lang="fr-FR"/>
          </a:p>
        </p:txBody>
      </p:sp>
    </p:spTree>
    <p:extLst>
      <p:ext uri="{BB962C8B-B14F-4D97-AF65-F5344CB8AC3E}">
        <p14:creationId xmlns:p14="http://schemas.microsoft.com/office/powerpoint/2010/main" val="3978154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i="0" dirty="0"/>
              <a:t>Distribuer</a:t>
            </a:r>
            <a:r>
              <a:rPr lang="fr-FR" sz="1800" b="0" i="0" dirty="0"/>
              <a:t> ensuite la </a:t>
            </a:r>
            <a:r>
              <a:rPr lang="fr-FR" sz="1800" b="1" i="0" u="none" strike="noStrike" baseline="0" dirty="0">
                <a:solidFill>
                  <a:srgbClr val="211D1E"/>
                </a:solidFill>
                <a:latin typeface="FSAlbert"/>
              </a:rPr>
              <a:t>2</a:t>
            </a:r>
            <a:r>
              <a:rPr lang="fr-FR" sz="1800" b="1" i="0" u="none" strike="noStrike" baseline="30000" dirty="0">
                <a:solidFill>
                  <a:srgbClr val="211D1E"/>
                </a:solidFill>
                <a:latin typeface="FSAlbert"/>
              </a:rPr>
              <a:t>de</a:t>
            </a:r>
            <a:r>
              <a:rPr lang="fr-FR" sz="1800" b="1" i="0" u="none" strike="noStrike" baseline="0" dirty="0">
                <a:solidFill>
                  <a:srgbClr val="211D1E"/>
                </a:solidFill>
                <a:latin typeface="FSAlbert"/>
              </a:rPr>
              <a:t> série de phrases </a:t>
            </a:r>
            <a:r>
              <a:rPr lang="fr-FR" sz="1800" b="0" i="0" u="none" strike="noStrike" baseline="0" dirty="0">
                <a:solidFill>
                  <a:srgbClr val="211D1E"/>
                </a:solidFill>
                <a:latin typeface="FSAlbert"/>
              </a:rPr>
              <a:t>(cf. </a:t>
            </a:r>
            <a:r>
              <a:rPr lang="fr-FR" sz="1800" b="0" i="1" u="none" strike="noStrike" baseline="0" dirty="0">
                <a:solidFill>
                  <a:srgbClr val="211D1E"/>
                </a:solidFill>
                <a:latin typeface="FSAlbert"/>
              </a:rPr>
              <a:t>Fichier photocopiable</a:t>
            </a:r>
            <a:r>
              <a:rPr lang="fr-FR" sz="1800" b="0" i="0" u="none" strike="noStrike" baseline="0" dirty="0">
                <a:solidFill>
                  <a:srgbClr val="211D1E"/>
                </a:solidFill>
                <a:latin typeface="FSAlbert"/>
              </a:rPr>
              <a:t>).</a:t>
            </a:r>
          </a:p>
          <a:p>
            <a:endParaRPr lang="fr-FR" sz="1800" b="0" i="0" u="none" strike="noStrike" baseline="0" dirty="0">
              <a:solidFill>
                <a:srgbClr val="211D1E"/>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Trouvez la phrase interrogative qui correspond à chaque phrase déclarative. </a:t>
            </a:r>
          </a:p>
          <a:p>
            <a:r>
              <a:rPr lang="fr-FR" sz="1800" b="0" i="0" u="none" strike="noStrike" baseline="0" dirty="0">
                <a:solidFill>
                  <a:srgbClr val="00AEEF"/>
                </a:solidFill>
                <a:latin typeface="FSAlbert"/>
              </a:rPr>
              <a:t>Pour toutes ces phrases, soulignez en vert les briques-sujets et en rouge les briques du verbe.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14</a:t>
            </a:fld>
            <a:endParaRPr lang="fr-FR"/>
          </a:p>
        </p:txBody>
      </p:sp>
    </p:spTree>
    <p:extLst>
      <p:ext uri="{BB962C8B-B14F-4D97-AF65-F5344CB8AC3E}">
        <p14:creationId xmlns:p14="http://schemas.microsoft.com/office/powerpoint/2010/main" val="311462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u="none" dirty="0"/>
              <a:t>Réponse attendue</a:t>
            </a:r>
            <a:r>
              <a:rPr lang="fr-FR" b="0" i="1" u="none" dirty="0"/>
              <a:t> pour la </a:t>
            </a:r>
            <a:r>
              <a:rPr lang="fr-FR" sz="1200" b="1" i="1" u="none" strike="noStrike" baseline="0" dirty="0">
                <a:solidFill>
                  <a:srgbClr val="211D1E"/>
                </a:solidFill>
                <a:latin typeface="FSAlbert"/>
              </a:rPr>
              <a:t>2</a:t>
            </a:r>
            <a:r>
              <a:rPr lang="fr-FR" sz="1200" b="1" i="1" u="none" strike="noStrike" baseline="30000" dirty="0">
                <a:solidFill>
                  <a:srgbClr val="211D1E"/>
                </a:solidFill>
                <a:latin typeface="FSAlbert"/>
              </a:rPr>
              <a:t>de</a:t>
            </a:r>
            <a:r>
              <a:rPr lang="fr-FR" sz="1200" b="1" i="1" u="none" strike="noStrike" baseline="0" dirty="0">
                <a:solidFill>
                  <a:srgbClr val="211D1E"/>
                </a:solidFill>
                <a:latin typeface="FSAlbert"/>
              </a:rPr>
              <a:t> série </a:t>
            </a:r>
            <a:r>
              <a:rPr lang="fr-FR" sz="1200" b="0" i="1" u="none" strike="noStrike" baseline="0" dirty="0">
                <a:solidFill>
                  <a:srgbClr val="211D1E"/>
                </a:solidFill>
                <a:latin typeface="FSAlbert"/>
              </a:rPr>
              <a:t>de phrases.</a:t>
            </a:r>
            <a:r>
              <a:rPr lang="fr-FR" sz="1800" b="0" i="1" u="none" strike="noStrike" baseline="0" dirty="0">
                <a:solidFill>
                  <a:srgbClr val="0065B3"/>
                </a:solidFill>
                <a:latin typeface="FSAlbert"/>
              </a:rPr>
              <a:t>	</a:t>
            </a:r>
          </a:p>
          <a:p>
            <a:endParaRPr lang="fr-FR" dirty="0"/>
          </a:p>
          <a:p>
            <a:pPr algn="l"/>
            <a:r>
              <a:rPr lang="fr-FR" b="1" i="1" dirty="0"/>
              <a:t>Différenciation : </a:t>
            </a:r>
            <a:endParaRPr lang="fr-FR" sz="1800" b="1" i="1" u="none" strike="noStrike" baseline="0" dirty="0">
              <a:solidFill>
                <a:srgbClr val="000000"/>
              </a:solidFill>
              <a:latin typeface="FSAlbert"/>
            </a:endParaRPr>
          </a:p>
          <a:p>
            <a:pPr marR="7200"/>
            <a:r>
              <a:rPr lang="fr-FR" sz="1800" b="0" i="0" u="none" strike="noStrike" baseline="0" dirty="0">
                <a:solidFill>
                  <a:srgbClr val="211D1E"/>
                </a:solidFill>
                <a:latin typeface="FSAlbert"/>
              </a:rPr>
              <a:t>Les élèves qui ont des difficultés avec le découpage en briques et la transformation peuvent être regroupés avec l’enseignant pour réaliser ce travail.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15</a:t>
            </a:fld>
            <a:endParaRPr lang="fr-FR"/>
          </a:p>
        </p:txBody>
      </p:sp>
    </p:spTree>
    <p:extLst>
      <p:ext uri="{BB962C8B-B14F-4D97-AF65-F5344CB8AC3E}">
        <p14:creationId xmlns:p14="http://schemas.microsoft.com/office/powerpoint/2010/main" val="811592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Sur ces phrases, on voit les mêmes choses que celles qu’on avait vues – seulement le </a:t>
            </a:r>
            <a:r>
              <a:rPr lang="fr-FR" sz="1800" b="1" i="0" u="none" strike="noStrike" baseline="0" dirty="0">
                <a:solidFill>
                  <a:srgbClr val="00AEEF"/>
                </a:solidFill>
                <a:latin typeface="FSAlbert"/>
              </a:rPr>
              <a:t>que </a:t>
            </a:r>
            <a:r>
              <a:rPr lang="fr-FR" sz="1800" b="0" i="0" u="none" strike="noStrike" baseline="0" dirty="0">
                <a:solidFill>
                  <a:srgbClr val="00AEEF"/>
                </a:solidFill>
                <a:latin typeface="FSAlbert"/>
              </a:rPr>
              <a:t>devient </a:t>
            </a:r>
            <a:r>
              <a:rPr lang="fr-FR" sz="1800" b="1" i="0" u="none" strike="noStrike" baseline="0" dirty="0">
                <a:solidFill>
                  <a:srgbClr val="00AEEF"/>
                </a:solidFill>
                <a:latin typeface="FSAlbert"/>
              </a:rPr>
              <a:t>qu’ </a:t>
            </a:r>
            <a:r>
              <a:rPr lang="fr-FR" sz="1800" b="0" i="0" u="none" strike="noStrike" baseline="0" dirty="0">
                <a:solidFill>
                  <a:srgbClr val="00AEEF"/>
                </a:solidFill>
                <a:latin typeface="FSAlbert"/>
              </a:rPr>
              <a:t>devant une voyelle.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16</a:t>
            </a:fld>
            <a:endParaRPr lang="fr-FR"/>
          </a:p>
        </p:txBody>
      </p:sp>
    </p:spTree>
    <p:extLst>
      <p:ext uri="{BB962C8B-B14F-4D97-AF65-F5344CB8AC3E}">
        <p14:creationId xmlns:p14="http://schemas.microsoft.com/office/powerpoint/2010/main" val="589999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rPr>
              <a:t>« Dans la leçon </a:t>
            </a: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briques dans les questions</a:t>
            </a:r>
            <a:r>
              <a:rPr lang="fr-FR" sz="1800" dirty="0">
                <a:effectLst/>
                <a:latin typeface="Times New Roman" panose="02020603050405020304" pitchFamily="18" charset="0"/>
                <a:ea typeface="Calibri" panose="020F0502020204030204" pitchFamily="34" charset="0"/>
              </a:rPr>
              <a:t>, qu’avons-nous appris ? »</a:t>
            </a:r>
          </a:p>
          <a:p>
            <a:endParaRPr lang="fr-FR" sz="1800" b="1" u="sng" dirty="0">
              <a:effectLst/>
              <a:latin typeface="Times New Roman" panose="02020603050405020304" pitchFamily="18" charset="0"/>
              <a:ea typeface="Calibri" panose="020F0502020204030204" pitchFamily="34" charset="0"/>
            </a:endParaRP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a:t>
            </a:r>
            <a:r>
              <a:rPr lang="fr-FR" sz="1800" dirty="0">
                <a:effectLst/>
                <a:latin typeface="Times New Roman" panose="02020603050405020304" pitchFamily="18" charset="0"/>
                <a:ea typeface="Calibri" panose="020F0502020204030204" pitchFamily="34" charset="0"/>
              </a:rPr>
              <a:t> : On a appris que :</a:t>
            </a:r>
          </a:p>
          <a:p>
            <a:pPr marL="285750" indent="-285750">
              <a:buFontTx/>
              <a:buChar char="-"/>
            </a:pPr>
            <a:r>
              <a:rPr lang="fr-FR" sz="1800" b="0" i="0" u="none" strike="noStrike" baseline="0" dirty="0">
                <a:solidFill>
                  <a:srgbClr val="211D1E"/>
                </a:solidFill>
                <a:latin typeface="FSAlbert"/>
              </a:rPr>
              <a:t>Les </a:t>
            </a:r>
            <a:r>
              <a:rPr lang="fr-FR" sz="1800" b="1" i="0" u="none" strike="noStrike" baseline="0" dirty="0">
                <a:solidFill>
                  <a:srgbClr val="211D1E"/>
                </a:solidFill>
                <a:latin typeface="FSAlbert"/>
              </a:rPr>
              <a:t>phrases déclaratives </a:t>
            </a:r>
            <a:r>
              <a:rPr lang="fr-FR" sz="1800" b="0" i="0" u="none" strike="noStrike" baseline="0" dirty="0">
                <a:solidFill>
                  <a:srgbClr val="211D1E"/>
                </a:solidFill>
                <a:latin typeface="FSAlbert"/>
              </a:rPr>
              <a:t>sont construites dans l'ordre suivant : </a:t>
            </a:r>
            <a:r>
              <a:rPr lang="fr-FR" sz="1800" b="1" i="0" u="none" strike="noStrike" baseline="0" dirty="0">
                <a:solidFill>
                  <a:srgbClr val="211D1E"/>
                </a:solidFill>
                <a:latin typeface="FSAlbert"/>
              </a:rPr>
              <a:t>une brique-sujet puis une brique du verbe</a:t>
            </a:r>
            <a:r>
              <a:rPr lang="fr-FR" sz="1800" b="0" i="0" u="none" strike="noStrike" baseline="0" dirty="0">
                <a:solidFill>
                  <a:srgbClr val="211D1E"/>
                </a:solidFill>
                <a:latin typeface="FSAlbert"/>
              </a:rPr>
              <a:t>. Dans cette phrase, quelque chose est déclaré. La phrase commence par une majuscule et se termine par un point. </a:t>
            </a:r>
          </a:p>
          <a:p>
            <a:pPr marL="285750" indent="-285750">
              <a:buFontTx/>
              <a:buChar char="-"/>
            </a:pPr>
            <a:r>
              <a:rPr lang="fr-FR" sz="1800" b="0" i="0" u="none" strike="noStrike" baseline="0" dirty="0">
                <a:solidFill>
                  <a:srgbClr val="211D1E"/>
                </a:solidFill>
                <a:latin typeface="FSAlbert"/>
              </a:rPr>
              <a:t>Les phrases </a:t>
            </a:r>
            <a:r>
              <a:rPr lang="fr-FR" sz="1800" b="1" i="0" u="none" strike="noStrike" baseline="0" dirty="0">
                <a:solidFill>
                  <a:srgbClr val="211D1E"/>
                </a:solidFill>
                <a:latin typeface="FSAlbert"/>
              </a:rPr>
              <a:t>interrogatives </a:t>
            </a:r>
            <a:r>
              <a:rPr lang="fr-FR" sz="1800" b="0" i="0" u="none" strike="noStrike" baseline="0" dirty="0">
                <a:solidFill>
                  <a:srgbClr val="211D1E"/>
                </a:solidFill>
                <a:latin typeface="FSAlbert"/>
              </a:rPr>
              <a:t>sont souvent construites d’abord avec </a:t>
            </a:r>
            <a:r>
              <a:rPr lang="fr-FR" sz="1800" b="1" i="0" u="none" strike="noStrike" baseline="0" dirty="0">
                <a:solidFill>
                  <a:srgbClr val="211D1E"/>
                </a:solidFill>
                <a:latin typeface="FSAlbert"/>
              </a:rPr>
              <a:t>Est-ce que </a:t>
            </a:r>
            <a:r>
              <a:rPr lang="fr-FR" sz="1800" b="0" i="0" u="none" strike="noStrike" baseline="0" dirty="0">
                <a:solidFill>
                  <a:srgbClr val="211D1E"/>
                </a:solidFill>
                <a:latin typeface="FSAlbert"/>
              </a:rPr>
              <a:t>puis la brique-sujet puis la brique du verbe. La brique-sujet n’est pas le tout premier morceau de la phrase.</a:t>
            </a:r>
          </a:p>
          <a:p>
            <a:pPr marL="0" indent="0">
              <a:buFontTx/>
              <a:buNone/>
            </a:pPr>
            <a:r>
              <a:rPr lang="fr-FR" sz="1800" b="0" i="0" u="none" strike="noStrike" baseline="0" dirty="0">
                <a:solidFill>
                  <a:srgbClr val="211D1E"/>
                </a:solidFill>
                <a:latin typeface="FSAlbert"/>
              </a:rPr>
              <a:t>Dans ce type de phrases, on pose une question, on interroge. </a:t>
            </a:r>
          </a:p>
          <a:p>
            <a:pPr marL="0" indent="0">
              <a:buFontTx/>
              <a:buNone/>
            </a:pPr>
            <a:r>
              <a:rPr lang="fr-FR" sz="1800" b="0" i="0" u="none" strike="noStrike" baseline="0" dirty="0">
                <a:solidFill>
                  <a:srgbClr val="211D1E"/>
                </a:solidFill>
                <a:latin typeface="FSAlbert"/>
              </a:rPr>
              <a:t>La phrase commence par une majuscule et se termine par un </a:t>
            </a:r>
            <a:r>
              <a:rPr lang="fr-FR" sz="1800" b="1" i="0" u="none" strike="noStrike" baseline="0" dirty="0">
                <a:solidFill>
                  <a:srgbClr val="211D1E"/>
                </a:solidFill>
                <a:latin typeface="FSAlbert"/>
              </a:rPr>
              <a:t>point d’interrogation</a:t>
            </a:r>
            <a:r>
              <a:rPr lang="fr-FR" sz="1800" b="0" i="0"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17</a:t>
            </a:fld>
            <a:endParaRPr lang="fr-FR"/>
          </a:p>
        </p:txBody>
      </p:sp>
    </p:spTree>
    <p:extLst>
      <p:ext uri="{BB962C8B-B14F-4D97-AF65-F5344CB8AC3E}">
        <p14:creationId xmlns:p14="http://schemas.microsoft.com/office/powerpoint/2010/main" val="204188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Quels sont les nouveaux mots de la grammaire que vous retenez ? Quels exemples vous aideront à vous en souvenir ?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r>
              <a:rPr lang="fr-FR" sz="1800" b="0" i="0" u="none" strike="noStrike" baseline="0" dirty="0">
                <a:solidFill>
                  <a:srgbClr val="211D1E"/>
                </a:solidFill>
                <a:latin typeface="FSAlbert"/>
              </a:rPr>
              <a:t>phrase déclarative, interrogative, point d’interrogation.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18</a:t>
            </a:fld>
            <a:endParaRPr lang="fr-FR"/>
          </a:p>
        </p:txBody>
      </p:sp>
    </p:spTree>
    <p:extLst>
      <p:ext uri="{BB962C8B-B14F-4D97-AF65-F5344CB8AC3E}">
        <p14:creationId xmlns:p14="http://schemas.microsoft.com/office/powerpoint/2010/main" val="204599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19</a:t>
            </a:fld>
            <a:endParaRPr lang="fr-FR"/>
          </a:p>
        </p:txBody>
      </p:sp>
    </p:spTree>
    <p:extLst>
      <p:ext uri="{BB962C8B-B14F-4D97-AF65-F5344CB8AC3E}">
        <p14:creationId xmlns:p14="http://schemas.microsoft.com/office/powerpoint/2010/main" val="253546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b="1" i="1" dirty="0"/>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Que savez-vous sur les briques de la phrase ? » </a:t>
            </a:r>
          </a:p>
          <a:p>
            <a:endParaRPr lang="fr-FR" sz="1800" b="0" i="0" u="none" strike="noStrike" baseline="0" dirty="0">
              <a:solidFill>
                <a:srgbClr val="00AEEF"/>
              </a:solidFill>
              <a:latin typeface="FSAlbert"/>
            </a:endParaRPr>
          </a:p>
          <a:p>
            <a:r>
              <a:rPr lang="fr-FR" sz="1800" b="1" i="0" u="sng" strike="noStrike" baseline="0" dirty="0">
                <a:solidFill>
                  <a:srgbClr val="68BD44"/>
                </a:solidFill>
                <a:latin typeface="FSAlbert"/>
              </a:rPr>
              <a:t>Réponse attendue </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cf. </a:t>
            </a:r>
            <a:r>
              <a:rPr lang="fr-FR" sz="1800" b="0" i="0" u="none" strike="noStrike" baseline="0" dirty="0">
                <a:solidFill>
                  <a:srgbClr val="211D1E"/>
                </a:solidFill>
                <a:latin typeface="FSAlbert"/>
              </a:rPr>
              <a:t>leçons 15 </a:t>
            </a:r>
            <a:r>
              <a:rPr lang="fr-FR" sz="1800" b="0" i="1" u="none" strike="noStrike" baseline="0" dirty="0">
                <a:solidFill>
                  <a:srgbClr val="211D1E"/>
                </a:solidFill>
                <a:latin typeface="FSAlbert"/>
              </a:rPr>
              <a:t>Les briques de la phrase (1) </a:t>
            </a:r>
            <a:r>
              <a:rPr lang="fr-FR" sz="1800" b="0" i="0" u="none" strike="noStrike" baseline="0" dirty="0">
                <a:solidFill>
                  <a:srgbClr val="211D1E"/>
                </a:solidFill>
                <a:latin typeface="FSAlbert"/>
              </a:rPr>
              <a:t>et 38 </a:t>
            </a:r>
            <a:r>
              <a:rPr lang="fr-FR" sz="1800" b="0" i="1" u="none" strike="noStrike" baseline="0" dirty="0">
                <a:solidFill>
                  <a:srgbClr val="211D1E"/>
                </a:solidFill>
                <a:latin typeface="FSAlbert"/>
              </a:rPr>
              <a:t>Les briques-sujets</a:t>
            </a:r>
            <a:r>
              <a:rPr lang="fr-FR" sz="1800" b="0" i="0" u="none" strike="noStrike" baseline="0" dirty="0">
                <a:solidFill>
                  <a:srgbClr val="211D1E"/>
                </a:solidFill>
                <a:latin typeface="FSAlbert"/>
              </a:rPr>
              <a:t>) : </a:t>
            </a:r>
          </a:p>
          <a:p>
            <a:r>
              <a:rPr lang="fr-FR" sz="1800" b="0" i="0" u="none" strike="noStrike" baseline="0" dirty="0">
                <a:solidFill>
                  <a:srgbClr val="211D1E"/>
                </a:solidFill>
                <a:latin typeface="FSAlbert"/>
              </a:rPr>
              <a:t>Elles sont deux : la brique-sujet puis la brique du verbe.</a:t>
            </a:r>
          </a:p>
          <a:p>
            <a:r>
              <a:rPr lang="fr-FR" sz="1800" b="0" i="0" u="none" strike="noStrike" baseline="0" dirty="0">
                <a:solidFill>
                  <a:srgbClr val="211D1E"/>
                </a:solidFill>
                <a:latin typeface="FSAlbert"/>
              </a:rPr>
              <a:t>Le verbe est au début de la brique du verbe. </a:t>
            </a:r>
          </a:p>
          <a:p>
            <a:r>
              <a:rPr lang="fr-FR" sz="1800" b="0" i="0" u="none" strike="noStrike" baseline="0" dirty="0">
                <a:solidFill>
                  <a:srgbClr val="211D1E"/>
                </a:solidFill>
                <a:latin typeface="FSAlbert"/>
              </a:rPr>
              <a:t>La brique-sujet est courte (pronom personnel ou nom propre) ou plus longue (groupe du nom).</a:t>
            </a:r>
          </a:p>
          <a:p>
            <a:r>
              <a:rPr lang="fr-FR" sz="1800" b="0" i="0" u="none" strike="noStrike" baseline="0" dirty="0">
                <a:solidFill>
                  <a:srgbClr val="211D1E"/>
                </a:solidFill>
                <a:latin typeface="FSAlbert"/>
              </a:rPr>
              <a:t>Les deux briques s’accordent : le verbe de la brique du verbe se met à la même personne 1, 2, 3, 4, 5 ou 6 que la brique-sujet. </a:t>
            </a:r>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a:t>
            </a:fld>
            <a:endParaRPr lang="fr-FR"/>
          </a:p>
        </p:txBody>
      </p:sp>
    </p:spTree>
    <p:extLst>
      <p:ext uri="{BB962C8B-B14F-4D97-AF65-F5344CB8AC3E}">
        <p14:creationId xmlns:p14="http://schemas.microsoft.com/office/powerpoint/2010/main" val="231101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1" i="0" u="none" strike="noStrike" baseline="0" dirty="0">
                <a:solidFill>
                  <a:srgbClr val="00AEEF"/>
                </a:solidFill>
                <a:latin typeface="FSAlbert"/>
              </a:rPr>
              <a:t>Distribuer</a:t>
            </a:r>
            <a:r>
              <a:rPr lang="fr-FR" sz="1800" b="0" i="0" u="none" strike="noStrike" baseline="0" dirty="0">
                <a:solidFill>
                  <a:srgbClr val="00AEEF"/>
                </a:solidFill>
                <a:latin typeface="FSAlbert"/>
              </a:rPr>
              <a:t> la trace écrite à compléter (cf. </a:t>
            </a:r>
            <a:r>
              <a:rPr lang="fr-FR" sz="1800" b="0" i="1" u="none" strike="noStrike" baseline="0" dirty="0">
                <a:solidFill>
                  <a:srgbClr val="00AEEF"/>
                </a:solidFill>
                <a:latin typeface="FSAlbert"/>
              </a:rPr>
              <a:t>Fichier </a:t>
            </a:r>
            <a:r>
              <a:rPr lang="fr-FR" sz="1800" b="0" i="1" u="none" strike="noStrike" baseline="0">
                <a:solidFill>
                  <a:srgbClr val="00AEEF"/>
                </a:solidFill>
                <a:latin typeface="FSAlbert"/>
              </a:rPr>
              <a:t>photocopiable</a:t>
            </a:r>
            <a:r>
              <a:rPr lang="fr-FR" sz="1800" b="0" i="0" u="none" strike="noStrike" baseline="0">
                <a:solidFill>
                  <a:srgbClr val="00AEEF"/>
                </a:solidFill>
                <a:latin typeface="FSAlbert"/>
              </a:rPr>
              <a:t>).</a:t>
            </a:r>
          </a:p>
          <a:p>
            <a:pPr marL="0" indent="0">
              <a:buFont typeface="Wingdings 3" panose="05040102010807070707" pitchFamily="18" charset="2"/>
              <a:buNone/>
            </a:pPr>
            <a:endParaRPr lang="fr-FR" sz="1800" b="0" i="0" u="none" strike="noStrike" baseline="0" dirty="0">
              <a:solidFill>
                <a:srgbClr val="00AEEF"/>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Voilà votre trace écrite. Vous allez compléter les trous et ajouter les couleurs. </a:t>
            </a:r>
          </a:p>
          <a:p>
            <a:r>
              <a:rPr lang="fr-FR" sz="1800" b="1" i="0" u="none" strike="noStrike" baseline="0" dirty="0">
                <a:solidFill>
                  <a:srgbClr val="00AEEF"/>
                </a:solidFill>
                <a:latin typeface="FSAlbert"/>
              </a:rPr>
              <a:t>Avec le crayon noir</a:t>
            </a:r>
            <a:r>
              <a:rPr lang="fr-FR" sz="1800" b="0" i="0" u="none" strike="noStrike" baseline="0" dirty="0">
                <a:solidFill>
                  <a:srgbClr val="00AEEF"/>
                </a:solidFill>
                <a:latin typeface="FSAlbert"/>
              </a:rPr>
              <a:t>, écrivez au bon endroit </a:t>
            </a:r>
            <a:r>
              <a:rPr lang="fr-FR" sz="1800" b="1" i="0" u="none" strike="noStrike" baseline="0" dirty="0">
                <a:solidFill>
                  <a:srgbClr val="00AEEF"/>
                </a:solidFill>
                <a:latin typeface="FSAlbert"/>
              </a:rPr>
              <a:t>déclarative </a:t>
            </a:r>
            <a:r>
              <a:rPr lang="fr-FR" sz="1800" b="0" i="0" u="none" strike="noStrike" baseline="0" dirty="0">
                <a:solidFill>
                  <a:srgbClr val="00AEEF"/>
                </a:solidFill>
                <a:latin typeface="FSAlbert"/>
              </a:rPr>
              <a:t>et </a:t>
            </a:r>
            <a:r>
              <a:rPr lang="fr-FR" sz="1800" b="1" i="0" u="none" strike="noStrike" baseline="0" dirty="0">
                <a:solidFill>
                  <a:srgbClr val="00AEEF"/>
                </a:solidFill>
                <a:latin typeface="FSAlbert"/>
              </a:rPr>
              <a:t>interrogative</a:t>
            </a:r>
            <a:r>
              <a:rPr lang="fr-FR" sz="1800" b="0" i="0" u="none" strike="noStrike" baseline="0" dirty="0">
                <a:solidFill>
                  <a:srgbClr val="00AEEF"/>
                </a:solidFill>
                <a:latin typeface="FSAlbert"/>
              </a:rPr>
              <a:t>. </a:t>
            </a:r>
          </a:p>
          <a:p>
            <a:r>
              <a:rPr lang="fr-FR" sz="1800" b="1" i="0" u="none" strike="noStrike" baseline="0" dirty="0">
                <a:solidFill>
                  <a:srgbClr val="00AEEF"/>
                </a:solidFill>
                <a:latin typeface="FSAlbert"/>
              </a:rPr>
              <a:t>Avec le crayon vert</a:t>
            </a:r>
            <a:r>
              <a:rPr lang="fr-FR" sz="1800" b="0" i="0" u="none" strike="noStrike" baseline="0" dirty="0">
                <a:solidFill>
                  <a:srgbClr val="00AEEF"/>
                </a:solidFill>
                <a:latin typeface="FSAlbert"/>
              </a:rPr>
              <a:t>, soulignez les briques-sujets. Avec le crayon rouge, soulignez les briques du verbe. </a:t>
            </a:r>
          </a:p>
          <a:p>
            <a:r>
              <a:rPr lang="fr-FR" sz="1800" b="1" i="0" u="none" strike="noStrike" baseline="0" dirty="0">
                <a:solidFill>
                  <a:srgbClr val="00AEEF"/>
                </a:solidFill>
                <a:latin typeface="FSAlbert"/>
              </a:rPr>
              <a:t>Avec le crayon bleu</a:t>
            </a:r>
            <a:r>
              <a:rPr lang="fr-FR" sz="1800" b="0" i="0" u="none" strike="noStrike" baseline="0" dirty="0">
                <a:solidFill>
                  <a:srgbClr val="00AEEF"/>
                </a:solidFill>
                <a:latin typeface="FSAlbert"/>
              </a:rPr>
              <a:t>, soulignez les mots </a:t>
            </a:r>
            <a:r>
              <a:rPr lang="fr-FR" sz="1800" b="1" i="0" u="none" strike="noStrike" baseline="0" dirty="0">
                <a:solidFill>
                  <a:srgbClr val="00AEEF"/>
                </a:solidFill>
                <a:latin typeface="FSAlbert"/>
              </a:rPr>
              <a:t>Est-ce que</a:t>
            </a:r>
            <a:r>
              <a:rPr lang="fr-FR" sz="1800" b="0" i="0" u="none" strike="noStrike" baseline="0" dirty="0">
                <a:solidFill>
                  <a:srgbClr val="00AEEF"/>
                </a:solidFill>
                <a:latin typeface="FSAlbert"/>
              </a:rPr>
              <a:t>. Coloriez légèrement les points à la fin des phrases. » </a:t>
            </a:r>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20</a:t>
            </a:fld>
            <a:endParaRPr lang="fr-FR"/>
          </a:p>
        </p:txBody>
      </p:sp>
    </p:spTree>
    <p:extLst>
      <p:ext uri="{BB962C8B-B14F-4D97-AF65-F5344CB8AC3E}">
        <p14:creationId xmlns:p14="http://schemas.microsoft.com/office/powerpoint/2010/main" val="3244103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6 page 9. </a:t>
            </a:r>
          </a:p>
          <a:p>
            <a:endParaRPr lang="fr-FR" b="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21</a:t>
            </a:fld>
            <a:endParaRPr lang="fr-FR"/>
          </a:p>
        </p:txBody>
      </p:sp>
    </p:spTree>
    <p:extLst>
      <p:ext uri="{BB962C8B-B14F-4D97-AF65-F5344CB8AC3E}">
        <p14:creationId xmlns:p14="http://schemas.microsoft.com/office/powerpoint/2010/main" val="2318911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marL="285750" indent="-285750">
              <a:buFont typeface="Wingdings" panose="05000000000000000000" pitchFamily="2" charset="2"/>
              <a:buChar char="à"/>
            </a:pPr>
            <a:r>
              <a:rPr lang="fr-FR" sz="1800" b="0" i="0" u="none" strike="noStrike" baseline="0" dirty="0">
                <a:solidFill>
                  <a:srgbClr val="211D1E"/>
                </a:solidFill>
                <a:latin typeface="FSAlbert"/>
              </a:rPr>
              <a:t>Non </a:t>
            </a:r>
          </a:p>
          <a:p>
            <a:pPr marL="285750" indent="-285750">
              <a:buFont typeface="Wingdings" panose="05000000000000000000" pitchFamily="2" charset="2"/>
              <a:buChar char="à"/>
            </a:pPr>
            <a:r>
              <a:rPr lang="fr-FR" sz="1800" b="0" i="0" u="none" strike="noStrike" baseline="0" dirty="0">
                <a:solidFill>
                  <a:srgbClr val="211D1E"/>
                </a:solidFill>
                <a:latin typeface="FSAlbert"/>
              </a:rPr>
              <a:t>Est-ce que tu me prêtes ton vélo ? </a:t>
            </a:r>
          </a:p>
          <a:p>
            <a:pPr marL="0" indent="0">
              <a:buFont typeface="Wingdings" panose="05000000000000000000" pitchFamily="2" charset="2"/>
              <a:buNone/>
            </a:pPr>
            <a:endParaRPr lang="fr-FR" sz="1800" b="0" i="0" u="none" strike="noStrike" baseline="0" dirty="0">
              <a:solidFill>
                <a:srgbClr val="211D1E"/>
              </a:solidFill>
              <a:latin typeface="FSAlbert"/>
            </a:endParaRPr>
          </a:p>
          <a:p>
            <a:pPr marL="0" indent="0">
              <a:buFont typeface="Wingdings" panose="05000000000000000000" pitchFamily="2" charset="2"/>
              <a:buNone/>
            </a:pPr>
            <a:r>
              <a:rPr lang="fr-FR" sz="1800" b="0" i="1" u="none" strike="noStrike" baseline="0" dirty="0">
                <a:solidFill>
                  <a:srgbClr val="211D1E"/>
                </a:solidFill>
                <a:latin typeface="FSAlbert"/>
              </a:rPr>
              <a:t>Aristobule a oublié que lorsqu’on pose une question, la phrase doit commencer par une majuscule et se terminer par un point d’interrogation. Il a oublié aussi que la phrase se construit avec </a:t>
            </a:r>
            <a:r>
              <a:rPr lang="fr-FR" sz="1800" b="1" i="0" u="none" strike="noStrike" baseline="0" dirty="0">
                <a:solidFill>
                  <a:srgbClr val="211D1E"/>
                </a:solidFill>
                <a:latin typeface="FSAlbert"/>
              </a:rPr>
              <a:t>Est-ce que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22</a:t>
            </a:fld>
            <a:endParaRPr lang="fr-FR"/>
          </a:p>
        </p:txBody>
      </p:sp>
    </p:spTree>
    <p:extLst>
      <p:ext uri="{BB962C8B-B14F-4D97-AF65-F5344CB8AC3E}">
        <p14:creationId xmlns:p14="http://schemas.microsoft.com/office/powerpoint/2010/main" val="172053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pPr marL="285750" indent="-285750">
              <a:buFont typeface="Wingdings" panose="05000000000000000000" pitchFamily="2" charset="2"/>
              <a:buChar char="à"/>
            </a:pPr>
            <a:r>
              <a:rPr lang="fr-FR" sz="1200" b="0" i="0" u="none" strike="noStrike" baseline="0" dirty="0">
                <a:solidFill>
                  <a:srgbClr val="211D1E"/>
                </a:solidFill>
                <a:latin typeface="FSAlbert"/>
              </a:rPr>
              <a:t>Non </a:t>
            </a:r>
          </a:p>
          <a:p>
            <a:pPr marL="285750" indent="-285750">
              <a:buFont typeface="Wingdings" panose="05000000000000000000" pitchFamily="2" charset="2"/>
              <a:buChar char="à"/>
            </a:pPr>
            <a:r>
              <a:rPr lang="fr-FR" sz="1200" b="0" i="0" u="none" strike="noStrike" baseline="0" dirty="0">
                <a:solidFill>
                  <a:srgbClr val="211D1E"/>
                </a:solidFill>
                <a:latin typeface="FSAlbert"/>
              </a:rPr>
              <a:t>Est-ce que tu me prêtes ton vélo ? </a:t>
            </a:r>
          </a:p>
          <a:p>
            <a:pPr marL="0" indent="0">
              <a:buFont typeface="Wingdings" panose="05000000000000000000" pitchFamily="2" charset="2"/>
              <a:buNone/>
            </a:pPr>
            <a:endParaRPr lang="fr-FR" sz="1200" b="0" i="0" u="none" strike="noStrike" baseline="0" dirty="0">
              <a:solidFill>
                <a:srgbClr val="211D1E"/>
              </a:solidFill>
              <a:latin typeface="FSAlbert"/>
            </a:endParaRPr>
          </a:p>
          <a:p>
            <a:pPr marL="0" indent="0">
              <a:buFont typeface="Wingdings" panose="05000000000000000000" pitchFamily="2" charset="2"/>
              <a:buNone/>
            </a:pPr>
            <a:r>
              <a:rPr lang="fr-FR" sz="1200" b="0" i="1" u="none" strike="noStrike" baseline="0" dirty="0">
                <a:solidFill>
                  <a:srgbClr val="211D1E"/>
                </a:solidFill>
                <a:latin typeface="FSAlbert"/>
              </a:rPr>
              <a:t>Aristobule a oublié que lorsqu’on pose une question, la phrase doit commencer par une majuscule et se terminer par un point d’interrogation. Il a oublié aussi que la phrase se construit avec </a:t>
            </a:r>
            <a:r>
              <a:rPr lang="fr-FR" sz="1200" b="1" i="0" u="none" strike="noStrike" baseline="0" dirty="0">
                <a:solidFill>
                  <a:srgbClr val="211D1E"/>
                </a:solidFill>
                <a:latin typeface="FSAlbert"/>
              </a:rPr>
              <a:t>Est-ce que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23</a:t>
            </a:fld>
            <a:endParaRPr lang="fr-FR"/>
          </a:p>
        </p:txBody>
      </p:sp>
    </p:spTree>
    <p:extLst>
      <p:ext uri="{BB962C8B-B14F-4D97-AF65-F5344CB8AC3E}">
        <p14:creationId xmlns:p14="http://schemas.microsoft.com/office/powerpoint/2010/main" val="391577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r>
              <a:rPr lang="fr-FR" sz="1800" b="0" i="0" u="none" strike="noStrike" baseline="0" dirty="0">
                <a:solidFill>
                  <a:srgbClr val="211D1E"/>
                </a:solidFill>
                <a:latin typeface="FSAlbert"/>
              </a:rPr>
              <a:t>Phrases déclaratives : phrases </a:t>
            </a:r>
            <a:r>
              <a:rPr lang="fr-FR" sz="1800" b="1" i="0" u="none" strike="noStrike" baseline="0" dirty="0">
                <a:solidFill>
                  <a:srgbClr val="00AEEF"/>
                </a:solidFill>
                <a:latin typeface="FSAlbert"/>
              </a:rPr>
              <a:t>b.</a:t>
            </a:r>
            <a:r>
              <a:rPr lang="fr-FR" sz="1800" b="0" i="0" u="none" strike="noStrike" baseline="0" dirty="0">
                <a:solidFill>
                  <a:srgbClr val="211D1E"/>
                </a:solidFill>
                <a:latin typeface="FSAlbert"/>
              </a:rPr>
              <a:t>, </a:t>
            </a:r>
            <a:r>
              <a:rPr lang="fr-FR" sz="1800" b="1" i="0" u="none" strike="noStrike" baseline="0" dirty="0">
                <a:solidFill>
                  <a:srgbClr val="00AEEF"/>
                </a:solidFill>
                <a:latin typeface="FSAlbert"/>
              </a:rPr>
              <a:t>d. </a:t>
            </a:r>
          </a:p>
          <a:p>
            <a:r>
              <a:rPr lang="fr-FR" sz="1800" b="0" i="0" u="none" strike="noStrike" baseline="0" dirty="0">
                <a:solidFill>
                  <a:srgbClr val="211D1E"/>
                </a:solidFill>
                <a:latin typeface="FSAlbert"/>
              </a:rPr>
              <a:t>Phrases interrogatives : phrases </a:t>
            </a:r>
            <a:r>
              <a:rPr lang="fr-FR" sz="1800" b="1" i="0" u="none" strike="noStrike" baseline="0" dirty="0">
                <a:solidFill>
                  <a:srgbClr val="00AEEF"/>
                </a:solidFill>
                <a:latin typeface="FSAlbert"/>
              </a:rPr>
              <a:t>a.</a:t>
            </a:r>
            <a:r>
              <a:rPr lang="fr-FR" sz="1800" b="0" i="0" u="none" strike="noStrike" baseline="0" dirty="0">
                <a:solidFill>
                  <a:srgbClr val="211D1E"/>
                </a:solidFill>
                <a:latin typeface="FSAlbert"/>
              </a:rPr>
              <a:t>, </a:t>
            </a:r>
            <a:r>
              <a:rPr lang="fr-FR" sz="1800" b="1" i="0" u="none" strike="noStrike" baseline="0" dirty="0">
                <a:solidFill>
                  <a:srgbClr val="00AEEF"/>
                </a:solidFill>
                <a:latin typeface="FSAlbert"/>
              </a:rPr>
              <a:t>c.</a:t>
            </a:r>
            <a:r>
              <a:rPr lang="fr-FR" sz="1800" b="0" i="0" u="none" strike="noStrike" baseline="0" dirty="0">
                <a:solidFill>
                  <a:srgbClr val="211D1E"/>
                </a:solidFill>
                <a:latin typeface="FSAlbert"/>
              </a:rPr>
              <a:t>, </a:t>
            </a:r>
            <a:r>
              <a:rPr lang="fr-FR" sz="1800" b="1" i="0" u="none" strike="noStrike" baseline="0" dirty="0">
                <a:solidFill>
                  <a:srgbClr val="00AEEF"/>
                </a:solidFill>
                <a:latin typeface="FSAlbert"/>
              </a:rPr>
              <a:t>e.</a:t>
            </a:r>
            <a:r>
              <a:rPr lang="fr-FR" sz="1800" b="0" i="0" u="none" strike="noStrike" baseline="0" dirty="0">
                <a:solidFill>
                  <a:srgbClr val="211D1E"/>
                </a:solidFill>
                <a:latin typeface="FSAlbert"/>
              </a:rPr>
              <a:t>, </a:t>
            </a:r>
            <a:r>
              <a:rPr lang="fr-FR" sz="1800" b="1" i="0" u="none" strike="noStrike" baseline="0" dirty="0">
                <a:solidFill>
                  <a:srgbClr val="00AEEF"/>
                </a:solidFill>
                <a:latin typeface="FSAlbert"/>
              </a:rPr>
              <a:t>f. </a:t>
            </a:r>
          </a:p>
          <a:p>
            <a:endParaRPr lang="fr-FR" sz="1800" b="1" i="0" u="none" strike="noStrike" baseline="0" dirty="0">
              <a:solidFill>
                <a:srgbClr val="00AEEF"/>
              </a:solidFill>
              <a:latin typeface="FSAlbert"/>
            </a:endParaRPr>
          </a:p>
          <a:p>
            <a:r>
              <a:rPr lang="fr-FR" sz="1800" b="0" i="1" u="none" strike="noStrike" baseline="0" dirty="0">
                <a:solidFill>
                  <a:srgbClr val="211D1E"/>
                </a:solidFill>
                <a:latin typeface="FSAlbert"/>
              </a:rPr>
              <a:t>Les indices pour les phrases interrogatives sont la formule </a:t>
            </a:r>
            <a:r>
              <a:rPr lang="fr-FR" sz="1800" b="1" i="0" u="none" strike="noStrike" baseline="0" dirty="0">
                <a:solidFill>
                  <a:srgbClr val="211D1E"/>
                </a:solidFill>
                <a:latin typeface="FSAlbert"/>
              </a:rPr>
              <a:t>Est-ce que </a:t>
            </a:r>
            <a:r>
              <a:rPr lang="fr-FR" sz="1800" b="0" i="1" u="none" strike="noStrike" baseline="0" dirty="0">
                <a:solidFill>
                  <a:srgbClr val="211D1E"/>
                </a:solidFill>
                <a:latin typeface="FSAlbert"/>
              </a:rPr>
              <a:t>et le point d’interrogation. </a:t>
            </a:r>
          </a:p>
          <a:p>
            <a:endParaRPr lang="fr-FR" sz="1800" b="0" i="1" u="none" strike="noStrike" baseline="0" dirty="0">
              <a:solidFill>
                <a:srgbClr val="211D1E"/>
              </a:solidFill>
              <a:latin typeface="FSAlbert"/>
            </a:endParaRPr>
          </a:p>
          <a:p>
            <a:r>
              <a:rPr lang="fr-FR" sz="1800" b="1" i="0" u="none" strike="noStrike" baseline="0" dirty="0">
                <a:solidFill>
                  <a:srgbClr val="211D1E"/>
                </a:solidFill>
                <a:latin typeface="FSAlbert"/>
              </a:rPr>
              <a:t>Lors de la phase collective, </a:t>
            </a:r>
            <a:r>
              <a:rPr lang="fr-FR" sz="1800" b="0" i="1" u="none" strike="noStrike" baseline="0" dirty="0">
                <a:solidFill>
                  <a:srgbClr val="211D1E"/>
                </a:solidFill>
                <a:latin typeface="FSAlbert"/>
              </a:rPr>
              <a:t>revenir sur les aspects sémantiques : dans la phrase déclarative, quelque chose est déclaré. Dans la phrase interrogative, une question est posée. Revenir également sur la structure des phrases déclaratives (brique-sujet + brique du verbe) et des phrases interrogatives (</a:t>
            </a:r>
            <a:r>
              <a:rPr lang="fr-FR" sz="1800" b="1" i="0" u="none" strike="noStrike" baseline="0" dirty="0">
                <a:solidFill>
                  <a:srgbClr val="211D1E"/>
                </a:solidFill>
                <a:latin typeface="FSAlbert"/>
              </a:rPr>
              <a:t>Est-ce que </a:t>
            </a:r>
            <a:r>
              <a:rPr lang="fr-FR" sz="1800" b="0" i="1" u="none" strike="noStrike" baseline="0" dirty="0">
                <a:solidFill>
                  <a:srgbClr val="211D1E"/>
                </a:solidFill>
                <a:latin typeface="FSAlbert"/>
              </a:rPr>
              <a:t>+ brique-sujet + brique du verbe). </a:t>
            </a:r>
            <a:endParaRPr lang="fr-FR" b="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24</a:t>
            </a:fld>
            <a:endParaRPr lang="fr-FR"/>
          </a:p>
        </p:txBody>
      </p:sp>
    </p:spTree>
    <p:extLst>
      <p:ext uri="{BB962C8B-B14F-4D97-AF65-F5344CB8AC3E}">
        <p14:creationId xmlns:p14="http://schemas.microsoft.com/office/powerpoint/2010/main" val="267735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r>
              <a:rPr lang="fr-FR" sz="1200" b="0" i="0" u="none" strike="noStrike" baseline="0" dirty="0">
                <a:solidFill>
                  <a:srgbClr val="211D1E"/>
                </a:solidFill>
                <a:latin typeface="FSAlbert"/>
              </a:rPr>
              <a:t>Phrases déclaratives : phrases </a:t>
            </a:r>
            <a:r>
              <a:rPr lang="fr-FR" sz="1200" b="1" i="0" u="none" strike="noStrike" baseline="0" dirty="0">
                <a:solidFill>
                  <a:srgbClr val="00AEEF"/>
                </a:solidFill>
                <a:latin typeface="FSAlbert"/>
              </a:rPr>
              <a:t>b.</a:t>
            </a:r>
            <a:r>
              <a:rPr lang="fr-FR" sz="1200" b="0" i="0" u="none" strike="noStrike" baseline="0" dirty="0">
                <a:solidFill>
                  <a:srgbClr val="211D1E"/>
                </a:solidFill>
                <a:latin typeface="FSAlbert"/>
              </a:rPr>
              <a:t>, </a:t>
            </a:r>
            <a:r>
              <a:rPr lang="fr-FR" sz="1200" b="1" i="0" u="none" strike="noStrike" baseline="0" dirty="0">
                <a:solidFill>
                  <a:srgbClr val="00AEEF"/>
                </a:solidFill>
                <a:latin typeface="FSAlbert"/>
              </a:rPr>
              <a:t>d. </a:t>
            </a:r>
          </a:p>
          <a:p>
            <a:r>
              <a:rPr lang="fr-FR" sz="1200" b="0" i="0" u="none" strike="noStrike" baseline="0" dirty="0">
                <a:solidFill>
                  <a:srgbClr val="211D1E"/>
                </a:solidFill>
                <a:latin typeface="FSAlbert"/>
              </a:rPr>
              <a:t>Phrases interrogatives : phrases </a:t>
            </a:r>
            <a:r>
              <a:rPr lang="fr-FR" sz="1200" b="1" i="0" u="none" strike="noStrike" baseline="0" dirty="0">
                <a:solidFill>
                  <a:srgbClr val="00AEEF"/>
                </a:solidFill>
                <a:latin typeface="FSAlbert"/>
              </a:rPr>
              <a:t>a.</a:t>
            </a:r>
            <a:r>
              <a:rPr lang="fr-FR" sz="1200" b="0" i="0" u="none" strike="noStrike" baseline="0" dirty="0">
                <a:solidFill>
                  <a:srgbClr val="211D1E"/>
                </a:solidFill>
                <a:latin typeface="FSAlbert"/>
              </a:rPr>
              <a:t>, </a:t>
            </a:r>
            <a:r>
              <a:rPr lang="fr-FR" sz="1200" b="1" i="0" u="none" strike="noStrike" baseline="0" dirty="0">
                <a:solidFill>
                  <a:srgbClr val="00AEEF"/>
                </a:solidFill>
                <a:latin typeface="FSAlbert"/>
              </a:rPr>
              <a:t>c.</a:t>
            </a:r>
            <a:r>
              <a:rPr lang="fr-FR" sz="1200" b="0" i="0" u="none" strike="noStrike" baseline="0" dirty="0">
                <a:solidFill>
                  <a:srgbClr val="211D1E"/>
                </a:solidFill>
                <a:latin typeface="FSAlbert"/>
              </a:rPr>
              <a:t>, </a:t>
            </a:r>
            <a:r>
              <a:rPr lang="fr-FR" sz="1200" b="1" i="0" u="none" strike="noStrike" baseline="0" dirty="0">
                <a:solidFill>
                  <a:srgbClr val="00AEEF"/>
                </a:solidFill>
                <a:latin typeface="FSAlbert"/>
              </a:rPr>
              <a:t>e.</a:t>
            </a:r>
            <a:r>
              <a:rPr lang="fr-FR" sz="1200" b="0" i="0" u="none" strike="noStrike" baseline="0" dirty="0">
                <a:solidFill>
                  <a:srgbClr val="211D1E"/>
                </a:solidFill>
                <a:latin typeface="FSAlbert"/>
              </a:rPr>
              <a:t>, </a:t>
            </a:r>
            <a:r>
              <a:rPr lang="fr-FR" sz="1200" b="1" i="0" u="none" strike="noStrike" baseline="0" dirty="0">
                <a:solidFill>
                  <a:srgbClr val="00AEEF"/>
                </a:solidFill>
                <a:latin typeface="FSAlbert"/>
              </a:rPr>
              <a:t>f. </a:t>
            </a:r>
          </a:p>
          <a:p>
            <a:endParaRPr lang="fr-FR" sz="1200" b="1" i="0" u="none" strike="noStrike" baseline="0" dirty="0">
              <a:solidFill>
                <a:srgbClr val="00AEEF"/>
              </a:solidFill>
              <a:latin typeface="FSAlbert"/>
            </a:endParaRPr>
          </a:p>
          <a:p>
            <a:r>
              <a:rPr lang="fr-FR" sz="1200" b="0" i="1" u="none" strike="noStrike" baseline="0" dirty="0">
                <a:solidFill>
                  <a:srgbClr val="211D1E"/>
                </a:solidFill>
                <a:latin typeface="FSAlbert"/>
              </a:rPr>
              <a:t>Les indices pour les phrases interrogatives sont la formule </a:t>
            </a:r>
            <a:r>
              <a:rPr lang="fr-FR" sz="1200" b="1" i="0" u="none" strike="noStrike" baseline="0" dirty="0">
                <a:solidFill>
                  <a:srgbClr val="211D1E"/>
                </a:solidFill>
                <a:latin typeface="FSAlbert"/>
              </a:rPr>
              <a:t>Est-ce que </a:t>
            </a:r>
            <a:r>
              <a:rPr lang="fr-FR" sz="1200" b="0" i="1" u="none" strike="noStrike" baseline="0" dirty="0">
                <a:solidFill>
                  <a:srgbClr val="211D1E"/>
                </a:solidFill>
                <a:latin typeface="FSAlbert"/>
              </a:rPr>
              <a:t>et le point d’interrogation. </a:t>
            </a:r>
          </a:p>
          <a:p>
            <a:endParaRPr lang="fr-FR" sz="1200" b="0" i="1" u="none" strike="noStrike" baseline="0" dirty="0">
              <a:solidFill>
                <a:srgbClr val="211D1E"/>
              </a:solidFill>
              <a:latin typeface="FSAlbert"/>
            </a:endParaRPr>
          </a:p>
          <a:p>
            <a:r>
              <a:rPr lang="fr-FR" sz="1200" b="1" i="0" u="none" strike="noStrike" baseline="0" dirty="0">
                <a:solidFill>
                  <a:srgbClr val="211D1E"/>
                </a:solidFill>
                <a:latin typeface="FSAlbert"/>
              </a:rPr>
              <a:t>Lors de la phase collective, </a:t>
            </a:r>
            <a:r>
              <a:rPr lang="fr-FR" sz="1200" b="0" i="1" u="none" strike="noStrike" baseline="0" dirty="0">
                <a:solidFill>
                  <a:srgbClr val="211D1E"/>
                </a:solidFill>
                <a:latin typeface="FSAlbert"/>
              </a:rPr>
              <a:t>revenir sur les aspects sémantiques : dans la phrase déclarative, quelque chose est déclaré. Dans la phrase interrogative, une question est posée. Revenir également sur la structure des phrases déclaratives (brique-sujet + brique du verbe) et des phrases interrogatives (</a:t>
            </a:r>
            <a:r>
              <a:rPr lang="fr-FR" sz="1200" b="1" i="0" u="none" strike="noStrike" baseline="0" dirty="0">
                <a:solidFill>
                  <a:srgbClr val="211D1E"/>
                </a:solidFill>
                <a:latin typeface="FSAlbert"/>
              </a:rPr>
              <a:t>Est-ce que </a:t>
            </a:r>
            <a:r>
              <a:rPr lang="fr-FR" sz="1200" b="0" i="1" u="none" strike="noStrike" baseline="0" dirty="0">
                <a:solidFill>
                  <a:srgbClr val="211D1E"/>
                </a:solidFill>
                <a:latin typeface="FSAlbert"/>
              </a:rPr>
              <a:t>+ brique-sujet + brique du verbe).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25</a:t>
            </a:fld>
            <a:endParaRPr lang="fr-FR"/>
          </a:p>
        </p:txBody>
      </p:sp>
    </p:spTree>
    <p:extLst>
      <p:ext uri="{BB962C8B-B14F-4D97-AF65-F5344CB8AC3E}">
        <p14:creationId xmlns:p14="http://schemas.microsoft.com/office/powerpoint/2010/main" val="169373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pPr marL="342900" indent="-342900">
              <a:buAutoNum type="alphaLcPeriod"/>
            </a:pPr>
            <a:r>
              <a:rPr lang="fr-FR" sz="1800" b="0" i="0" u="none" strike="noStrike" baseline="0" dirty="0">
                <a:solidFill>
                  <a:srgbClr val="211D1E"/>
                </a:solidFill>
                <a:latin typeface="FSAlbert"/>
              </a:rPr>
              <a:t>Est-ce que Sarah lit son nouveau livre ?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Est-ce que tu manges des fruits ?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Est-ce que tes beaux fruits murissent ?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Veiller à l’orthographe de </a:t>
            </a:r>
            <a:r>
              <a:rPr lang="fr-FR" sz="1800" b="1" i="0" u="none" strike="noStrike" baseline="0" dirty="0">
                <a:solidFill>
                  <a:srgbClr val="211D1E"/>
                </a:solidFill>
                <a:latin typeface="FSAlbert"/>
              </a:rPr>
              <a:t>Est-ce que </a:t>
            </a:r>
            <a:r>
              <a:rPr lang="fr-FR" sz="1800" b="0" i="1" u="none" strike="noStrike" baseline="0" dirty="0">
                <a:solidFill>
                  <a:srgbClr val="211D1E"/>
                </a:solidFill>
                <a:latin typeface="FSAlbert"/>
              </a:rPr>
              <a:t>et à la présence du point d’interrogation. </a:t>
            </a:r>
            <a:endParaRPr lang="fr-FR" b="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26</a:t>
            </a:fld>
            <a:endParaRPr lang="fr-FR"/>
          </a:p>
        </p:txBody>
      </p:sp>
    </p:spTree>
    <p:extLst>
      <p:ext uri="{BB962C8B-B14F-4D97-AF65-F5344CB8AC3E}">
        <p14:creationId xmlns:p14="http://schemas.microsoft.com/office/powerpoint/2010/main" val="378721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3 : </a:t>
            </a:r>
          </a:p>
          <a:p>
            <a:pPr marL="342900" indent="-342900">
              <a:buAutoNum type="alphaLcPeriod"/>
            </a:pPr>
            <a:r>
              <a:rPr lang="fr-FR" sz="1200" b="0" i="0" u="none" strike="noStrike" baseline="0" dirty="0">
                <a:solidFill>
                  <a:srgbClr val="211D1E"/>
                </a:solidFill>
                <a:latin typeface="FSAlbert"/>
              </a:rPr>
              <a:t>Est-ce que Sarah lit son nouveau livre ?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Est-ce que tu manges des fruits ?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Est-ce que tes beaux fruits murissent ?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Veiller à l’orthographe de </a:t>
            </a:r>
            <a:r>
              <a:rPr lang="fr-FR" sz="1200" b="1" i="0" u="none" strike="noStrike" baseline="0" dirty="0">
                <a:solidFill>
                  <a:srgbClr val="211D1E"/>
                </a:solidFill>
                <a:latin typeface="FSAlbert"/>
              </a:rPr>
              <a:t>Est-ce que </a:t>
            </a:r>
            <a:r>
              <a:rPr lang="fr-FR" sz="1200" b="0" i="1" u="none" strike="noStrike" baseline="0" dirty="0">
                <a:solidFill>
                  <a:srgbClr val="211D1E"/>
                </a:solidFill>
                <a:latin typeface="FSAlbert"/>
              </a:rPr>
              <a:t>et à la présence du point d’interrogation.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27</a:t>
            </a:fld>
            <a:endParaRPr lang="fr-FR"/>
          </a:p>
        </p:txBody>
      </p:sp>
    </p:spTree>
    <p:extLst>
      <p:ext uri="{BB962C8B-B14F-4D97-AF65-F5344CB8AC3E}">
        <p14:creationId xmlns:p14="http://schemas.microsoft.com/office/powerpoint/2010/main" val="117356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Dictée</a:t>
            </a:r>
          </a:p>
          <a:p>
            <a:r>
              <a:rPr lang="fr-FR" sz="1800" b="0" i="0" u="none" strike="noStrike" baseline="0" dirty="0">
                <a:solidFill>
                  <a:srgbClr val="211D1E"/>
                </a:solidFill>
                <a:latin typeface="FSAlbert"/>
              </a:rPr>
              <a:t>Est-ce que tu as mangé une pomme ?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28</a:t>
            </a:fld>
            <a:endParaRPr lang="fr-FR"/>
          </a:p>
        </p:txBody>
      </p:sp>
    </p:spTree>
    <p:extLst>
      <p:ext uri="{BB962C8B-B14F-4D97-AF65-F5344CB8AC3E}">
        <p14:creationId xmlns:p14="http://schemas.microsoft.com/office/powerpoint/2010/main" val="3333247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4 : Dictée</a:t>
            </a:r>
          </a:p>
          <a:p>
            <a:r>
              <a:rPr lang="fr-FR" sz="1200" b="0" i="0" u="none" strike="noStrike" baseline="0" dirty="0">
                <a:solidFill>
                  <a:srgbClr val="211D1E"/>
                </a:solidFill>
                <a:latin typeface="FSAlbert"/>
              </a:rPr>
              <a:t>Est-ce que tu as mangé une pomme ?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29</a:t>
            </a:fld>
            <a:endParaRPr lang="fr-FR"/>
          </a:p>
        </p:txBody>
      </p:sp>
    </p:spTree>
    <p:extLst>
      <p:ext uri="{BB962C8B-B14F-4D97-AF65-F5344CB8AC3E}">
        <p14:creationId xmlns:p14="http://schemas.microsoft.com/office/powerpoint/2010/main" val="73953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0" i="0" u="none" strike="noStrike" baseline="0" dirty="0">
                <a:solidFill>
                  <a:srgbClr val="00AEEF"/>
                </a:solidFill>
                <a:latin typeface="FSAlbert"/>
              </a:rPr>
              <a:t>« Aujourd’hui, on va rencontrer des phrases d’un nouveau type, des phrases avec lesquelles on peut poser une question. </a:t>
            </a:r>
          </a:p>
          <a:p>
            <a:r>
              <a:rPr lang="fr-FR" sz="1200" b="0" i="0" u="none" strike="noStrike" baseline="0" dirty="0">
                <a:solidFill>
                  <a:srgbClr val="00AEEF"/>
                </a:solidFill>
                <a:latin typeface="FSAlbert"/>
              </a:rPr>
              <a:t>À la fin de cette leçon, vous devrez pouvoir dire en quoi elles sont différentes de d’habitude et leur donner leur nom. » </a:t>
            </a:r>
            <a:endParaRPr lang="fr-FR" b="1" dirty="0"/>
          </a:p>
          <a:p>
            <a:endParaRPr lang="fr-FR" b="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3</a:t>
            </a:fld>
            <a:endParaRPr lang="fr-FR"/>
          </a:p>
        </p:txBody>
      </p:sp>
    </p:spTree>
    <p:extLst>
      <p:ext uri="{BB962C8B-B14F-4D97-AF65-F5344CB8AC3E}">
        <p14:creationId xmlns:p14="http://schemas.microsoft.com/office/powerpoint/2010/main" val="1391312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dirty="0">
                <a:effectLst/>
                <a:latin typeface="Times New Roman" panose="02020603050405020304" pitchFamily="18" charset="0"/>
                <a:ea typeface="Times New Roman" panose="02020603050405020304" pitchFamily="18" charset="0"/>
                <a:cs typeface="Calibri" panose="020F0502020204030204" pitchFamily="34" charset="0"/>
              </a:rPr>
              <a:t>Après la leçon 51</a:t>
            </a:r>
            <a:r>
              <a:rPr lang="fr-FR" sz="1800" i="1" dirty="0">
                <a:effectLst/>
                <a:latin typeface="Times New Roman" panose="02020603050405020304" pitchFamily="18" charset="0"/>
                <a:ea typeface="Times New Roman" panose="02020603050405020304" pitchFamily="18" charset="0"/>
                <a:cs typeface="Calibri" panose="020F0502020204030204" pitchFamily="34" charset="0"/>
              </a:rPr>
              <a:t>, vous pouvez proposer aux élèves les activités de révision suivantes :</a:t>
            </a: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FFFFFF"/>
                </a:solidFill>
                <a:latin typeface="FSAlbert"/>
              </a:rPr>
              <a:t>Livret 6 page 12</a:t>
            </a:r>
          </a:p>
          <a:p>
            <a:r>
              <a:rPr lang="fr-FR" sz="1800" b="1" i="0" u="none" strike="noStrike" baseline="0" dirty="0">
                <a:solidFill>
                  <a:srgbClr val="FFFFFF"/>
                </a:solidFill>
                <a:latin typeface="FSAlbert"/>
              </a:rPr>
              <a:t>Leçon 49 </a:t>
            </a:r>
            <a:r>
              <a:rPr lang="fr-FR" sz="1800" b="1" i="1" u="none" strike="noStrike" baseline="0" dirty="0">
                <a:solidFill>
                  <a:srgbClr val="FFFFFF"/>
                </a:solidFill>
                <a:latin typeface="FSAlbert"/>
              </a:rPr>
              <a:t>Des lionnes / une lionne (2)</a:t>
            </a:r>
            <a:r>
              <a:rPr lang="fr-FR" sz="1800" b="1" i="0" u="none" strike="noStrike" baseline="0" dirty="0">
                <a:solidFill>
                  <a:srgbClr val="FFFFFF"/>
                </a:solidFill>
                <a:latin typeface="FSAlbert"/>
              </a:rPr>
              <a:t>. </a:t>
            </a:r>
            <a:r>
              <a:rPr lang="fr-FR" sz="1800" b="0" i="0" u="none" strike="noStrike" baseline="0" dirty="0">
                <a:solidFill>
                  <a:srgbClr val="FFFFFF"/>
                </a:solidFill>
                <a:latin typeface="FSAlbert"/>
              </a:rPr>
              <a:t>L’ACCORD DU VERBE AVEC LE SUJET</a:t>
            </a:r>
            <a:endParaRPr lang="fr-FR" sz="1800" b="1" i="0" u="none" strike="noStrike" baseline="0" dirty="0">
              <a:solidFill>
                <a:srgbClr val="FFFFFF"/>
              </a:solidFill>
              <a:latin typeface="FSAlbert"/>
            </a:endParaRPr>
          </a:p>
          <a:p>
            <a:endParaRPr lang="fr-FR" sz="1800" b="1" i="0" u="none" strike="noStrike" baseline="0" dirty="0">
              <a:solidFill>
                <a:srgbClr val="FFFFFF"/>
              </a:solidFill>
              <a:latin typeface="FSAlbert"/>
            </a:endParaRPr>
          </a:p>
          <a:p>
            <a:r>
              <a:rPr lang="fr-FR" sz="1800" i="1" dirty="0">
                <a:effectLst/>
                <a:latin typeface="Times New Roman" panose="02020603050405020304" pitchFamily="18" charset="0"/>
                <a:ea typeface="Calibri" panose="020F0502020204030204" pitchFamily="34" charset="0"/>
              </a:rPr>
              <a:t>Corrigés à retrouver dans le Guide à la fin de la leçon 49, p. 144</a:t>
            </a:r>
          </a:p>
          <a:p>
            <a:r>
              <a:rPr lang="fr-FR" sz="1800" i="1" dirty="0">
                <a:effectLst/>
                <a:latin typeface="Times New Roman" panose="02020603050405020304" pitchFamily="18" charset="0"/>
                <a:ea typeface="Calibri" panose="020F0502020204030204" pitchFamily="34" charset="0"/>
              </a:rPr>
              <a:t>et dans le Diaporama hatier-clic.fr/23lpfdgce1_dia049</a:t>
            </a:r>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30</a:t>
            </a:fld>
            <a:endParaRPr lang="fr-FR"/>
          </a:p>
        </p:txBody>
      </p:sp>
    </p:spTree>
    <p:extLst>
      <p:ext uri="{BB962C8B-B14F-4D97-AF65-F5344CB8AC3E}">
        <p14:creationId xmlns:p14="http://schemas.microsoft.com/office/powerpoint/2010/main" val="133184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a:t>
            </a:r>
            <a:r>
              <a:rPr lang="fr-FR" b="1" i="0" dirty="0"/>
              <a:t> Comparer une phrase déclarative et une phrase interrogative </a:t>
            </a:r>
          </a:p>
          <a:p>
            <a:endParaRPr lang="fr-FR" b="1" i="0" dirty="0"/>
          </a:p>
          <a:p>
            <a:r>
              <a:rPr lang="fr-FR" sz="1800" b="0" i="0" u="none" strike="noStrike" baseline="0" dirty="0">
                <a:solidFill>
                  <a:srgbClr val="00AEEF"/>
                </a:solidFill>
                <a:latin typeface="FSAlbert"/>
              </a:rPr>
              <a:t>« Trouvez les briques de la phrase. Soulignez le verbe. » </a:t>
            </a:r>
          </a:p>
          <a:p>
            <a:endParaRPr lang="fr-FR" b="0"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4</a:t>
            </a:fld>
            <a:endParaRPr lang="fr-FR"/>
          </a:p>
        </p:txBody>
      </p:sp>
    </p:spTree>
    <p:extLst>
      <p:ext uri="{BB962C8B-B14F-4D97-AF65-F5344CB8AC3E}">
        <p14:creationId xmlns:p14="http://schemas.microsoft.com/office/powerpoint/2010/main" val="277418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Trouvez les briques de cette 2</a:t>
            </a:r>
            <a:r>
              <a:rPr lang="fr-FR" sz="1800" b="0" i="0" u="none" strike="noStrike" baseline="30000" dirty="0">
                <a:solidFill>
                  <a:srgbClr val="00AEEF"/>
                </a:solidFill>
                <a:latin typeface="FSAlbert"/>
              </a:rPr>
              <a:t>e</a:t>
            </a:r>
            <a:r>
              <a:rPr lang="fr-FR" sz="1800" b="0" i="0" u="none" strike="noStrike" baseline="0" dirty="0">
                <a:solidFill>
                  <a:srgbClr val="00AEEF"/>
                </a:solidFill>
                <a:latin typeface="FSAlbert"/>
              </a:rPr>
              <a:t> phrase. Soulignez le verbe. » </a:t>
            </a:r>
          </a:p>
          <a:p>
            <a:endParaRPr lang="fr-FR" sz="1800" b="0" i="0" u="none" strike="noStrike" baseline="0" dirty="0">
              <a:solidFill>
                <a:srgbClr val="00AEEF"/>
              </a:solidFill>
              <a:latin typeface="FSAlbert"/>
            </a:endParaRPr>
          </a:p>
          <a:p>
            <a:r>
              <a:rPr lang="fr-FR" sz="1200" b="1" i="0" u="sng" strike="noStrike" baseline="0" dirty="0">
                <a:solidFill>
                  <a:srgbClr val="68BD44"/>
                </a:solidFill>
                <a:latin typeface="FSAlbert"/>
              </a:rPr>
              <a:t>Réponse attendue </a:t>
            </a:r>
            <a:r>
              <a:rPr lang="fr-FR" sz="1200" b="1" i="0" u="none" strike="noStrike" baseline="0" dirty="0">
                <a:solidFill>
                  <a:srgbClr val="68BD44"/>
                </a:solidFill>
                <a:latin typeface="FSAlbert"/>
              </a:rPr>
              <a:t>: </a:t>
            </a:r>
            <a:endParaRPr lang="fr-FR" sz="1200" b="0" i="0" u="none" strike="noStrike" baseline="0" dirty="0">
              <a:solidFill>
                <a:srgbClr val="68BD44"/>
              </a:solidFill>
              <a:latin typeface="FSAlbert"/>
            </a:endParaRPr>
          </a:p>
          <a:p>
            <a:r>
              <a:rPr lang="fr-FR" sz="1200" b="0" i="0" u="none" strike="noStrike" baseline="0" dirty="0">
                <a:solidFill>
                  <a:srgbClr val="29B672"/>
                </a:solidFill>
                <a:latin typeface="FSAlbert"/>
              </a:rPr>
              <a:t>Nous </a:t>
            </a:r>
            <a:r>
              <a:rPr lang="fr-FR" sz="1200" b="0" i="0" u="none" strike="noStrike" baseline="0" dirty="0">
                <a:solidFill>
                  <a:srgbClr val="211D1E"/>
                </a:solidFill>
                <a:latin typeface="FSAlbert"/>
              </a:rPr>
              <a:t>// </a:t>
            </a:r>
            <a:r>
              <a:rPr lang="fr-FR" sz="1200" b="1" i="0" u="none" strike="noStrike" baseline="0" dirty="0">
                <a:solidFill>
                  <a:srgbClr val="D2203D"/>
                </a:solidFill>
                <a:latin typeface="FSAlbert"/>
              </a:rPr>
              <a:t>allons </a:t>
            </a:r>
            <a:r>
              <a:rPr lang="fr-FR" sz="1200" b="0" i="0" u="none" strike="noStrike" baseline="0" dirty="0">
                <a:solidFill>
                  <a:srgbClr val="D2203D"/>
                </a:solidFill>
                <a:latin typeface="FSAlbert"/>
              </a:rPr>
              <a:t>à la piscine</a:t>
            </a:r>
            <a:r>
              <a:rPr lang="fr-FR" sz="1200" b="0" i="0" u="none" strike="noStrike" baseline="0" dirty="0">
                <a:solidFill>
                  <a:srgbClr val="211D1E"/>
                </a:solidFill>
                <a:latin typeface="FSAlbert"/>
              </a:rPr>
              <a:t>. </a:t>
            </a:r>
          </a:p>
          <a:p>
            <a:r>
              <a:rPr lang="fr-FR" sz="1200" b="0" i="0" u="none" strike="noStrike" baseline="0" dirty="0">
                <a:solidFill>
                  <a:srgbClr val="211D1E"/>
                </a:solidFill>
                <a:latin typeface="FSAlbert"/>
              </a:rPr>
              <a:t>Est-ce que </a:t>
            </a:r>
            <a:r>
              <a:rPr lang="fr-FR" sz="1200" b="0" i="0" u="none" strike="noStrike" baseline="0" dirty="0">
                <a:solidFill>
                  <a:srgbClr val="29B672"/>
                </a:solidFill>
                <a:latin typeface="FSAlbert"/>
              </a:rPr>
              <a:t>nous </a:t>
            </a:r>
            <a:r>
              <a:rPr lang="fr-FR" sz="1200" b="0" i="0" u="none" strike="noStrike" baseline="0" dirty="0">
                <a:solidFill>
                  <a:srgbClr val="211D1E"/>
                </a:solidFill>
                <a:latin typeface="FSAlbert"/>
              </a:rPr>
              <a:t>// </a:t>
            </a:r>
            <a:r>
              <a:rPr lang="fr-FR" sz="1200" b="1" i="0" u="none" strike="noStrike" baseline="0" dirty="0">
                <a:solidFill>
                  <a:srgbClr val="D2203D"/>
                </a:solidFill>
                <a:latin typeface="FSAlbert"/>
              </a:rPr>
              <a:t>allons </a:t>
            </a:r>
            <a:r>
              <a:rPr lang="fr-FR" sz="1200" b="0" i="0" u="none" strike="noStrike" baseline="0" dirty="0">
                <a:solidFill>
                  <a:srgbClr val="D2203D"/>
                </a:solidFill>
                <a:latin typeface="FSAlbert"/>
              </a:rPr>
              <a:t>à la piscine </a:t>
            </a:r>
            <a:r>
              <a:rPr lang="fr-FR" sz="1200" b="0" i="0" u="none" strike="noStrike" baseline="0" dirty="0">
                <a:solidFill>
                  <a:srgbClr val="211D1E"/>
                </a:solidFill>
                <a:latin typeface="FSAlbert"/>
              </a:rPr>
              <a:t>?</a:t>
            </a:r>
          </a:p>
          <a:p>
            <a:r>
              <a:rPr lang="fr-FR" sz="1200" b="0" i="0" u="none" strike="noStrike" baseline="0" dirty="0">
                <a:solidFill>
                  <a:srgbClr val="211D1E"/>
                </a:solidFill>
                <a:latin typeface="FSAlbert"/>
              </a:rPr>
              <a:t>Ce sont les mêmes briques de la phrase.</a:t>
            </a:r>
          </a:p>
          <a:p>
            <a:endParaRPr lang="fr-FR" b="0" i="1"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5</a:t>
            </a:fld>
            <a:endParaRPr lang="fr-FR"/>
          </a:p>
        </p:txBody>
      </p:sp>
    </p:spTree>
    <p:extLst>
      <p:ext uri="{BB962C8B-B14F-4D97-AF65-F5344CB8AC3E}">
        <p14:creationId xmlns:p14="http://schemas.microsoft.com/office/powerpoint/2010/main" val="145061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Quelles sont les ressemblances entre les deux phrases ? Quelles sont les différences avec la phrase du dessus ? »</a:t>
            </a:r>
          </a:p>
          <a:p>
            <a:endParaRPr lang="fr-FR" sz="1800" b="0" i="0" u="none" strike="noStrike" baseline="0" dirty="0">
              <a:solidFill>
                <a:srgbClr val="00AEEF"/>
              </a:solidFill>
              <a:latin typeface="FSAlbert"/>
            </a:endParaRPr>
          </a:p>
          <a:p>
            <a:r>
              <a:rPr lang="fr-FR" sz="1200" b="1" i="0" u="sng" strike="noStrike" baseline="0" dirty="0">
                <a:solidFill>
                  <a:srgbClr val="68BD44"/>
                </a:solidFill>
                <a:latin typeface="FSAlbert"/>
              </a:rPr>
              <a:t>Réponses possibles</a:t>
            </a:r>
            <a:r>
              <a:rPr lang="fr-FR" sz="1200" b="1" i="0" u="none" strike="noStrike" baseline="0" dirty="0">
                <a:solidFill>
                  <a:srgbClr val="68BD44"/>
                </a:solidFill>
                <a:latin typeface="FSAlbert"/>
              </a:rPr>
              <a:t> :</a:t>
            </a:r>
            <a:endParaRPr lang="fr-FR" sz="1200" b="0" i="0" u="none" strike="noStrike" baseline="0" dirty="0">
              <a:solidFill>
                <a:srgbClr val="68BD44"/>
              </a:solidFill>
              <a:latin typeface="FSAlbert"/>
            </a:endParaRPr>
          </a:p>
          <a:p>
            <a:r>
              <a:rPr lang="fr-FR" sz="1200" b="0" i="0" u="none" strike="noStrike" baseline="0" dirty="0">
                <a:solidFill>
                  <a:srgbClr val="211D1E"/>
                </a:solidFill>
                <a:latin typeface="FSAlbert"/>
              </a:rPr>
              <a:t>La seconde phrase, c’est une question.</a:t>
            </a:r>
          </a:p>
          <a:p>
            <a:r>
              <a:rPr lang="fr-FR" sz="1200" b="0" i="0" u="none" strike="noStrike" baseline="0" dirty="0">
                <a:solidFill>
                  <a:srgbClr val="211D1E"/>
                </a:solidFill>
                <a:latin typeface="FSAlbert"/>
              </a:rPr>
              <a:t>Il y a un point d’interrogation à la fin.</a:t>
            </a:r>
          </a:p>
          <a:p>
            <a:r>
              <a:rPr lang="fr-FR" sz="1200" b="0" i="0" u="none" strike="noStrike" baseline="0" dirty="0">
                <a:solidFill>
                  <a:srgbClr val="211D1E"/>
                </a:solidFill>
                <a:latin typeface="FSAlbert"/>
              </a:rPr>
              <a:t>Il y a </a:t>
            </a:r>
            <a:r>
              <a:rPr lang="fr-FR" sz="1200" b="0" i="1" u="none" strike="noStrike" baseline="0" dirty="0">
                <a:solidFill>
                  <a:srgbClr val="211D1E"/>
                </a:solidFill>
                <a:latin typeface="FSAlbert"/>
              </a:rPr>
              <a:t>Est-ce que</a:t>
            </a:r>
            <a:r>
              <a:rPr lang="fr-FR" sz="1200" b="0" i="0" u="none" strike="noStrike" baseline="0" dirty="0">
                <a:solidFill>
                  <a:srgbClr val="211D1E"/>
                </a:solidFill>
                <a:latin typeface="FSAlbert"/>
              </a:rPr>
              <a:t>… avant les briques de la phrase. La brique-sujet n’est pas au tout début de la phrase.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6</a:t>
            </a:fld>
            <a:endParaRPr lang="fr-FR"/>
          </a:p>
        </p:txBody>
      </p:sp>
    </p:spTree>
    <p:extLst>
      <p:ext uri="{BB962C8B-B14F-4D97-AF65-F5344CB8AC3E}">
        <p14:creationId xmlns:p14="http://schemas.microsoft.com/office/powerpoint/2010/main" val="62947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C’est bien une </a:t>
            </a:r>
            <a:r>
              <a:rPr lang="fr-FR" sz="1800" b="1" i="0" u="none" strike="noStrike" baseline="0" dirty="0">
                <a:solidFill>
                  <a:srgbClr val="00AEEF"/>
                </a:solidFill>
                <a:latin typeface="FSAlbert"/>
              </a:rPr>
              <a:t>question</a:t>
            </a:r>
            <a:r>
              <a:rPr lang="fr-FR" sz="1800" b="0" i="0" u="none" strike="noStrike" baseline="0" dirty="0">
                <a:solidFill>
                  <a:srgbClr val="00AEEF"/>
                </a:solidFill>
                <a:latin typeface="FSAlbert"/>
              </a:rPr>
              <a:t>. En langage plus savant, on dit une </a:t>
            </a:r>
            <a:r>
              <a:rPr lang="fr-FR" sz="1800" b="1" i="0" u="none" strike="noStrike" baseline="0" dirty="0">
                <a:solidFill>
                  <a:srgbClr val="00AEEF"/>
                </a:solidFill>
                <a:latin typeface="FSAlbert"/>
              </a:rPr>
              <a:t>interrogation</a:t>
            </a:r>
            <a:r>
              <a:rPr lang="fr-FR" sz="1800" b="0" i="0" u="none" strike="noStrike" baseline="0" dirty="0">
                <a:solidFill>
                  <a:srgbClr val="00AEEF"/>
                </a:solidFill>
                <a:latin typeface="FSAlbert"/>
              </a:rPr>
              <a:t>. Comme quand on interroge quelqu’un, on lui pose des questions. </a:t>
            </a:r>
          </a:p>
          <a:p>
            <a:r>
              <a:rPr lang="fr-FR" sz="1800" b="0" i="0" u="none" strike="noStrike" baseline="0" dirty="0">
                <a:solidFill>
                  <a:srgbClr val="00AEEF"/>
                </a:solidFill>
                <a:latin typeface="FSAlbert"/>
              </a:rPr>
              <a:t>C’est pourquoi, on appelle ce type de phrase une phrase </a:t>
            </a:r>
            <a:r>
              <a:rPr lang="fr-FR" sz="1800" b="1" i="0" u="none" strike="noStrike" baseline="0" dirty="0">
                <a:solidFill>
                  <a:srgbClr val="00AEEF"/>
                </a:solidFill>
                <a:latin typeface="FSAlbert"/>
              </a:rPr>
              <a:t>interrogative</a:t>
            </a:r>
            <a:r>
              <a:rPr lang="fr-FR" sz="1800" b="0" i="0" u="none" strike="noStrike" baseline="0" dirty="0">
                <a:solidFill>
                  <a:srgbClr val="00AEEF"/>
                </a:solidFill>
                <a:latin typeface="FSAlbert"/>
              </a:rPr>
              <a:t>. »</a:t>
            </a:r>
          </a:p>
          <a:p>
            <a:endParaRPr lang="fr-FR" sz="1800" b="0" i="0" u="none" strike="noStrike" baseline="0" dirty="0">
              <a:solidFill>
                <a:srgbClr val="00AEEF"/>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Et la première phrase ? Est-ce que c’est une question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La première phrase n’est pas une question.</a:t>
            </a:r>
          </a:p>
          <a:p>
            <a:endParaRPr lang="fr-FR" sz="1800" b="0" i="0" u="none" strike="noStrike" baseline="0" dirty="0">
              <a:solidFill>
                <a:srgbClr val="211D1E"/>
              </a:solidFill>
              <a:latin typeface="FSAlbert"/>
            </a:endParaRPr>
          </a:p>
          <a:p>
            <a:r>
              <a:rPr lang="fr-FR" sz="1200" b="0" i="0" u="none" strike="noStrike" baseline="0" dirty="0">
                <a:solidFill>
                  <a:srgbClr val="00AEEF"/>
                </a:solidFill>
                <a:latin typeface="FSAlbert"/>
              </a:rPr>
              <a:t>« C’est une phrase qui ne pose pas de question et qui dit quelque chose. En langage plus savant, on peut dire qu’on </a:t>
            </a:r>
            <a:r>
              <a:rPr lang="fr-FR" sz="1200" b="1" i="0" u="none" strike="noStrike" baseline="0" dirty="0">
                <a:solidFill>
                  <a:srgbClr val="00AEEF"/>
                </a:solidFill>
                <a:latin typeface="FSAlbert"/>
              </a:rPr>
              <a:t>déclare </a:t>
            </a:r>
            <a:r>
              <a:rPr lang="fr-FR" sz="1200" b="0" i="0" u="none" strike="noStrike" baseline="0" dirty="0">
                <a:solidFill>
                  <a:srgbClr val="00AEEF"/>
                </a:solidFill>
                <a:latin typeface="FSAlbert"/>
              </a:rPr>
              <a:t>quelque chose (on le dit). C’est pourquoi, on appelle ce type de phrase une phrase </a:t>
            </a:r>
            <a:r>
              <a:rPr lang="fr-FR" sz="1200" b="1" i="0" u="none" strike="noStrike" baseline="0" dirty="0">
                <a:solidFill>
                  <a:srgbClr val="00AEEF"/>
                </a:solidFill>
                <a:latin typeface="FSAlbert"/>
              </a:rPr>
              <a:t>déclarative</a:t>
            </a:r>
            <a:r>
              <a:rPr lang="fr-FR" sz="1200" b="0" i="0" u="none" strike="noStrike" baseline="0" dirty="0">
                <a:solidFill>
                  <a:srgbClr val="00AEEF"/>
                </a:solidFill>
                <a:latin typeface="FSAlbert"/>
              </a:rPr>
              <a:t>. » </a:t>
            </a:r>
          </a:p>
          <a:p>
            <a:endParaRPr lang="fr-FR"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7</a:t>
            </a:fld>
            <a:endParaRPr lang="fr-FR"/>
          </a:p>
        </p:txBody>
      </p:sp>
    </p:spTree>
    <p:extLst>
      <p:ext uri="{BB962C8B-B14F-4D97-AF65-F5344CB8AC3E}">
        <p14:creationId xmlns:p14="http://schemas.microsoft.com/office/powerpoint/2010/main" val="79570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aux élèves de lire ces deux phrases en marquant bien la différence entre le ton neutre de la phrase déclarative et la montée la phrase interrogative. </a:t>
            </a:r>
          </a:p>
          <a:p>
            <a:endParaRPr lang="fr-FR" sz="1800" b="0" i="0" u="none" strike="noStrike" baseline="0" dirty="0">
              <a:solidFill>
                <a:srgbClr val="211D1E"/>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Quelle est la différence entre la façon de dire une phrase déclarative et la façon de dire une phrase interrogative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Quand on dit une phrase déclarative, la voix descend à la fin de phrase. Quand on dit une phrase interrogative, la voix monte à la fin de la phrase.</a:t>
            </a:r>
            <a:endParaRPr lang="fr-FR" sz="1800" dirty="0"/>
          </a:p>
          <a:p>
            <a:endParaRPr lang="fr-FR" sz="1800" b="0" i="0" u="none" strike="noStrike" baseline="0" dirty="0">
              <a:solidFill>
                <a:srgbClr val="211D1E"/>
              </a:solidFill>
              <a:latin typeface="FSAlbert"/>
            </a:endParaRPr>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8</a:t>
            </a:fld>
            <a:endParaRPr lang="fr-FR"/>
          </a:p>
        </p:txBody>
      </p:sp>
    </p:spTree>
    <p:extLst>
      <p:ext uri="{BB962C8B-B14F-4D97-AF65-F5344CB8AC3E}">
        <p14:creationId xmlns:p14="http://schemas.microsoft.com/office/powerpoint/2010/main" val="416731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Temps de synthèse</a:t>
            </a:r>
          </a:p>
          <a:p>
            <a:endParaRPr lang="fr-FR"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1" dirty="0"/>
              <a:t>Construire avec la classe le récapitulatif des caractéristiques des phrases déclaratives et interrogatives.</a:t>
            </a:r>
          </a:p>
          <a:p>
            <a:r>
              <a:rPr lang="fr-FR" sz="1800" b="0" i="1" u="none" strike="noStrike" baseline="0" dirty="0">
                <a:solidFill>
                  <a:srgbClr val="221E1F"/>
                </a:solidFill>
                <a:latin typeface="FSAlbert"/>
              </a:rPr>
              <a:t>Vous pouvez réaliser une affiche papier que vous reprendrez à la leçon suivante (leçon 52, </a:t>
            </a:r>
            <a:r>
              <a:rPr lang="fr-FR" sz="1800" b="0" i="0" u="none" strike="noStrike" baseline="0" dirty="0">
                <a:solidFill>
                  <a:srgbClr val="221E1F"/>
                </a:solidFill>
                <a:latin typeface="FSAlbert"/>
              </a:rPr>
              <a:t>Les briques absentes</a:t>
            </a:r>
            <a:r>
              <a:rPr lang="fr-FR" sz="1800" b="0" i="1" u="none" strike="noStrike" baseline="0" dirty="0">
                <a:solidFill>
                  <a:srgbClr val="221E1F"/>
                </a:solidFill>
                <a:latin typeface="FSAlbert"/>
              </a:rPr>
              <a:t>).</a:t>
            </a:r>
          </a:p>
          <a:p>
            <a:endParaRPr lang="fr-FR" sz="1200" b="1" i="0" u="none" strike="noStrike" baseline="0" dirty="0">
              <a:solidFill>
                <a:srgbClr val="00AEEF"/>
              </a:solidFill>
              <a:latin typeface="FSAlbert"/>
            </a:endParaRPr>
          </a:p>
          <a:p>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1" i="0" u="none" strike="noStrike" baseline="0" dirty="0">
                <a:solidFill>
                  <a:srgbClr val="00AEEF"/>
                </a:solidFill>
                <a:latin typeface="FSAlbert"/>
              </a:rPr>
              <a:t>Préciser : </a:t>
            </a:r>
            <a:r>
              <a:rPr lang="fr-FR" sz="1800" b="0" i="0" u="none" strike="noStrike" baseline="0" dirty="0">
                <a:solidFill>
                  <a:srgbClr val="00AEEF"/>
                </a:solidFill>
                <a:latin typeface="FSAlbert"/>
              </a:rPr>
              <a:t>« Il n’est pas facile de se rappeler comment s’écrit </a:t>
            </a:r>
            <a:r>
              <a:rPr lang="fr-FR" sz="1800" b="1" i="0" u="none" strike="noStrike" baseline="0" dirty="0">
                <a:solidFill>
                  <a:srgbClr val="00AEEF"/>
                </a:solidFill>
                <a:latin typeface="FSAlbert"/>
              </a:rPr>
              <a:t>Est-ce que</a:t>
            </a:r>
            <a:r>
              <a:rPr lang="fr-FR" sz="1800" b="0" i="0" u="none" strike="noStrike" baseline="0" dirty="0">
                <a:solidFill>
                  <a:srgbClr val="00AEEF"/>
                </a:solidFill>
                <a:latin typeface="FSAlbert"/>
              </a:rPr>
              <a:t>. » </a:t>
            </a:r>
          </a:p>
          <a:p>
            <a:endParaRPr lang="fr-FR" b="0" i="0" dirty="0"/>
          </a:p>
        </p:txBody>
      </p:sp>
      <p:sp>
        <p:nvSpPr>
          <p:cNvPr id="4" name="Espace réservé du numéro de diapositive 3"/>
          <p:cNvSpPr>
            <a:spLocks noGrp="1"/>
          </p:cNvSpPr>
          <p:nvPr>
            <p:ph type="sldNum" sz="quarter" idx="5"/>
          </p:nvPr>
        </p:nvSpPr>
        <p:spPr/>
        <p:txBody>
          <a:bodyPr/>
          <a:lstStyle/>
          <a:p>
            <a:fld id="{01769B26-EBB8-40F5-90D3-88FA6DE53271}" type="slidenum">
              <a:rPr lang="fr-FR" smtClean="0"/>
              <a:t>9</a:t>
            </a:fld>
            <a:endParaRPr lang="fr-FR"/>
          </a:p>
        </p:txBody>
      </p:sp>
    </p:spTree>
    <p:extLst>
      <p:ext uri="{BB962C8B-B14F-4D97-AF65-F5344CB8AC3E}">
        <p14:creationId xmlns:p14="http://schemas.microsoft.com/office/powerpoint/2010/main" val="248867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27329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29C28-DE2E-45E2-914E-4520BE6C5D7A}"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328190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B29C28-DE2E-45E2-914E-4520BE6C5D7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244222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B29C28-DE2E-45E2-914E-4520BE6C5D7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157537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B29C28-DE2E-45E2-914E-4520BE6C5D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288385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B29C28-DE2E-45E2-914E-4520BE6C5D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356786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37575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24214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4B29C28-DE2E-45E2-914E-4520BE6C5D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185479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B29C28-DE2E-45E2-914E-4520BE6C5D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357605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B29C28-DE2E-45E2-914E-4520BE6C5D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344717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4B29C28-DE2E-45E2-914E-4520BE6C5D7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140019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4B29C28-DE2E-45E2-914E-4520BE6C5D7A}"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3552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4B29C28-DE2E-45E2-914E-4520BE6C5D7A}"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33AE85-588F-40A4-8E70-88BEFB8DEE26}" type="slidenum">
              <a:rPr lang="fr-FR" smtClean="0"/>
              <a:t>‹N°›</a:t>
            </a:fld>
            <a:endParaRPr lang="fr-FR"/>
          </a:p>
        </p:txBody>
      </p:sp>
    </p:spTree>
    <p:extLst>
      <p:ext uri="{BB962C8B-B14F-4D97-AF65-F5344CB8AC3E}">
        <p14:creationId xmlns:p14="http://schemas.microsoft.com/office/powerpoint/2010/main" val="360665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29C28-DE2E-45E2-914E-4520BE6C5D7A}"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3AE85-588F-40A4-8E70-88BEFB8DEE26}" type="slidenum">
              <a:rPr lang="fr-FR" smtClean="0"/>
              <a:t>‹N°›</a:t>
            </a:fld>
            <a:endParaRPr lang="fr-FR"/>
          </a:p>
        </p:txBody>
      </p:sp>
    </p:spTree>
    <p:extLst>
      <p:ext uri="{BB962C8B-B14F-4D97-AF65-F5344CB8AC3E}">
        <p14:creationId xmlns:p14="http://schemas.microsoft.com/office/powerpoint/2010/main" val="18338753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16E1FA1D-4D0F-21F9-091A-938E8E18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577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olice&#10;&#10;Description générée automatiquement">
            <a:extLst>
              <a:ext uri="{FF2B5EF4-FFF2-40B4-BE49-F238E27FC236}">
                <a16:creationId xmlns:a16="http://schemas.microsoft.com/office/drawing/2014/main" id="{1993EDCE-713B-2020-E5C7-D758823DC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48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ppareils électroniques, Police&#10;&#10;Description générée automatiquement">
            <a:extLst>
              <a:ext uri="{FF2B5EF4-FFF2-40B4-BE49-F238E27FC236}">
                <a16:creationId xmlns:a16="http://schemas.microsoft.com/office/drawing/2014/main" id="{A3227EC3-8DBD-9730-45F6-BF69A946C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667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1808758-4606-4D2D-99B3-929DA10E0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130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ACE7F167-4281-DC2B-2A1F-F4CE216D3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38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E47F30B9-28C8-B997-1D89-EF31EADCF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34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673A0D2C-6773-1DD6-87EB-147AC2D32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055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53DEB273-471E-6919-8D94-10AE290EC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36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425B471B-351D-E913-BF66-7E177F124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250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B0DFC4F7-D4C9-93CB-3E84-EF6478DA5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8148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B89FD467-CE6F-7A53-681C-2C19A2FE4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49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72CBE1D6-56AD-FE44-2000-52592507B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036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099838CE-B7A8-D34E-553C-29D93EBA5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978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10;&#10;Description générée automatiquement">
            <a:extLst>
              <a:ext uri="{FF2B5EF4-FFF2-40B4-BE49-F238E27FC236}">
                <a16:creationId xmlns:a16="http://schemas.microsoft.com/office/drawing/2014/main" id="{015525B5-61DD-6D0B-A8E5-CCDB1882D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166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6A27DBD5-09D0-1FB1-244A-DAFDBE307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062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F4B05DE0-CCB0-14E0-8B27-8417167F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041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DD244121-634F-394E-0BAD-FB20856C4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093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4EDF954E-04C2-D558-65A1-ECD744704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771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E14D3C85-2D9D-F180-A887-7DFC597B2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801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1C316744-B815-ADB7-1355-C45BE103D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466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A9145C20-C8C8-A4A0-1177-566B92F6A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9127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25B5F471-D917-4E67-246B-31465E081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802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72CBE1D6-56AD-FE44-2000-52592507B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8306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o&#10;&#10;Description générée automatiquement">
            <a:extLst>
              <a:ext uri="{FF2B5EF4-FFF2-40B4-BE49-F238E27FC236}">
                <a16:creationId xmlns:a16="http://schemas.microsoft.com/office/drawing/2014/main" id="{C2F4B20E-DAF7-408E-47C7-4022446DB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930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6BF5D775-6C76-3D38-0746-1BB01849B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126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3BE9B641-F765-97BB-7198-48378AF0C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855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DF75E01F-1DCF-64EB-2AB2-B9EC48F01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613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2ABFCE99-C597-0E14-1AA8-6CAE6D8DA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104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60230B49-1BA0-0455-5782-30A2D7C0C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038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olice&#10;&#10;Description générée automatiquement">
            <a:extLst>
              <a:ext uri="{FF2B5EF4-FFF2-40B4-BE49-F238E27FC236}">
                <a16:creationId xmlns:a16="http://schemas.microsoft.com/office/drawing/2014/main" id="{8FD3830C-6ED0-8F38-8492-05DBDBD15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842462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61E9F-DBA9-490C-BEFA-93D011561540}">
  <ds:schemaRefs>
    <ds:schemaRef ds:uri="78930844-7ca7-4771-ad53-9658c2095a47"/>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816B11CE-8D1F-4460-8370-AAC21EE180EB}">
  <ds:schemaRefs>
    <ds:schemaRef ds:uri="http://schemas.microsoft.com/sharepoint/v3/contenttype/forms"/>
  </ds:schemaRefs>
</ds:datastoreItem>
</file>

<file path=customXml/itemProps3.xml><?xml version="1.0" encoding="utf-8"?>
<ds:datastoreItem xmlns:ds="http://schemas.openxmlformats.org/officeDocument/2006/customXml" ds:itemID="{D0CE41D4-312E-4585-8B74-414DC6392D12}"/>
</file>

<file path=docProps/app.xml><?xml version="1.0" encoding="utf-8"?>
<Properties xmlns="http://schemas.openxmlformats.org/officeDocument/2006/extended-properties" xmlns:vt="http://schemas.openxmlformats.org/officeDocument/2006/docPropsVTypes">
  <Template>Office Theme</Template>
  <TotalTime>180</TotalTime>
  <Words>1785</Words>
  <Application>Microsoft Office PowerPoint</Application>
  <PresentationFormat>Affichage à l'écran (4:3)</PresentationFormat>
  <Paragraphs>186</Paragraphs>
  <Slides>30</Slides>
  <Notes>30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Calibri</vt:lpstr>
      <vt:lpstr>Calibri Light</vt:lpstr>
      <vt:lpstr>FSAlbert</vt:lpstr>
      <vt:lpstr>Helvetica</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2023-02-21T15:21:36Z</dcterms:created>
  <dcterms:modified xsi:type="dcterms:W3CDTF">2023-09-21T13:50:51Z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196900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