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F7527-25CE-4907-A21D-6ED2F80947FD}" v="39" dt="2023-09-21T08:20:02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66040" autoAdjust="0"/>
  </p:normalViewPr>
  <p:slideViewPr>
    <p:cSldViewPr snapToGrid="0">
      <p:cViewPr varScale="1">
        <p:scale>
          <a:sx n="75" d="100"/>
          <a:sy n="75" d="100"/>
        </p:scale>
        <p:origin x="738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85BF7527-25CE-4907-A21D-6ED2F80947FD}"/>
    <pc:docChg chg="custSel modSld">
      <pc:chgData name="BELLEMIN SANDRA" userId="5fe4e071-d3f4-40df-970f-ee8fcf898346" providerId="ADAL" clId="{85BF7527-25CE-4907-A21D-6ED2F80947FD}" dt="2023-09-21T08:20:02.040" v="107"/>
      <pc:docMkLst>
        <pc:docMk/>
      </pc:docMkLst>
      <pc:sldChg chg="addSp delSp modSp mod modClrScheme chgLayout">
        <pc:chgData name="BELLEMIN SANDRA" userId="5fe4e071-d3f4-40df-970f-ee8fcf898346" providerId="ADAL" clId="{85BF7527-25CE-4907-A21D-6ED2F80947FD}" dt="2023-09-21T08:16:41.517" v="2"/>
        <pc:sldMkLst>
          <pc:docMk/>
          <pc:sldMk cId="3551548952" sldId="257"/>
        </pc:sldMkLst>
        <pc:spChg chg="del">
          <ac:chgData name="BELLEMIN SANDRA" userId="5fe4e071-d3f4-40df-970f-ee8fcf898346" providerId="ADAL" clId="{85BF7527-25CE-4907-A21D-6ED2F80947FD}" dt="2023-09-21T08:16:40.561" v="1" actId="478"/>
          <ac:spMkLst>
            <pc:docMk/>
            <pc:sldMk cId="3551548952" sldId="257"/>
            <ac:spMk id="2" creationId="{6F52F344-073E-9F1C-3824-9D14BBFC7AB6}"/>
          </ac:spMkLst>
        </pc:spChg>
        <pc:spChg chg="del">
          <ac:chgData name="BELLEMIN SANDRA" userId="5fe4e071-d3f4-40df-970f-ee8fcf898346" providerId="ADAL" clId="{85BF7527-25CE-4907-A21D-6ED2F80947FD}" dt="2023-09-21T08:16:40.561" v="1" actId="478"/>
          <ac:spMkLst>
            <pc:docMk/>
            <pc:sldMk cId="3551548952" sldId="257"/>
            <ac:spMk id="3" creationId="{17D412FB-5206-D7FA-A0E5-9E91919FD28A}"/>
          </ac:spMkLst>
        </pc:spChg>
        <pc:picChg chg="add mod">
          <ac:chgData name="BELLEMIN SANDRA" userId="5fe4e071-d3f4-40df-970f-ee8fcf898346" providerId="ADAL" clId="{85BF7527-25CE-4907-A21D-6ED2F80947FD}" dt="2023-09-21T08:16:41.517" v="2"/>
          <ac:picMkLst>
            <pc:docMk/>
            <pc:sldMk cId="3551548952" sldId="257"/>
            <ac:picMk id="5" creationId="{DF9E1704-0942-53A1-48B2-74E31CDC88D8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6:46.166" v="4"/>
        <pc:sldMkLst>
          <pc:docMk/>
          <pc:sldMk cId="1222991375" sldId="258"/>
        </pc:sldMkLst>
        <pc:spChg chg="del">
          <ac:chgData name="BELLEMIN SANDRA" userId="5fe4e071-d3f4-40df-970f-ee8fcf898346" providerId="ADAL" clId="{85BF7527-25CE-4907-A21D-6ED2F80947FD}" dt="2023-09-21T08:16:45.226" v="3" actId="478"/>
          <ac:spMkLst>
            <pc:docMk/>
            <pc:sldMk cId="1222991375" sldId="258"/>
            <ac:spMk id="5" creationId="{2BE1AA2E-E964-4236-9C0A-2F0927310233}"/>
          </ac:spMkLst>
        </pc:spChg>
        <pc:spChg chg="del">
          <ac:chgData name="BELLEMIN SANDRA" userId="5fe4e071-d3f4-40df-970f-ee8fcf898346" providerId="ADAL" clId="{85BF7527-25CE-4907-A21D-6ED2F80947FD}" dt="2023-09-21T08:16:45.226" v="3" actId="478"/>
          <ac:spMkLst>
            <pc:docMk/>
            <pc:sldMk cId="1222991375" sldId="258"/>
            <ac:spMk id="6" creationId="{D367950A-989A-EDED-04E7-D6D225CDF929}"/>
          </ac:spMkLst>
        </pc:spChg>
        <pc:spChg chg="del">
          <ac:chgData name="BELLEMIN SANDRA" userId="5fe4e071-d3f4-40df-970f-ee8fcf898346" providerId="ADAL" clId="{85BF7527-25CE-4907-A21D-6ED2F80947FD}" dt="2023-09-21T08:16:45.226" v="3" actId="478"/>
          <ac:spMkLst>
            <pc:docMk/>
            <pc:sldMk cId="1222991375" sldId="258"/>
            <ac:spMk id="7" creationId="{C65F3E64-AE1A-7057-65B5-295D809527A6}"/>
          </ac:spMkLst>
        </pc:spChg>
        <pc:spChg chg="del">
          <ac:chgData name="BELLEMIN SANDRA" userId="5fe4e071-d3f4-40df-970f-ee8fcf898346" providerId="ADAL" clId="{85BF7527-25CE-4907-A21D-6ED2F80947FD}" dt="2023-09-21T08:16:45.226" v="3" actId="478"/>
          <ac:spMkLst>
            <pc:docMk/>
            <pc:sldMk cId="1222991375" sldId="258"/>
            <ac:spMk id="8" creationId="{01087D42-3B6A-420E-53CD-02646849FEED}"/>
          </ac:spMkLst>
        </pc:spChg>
        <pc:graphicFrameChg chg="del">
          <ac:chgData name="BELLEMIN SANDRA" userId="5fe4e071-d3f4-40df-970f-ee8fcf898346" providerId="ADAL" clId="{85BF7527-25CE-4907-A21D-6ED2F80947FD}" dt="2023-09-21T08:16:45.226" v="3" actId="478"/>
          <ac:graphicFrameMkLst>
            <pc:docMk/>
            <pc:sldMk cId="1222991375" sldId="258"/>
            <ac:graphicFrameMk id="4" creationId="{89AE8E77-F6D9-F1A6-8CFE-971674A82303}"/>
          </ac:graphicFrameMkLst>
        </pc:graphicFrameChg>
        <pc:picChg chg="add mod">
          <ac:chgData name="BELLEMIN SANDRA" userId="5fe4e071-d3f4-40df-970f-ee8fcf898346" providerId="ADAL" clId="{85BF7527-25CE-4907-A21D-6ED2F80947FD}" dt="2023-09-21T08:16:46.166" v="4"/>
          <ac:picMkLst>
            <pc:docMk/>
            <pc:sldMk cId="1222991375" sldId="258"/>
            <ac:picMk id="3" creationId="{26E73B68-53B2-BF91-95C4-2F12F2BAD7CC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6:54.268" v="8"/>
        <pc:sldMkLst>
          <pc:docMk/>
          <pc:sldMk cId="1594825628" sldId="259"/>
        </pc:sldMkLst>
        <pc:spChg chg="del">
          <ac:chgData name="BELLEMIN SANDRA" userId="5fe4e071-d3f4-40df-970f-ee8fcf898346" providerId="ADAL" clId="{85BF7527-25CE-4907-A21D-6ED2F80947FD}" dt="2023-09-21T08:16:53.209" v="7" actId="478"/>
          <ac:spMkLst>
            <pc:docMk/>
            <pc:sldMk cId="1594825628" sldId="259"/>
            <ac:spMk id="3" creationId="{9362F155-4120-8A0E-D605-271E821305BB}"/>
          </ac:spMkLst>
        </pc:spChg>
        <pc:spChg chg="del">
          <ac:chgData name="BELLEMIN SANDRA" userId="5fe4e071-d3f4-40df-970f-ee8fcf898346" providerId="ADAL" clId="{85BF7527-25CE-4907-A21D-6ED2F80947FD}" dt="2023-09-21T08:16:53.209" v="7" actId="478"/>
          <ac:spMkLst>
            <pc:docMk/>
            <pc:sldMk cId="1594825628" sldId="259"/>
            <ac:spMk id="4" creationId="{8A254A7C-0D2F-CDA2-A5A0-DB3B422E7800}"/>
          </ac:spMkLst>
        </pc:spChg>
        <pc:spChg chg="del">
          <ac:chgData name="BELLEMIN SANDRA" userId="5fe4e071-d3f4-40df-970f-ee8fcf898346" providerId="ADAL" clId="{85BF7527-25CE-4907-A21D-6ED2F80947FD}" dt="2023-09-21T08:16:53.209" v="7" actId="478"/>
          <ac:spMkLst>
            <pc:docMk/>
            <pc:sldMk cId="1594825628" sldId="259"/>
            <ac:spMk id="5" creationId="{00F69EDF-C690-00C9-34B5-315756C0F0A5}"/>
          </ac:spMkLst>
        </pc:spChg>
        <pc:graphicFrameChg chg="del">
          <ac:chgData name="BELLEMIN SANDRA" userId="5fe4e071-d3f4-40df-970f-ee8fcf898346" providerId="ADAL" clId="{85BF7527-25CE-4907-A21D-6ED2F80947FD}" dt="2023-09-21T08:16:53.209" v="7" actId="478"/>
          <ac:graphicFrameMkLst>
            <pc:docMk/>
            <pc:sldMk cId="1594825628" sldId="259"/>
            <ac:graphicFrameMk id="2" creationId="{77995C36-44DD-7B9B-388A-C7A61A5E098A}"/>
          </ac:graphicFrameMkLst>
        </pc:graphicFrameChg>
        <pc:picChg chg="add mod">
          <ac:chgData name="BELLEMIN SANDRA" userId="5fe4e071-d3f4-40df-970f-ee8fcf898346" providerId="ADAL" clId="{85BF7527-25CE-4907-A21D-6ED2F80947FD}" dt="2023-09-21T08:16:54.268" v="8"/>
          <ac:picMkLst>
            <pc:docMk/>
            <pc:sldMk cId="1594825628" sldId="259"/>
            <ac:picMk id="7" creationId="{B46A8151-1D04-D627-E3B5-0D2646855CD7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6:50.135" v="6"/>
        <pc:sldMkLst>
          <pc:docMk/>
          <pc:sldMk cId="2896446746" sldId="260"/>
        </pc:sldMkLst>
        <pc:spChg chg="del">
          <ac:chgData name="BELLEMIN SANDRA" userId="5fe4e071-d3f4-40df-970f-ee8fcf898346" providerId="ADAL" clId="{85BF7527-25CE-4907-A21D-6ED2F80947FD}" dt="2023-09-21T08:16:48.960" v="5" actId="478"/>
          <ac:spMkLst>
            <pc:docMk/>
            <pc:sldMk cId="2896446746" sldId="260"/>
            <ac:spMk id="5" creationId="{2BE1AA2E-E964-4236-9C0A-2F0927310233}"/>
          </ac:spMkLst>
        </pc:spChg>
        <pc:spChg chg="del">
          <ac:chgData name="BELLEMIN SANDRA" userId="5fe4e071-d3f4-40df-970f-ee8fcf898346" providerId="ADAL" clId="{85BF7527-25CE-4907-A21D-6ED2F80947FD}" dt="2023-09-21T08:16:48.960" v="5" actId="478"/>
          <ac:spMkLst>
            <pc:docMk/>
            <pc:sldMk cId="2896446746" sldId="260"/>
            <ac:spMk id="6" creationId="{D367950A-989A-EDED-04E7-D6D225CDF929}"/>
          </ac:spMkLst>
        </pc:spChg>
        <pc:spChg chg="del">
          <ac:chgData name="BELLEMIN SANDRA" userId="5fe4e071-d3f4-40df-970f-ee8fcf898346" providerId="ADAL" clId="{85BF7527-25CE-4907-A21D-6ED2F80947FD}" dt="2023-09-21T08:16:48.960" v="5" actId="478"/>
          <ac:spMkLst>
            <pc:docMk/>
            <pc:sldMk cId="2896446746" sldId="260"/>
            <ac:spMk id="7" creationId="{C65F3E64-AE1A-7057-65B5-295D809527A6}"/>
          </ac:spMkLst>
        </pc:spChg>
        <pc:spChg chg="del">
          <ac:chgData name="BELLEMIN SANDRA" userId="5fe4e071-d3f4-40df-970f-ee8fcf898346" providerId="ADAL" clId="{85BF7527-25CE-4907-A21D-6ED2F80947FD}" dt="2023-09-21T08:16:48.960" v="5" actId="478"/>
          <ac:spMkLst>
            <pc:docMk/>
            <pc:sldMk cId="2896446746" sldId="260"/>
            <ac:spMk id="8" creationId="{01087D42-3B6A-420E-53CD-02646849FEED}"/>
          </ac:spMkLst>
        </pc:spChg>
        <pc:graphicFrameChg chg="del">
          <ac:chgData name="BELLEMIN SANDRA" userId="5fe4e071-d3f4-40df-970f-ee8fcf898346" providerId="ADAL" clId="{85BF7527-25CE-4907-A21D-6ED2F80947FD}" dt="2023-09-21T08:16:48.960" v="5" actId="478"/>
          <ac:graphicFrameMkLst>
            <pc:docMk/>
            <pc:sldMk cId="2896446746" sldId="260"/>
            <ac:graphicFrameMk id="4" creationId="{89AE8E77-F6D9-F1A6-8CFE-971674A82303}"/>
          </ac:graphicFrameMkLst>
        </pc:graphicFrameChg>
        <pc:picChg chg="add mod">
          <ac:chgData name="BELLEMIN SANDRA" userId="5fe4e071-d3f4-40df-970f-ee8fcf898346" providerId="ADAL" clId="{85BF7527-25CE-4907-A21D-6ED2F80947FD}" dt="2023-09-21T08:16:50.135" v="6"/>
          <ac:picMkLst>
            <pc:docMk/>
            <pc:sldMk cId="2896446746" sldId="260"/>
            <ac:picMk id="3" creationId="{868A085D-B820-116E-E404-5D66E56A615E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6:58.749" v="10"/>
        <pc:sldMkLst>
          <pc:docMk/>
          <pc:sldMk cId="2889363301" sldId="261"/>
        </pc:sldMkLst>
        <pc:spChg chg="del">
          <ac:chgData name="BELLEMIN SANDRA" userId="5fe4e071-d3f4-40df-970f-ee8fcf898346" providerId="ADAL" clId="{85BF7527-25CE-4907-A21D-6ED2F80947FD}" dt="2023-09-21T08:16:57.513" v="9" actId="478"/>
          <ac:spMkLst>
            <pc:docMk/>
            <pc:sldMk cId="2889363301" sldId="261"/>
            <ac:spMk id="3" creationId="{9362F155-4120-8A0E-D605-271E821305BB}"/>
          </ac:spMkLst>
        </pc:spChg>
        <pc:spChg chg="del">
          <ac:chgData name="BELLEMIN SANDRA" userId="5fe4e071-d3f4-40df-970f-ee8fcf898346" providerId="ADAL" clId="{85BF7527-25CE-4907-A21D-6ED2F80947FD}" dt="2023-09-21T08:16:57.513" v="9" actId="478"/>
          <ac:spMkLst>
            <pc:docMk/>
            <pc:sldMk cId="2889363301" sldId="261"/>
            <ac:spMk id="4" creationId="{8A254A7C-0D2F-CDA2-A5A0-DB3B422E7800}"/>
          </ac:spMkLst>
        </pc:spChg>
        <pc:spChg chg="del">
          <ac:chgData name="BELLEMIN SANDRA" userId="5fe4e071-d3f4-40df-970f-ee8fcf898346" providerId="ADAL" clId="{85BF7527-25CE-4907-A21D-6ED2F80947FD}" dt="2023-09-21T08:16:57.513" v="9" actId="478"/>
          <ac:spMkLst>
            <pc:docMk/>
            <pc:sldMk cId="2889363301" sldId="261"/>
            <ac:spMk id="5" creationId="{00F69EDF-C690-00C9-34B5-315756C0F0A5}"/>
          </ac:spMkLst>
        </pc:spChg>
        <pc:graphicFrameChg chg="del">
          <ac:chgData name="BELLEMIN SANDRA" userId="5fe4e071-d3f4-40df-970f-ee8fcf898346" providerId="ADAL" clId="{85BF7527-25CE-4907-A21D-6ED2F80947FD}" dt="2023-09-21T08:16:57.513" v="9" actId="478"/>
          <ac:graphicFrameMkLst>
            <pc:docMk/>
            <pc:sldMk cId="2889363301" sldId="261"/>
            <ac:graphicFrameMk id="2" creationId="{77995C36-44DD-7B9B-388A-C7A61A5E098A}"/>
          </ac:graphicFrameMkLst>
        </pc:graphicFrameChg>
        <pc:picChg chg="add mod">
          <ac:chgData name="BELLEMIN SANDRA" userId="5fe4e071-d3f4-40df-970f-ee8fcf898346" providerId="ADAL" clId="{85BF7527-25CE-4907-A21D-6ED2F80947FD}" dt="2023-09-21T08:16:58.749" v="10"/>
          <ac:picMkLst>
            <pc:docMk/>
            <pc:sldMk cId="2889363301" sldId="261"/>
            <ac:picMk id="7" creationId="{514DE403-6713-17F2-5C6E-3F063A2D26BE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7:02.763" v="12"/>
        <pc:sldMkLst>
          <pc:docMk/>
          <pc:sldMk cId="3022675349" sldId="262"/>
        </pc:sldMkLst>
        <pc:spChg chg="del">
          <ac:chgData name="BELLEMIN SANDRA" userId="5fe4e071-d3f4-40df-970f-ee8fcf898346" providerId="ADAL" clId="{85BF7527-25CE-4907-A21D-6ED2F80947FD}" dt="2023-09-21T08:17:01.568" v="11" actId="478"/>
          <ac:spMkLst>
            <pc:docMk/>
            <pc:sldMk cId="3022675349" sldId="262"/>
            <ac:spMk id="3" creationId="{9362F155-4120-8A0E-D605-271E821305BB}"/>
          </ac:spMkLst>
        </pc:spChg>
        <pc:spChg chg="del">
          <ac:chgData name="BELLEMIN SANDRA" userId="5fe4e071-d3f4-40df-970f-ee8fcf898346" providerId="ADAL" clId="{85BF7527-25CE-4907-A21D-6ED2F80947FD}" dt="2023-09-21T08:17:01.568" v="11" actId="478"/>
          <ac:spMkLst>
            <pc:docMk/>
            <pc:sldMk cId="3022675349" sldId="262"/>
            <ac:spMk id="4" creationId="{8A254A7C-0D2F-CDA2-A5A0-DB3B422E7800}"/>
          </ac:spMkLst>
        </pc:spChg>
        <pc:spChg chg="del">
          <ac:chgData name="BELLEMIN SANDRA" userId="5fe4e071-d3f4-40df-970f-ee8fcf898346" providerId="ADAL" clId="{85BF7527-25CE-4907-A21D-6ED2F80947FD}" dt="2023-09-21T08:17:01.568" v="11" actId="478"/>
          <ac:spMkLst>
            <pc:docMk/>
            <pc:sldMk cId="3022675349" sldId="262"/>
            <ac:spMk id="5" creationId="{00F69EDF-C690-00C9-34B5-315756C0F0A5}"/>
          </ac:spMkLst>
        </pc:spChg>
        <pc:graphicFrameChg chg="del">
          <ac:chgData name="BELLEMIN SANDRA" userId="5fe4e071-d3f4-40df-970f-ee8fcf898346" providerId="ADAL" clId="{85BF7527-25CE-4907-A21D-6ED2F80947FD}" dt="2023-09-21T08:17:01.568" v="11" actId="478"/>
          <ac:graphicFrameMkLst>
            <pc:docMk/>
            <pc:sldMk cId="3022675349" sldId="262"/>
            <ac:graphicFrameMk id="2" creationId="{77995C36-44DD-7B9B-388A-C7A61A5E098A}"/>
          </ac:graphicFrameMkLst>
        </pc:graphicFrameChg>
        <pc:picChg chg="add mod">
          <ac:chgData name="BELLEMIN SANDRA" userId="5fe4e071-d3f4-40df-970f-ee8fcf898346" providerId="ADAL" clId="{85BF7527-25CE-4907-A21D-6ED2F80947FD}" dt="2023-09-21T08:17:02.763" v="12"/>
          <ac:picMkLst>
            <pc:docMk/>
            <pc:sldMk cId="3022675349" sldId="262"/>
            <ac:picMk id="7" creationId="{CC86E0EF-9D28-05BD-CD81-1E587A194239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7:12.581" v="14"/>
        <pc:sldMkLst>
          <pc:docMk/>
          <pc:sldMk cId="1253524012" sldId="263"/>
        </pc:sldMkLst>
        <pc:spChg chg="del">
          <ac:chgData name="BELLEMIN SANDRA" userId="5fe4e071-d3f4-40df-970f-ee8fcf898346" providerId="ADAL" clId="{85BF7527-25CE-4907-A21D-6ED2F80947FD}" dt="2023-09-21T08:17:10.241" v="13" actId="478"/>
          <ac:spMkLst>
            <pc:docMk/>
            <pc:sldMk cId="1253524012" sldId="263"/>
            <ac:spMk id="3" creationId="{9362F155-4120-8A0E-D605-271E821305BB}"/>
          </ac:spMkLst>
        </pc:spChg>
        <pc:spChg chg="del">
          <ac:chgData name="BELLEMIN SANDRA" userId="5fe4e071-d3f4-40df-970f-ee8fcf898346" providerId="ADAL" clId="{85BF7527-25CE-4907-A21D-6ED2F80947FD}" dt="2023-09-21T08:17:10.241" v="13" actId="478"/>
          <ac:spMkLst>
            <pc:docMk/>
            <pc:sldMk cId="1253524012" sldId="263"/>
            <ac:spMk id="4" creationId="{8A254A7C-0D2F-CDA2-A5A0-DB3B422E7800}"/>
          </ac:spMkLst>
        </pc:spChg>
        <pc:spChg chg="del">
          <ac:chgData name="BELLEMIN SANDRA" userId="5fe4e071-d3f4-40df-970f-ee8fcf898346" providerId="ADAL" clId="{85BF7527-25CE-4907-A21D-6ED2F80947FD}" dt="2023-09-21T08:17:10.241" v="13" actId="478"/>
          <ac:spMkLst>
            <pc:docMk/>
            <pc:sldMk cId="1253524012" sldId="263"/>
            <ac:spMk id="5" creationId="{00F69EDF-C690-00C9-34B5-315756C0F0A5}"/>
          </ac:spMkLst>
        </pc:spChg>
        <pc:graphicFrameChg chg="del">
          <ac:chgData name="BELLEMIN SANDRA" userId="5fe4e071-d3f4-40df-970f-ee8fcf898346" providerId="ADAL" clId="{85BF7527-25CE-4907-A21D-6ED2F80947FD}" dt="2023-09-21T08:17:10.241" v="13" actId="478"/>
          <ac:graphicFrameMkLst>
            <pc:docMk/>
            <pc:sldMk cId="1253524012" sldId="263"/>
            <ac:graphicFrameMk id="2" creationId="{77995C36-44DD-7B9B-388A-C7A61A5E098A}"/>
          </ac:graphicFrameMkLst>
        </pc:graphicFrameChg>
        <pc:picChg chg="add mod">
          <ac:chgData name="BELLEMIN SANDRA" userId="5fe4e071-d3f4-40df-970f-ee8fcf898346" providerId="ADAL" clId="{85BF7527-25CE-4907-A21D-6ED2F80947FD}" dt="2023-09-21T08:17:12.581" v="14"/>
          <ac:picMkLst>
            <pc:docMk/>
            <pc:sldMk cId="1253524012" sldId="263"/>
            <ac:picMk id="7" creationId="{8722BE3D-5893-0E2E-D603-6F5B94C70C56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7:19.677" v="16"/>
        <pc:sldMkLst>
          <pc:docMk/>
          <pc:sldMk cId="1899786054" sldId="264"/>
        </pc:sldMkLst>
        <pc:spChg chg="del">
          <ac:chgData name="BELLEMIN SANDRA" userId="5fe4e071-d3f4-40df-970f-ee8fcf898346" providerId="ADAL" clId="{85BF7527-25CE-4907-A21D-6ED2F80947FD}" dt="2023-09-21T08:17:17.434" v="15" actId="478"/>
          <ac:spMkLst>
            <pc:docMk/>
            <pc:sldMk cId="1899786054" sldId="264"/>
            <ac:spMk id="3" creationId="{9362F155-4120-8A0E-D605-271E821305BB}"/>
          </ac:spMkLst>
        </pc:spChg>
        <pc:spChg chg="del">
          <ac:chgData name="BELLEMIN SANDRA" userId="5fe4e071-d3f4-40df-970f-ee8fcf898346" providerId="ADAL" clId="{85BF7527-25CE-4907-A21D-6ED2F80947FD}" dt="2023-09-21T08:17:17.434" v="15" actId="478"/>
          <ac:spMkLst>
            <pc:docMk/>
            <pc:sldMk cId="1899786054" sldId="264"/>
            <ac:spMk id="4" creationId="{8A254A7C-0D2F-CDA2-A5A0-DB3B422E7800}"/>
          </ac:spMkLst>
        </pc:spChg>
        <pc:spChg chg="del">
          <ac:chgData name="BELLEMIN SANDRA" userId="5fe4e071-d3f4-40df-970f-ee8fcf898346" providerId="ADAL" clId="{85BF7527-25CE-4907-A21D-6ED2F80947FD}" dt="2023-09-21T08:17:17.434" v="15" actId="478"/>
          <ac:spMkLst>
            <pc:docMk/>
            <pc:sldMk cId="1899786054" sldId="264"/>
            <ac:spMk id="5" creationId="{00F69EDF-C690-00C9-34B5-315756C0F0A5}"/>
          </ac:spMkLst>
        </pc:spChg>
        <pc:graphicFrameChg chg="del">
          <ac:chgData name="BELLEMIN SANDRA" userId="5fe4e071-d3f4-40df-970f-ee8fcf898346" providerId="ADAL" clId="{85BF7527-25CE-4907-A21D-6ED2F80947FD}" dt="2023-09-21T08:17:17.434" v="15" actId="478"/>
          <ac:graphicFrameMkLst>
            <pc:docMk/>
            <pc:sldMk cId="1899786054" sldId="264"/>
            <ac:graphicFrameMk id="2" creationId="{77995C36-44DD-7B9B-388A-C7A61A5E098A}"/>
          </ac:graphicFrameMkLst>
        </pc:graphicFrameChg>
        <pc:picChg chg="add mod">
          <ac:chgData name="BELLEMIN SANDRA" userId="5fe4e071-d3f4-40df-970f-ee8fcf898346" providerId="ADAL" clId="{85BF7527-25CE-4907-A21D-6ED2F80947FD}" dt="2023-09-21T08:17:19.677" v="16"/>
          <ac:picMkLst>
            <pc:docMk/>
            <pc:sldMk cId="1899786054" sldId="264"/>
            <ac:picMk id="7" creationId="{BBFFE71E-B0F1-D5CC-7E1B-6CE1E0A286CA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7:24.624" v="18"/>
        <pc:sldMkLst>
          <pc:docMk/>
          <pc:sldMk cId="3369208111" sldId="265"/>
        </pc:sldMkLst>
        <pc:graphicFrameChg chg="del">
          <ac:chgData name="BELLEMIN SANDRA" userId="5fe4e071-d3f4-40df-970f-ee8fcf898346" providerId="ADAL" clId="{85BF7527-25CE-4907-A21D-6ED2F80947FD}" dt="2023-09-21T08:17:23.491" v="17" actId="478"/>
          <ac:graphicFrameMkLst>
            <pc:docMk/>
            <pc:sldMk cId="3369208111" sldId="265"/>
            <ac:graphicFrameMk id="2" creationId="{B17A39BB-6E69-75AB-C68E-B91A4C958AB5}"/>
          </ac:graphicFrameMkLst>
        </pc:graphicFrameChg>
        <pc:picChg chg="add mod">
          <ac:chgData name="BELLEMIN SANDRA" userId="5fe4e071-d3f4-40df-970f-ee8fcf898346" providerId="ADAL" clId="{85BF7527-25CE-4907-A21D-6ED2F80947FD}" dt="2023-09-21T08:17:24.624" v="18"/>
          <ac:picMkLst>
            <pc:docMk/>
            <pc:sldMk cId="3369208111" sldId="265"/>
            <ac:picMk id="4" creationId="{ACD5C702-DA8D-88E9-368E-5533ACAFBC39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7:28.284" v="20"/>
        <pc:sldMkLst>
          <pc:docMk/>
          <pc:sldMk cId="3161297913" sldId="266"/>
        </pc:sldMkLst>
        <pc:graphicFrameChg chg="del">
          <ac:chgData name="BELLEMIN SANDRA" userId="5fe4e071-d3f4-40df-970f-ee8fcf898346" providerId="ADAL" clId="{85BF7527-25CE-4907-A21D-6ED2F80947FD}" dt="2023-09-21T08:17:26.897" v="19" actId="478"/>
          <ac:graphicFrameMkLst>
            <pc:docMk/>
            <pc:sldMk cId="3161297913" sldId="266"/>
            <ac:graphicFrameMk id="2" creationId="{38DC1918-E0A6-31D9-CA48-404CAADC2170}"/>
          </ac:graphicFrameMkLst>
        </pc:graphicFrameChg>
        <pc:picChg chg="add mod">
          <ac:chgData name="BELLEMIN SANDRA" userId="5fe4e071-d3f4-40df-970f-ee8fcf898346" providerId="ADAL" clId="{85BF7527-25CE-4907-A21D-6ED2F80947FD}" dt="2023-09-21T08:17:28.284" v="20"/>
          <ac:picMkLst>
            <pc:docMk/>
            <pc:sldMk cId="3161297913" sldId="266"/>
            <ac:picMk id="4" creationId="{577641B7-2511-E529-B1B7-AF14D9AD9213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7:33.475" v="22"/>
        <pc:sldMkLst>
          <pc:docMk/>
          <pc:sldMk cId="832144522" sldId="267"/>
        </pc:sldMkLst>
        <pc:picChg chg="del">
          <ac:chgData name="BELLEMIN SANDRA" userId="5fe4e071-d3f4-40df-970f-ee8fcf898346" providerId="ADAL" clId="{85BF7527-25CE-4907-A21D-6ED2F80947FD}" dt="2023-09-21T08:17:32.473" v="21" actId="478"/>
          <ac:picMkLst>
            <pc:docMk/>
            <pc:sldMk cId="832144522" sldId="267"/>
            <ac:picMk id="3" creationId="{E1A72AEB-32F1-D5C1-C4A4-207A2C45488B}"/>
          </ac:picMkLst>
        </pc:picChg>
        <pc:picChg chg="add mod">
          <ac:chgData name="BELLEMIN SANDRA" userId="5fe4e071-d3f4-40df-970f-ee8fcf898346" providerId="ADAL" clId="{85BF7527-25CE-4907-A21D-6ED2F80947FD}" dt="2023-09-21T08:17:33.475" v="22"/>
          <ac:picMkLst>
            <pc:docMk/>
            <pc:sldMk cId="832144522" sldId="267"/>
            <ac:picMk id="4" creationId="{07641625-151A-57CD-085E-E6253AD09397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7:51.657" v="26"/>
        <pc:sldMkLst>
          <pc:docMk/>
          <pc:sldMk cId="2078246769" sldId="268"/>
        </pc:sldMkLst>
        <pc:picChg chg="del">
          <ac:chgData name="BELLEMIN SANDRA" userId="5fe4e071-d3f4-40df-970f-ee8fcf898346" providerId="ADAL" clId="{85BF7527-25CE-4907-A21D-6ED2F80947FD}" dt="2023-09-21T08:17:45.193" v="25" actId="478"/>
          <ac:picMkLst>
            <pc:docMk/>
            <pc:sldMk cId="2078246769" sldId="268"/>
            <ac:picMk id="3" creationId="{3B2B9876-8D2C-2E62-E32E-11C862A120F8}"/>
          </ac:picMkLst>
        </pc:picChg>
        <pc:picChg chg="add mod">
          <ac:chgData name="BELLEMIN SANDRA" userId="5fe4e071-d3f4-40df-970f-ee8fcf898346" providerId="ADAL" clId="{85BF7527-25CE-4907-A21D-6ED2F80947FD}" dt="2023-09-21T08:17:51.657" v="26"/>
          <ac:picMkLst>
            <pc:docMk/>
            <pc:sldMk cId="2078246769" sldId="268"/>
            <ac:picMk id="4" creationId="{276F50A7-E370-4708-5EB6-4564A8C3D9AB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7:39.209" v="24"/>
        <pc:sldMkLst>
          <pc:docMk/>
          <pc:sldMk cId="170583966" sldId="269"/>
        </pc:sldMkLst>
        <pc:spChg chg="del">
          <ac:chgData name="BELLEMIN SANDRA" userId="5fe4e071-d3f4-40df-970f-ee8fcf898346" providerId="ADAL" clId="{85BF7527-25CE-4907-A21D-6ED2F80947FD}" dt="2023-09-21T08:17:37.601" v="23" actId="478"/>
          <ac:spMkLst>
            <pc:docMk/>
            <pc:sldMk cId="170583966" sldId="269"/>
            <ac:spMk id="2" creationId="{84AD0A05-CEAE-DF25-2E5E-1BF1B09595BF}"/>
          </ac:spMkLst>
        </pc:spChg>
        <pc:picChg chg="add mod">
          <ac:chgData name="BELLEMIN SANDRA" userId="5fe4e071-d3f4-40df-970f-ee8fcf898346" providerId="ADAL" clId="{85BF7527-25CE-4907-A21D-6ED2F80947FD}" dt="2023-09-21T08:17:39.209" v="24"/>
          <ac:picMkLst>
            <pc:docMk/>
            <pc:sldMk cId="170583966" sldId="269"/>
            <ac:picMk id="4" creationId="{FC413AFF-33FF-23DC-B948-0C73E7CC07EA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7:56.177" v="28"/>
        <pc:sldMkLst>
          <pc:docMk/>
          <pc:sldMk cId="3428834124" sldId="270"/>
        </pc:sldMkLst>
        <pc:spChg chg="del">
          <ac:chgData name="BELLEMIN SANDRA" userId="5fe4e071-d3f4-40df-970f-ee8fcf898346" providerId="ADAL" clId="{85BF7527-25CE-4907-A21D-6ED2F80947FD}" dt="2023-09-21T08:17:54.978" v="27" actId="478"/>
          <ac:spMkLst>
            <pc:docMk/>
            <pc:sldMk cId="3428834124" sldId="270"/>
            <ac:spMk id="2" creationId="{BFAAE41C-1670-3F62-80D1-C8EA73C4F4E3}"/>
          </ac:spMkLst>
        </pc:spChg>
        <pc:picChg chg="add mod">
          <ac:chgData name="BELLEMIN SANDRA" userId="5fe4e071-d3f4-40df-970f-ee8fcf898346" providerId="ADAL" clId="{85BF7527-25CE-4907-A21D-6ED2F80947FD}" dt="2023-09-21T08:17:56.177" v="28"/>
          <ac:picMkLst>
            <pc:docMk/>
            <pc:sldMk cId="3428834124" sldId="270"/>
            <ac:picMk id="4" creationId="{B4E86287-2F2F-713C-D052-A6F2EA3D6F4A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7:59.112" v="30"/>
        <pc:sldMkLst>
          <pc:docMk/>
          <pc:sldMk cId="3048186444" sldId="271"/>
        </pc:sldMkLst>
        <pc:picChg chg="del">
          <ac:chgData name="BELLEMIN SANDRA" userId="5fe4e071-d3f4-40df-970f-ee8fcf898346" providerId="ADAL" clId="{85BF7527-25CE-4907-A21D-6ED2F80947FD}" dt="2023-09-21T08:17:58.121" v="29" actId="478"/>
          <ac:picMkLst>
            <pc:docMk/>
            <pc:sldMk cId="3048186444" sldId="271"/>
            <ac:picMk id="3" creationId="{2FCCE9CF-13F5-451D-1617-F39ED6CA5855}"/>
          </ac:picMkLst>
        </pc:picChg>
        <pc:picChg chg="add mod">
          <ac:chgData name="BELLEMIN SANDRA" userId="5fe4e071-d3f4-40df-970f-ee8fcf898346" providerId="ADAL" clId="{85BF7527-25CE-4907-A21D-6ED2F80947FD}" dt="2023-09-21T08:17:59.112" v="30"/>
          <ac:picMkLst>
            <pc:docMk/>
            <pc:sldMk cId="3048186444" sldId="271"/>
            <ac:picMk id="4" creationId="{50EA095D-6943-EE84-3E7C-82CDDC0C3268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8:02.143" v="32"/>
        <pc:sldMkLst>
          <pc:docMk/>
          <pc:sldMk cId="2188638010" sldId="272"/>
        </pc:sldMkLst>
        <pc:picChg chg="del">
          <ac:chgData name="BELLEMIN SANDRA" userId="5fe4e071-d3f4-40df-970f-ee8fcf898346" providerId="ADAL" clId="{85BF7527-25CE-4907-A21D-6ED2F80947FD}" dt="2023-09-21T08:18:01.065" v="31" actId="478"/>
          <ac:picMkLst>
            <pc:docMk/>
            <pc:sldMk cId="2188638010" sldId="272"/>
            <ac:picMk id="3" creationId="{774EB692-1510-5908-E0A4-1D92D7400BDA}"/>
          </ac:picMkLst>
        </pc:picChg>
        <pc:picChg chg="add mod">
          <ac:chgData name="BELLEMIN SANDRA" userId="5fe4e071-d3f4-40df-970f-ee8fcf898346" providerId="ADAL" clId="{85BF7527-25CE-4907-A21D-6ED2F80947FD}" dt="2023-09-21T08:18:02.143" v="32"/>
          <ac:picMkLst>
            <pc:docMk/>
            <pc:sldMk cId="2188638010" sldId="272"/>
            <ac:picMk id="4" creationId="{257F55F0-9090-9E49-7525-86006FE6CF35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8:07.203" v="34"/>
        <pc:sldMkLst>
          <pc:docMk/>
          <pc:sldMk cId="2320924893" sldId="273"/>
        </pc:sldMkLst>
        <pc:spChg chg="del">
          <ac:chgData name="BELLEMIN SANDRA" userId="5fe4e071-d3f4-40df-970f-ee8fcf898346" providerId="ADAL" clId="{85BF7527-25CE-4907-A21D-6ED2F80947FD}" dt="2023-09-21T08:18:05.920" v="33" actId="478"/>
          <ac:spMkLst>
            <pc:docMk/>
            <pc:sldMk cId="2320924893" sldId="273"/>
            <ac:spMk id="2" creationId="{5693DDFE-1131-0335-55AF-E67E498B4C3F}"/>
          </ac:spMkLst>
        </pc:spChg>
        <pc:spChg chg="del">
          <ac:chgData name="BELLEMIN SANDRA" userId="5fe4e071-d3f4-40df-970f-ee8fcf898346" providerId="ADAL" clId="{85BF7527-25CE-4907-A21D-6ED2F80947FD}" dt="2023-09-21T08:18:05.920" v="33" actId="478"/>
          <ac:spMkLst>
            <pc:docMk/>
            <pc:sldMk cId="2320924893" sldId="273"/>
            <ac:spMk id="4" creationId="{04D6DE7F-8D57-C174-289C-B1663BBB87FA}"/>
          </ac:spMkLst>
        </pc:spChg>
        <pc:picChg chg="del">
          <ac:chgData name="BELLEMIN SANDRA" userId="5fe4e071-d3f4-40df-970f-ee8fcf898346" providerId="ADAL" clId="{85BF7527-25CE-4907-A21D-6ED2F80947FD}" dt="2023-09-21T08:18:05.920" v="33" actId="478"/>
          <ac:picMkLst>
            <pc:docMk/>
            <pc:sldMk cId="2320924893" sldId="273"/>
            <ac:picMk id="3" creationId="{AE38C6C7-7440-CA5C-60B7-CDB6574FE7FA}"/>
          </ac:picMkLst>
        </pc:picChg>
        <pc:picChg chg="add mod">
          <ac:chgData name="BELLEMIN SANDRA" userId="5fe4e071-d3f4-40df-970f-ee8fcf898346" providerId="ADAL" clId="{85BF7527-25CE-4907-A21D-6ED2F80947FD}" dt="2023-09-21T08:18:07.203" v="34"/>
          <ac:picMkLst>
            <pc:docMk/>
            <pc:sldMk cId="2320924893" sldId="273"/>
            <ac:picMk id="6" creationId="{CB7CBCAD-3C28-1172-56F9-6AB889FC348B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8:12.295" v="36"/>
        <pc:sldMkLst>
          <pc:docMk/>
          <pc:sldMk cId="3044926692" sldId="274"/>
        </pc:sldMkLst>
        <pc:spChg chg="del">
          <ac:chgData name="BELLEMIN SANDRA" userId="5fe4e071-d3f4-40df-970f-ee8fcf898346" providerId="ADAL" clId="{85BF7527-25CE-4907-A21D-6ED2F80947FD}" dt="2023-09-21T08:18:10.666" v="35" actId="478"/>
          <ac:spMkLst>
            <pc:docMk/>
            <pc:sldMk cId="3044926692" sldId="274"/>
            <ac:spMk id="2" creationId="{C2BC64A8-11B0-7BC4-8CEB-F0452C5B532B}"/>
          </ac:spMkLst>
        </pc:spChg>
        <pc:spChg chg="del">
          <ac:chgData name="BELLEMIN SANDRA" userId="5fe4e071-d3f4-40df-970f-ee8fcf898346" providerId="ADAL" clId="{85BF7527-25CE-4907-A21D-6ED2F80947FD}" dt="2023-09-21T08:18:10.666" v="35" actId="478"/>
          <ac:spMkLst>
            <pc:docMk/>
            <pc:sldMk cId="3044926692" sldId="274"/>
            <ac:spMk id="5" creationId="{759B9EEB-ED58-E8CF-2071-8CB057EEEF8C}"/>
          </ac:spMkLst>
        </pc:spChg>
        <pc:picChg chg="del">
          <ac:chgData name="BELLEMIN SANDRA" userId="5fe4e071-d3f4-40df-970f-ee8fcf898346" providerId="ADAL" clId="{85BF7527-25CE-4907-A21D-6ED2F80947FD}" dt="2023-09-21T08:18:10.666" v="35" actId="478"/>
          <ac:picMkLst>
            <pc:docMk/>
            <pc:sldMk cId="3044926692" sldId="274"/>
            <ac:picMk id="4" creationId="{88625E68-DBF7-A559-29B4-AC2B0C0D8C01}"/>
          </ac:picMkLst>
        </pc:picChg>
        <pc:picChg chg="add mod">
          <ac:chgData name="BELLEMIN SANDRA" userId="5fe4e071-d3f4-40df-970f-ee8fcf898346" providerId="ADAL" clId="{85BF7527-25CE-4907-A21D-6ED2F80947FD}" dt="2023-09-21T08:18:12.295" v="36"/>
          <ac:picMkLst>
            <pc:docMk/>
            <pc:sldMk cId="3044926692" sldId="274"/>
            <ac:picMk id="6" creationId="{70FD0708-E0D9-CB2D-CC59-A2B20F5F3168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8:18.516" v="38"/>
        <pc:sldMkLst>
          <pc:docMk/>
          <pc:sldMk cId="3483924300" sldId="275"/>
        </pc:sldMkLst>
        <pc:spChg chg="del">
          <ac:chgData name="BELLEMIN SANDRA" userId="5fe4e071-d3f4-40df-970f-ee8fcf898346" providerId="ADAL" clId="{85BF7527-25CE-4907-A21D-6ED2F80947FD}" dt="2023-09-21T08:18:16.313" v="37" actId="478"/>
          <ac:spMkLst>
            <pc:docMk/>
            <pc:sldMk cId="3483924300" sldId="275"/>
            <ac:spMk id="4" creationId="{B93F07EC-091E-8160-7523-F404507D7D39}"/>
          </ac:spMkLst>
        </pc:spChg>
        <pc:picChg chg="del">
          <ac:chgData name="BELLEMIN SANDRA" userId="5fe4e071-d3f4-40df-970f-ee8fcf898346" providerId="ADAL" clId="{85BF7527-25CE-4907-A21D-6ED2F80947FD}" dt="2023-09-21T08:18:16.313" v="37" actId="478"/>
          <ac:picMkLst>
            <pc:docMk/>
            <pc:sldMk cId="3483924300" sldId="275"/>
            <ac:picMk id="2" creationId="{976CFCFF-9EFF-81F7-7AD0-C1B37BA9303E}"/>
          </ac:picMkLst>
        </pc:picChg>
        <pc:picChg chg="del">
          <ac:chgData name="BELLEMIN SANDRA" userId="5fe4e071-d3f4-40df-970f-ee8fcf898346" providerId="ADAL" clId="{85BF7527-25CE-4907-A21D-6ED2F80947FD}" dt="2023-09-21T08:18:16.313" v="37" actId="478"/>
          <ac:picMkLst>
            <pc:docMk/>
            <pc:sldMk cId="3483924300" sldId="275"/>
            <ac:picMk id="3" creationId="{1AD89176-01D3-D344-7B8B-0382027BAD24}"/>
          </ac:picMkLst>
        </pc:picChg>
        <pc:picChg chg="add mod">
          <ac:chgData name="BELLEMIN SANDRA" userId="5fe4e071-d3f4-40df-970f-ee8fcf898346" providerId="ADAL" clId="{85BF7527-25CE-4907-A21D-6ED2F80947FD}" dt="2023-09-21T08:18:18.516" v="38"/>
          <ac:picMkLst>
            <pc:docMk/>
            <pc:sldMk cId="3483924300" sldId="275"/>
            <ac:picMk id="6" creationId="{E7EB0168-D615-B3D9-7B13-50574A9B8D87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8:25.333" v="40"/>
        <pc:sldMkLst>
          <pc:docMk/>
          <pc:sldMk cId="1868479662" sldId="276"/>
        </pc:sldMkLst>
        <pc:picChg chg="del">
          <ac:chgData name="BELLEMIN SANDRA" userId="5fe4e071-d3f4-40df-970f-ee8fcf898346" providerId="ADAL" clId="{85BF7527-25CE-4907-A21D-6ED2F80947FD}" dt="2023-09-21T08:18:24.065" v="39" actId="478"/>
          <ac:picMkLst>
            <pc:docMk/>
            <pc:sldMk cId="1868479662" sldId="276"/>
            <ac:picMk id="3" creationId="{FADADD28-791A-9287-67D5-062CCD965A52}"/>
          </ac:picMkLst>
        </pc:picChg>
        <pc:picChg chg="del">
          <ac:chgData name="BELLEMIN SANDRA" userId="5fe4e071-d3f4-40df-970f-ee8fcf898346" providerId="ADAL" clId="{85BF7527-25CE-4907-A21D-6ED2F80947FD}" dt="2023-09-21T08:18:24.065" v="39" actId="478"/>
          <ac:picMkLst>
            <pc:docMk/>
            <pc:sldMk cId="1868479662" sldId="276"/>
            <ac:picMk id="4" creationId="{F2CB457F-F3C6-F8A8-327B-6D2BA8E3DB49}"/>
          </ac:picMkLst>
        </pc:picChg>
        <pc:picChg chg="add mod">
          <ac:chgData name="BELLEMIN SANDRA" userId="5fe4e071-d3f4-40df-970f-ee8fcf898346" providerId="ADAL" clId="{85BF7527-25CE-4907-A21D-6ED2F80947FD}" dt="2023-09-21T08:18:25.333" v="40"/>
          <ac:picMkLst>
            <pc:docMk/>
            <pc:sldMk cId="1868479662" sldId="276"/>
            <ac:picMk id="5" creationId="{12811C95-279A-1EF1-F002-2488E1AED728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8:29.104" v="44"/>
        <pc:sldMkLst>
          <pc:docMk/>
          <pc:sldMk cId="1013030571" sldId="277"/>
        </pc:sldMkLst>
        <pc:picChg chg="del">
          <ac:chgData name="BELLEMIN SANDRA" userId="5fe4e071-d3f4-40df-970f-ee8fcf898346" providerId="ADAL" clId="{85BF7527-25CE-4907-A21D-6ED2F80947FD}" dt="2023-09-21T08:18:26.872" v="41" actId="478"/>
          <ac:picMkLst>
            <pc:docMk/>
            <pc:sldMk cId="1013030571" sldId="277"/>
            <ac:picMk id="3" creationId="{FADADD28-791A-9287-67D5-062CCD965A52}"/>
          </ac:picMkLst>
        </pc:picChg>
        <pc:picChg chg="del">
          <ac:chgData name="BELLEMIN SANDRA" userId="5fe4e071-d3f4-40df-970f-ee8fcf898346" providerId="ADAL" clId="{85BF7527-25CE-4907-A21D-6ED2F80947FD}" dt="2023-09-21T08:18:27.257" v="42" actId="478"/>
          <ac:picMkLst>
            <pc:docMk/>
            <pc:sldMk cId="1013030571" sldId="277"/>
            <ac:picMk id="4" creationId="{C7A8CE43-7E16-C082-D303-B07C57911A36}"/>
          </ac:picMkLst>
        </pc:picChg>
        <pc:picChg chg="add mod">
          <ac:chgData name="BELLEMIN SANDRA" userId="5fe4e071-d3f4-40df-970f-ee8fcf898346" providerId="ADAL" clId="{85BF7527-25CE-4907-A21D-6ED2F80947FD}" dt="2023-09-21T08:18:29.104" v="44"/>
          <ac:picMkLst>
            <pc:docMk/>
            <pc:sldMk cId="1013030571" sldId="277"/>
            <ac:picMk id="5" creationId="{6D15960A-80BE-E8A1-01DE-B338F822CAFB}"/>
          </ac:picMkLst>
        </pc:picChg>
        <pc:picChg chg="del">
          <ac:chgData name="BELLEMIN SANDRA" userId="5fe4e071-d3f4-40df-970f-ee8fcf898346" providerId="ADAL" clId="{85BF7527-25CE-4907-A21D-6ED2F80947FD}" dt="2023-09-21T08:18:27.952" v="43" actId="478"/>
          <ac:picMkLst>
            <pc:docMk/>
            <pc:sldMk cId="1013030571" sldId="277"/>
            <ac:picMk id="6" creationId="{EF154DCC-0C5A-6821-C9BC-8BABBE4E2080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8:33.352" v="47"/>
        <pc:sldMkLst>
          <pc:docMk/>
          <pc:sldMk cId="1712941142" sldId="278"/>
        </pc:sldMkLst>
        <pc:picChg chg="del">
          <ac:chgData name="BELLEMIN SANDRA" userId="5fe4e071-d3f4-40df-970f-ee8fcf898346" providerId="ADAL" clId="{85BF7527-25CE-4907-A21D-6ED2F80947FD}" dt="2023-09-21T08:18:32.313" v="46" actId="478"/>
          <ac:picMkLst>
            <pc:docMk/>
            <pc:sldMk cId="1712941142" sldId="278"/>
            <ac:picMk id="2" creationId="{8591D74E-BC5F-2BB8-FCB8-8FE4F0733469}"/>
          </ac:picMkLst>
        </pc:picChg>
        <pc:picChg chg="del">
          <ac:chgData name="BELLEMIN SANDRA" userId="5fe4e071-d3f4-40df-970f-ee8fcf898346" providerId="ADAL" clId="{85BF7527-25CE-4907-A21D-6ED2F80947FD}" dt="2023-09-21T08:18:31.818" v="45" actId="478"/>
          <ac:picMkLst>
            <pc:docMk/>
            <pc:sldMk cId="1712941142" sldId="278"/>
            <ac:picMk id="3" creationId="{FADADD28-791A-9287-67D5-062CCD965A52}"/>
          </ac:picMkLst>
        </pc:picChg>
        <pc:picChg chg="add mod">
          <ac:chgData name="BELLEMIN SANDRA" userId="5fe4e071-d3f4-40df-970f-ee8fcf898346" providerId="ADAL" clId="{85BF7527-25CE-4907-A21D-6ED2F80947FD}" dt="2023-09-21T08:18:33.352" v="47"/>
          <ac:picMkLst>
            <pc:docMk/>
            <pc:sldMk cId="1712941142" sldId="278"/>
            <ac:picMk id="5" creationId="{90B2E795-BD1E-B439-ED66-F3D8DABB85A6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8:40.284" v="51"/>
        <pc:sldMkLst>
          <pc:docMk/>
          <pc:sldMk cId="2804054270" sldId="279"/>
        </pc:sldMkLst>
        <pc:picChg chg="del">
          <ac:chgData name="BELLEMIN SANDRA" userId="5fe4e071-d3f4-40df-970f-ee8fcf898346" providerId="ADAL" clId="{85BF7527-25CE-4907-A21D-6ED2F80947FD}" dt="2023-09-21T08:18:36.578" v="49" actId="478"/>
          <ac:picMkLst>
            <pc:docMk/>
            <pc:sldMk cId="2804054270" sldId="279"/>
            <ac:picMk id="2" creationId="{4489D3EB-00B0-BD31-8990-A5A55E4EC526}"/>
          </ac:picMkLst>
        </pc:picChg>
        <pc:picChg chg="del">
          <ac:chgData name="BELLEMIN SANDRA" userId="5fe4e071-d3f4-40df-970f-ee8fcf898346" providerId="ADAL" clId="{85BF7527-25CE-4907-A21D-6ED2F80947FD}" dt="2023-09-21T08:18:36.073" v="48" actId="478"/>
          <ac:picMkLst>
            <pc:docMk/>
            <pc:sldMk cId="2804054270" sldId="279"/>
            <ac:picMk id="3" creationId="{FADADD28-791A-9287-67D5-062CCD965A52}"/>
          </ac:picMkLst>
        </pc:picChg>
        <pc:picChg chg="del">
          <ac:chgData name="BELLEMIN SANDRA" userId="5fe4e071-d3f4-40df-970f-ee8fcf898346" providerId="ADAL" clId="{85BF7527-25CE-4907-A21D-6ED2F80947FD}" dt="2023-09-21T08:18:37.041" v="50" actId="478"/>
          <ac:picMkLst>
            <pc:docMk/>
            <pc:sldMk cId="2804054270" sldId="279"/>
            <ac:picMk id="5" creationId="{36D33130-25F3-8559-DF6E-FABECED28FC0}"/>
          </ac:picMkLst>
        </pc:picChg>
        <pc:picChg chg="add mod">
          <ac:chgData name="BELLEMIN SANDRA" userId="5fe4e071-d3f4-40df-970f-ee8fcf898346" providerId="ADAL" clId="{85BF7527-25CE-4907-A21D-6ED2F80947FD}" dt="2023-09-21T08:18:40.284" v="51"/>
          <ac:picMkLst>
            <pc:docMk/>
            <pc:sldMk cId="2804054270" sldId="279"/>
            <ac:picMk id="6" creationId="{2072317A-DFDD-0B8C-4CEA-10B56B1959F5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8:44.062" v="54"/>
        <pc:sldMkLst>
          <pc:docMk/>
          <pc:sldMk cId="3842164234" sldId="280"/>
        </pc:sldMkLst>
        <pc:picChg chg="del">
          <ac:chgData name="BELLEMIN SANDRA" userId="5fe4e071-d3f4-40df-970f-ee8fcf898346" providerId="ADAL" clId="{85BF7527-25CE-4907-A21D-6ED2F80947FD}" dt="2023-09-21T08:18:42.761" v="53" actId="478"/>
          <ac:picMkLst>
            <pc:docMk/>
            <pc:sldMk cId="3842164234" sldId="280"/>
            <ac:picMk id="2" creationId="{C7C08EE1-A02C-9DDF-E6BA-F17F4743C98C}"/>
          </ac:picMkLst>
        </pc:picChg>
        <pc:picChg chg="del">
          <ac:chgData name="BELLEMIN SANDRA" userId="5fe4e071-d3f4-40df-970f-ee8fcf898346" providerId="ADAL" clId="{85BF7527-25CE-4907-A21D-6ED2F80947FD}" dt="2023-09-21T08:18:42.320" v="52" actId="478"/>
          <ac:picMkLst>
            <pc:docMk/>
            <pc:sldMk cId="3842164234" sldId="280"/>
            <ac:picMk id="3" creationId="{FADADD28-791A-9287-67D5-062CCD965A52}"/>
          </ac:picMkLst>
        </pc:picChg>
        <pc:picChg chg="add mod">
          <ac:chgData name="BELLEMIN SANDRA" userId="5fe4e071-d3f4-40df-970f-ee8fcf898346" providerId="ADAL" clId="{85BF7527-25CE-4907-A21D-6ED2F80947FD}" dt="2023-09-21T08:18:44.062" v="54"/>
          <ac:picMkLst>
            <pc:docMk/>
            <pc:sldMk cId="3842164234" sldId="280"/>
            <ac:picMk id="5" creationId="{25687416-C3AC-5307-5C57-391F6FF495FE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8:47.920" v="58"/>
        <pc:sldMkLst>
          <pc:docMk/>
          <pc:sldMk cId="654086122" sldId="281"/>
        </pc:sldMkLst>
        <pc:picChg chg="del">
          <ac:chgData name="BELLEMIN SANDRA" userId="5fe4e071-d3f4-40df-970f-ee8fcf898346" providerId="ADAL" clId="{85BF7527-25CE-4907-A21D-6ED2F80947FD}" dt="2023-09-21T08:18:46.128" v="56" actId="478"/>
          <ac:picMkLst>
            <pc:docMk/>
            <pc:sldMk cId="654086122" sldId="281"/>
            <ac:picMk id="2" creationId="{F16CF8A0-1F74-E627-D9FF-DACBDE4A1B3A}"/>
          </ac:picMkLst>
        </pc:picChg>
        <pc:picChg chg="del">
          <ac:chgData name="BELLEMIN SANDRA" userId="5fe4e071-d3f4-40df-970f-ee8fcf898346" providerId="ADAL" clId="{85BF7527-25CE-4907-A21D-6ED2F80947FD}" dt="2023-09-21T08:18:45.674" v="55" actId="478"/>
          <ac:picMkLst>
            <pc:docMk/>
            <pc:sldMk cId="654086122" sldId="281"/>
            <ac:picMk id="3" creationId="{FADADD28-791A-9287-67D5-062CCD965A52}"/>
          </ac:picMkLst>
        </pc:picChg>
        <pc:picChg chg="del">
          <ac:chgData name="BELLEMIN SANDRA" userId="5fe4e071-d3f4-40df-970f-ee8fcf898346" providerId="ADAL" clId="{85BF7527-25CE-4907-A21D-6ED2F80947FD}" dt="2023-09-21T08:18:46.602" v="57" actId="478"/>
          <ac:picMkLst>
            <pc:docMk/>
            <pc:sldMk cId="654086122" sldId="281"/>
            <ac:picMk id="5" creationId="{A4AB001C-FB9E-6C8D-0A44-FE991FF12E26}"/>
          </ac:picMkLst>
        </pc:picChg>
        <pc:picChg chg="add mod">
          <ac:chgData name="BELLEMIN SANDRA" userId="5fe4e071-d3f4-40df-970f-ee8fcf898346" providerId="ADAL" clId="{85BF7527-25CE-4907-A21D-6ED2F80947FD}" dt="2023-09-21T08:18:47.920" v="58"/>
          <ac:picMkLst>
            <pc:docMk/>
            <pc:sldMk cId="654086122" sldId="281"/>
            <ac:picMk id="6" creationId="{27080033-15E1-7C07-65C7-22A3C794321B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8:53.380" v="61"/>
        <pc:sldMkLst>
          <pc:docMk/>
          <pc:sldMk cId="1740499373" sldId="282"/>
        </pc:sldMkLst>
        <pc:spChg chg="del">
          <ac:chgData name="BELLEMIN SANDRA" userId="5fe4e071-d3f4-40df-970f-ee8fcf898346" providerId="ADAL" clId="{85BF7527-25CE-4907-A21D-6ED2F80947FD}" dt="2023-09-21T08:18:51.568" v="60" actId="478"/>
          <ac:spMkLst>
            <pc:docMk/>
            <pc:sldMk cId="1740499373" sldId="282"/>
            <ac:spMk id="3" creationId="{C749755F-700D-004D-95CD-3D3A24B03C7C}"/>
          </ac:spMkLst>
        </pc:spChg>
        <pc:picChg chg="del">
          <ac:chgData name="BELLEMIN SANDRA" userId="5fe4e071-d3f4-40df-970f-ee8fcf898346" providerId="ADAL" clId="{85BF7527-25CE-4907-A21D-6ED2F80947FD}" dt="2023-09-21T08:18:50.482" v="59" actId="478"/>
          <ac:picMkLst>
            <pc:docMk/>
            <pc:sldMk cId="1740499373" sldId="282"/>
            <ac:picMk id="2" creationId="{8DF6D0C9-B2AF-8CE7-EF4D-39FB0461B939}"/>
          </ac:picMkLst>
        </pc:picChg>
        <pc:picChg chg="add mod">
          <ac:chgData name="BELLEMIN SANDRA" userId="5fe4e071-d3f4-40df-970f-ee8fcf898346" providerId="ADAL" clId="{85BF7527-25CE-4907-A21D-6ED2F80947FD}" dt="2023-09-21T08:18:53.380" v="61"/>
          <ac:picMkLst>
            <pc:docMk/>
            <pc:sldMk cId="1740499373" sldId="282"/>
            <ac:picMk id="5" creationId="{A6E52E23-4CFF-8342-7298-D138174AEAE9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8:58.528" v="64"/>
        <pc:sldMkLst>
          <pc:docMk/>
          <pc:sldMk cId="2714318077" sldId="283"/>
        </pc:sldMkLst>
        <pc:picChg chg="del">
          <ac:chgData name="BELLEMIN SANDRA" userId="5fe4e071-d3f4-40df-970f-ee8fcf898346" providerId="ADAL" clId="{85BF7527-25CE-4907-A21D-6ED2F80947FD}" dt="2023-09-21T08:18:56.329" v="62" actId="478"/>
          <ac:picMkLst>
            <pc:docMk/>
            <pc:sldMk cId="2714318077" sldId="283"/>
            <ac:picMk id="3" creationId="{3C1C7855-3AFE-34F8-9DA3-12BADE7EBCCA}"/>
          </ac:picMkLst>
        </pc:picChg>
        <pc:picChg chg="del">
          <ac:chgData name="BELLEMIN SANDRA" userId="5fe4e071-d3f4-40df-970f-ee8fcf898346" providerId="ADAL" clId="{85BF7527-25CE-4907-A21D-6ED2F80947FD}" dt="2023-09-21T08:18:57.113" v="63" actId="478"/>
          <ac:picMkLst>
            <pc:docMk/>
            <pc:sldMk cId="2714318077" sldId="283"/>
            <ac:picMk id="4" creationId="{20174A6E-3052-D51F-4880-6D3AF41ADEF8}"/>
          </ac:picMkLst>
        </pc:picChg>
        <pc:picChg chg="add mod">
          <ac:chgData name="BELLEMIN SANDRA" userId="5fe4e071-d3f4-40df-970f-ee8fcf898346" providerId="ADAL" clId="{85BF7527-25CE-4907-A21D-6ED2F80947FD}" dt="2023-09-21T08:18:58.528" v="64"/>
          <ac:picMkLst>
            <pc:docMk/>
            <pc:sldMk cId="2714318077" sldId="283"/>
            <ac:picMk id="5" creationId="{EE59AB42-567E-870D-46A7-CBFE514E1260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9:05.837" v="66"/>
        <pc:sldMkLst>
          <pc:docMk/>
          <pc:sldMk cId="2968888150" sldId="284"/>
        </pc:sldMkLst>
        <pc:picChg chg="del">
          <ac:chgData name="BELLEMIN SANDRA" userId="5fe4e071-d3f4-40df-970f-ee8fcf898346" providerId="ADAL" clId="{85BF7527-25CE-4907-A21D-6ED2F80947FD}" dt="2023-09-21T08:19:02.313" v="65" actId="478"/>
          <ac:picMkLst>
            <pc:docMk/>
            <pc:sldMk cId="2968888150" sldId="284"/>
            <ac:picMk id="2" creationId="{6180B055-5BC5-AC02-7A2B-82A26D24E62A}"/>
          </ac:picMkLst>
        </pc:picChg>
        <pc:picChg chg="del">
          <ac:chgData name="BELLEMIN SANDRA" userId="5fe4e071-d3f4-40df-970f-ee8fcf898346" providerId="ADAL" clId="{85BF7527-25CE-4907-A21D-6ED2F80947FD}" dt="2023-09-21T08:19:02.313" v="65" actId="478"/>
          <ac:picMkLst>
            <pc:docMk/>
            <pc:sldMk cId="2968888150" sldId="284"/>
            <ac:picMk id="3" creationId="{3C1C7855-3AFE-34F8-9DA3-12BADE7EBCCA}"/>
          </ac:picMkLst>
        </pc:picChg>
        <pc:picChg chg="del">
          <ac:chgData name="BELLEMIN SANDRA" userId="5fe4e071-d3f4-40df-970f-ee8fcf898346" providerId="ADAL" clId="{85BF7527-25CE-4907-A21D-6ED2F80947FD}" dt="2023-09-21T08:19:02.313" v="65" actId="478"/>
          <ac:picMkLst>
            <pc:docMk/>
            <pc:sldMk cId="2968888150" sldId="284"/>
            <ac:picMk id="5" creationId="{9F3D1100-023D-E228-6BCE-3DEBE8978092}"/>
          </ac:picMkLst>
        </pc:picChg>
        <pc:picChg chg="add mod">
          <ac:chgData name="BELLEMIN SANDRA" userId="5fe4e071-d3f4-40df-970f-ee8fcf898346" providerId="ADAL" clId="{85BF7527-25CE-4907-A21D-6ED2F80947FD}" dt="2023-09-21T08:19:05.837" v="66"/>
          <ac:picMkLst>
            <pc:docMk/>
            <pc:sldMk cId="2968888150" sldId="284"/>
            <ac:picMk id="6" creationId="{4F4C07E8-6B3E-99A1-C231-F138BF3349E2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9:09.232" v="69"/>
        <pc:sldMkLst>
          <pc:docMk/>
          <pc:sldMk cId="3843460100" sldId="285"/>
        </pc:sldMkLst>
        <pc:picChg chg="del">
          <ac:chgData name="BELLEMIN SANDRA" userId="5fe4e071-d3f4-40df-970f-ee8fcf898346" providerId="ADAL" clId="{85BF7527-25CE-4907-A21D-6ED2F80947FD}" dt="2023-09-21T08:19:08.018" v="68" actId="478"/>
          <ac:picMkLst>
            <pc:docMk/>
            <pc:sldMk cId="3843460100" sldId="285"/>
            <ac:picMk id="2" creationId="{AA454170-5730-5354-D2FE-BE6FEA65E9A8}"/>
          </ac:picMkLst>
        </pc:picChg>
        <pc:picChg chg="del">
          <ac:chgData name="BELLEMIN SANDRA" userId="5fe4e071-d3f4-40df-970f-ee8fcf898346" providerId="ADAL" clId="{85BF7527-25CE-4907-A21D-6ED2F80947FD}" dt="2023-09-21T08:19:07.505" v="67" actId="478"/>
          <ac:picMkLst>
            <pc:docMk/>
            <pc:sldMk cId="3843460100" sldId="285"/>
            <ac:picMk id="3" creationId="{3C1C7855-3AFE-34F8-9DA3-12BADE7EBCCA}"/>
          </ac:picMkLst>
        </pc:picChg>
        <pc:picChg chg="add mod">
          <ac:chgData name="BELLEMIN SANDRA" userId="5fe4e071-d3f4-40df-970f-ee8fcf898346" providerId="ADAL" clId="{85BF7527-25CE-4907-A21D-6ED2F80947FD}" dt="2023-09-21T08:19:09.232" v="69"/>
          <ac:picMkLst>
            <pc:docMk/>
            <pc:sldMk cId="3843460100" sldId="285"/>
            <ac:picMk id="5" creationId="{A5340366-8B43-821E-86BA-872EA9036512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9:13.484" v="73"/>
        <pc:sldMkLst>
          <pc:docMk/>
          <pc:sldMk cId="473459033" sldId="286"/>
        </pc:sldMkLst>
        <pc:picChg chg="del">
          <ac:chgData name="BELLEMIN SANDRA" userId="5fe4e071-d3f4-40df-970f-ee8fcf898346" providerId="ADAL" clId="{85BF7527-25CE-4907-A21D-6ED2F80947FD}" dt="2023-09-21T08:19:12.329" v="72" actId="478"/>
          <ac:picMkLst>
            <pc:docMk/>
            <pc:sldMk cId="473459033" sldId="286"/>
            <ac:picMk id="2" creationId="{7BA2EC8F-0255-F7A6-E1D6-E6392355E74C}"/>
          </ac:picMkLst>
        </pc:picChg>
        <pc:picChg chg="del">
          <ac:chgData name="BELLEMIN SANDRA" userId="5fe4e071-d3f4-40df-970f-ee8fcf898346" providerId="ADAL" clId="{85BF7527-25CE-4907-A21D-6ED2F80947FD}" dt="2023-09-21T08:19:11.329" v="70" actId="478"/>
          <ac:picMkLst>
            <pc:docMk/>
            <pc:sldMk cId="473459033" sldId="286"/>
            <ac:picMk id="3" creationId="{3C1C7855-3AFE-34F8-9DA3-12BADE7EBCCA}"/>
          </ac:picMkLst>
        </pc:picChg>
        <pc:picChg chg="del">
          <ac:chgData name="BELLEMIN SANDRA" userId="5fe4e071-d3f4-40df-970f-ee8fcf898346" providerId="ADAL" clId="{85BF7527-25CE-4907-A21D-6ED2F80947FD}" dt="2023-09-21T08:19:11.721" v="71" actId="478"/>
          <ac:picMkLst>
            <pc:docMk/>
            <pc:sldMk cId="473459033" sldId="286"/>
            <ac:picMk id="4" creationId="{EE4CB43B-D5D4-4D72-012F-49067BD4619D}"/>
          </ac:picMkLst>
        </pc:picChg>
        <pc:picChg chg="add mod">
          <ac:chgData name="BELLEMIN SANDRA" userId="5fe4e071-d3f4-40df-970f-ee8fcf898346" providerId="ADAL" clId="{85BF7527-25CE-4907-A21D-6ED2F80947FD}" dt="2023-09-21T08:19:13.484" v="73"/>
          <ac:picMkLst>
            <pc:docMk/>
            <pc:sldMk cId="473459033" sldId="286"/>
            <ac:picMk id="6" creationId="{5B613EAA-2270-C136-C694-A79A05C8312E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9:23.157" v="77"/>
        <pc:sldMkLst>
          <pc:docMk/>
          <pc:sldMk cId="4176805856" sldId="287"/>
        </pc:sldMkLst>
        <pc:spChg chg="del">
          <ac:chgData name="BELLEMIN SANDRA" userId="5fe4e071-d3f4-40df-970f-ee8fcf898346" providerId="ADAL" clId="{85BF7527-25CE-4907-A21D-6ED2F80947FD}" dt="2023-09-21T08:19:17.674" v="76" actId="478"/>
          <ac:spMkLst>
            <pc:docMk/>
            <pc:sldMk cId="4176805856" sldId="287"/>
            <ac:spMk id="4" creationId="{366FB80F-B5CD-1678-2C60-C0EF1EF8D62B}"/>
          </ac:spMkLst>
        </pc:spChg>
        <pc:picChg chg="del">
          <ac:chgData name="BELLEMIN SANDRA" userId="5fe4e071-d3f4-40df-970f-ee8fcf898346" providerId="ADAL" clId="{85BF7527-25CE-4907-A21D-6ED2F80947FD}" dt="2023-09-21T08:19:15.577" v="74" actId="478"/>
          <ac:picMkLst>
            <pc:docMk/>
            <pc:sldMk cId="4176805856" sldId="287"/>
            <ac:picMk id="2" creationId="{CF89270E-8FFA-FBDA-A64F-2A2305D42A61}"/>
          </ac:picMkLst>
        </pc:picChg>
        <pc:picChg chg="del">
          <ac:chgData name="BELLEMIN SANDRA" userId="5fe4e071-d3f4-40df-970f-ee8fcf898346" providerId="ADAL" clId="{85BF7527-25CE-4907-A21D-6ED2F80947FD}" dt="2023-09-21T08:19:16.512" v="75" actId="478"/>
          <ac:picMkLst>
            <pc:docMk/>
            <pc:sldMk cId="4176805856" sldId="287"/>
            <ac:picMk id="3" creationId="{F95A39B9-FB17-D928-E2EF-79800FD28396}"/>
          </ac:picMkLst>
        </pc:picChg>
        <pc:picChg chg="add mod">
          <ac:chgData name="BELLEMIN SANDRA" userId="5fe4e071-d3f4-40df-970f-ee8fcf898346" providerId="ADAL" clId="{85BF7527-25CE-4907-A21D-6ED2F80947FD}" dt="2023-09-21T08:19:23.157" v="77"/>
          <ac:picMkLst>
            <pc:docMk/>
            <pc:sldMk cId="4176805856" sldId="287"/>
            <ac:picMk id="6" creationId="{19E8D569-7511-6B92-35F6-4063410E06FD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9:29.212" v="80"/>
        <pc:sldMkLst>
          <pc:docMk/>
          <pc:sldMk cId="2250831185" sldId="288"/>
        </pc:sldMkLst>
        <pc:picChg chg="del">
          <ac:chgData name="BELLEMIN SANDRA" userId="5fe4e071-d3f4-40df-970f-ee8fcf898346" providerId="ADAL" clId="{85BF7527-25CE-4907-A21D-6ED2F80947FD}" dt="2023-09-21T08:19:27.322" v="78" actId="478"/>
          <ac:picMkLst>
            <pc:docMk/>
            <pc:sldMk cId="2250831185" sldId="288"/>
            <ac:picMk id="3" creationId="{F8A261A3-76CC-196A-E477-21E5C1756BA7}"/>
          </ac:picMkLst>
        </pc:picChg>
        <pc:picChg chg="del">
          <ac:chgData name="BELLEMIN SANDRA" userId="5fe4e071-d3f4-40df-970f-ee8fcf898346" providerId="ADAL" clId="{85BF7527-25CE-4907-A21D-6ED2F80947FD}" dt="2023-09-21T08:19:27.770" v="79" actId="478"/>
          <ac:picMkLst>
            <pc:docMk/>
            <pc:sldMk cId="2250831185" sldId="288"/>
            <ac:picMk id="4" creationId="{34133C40-A3A0-0542-BD3C-2E318399C6A3}"/>
          </ac:picMkLst>
        </pc:picChg>
        <pc:picChg chg="add mod">
          <ac:chgData name="BELLEMIN SANDRA" userId="5fe4e071-d3f4-40df-970f-ee8fcf898346" providerId="ADAL" clId="{85BF7527-25CE-4907-A21D-6ED2F80947FD}" dt="2023-09-21T08:19:29.212" v="80"/>
          <ac:picMkLst>
            <pc:docMk/>
            <pc:sldMk cId="2250831185" sldId="288"/>
            <ac:picMk id="5" creationId="{D287597F-6F57-6453-7860-B14AA6DAED4A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9:33.436" v="84"/>
        <pc:sldMkLst>
          <pc:docMk/>
          <pc:sldMk cId="2184622332" sldId="289"/>
        </pc:sldMkLst>
        <pc:picChg chg="del">
          <ac:chgData name="BELLEMIN SANDRA" userId="5fe4e071-d3f4-40df-970f-ee8fcf898346" providerId="ADAL" clId="{85BF7527-25CE-4907-A21D-6ED2F80947FD}" dt="2023-09-21T08:19:31.873" v="82" actId="478"/>
          <ac:picMkLst>
            <pc:docMk/>
            <pc:sldMk cId="2184622332" sldId="289"/>
            <ac:picMk id="2" creationId="{263650AE-8651-43A3-CD26-A24312D53ED3}"/>
          </ac:picMkLst>
        </pc:picChg>
        <pc:picChg chg="del">
          <ac:chgData name="BELLEMIN SANDRA" userId="5fe4e071-d3f4-40df-970f-ee8fcf898346" providerId="ADAL" clId="{85BF7527-25CE-4907-A21D-6ED2F80947FD}" dt="2023-09-21T08:19:31.504" v="81" actId="478"/>
          <ac:picMkLst>
            <pc:docMk/>
            <pc:sldMk cId="2184622332" sldId="289"/>
            <ac:picMk id="3" creationId="{F8A261A3-76CC-196A-E477-21E5C1756BA7}"/>
          </ac:picMkLst>
        </pc:picChg>
        <pc:picChg chg="del">
          <ac:chgData name="BELLEMIN SANDRA" userId="5fe4e071-d3f4-40df-970f-ee8fcf898346" providerId="ADAL" clId="{85BF7527-25CE-4907-A21D-6ED2F80947FD}" dt="2023-09-21T08:19:32.449" v="83" actId="478"/>
          <ac:picMkLst>
            <pc:docMk/>
            <pc:sldMk cId="2184622332" sldId="289"/>
            <ac:picMk id="5" creationId="{34C6266B-96A0-80DC-FE50-802C9294596F}"/>
          </ac:picMkLst>
        </pc:picChg>
        <pc:picChg chg="add mod">
          <ac:chgData name="BELLEMIN SANDRA" userId="5fe4e071-d3f4-40df-970f-ee8fcf898346" providerId="ADAL" clId="{85BF7527-25CE-4907-A21D-6ED2F80947FD}" dt="2023-09-21T08:19:33.436" v="84"/>
          <ac:picMkLst>
            <pc:docMk/>
            <pc:sldMk cId="2184622332" sldId="289"/>
            <ac:picMk id="6" creationId="{82D0A18C-5ECC-E411-1E79-BDCD3F0C09A0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9:38.082" v="88"/>
        <pc:sldMkLst>
          <pc:docMk/>
          <pc:sldMk cId="2217261608" sldId="290"/>
        </pc:sldMkLst>
        <pc:picChg chg="del">
          <ac:chgData name="BELLEMIN SANDRA" userId="5fe4e071-d3f4-40df-970f-ee8fcf898346" providerId="ADAL" clId="{85BF7527-25CE-4907-A21D-6ED2F80947FD}" dt="2023-09-21T08:19:36.434" v="86" actId="478"/>
          <ac:picMkLst>
            <pc:docMk/>
            <pc:sldMk cId="2217261608" sldId="290"/>
            <ac:picMk id="2" creationId="{061F290D-B038-1D50-06D7-38416E9BF8D9}"/>
          </ac:picMkLst>
        </pc:picChg>
        <pc:picChg chg="del">
          <ac:chgData name="BELLEMIN SANDRA" userId="5fe4e071-d3f4-40df-970f-ee8fcf898346" providerId="ADAL" clId="{85BF7527-25CE-4907-A21D-6ED2F80947FD}" dt="2023-09-21T08:19:36.025" v="85" actId="478"/>
          <ac:picMkLst>
            <pc:docMk/>
            <pc:sldMk cId="2217261608" sldId="290"/>
            <ac:picMk id="3" creationId="{F8A261A3-76CC-196A-E477-21E5C1756BA7}"/>
          </ac:picMkLst>
        </pc:picChg>
        <pc:picChg chg="del">
          <ac:chgData name="BELLEMIN SANDRA" userId="5fe4e071-d3f4-40df-970f-ee8fcf898346" providerId="ADAL" clId="{85BF7527-25CE-4907-A21D-6ED2F80947FD}" dt="2023-09-21T08:19:36.960" v="87" actId="478"/>
          <ac:picMkLst>
            <pc:docMk/>
            <pc:sldMk cId="2217261608" sldId="290"/>
            <ac:picMk id="4" creationId="{643DF1B4-ADBF-D481-BF94-DC4B271701C1}"/>
          </ac:picMkLst>
        </pc:picChg>
        <pc:picChg chg="add mod">
          <ac:chgData name="BELLEMIN SANDRA" userId="5fe4e071-d3f4-40df-970f-ee8fcf898346" providerId="ADAL" clId="{85BF7527-25CE-4907-A21D-6ED2F80947FD}" dt="2023-09-21T08:19:38.082" v="88"/>
          <ac:picMkLst>
            <pc:docMk/>
            <pc:sldMk cId="2217261608" sldId="290"/>
            <ac:picMk id="6" creationId="{14CF828C-100B-7651-A973-63E33B4CBD02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9:43.520" v="93"/>
        <pc:sldMkLst>
          <pc:docMk/>
          <pc:sldMk cId="4211368122" sldId="291"/>
        </pc:sldMkLst>
        <pc:picChg chg="del">
          <ac:chgData name="BELLEMIN SANDRA" userId="5fe4e071-d3f4-40df-970f-ee8fcf898346" providerId="ADAL" clId="{85BF7527-25CE-4907-A21D-6ED2F80947FD}" dt="2023-09-21T08:19:40.848" v="90" actId="478"/>
          <ac:picMkLst>
            <pc:docMk/>
            <pc:sldMk cId="4211368122" sldId="291"/>
            <ac:picMk id="2" creationId="{5AF196A0-6280-F4DE-1D8A-33E50EF2412C}"/>
          </ac:picMkLst>
        </pc:picChg>
        <pc:picChg chg="del">
          <ac:chgData name="BELLEMIN SANDRA" userId="5fe4e071-d3f4-40df-970f-ee8fcf898346" providerId="ADAL" clId="{85BF7527-25CE-4907-A21D-6ED2F80947FD}" dt="2023-09-21T08:19:40.481" v="89" actId="478"/>
          <ac:picMkLst>
            <pc:docMk/>
            <pc:sldMk cId="4211368122" sldId="291"/>
            <ac:picMk id="3" creationId="{F8A261A3-76CC-196A-E477-21E5C1756BA7}"/>
          </ac:picMkLst>
        </pc:picChg>
        <pc:picChg chg="del">
          <ac:chgData name="BELLEMIN SANDRA" userId="5fe4e071-d3f4-40df-970f-ee8fcf898346" providerId="ADAL" clId="{85BF7527-25CE-4907-A21D-6ED2F80947FD}" dt="2023-09-21T08:19:41.387" v="91" actId="478"/>
          <ac:picMkLst>
            <pc:docMk/>
            <pc:sldMk cId="4211368122" sldId="291"/>
            <ac:picMk id="5" creationId="{C3E4259F-C07B-1382-ED6A-B82E7A3E2174}"/>
          </ac:picMkLst>
        </pc:picChg>
        <pc:picChg chg="add mod">
          <ac:chgData name="BELLEMIN SANDRA" userId="5fe4e071-d3f4-40df-970f-ee8fcf898346" providerId="ADAL" clId="{85BF7527-25CE-4907-A21D-6ED2F80947FD}" dt="2023-09-21T08:19:43.520" v="93"/>
          <ac:picMkLst>
            <pc:docMk/>
            <pc:sldMk cId="4211368122" sldId="291"/>
            <ac:picMk id="6" creationId="{A79E12D2-F8C5-277B-DB3C-E5A7A536687C}"/>
          </ac:picMkLst>
        </pc:picChg>
        <pc:picChg chg="del">
          <ac:chgData name="BELLEMIN SANDRA" userId="5fe4e071-d3f4-40df-970f-ee8fcf898346" providerId="ADAL" clId="{85BF7527-25CE-4907-A21D-6ED2F80947FD}" dt="2023-09-21T08:19:41.938" v="92" actId="478"/>
          <ac:picMkLst>
            <pc:docMk/>
            <pc:sldMk cId="4211368122" sldId="291"/>
            <ac:picMk id="7" creationId="{9EA504E1-F81B-6237-473C-5B4373CF4D9B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9:47.234" v="96"/>
        <pc:sldMkLst>
          <pc:docMk/>
          <pc:sldMk cId="2446021801" sldId="292"/>
        </pc:sldMkLst>
        <pc:picChg chg="del">
          <ac:chgData name="BELLEMIN SANDRA" userId="5fe4e071-d3f4-40df-970f-ee8fcf898346" providerId="ADAL" clId="{85BF7527-25CE-4907-A21D-6ED2F80947FD}" dt="2023-09-21T08:19:46.201" v="95" actId="478"/>
          <ac:picMkLst>
            <pc:docMk/>
            <pc:sldMk cId="2446021801" sldId="292"/>
            <ac:picMk id="2" creationId="{12672DEA-CCE9-2138-5BA2-5FD17198FF17}"/>
          </ac:picMkLst>
        </pc:picChg>
        <pc:picChg chg="del">
          <ac:chgData name="BELLEMIN SANDRA" userId="5fe4e071-d3f4-40df-970f-ee8fcf898346" providerId="ADAL" clId="{85BF7527-25CE-4907-A21D-6ED2F80947FD}" dt="2023-09-21T08:19:45.728" v="94" actId="478"/>
          <ac:picMkLst>
            <pc:docMk/>
            <pc:sldMk cId="2446021801" sldId="292"/>
            <ac:picMk id="3" creationId="{F8A261A3-76CC-196A-E477-21E5C1756BA7}"/>
          </ac:picMkLst>
        </pc:picChg>
        <pc:picChg chg="add mod">
          <ac:chgData name="BELLEMIN SANDRA" userId="5fe4e071-d3f4-40df-970f-ee8fcf898346" providerId="ADAL" clId="{85BF7527-25CE-4907-A21D-6ED2F80947FD}" dt="2023-09-21T08:19:47.234" v="96"/>
          <ac:picMkLst>
            <pc:docMk/>
            <pc:sldMk cId="2446021801" sldId="292"/>
            <ac:picMk id="5" creationId="{2589B949-B7A9-1292-CCC0-3EB13231CD84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9:52.509" v="100"/>
        <pc:sldMkLst>
          <pc:docMk/>
          <pc:sldMk cId="2183918457" sldId="293"/>
        </pc:sldMkLst>
        <pc:picChg chg="del">
          <ac:chgData name="BELLEMIN SANDRA" userId="5fe4e071-d3f4-40df-970f-ee8fcf898346" providerId="ADAL" clId="{85BF7527-25CE-4907-A21D-6ED2F80947FD}" dt="2023-09-21T08:19:50.682" v="98" actId="478"/>
          <ac:picMkLst>
            <pc:docMk/>
            <pc:sldMk cId="2183918457" sldId="293"/>
            <ac:picMk id="2" creationId="{AFB1B78A-6649-AE23-9653-25CFF7E38169}"/>
          </ac:picMkLst>
        </pc:picChg>
        <pc:picChg chg="del">
          <ac:chgData name="BELLEMIN SANDRA" userId="5fe4e071-d3f4-40df-970f-ee8fcf898346" providerId="ADAL" clId="{85BF7527-25CE-4907-A21D-6ED2F80947FD}" dt="2023-09-21T08:19:50.233" v="97" actId="478"/>
          <ac:picMkLst>
            <pc:docMk/>
            <pc:sldMk cId="2183918457" sldId="293"/>
            <ac:picMk id="3" creationId="{F8A261A3-76CC-196A-E477-21E5C1756BA7}"/>
          </ac:picMkLst>
        </pc:picChg>
        <pc:picChg chg="del">
          <ac:chgData name="BELLEMIN SANDRA" userId="5fe4e071-d3f4-40df-970f-ee8fcf898346" providerId="ADAL" clId="{85BF7527-25CE-4907-A21D-6ED2F80947FD}" dt="2023-09-21T08:19:51.257" v="99" actId="478"/>
          <ac:picMkLst>
            <pc:docMk/>
            <pc:sldMk cId="2183918457" sldId="293"/>
            <ac:picMk id="5" creationId="{BB4568B7-CE60-95A7-90BD-2A98BCA21E25}"/>
          </ac:picMkLst>
        </pc:picChg>
        <pc:picChg chg="add mod">
          <ac:chgData name="BELLEMIN SANDRA" userId="5fe4e071-d3f4-40df-970f-ee8fcf898346" providerId="ADAL" clId="{85BF7527-25CE-4907-A21D-6ED2F80947FD}" dt="2023-09-21T08:19:52.509" v="100"/>
          <ac:picMkLst>
            <pc:docMk/>
            <pc:sldMk cId="2183918457" sldId="293"/>
            <ac:picMk id="6" creationId="{E17F6DA6-D1F3-8AC8-12D0-7DE36B3DE362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19:58.556" v="103"/>
        <pc:sldMkLst>
          <pc:docMk/>
          <pc:sldMk cId="2899133733" sldId="294"/>
        </pc:sldMkLst>
        <pc:picChg chg="del">
          <ac:chgData name="BELLEMIN SANDRA" userId="5fe4e071-d3f4-40df-970f-ee8fcf898346" providerId="ADAL" clId="{85BF7527-25CE-4907-A21D-6ED2F80947FD}" dt="2023-09-21T08:19:57.025" v="101" actId="478"/>
          <ac:picMkLst>
            <pc:docMk/>
            <pc:sldMk cId="2899133733" sldId="294"/>
            <ac:picMk id="3" creationId="{F8A261A3-76CC-196A-E477-21E5C1756BA7}"/>
          </ac:picMkLst>
        </pc:picChg>
        <pc:picChg chg="del">
          <ac:chgData name="BELLEMIN SANDRA" userId="5fe4e071-d3f4-40df-970f-ee8fcf898346" providerId="ADAL" clId="{85BF7527-25CE-4907-A21D-6ED2F80947FD}" dt="2023-09-21T08:19:57.435" v="102" actId="478"/>
          <ac:picMkLst>
            <pc:docMk/>
            <pc:sldMk cId="2899133733" sldId="294"/>
            <ac:picMk id="4" creationId="{607274B8-50B2-9941-1D39-FFDDCBD4D9E7}"/>
          </ac:picMkLst>
        </pc:picChg>
        <pc:picChg chg="add mod">
          <ac:chgData name="BELLEMIN SANDRA" userId="5fe4e071-d3f4-40df-970f-ee8fcf898346" providerId="ADAL" clId="{85BF7527-25CE-4907-A21D-6ED2F80947FD}" dt="2023-09-21T08:19:58.556" v="103"/>
          <ac:picMkLst>
            <pc:docMk/>
            <pc:sldMk cId="2899133733" sldId="294"/>
            <ac:picMk id="5" creationId="{3B5617B0-4D88-8508-DB52-9CD251DE3E25}"/>
          </ac:picMkLst>
        </pc:picChg>
      </pc:sldChg>
      <pc:sldChg chg="addSp delSp modSp mod modClrScheme chgLayout">
        <pc:chgData name="BELLEMIN SANDRA" userId="5fe4e071-d3f4-40df-970f-ee8fcf898346" providerId="ADAL" clId="{85BF7527-25CE-4907-A21D-6ED2F80947FD}" dt="2023-09-21T08:20:02.040" v="107"/>
        <pc:sldMkLst>
          <pc:docMk/>
          <pc:sldMk cId="70384675" sldId="295"/>
        </pc:sldMkLst>
        <pc:picChg chg="del">
          <ac:chgData name="BELLEMIN SANDRA" userId="5fe4e071-d3f4-40df-970f-ee8fcf898346" providerId="ADAL" clId="{85BF7527-25CE-4907-A21D-6ED2F80947FD}" dt="2023-09-21T08:20:00.506" v="105" actId="478"/>
          <ac:picMkLst>
            <pc:docMk/>
            <pc:sldMk cId="70384675" sldId="295"/>
            <ac:picMk id="2" creationId="{4BA77A43-3C41-C0BD-BDFB-F3EC25C77095}"/>
          </ac:picMkLst>
        </pc:picChg>
        <pc:picChg chg="del">
          <ac:chgData name="BELLEMIN SANDRA" userId="5fe4e071-d3f4-40df-970f-ee8fcf898346" providerId="ADAL" clId="{85BF7527-25CE-4907-A21D-6ED2F80947FD}" dt="2023-09-21T08:20:00.129" v="104" actId="478"/>
          <ac:picMkLst>
            <pc:docMk/>
            <pc:sldMk cId="70384675" sldId="295"/>
            <ac:picMk id="3" creationId="{F8A261A3-76CC-196A-E477-21E5C1756BA7}"/>
          </ac:picMkLst>
        </pc:picChg>
        <pc:picChg chg="del">
          <ac:chgData name="BELLEMIN SANDRA" userId="5fe4e071-d3f4-40df-970f-ee8fcf898346" providerId="ADAL" clId="{85BF7527-25CE-4907-A21D-6ED2F80947FD}" dt="2023-09-21T08:20:00.970" v="106" actId="478"/>
          <ac:picMkLst>
            <pc:docMk/>
            <pc:sldMk cId="70384675" sldId="295"/>
            <ac:picMk id="5" creationId="{2A28DE95-D141-1B23-5230-7AD016FC9E7C}"/>
          </ac:picMkLst>
        </pc:picChg>
        <pc:picChg chg="add mod">
          <ac:chgData name="BELLEMIN SANDRA" userId="5fe4e071-d3f4-40df-970f-ee8fcf898346" providerId="ADAL" clId="{85BF7527-25CE-4907-A21D-6ED2F80947FD}" dt="2023-09-21T08:20:02.040" v="107"/>
          <ac:picMkLst>
            <pc:docMk/>
            <pc:sldMk cId="70384675" sldId="295"/>
            <ac:picMk id="6" creationId="{9F24394B-6480-270F-66CB-F4F1BA4FC507}"/>
          </ac:picMkLst>
        </pc:picChg>
      </pc:sldChg>
    </pc:docChg>
  </pc:docChgLst>
  <pc:docChgLst>
    <pc:chgData name="CORNUBERT CLAIRE" userId="463e7911-c62c-4422-9308-3a4a3529b03e" providerId="ADAL" clId="{1091A773-5C3B-4CD8-91BA-C4E0F19FCC0A}"/>
    <pc:docChg chg="modSld">
      <pc:chgData name="CORNUBERT CLAIRE" userId="463e7911-c62c-4422-9308-3a4a3529b03e" providerId="ADAL" clId="{1091A773-5C3B-4CD8-91BA-C4E0F19FCC0A}" dt="2023-09-21T13:59:16.119" v="2" actId="20577"/>
      <pc:docMkLst>
        <pc:docMk/>
      </pc:docMkLst>
      <pc:sldChg chg="modNotesTx">
        <pc:chgData name="CORNUBERT CLAIRE" userId="463e7911-c62c-4422-9308-3a4a3529b03e" providerId="ADAL" clId="{1091A773-5C3B-4CD8-91BA-C4E0F19FCC0A}" dt="2023-09-21T13:58:44.194" v="0" actId="20577"/>
        <pc:sldMkLst>
          <pc:docMk/>
          <pc:sldMk cId="3044926692" sldId="274"/>
        </pc:sldMkLst>
      </pc:sldChg>
      <pc:sldChg chg="modNotesTx">
        <pc:chgData name="CORNUBERT CLAIRE" userId="463e7911-c62c-4422-9308-3a4a3529b03e" providerId="ADAL" clId="{1091A773-5C3B-4CD8-91BA-C4E0F19FCC0A}" dt="2023-09-21T13:59:16.119" v="2" actId="20577"/>
        <pc:sldMkLst>
          <pc:docMk/>
          <pc:sldMk cId="473459033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14237-4AB2-4742-B111-8248A8619E70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57BE0-CE11-4D96-9973-69B53081F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89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PHRASE </a:t>
            </a:r>
            <a:r>
              <a:rPr lang="fr-FR" sz="12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200" b="0" i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L’absence de sujet dans une phrase impérative</a:t>
            </a:r>
            <a:endParaRPr lang="fr-FR" sz="1200" b="1" i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Leçon 52 : Les briques absentes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/>
              <a:t>NB : </a:t>
            </a:r>
            <a:r>
              <a:rPr lang="fr-FR" sz="1200" b="0" i="1" dirty="0"/>
              <a:t>Si vous avez réalisé avec la classe une affiche lors de la leçon 51 (</a:t>
            </a:r>
            <a:r>
              <a:rPr lang="fr-FR" sz="1200" b="0" i="0" dirty="0"/>
              <a:t>Les briques dans les questions</a:t>
            </a:r>
            <a:r>
              <a:rPr lang="fr-FR" sz="1200" b="0" i="1" dirty="0"/>
              <a:t>) sur les phrases déclaratives et interrogatives, vous pouvez la reprendre ici et la poursuivre</a:t>
            </a:r>
            <a:r>
              <a:rPr lang="fr-FR" sz="1200" b="0" i="1" u="none" strike="noStrike" baseline="0" dirty="0">
                <a:solidFill>
                  <a:srgbClr val="221E1F"/>
                </a:solidFill>
                <a:latin typeface="FSAlbert"/>
              </a:rPr>
              <a:t>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480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/>
              <a:t>« Voici les trois types de phrases qui existent et que nous avons travaillés.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952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3 : </a:t>
            </a:r>
            <a:r>
              <a:rPr lang="fr-FR" b="1" i="1" dirty="0"/>
              <a:t>Transformation. </a:t>
            </a:r>
            <a:r>
              <a:rPr lang="fr-FR" b="1" i="0" dirty="0"/>
              <a:t>Changer des phrases impératives en phrases déclaratives, et inversement </a:t>
            </a:r>
          </a:p>
          <a:p>
            <a:endParaRPr lang="fr-FR" b="1" i="0" dirty="0"/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Nous allons vérifier sur d’autres phrases impératives si ce que nous avons découvert est vrai. » </a:t>
            </a:r>
            <a:b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</a:b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b="1" i="0" dirty="0"/>
              <a:t>Distribuer</a:t>
            </a:r>
            <a:r>
              <a:rPr lang="fr-FR" b="0" i="0" dirty="0"/>
              <a:t> d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’abord la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1</a:t>
            </a:r>
            <a:r>
              <a:rPr lang="fr-FR" sz="1200" b="1" i="0" u="none" strike="noStrike" baseline="30000" dirty="0">
                <a:solidFill>
                  <a:srgbClr val="211D1E"/>
                </a:solidFill>
                <a:latin typeface="FSAlbert"/>
              </a:rPr>
              <a:t>re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série de phrases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(cf.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Fichier photocopiable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).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Trouvez la phrase déclarative qui correspond à chacune des phrases impératives.</a:t>
            </a:r>
            <a:r>
              <a:rPr lang="fr-FR" sz="1800" dirty="0">
                <a:effectLst/>
                <a:latin typeface="Segoe UI" panose="020B0502040204020203" pitchFamily="34" charset="0"/>
              </a:rPr>
              <a:t> </a:t>
            </a:r>
          </a:p>
          <a:p>
            <a:r>
              <a:rPr lang="fr-FR" sz="1800" dirty="0">
                <a:effectLst/>
                <a:latin typeface="Segoe UI" panose="020B0502040204020203" pitchFamily="34" charset="0"/>
              </a:rPr>
              <a:t>Soulignez en vert les briques-sujets et en rouge les briques du verbe.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 »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Remarque : </a:t>
            </a:r>
            <a:r>
              <a:rPr lang="fr-FR" sz="1800" i="1" dirty="0">
                <a:effectLst/>
                <a:latin typeface="Segoe UI" panose="020B0502040204020203" pitchFamily="34" charset="0"/>
              </a:rPr>
              <a:t>Certains élèves peuvent s’étonner de l’absence de -s à Regarde. Il faut les féliciter et leur expliquer qu’à l’impératif, les verbes en -e, -es, -e n’ont pas ce -s, et qu’ils l’apprendront plus tard.</a:t>
            </a:r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239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dirty="0"/>
              <a:t>Réponse attendue</a:t>
            </a:r>
            <a:r>
              <a:rPr lang="fr-FR" b="0" i="1" u="none" dirty="0"/>
              <a:t> (</a:t>
            </a:r>
            <a:r>
              <a:rPr lang="fr-FR" i="1" dirty="0"/>
              <a:t>1</a:t>
            </a:r>
            <a:r>
              <a:rPr lang="fr-FR" i="1" baseline="30000" dirty="0"/>
              <a:t>re</a:t>
            </a:r>
            <a:r>
              <a:rPr lang="fr-FR" i="1" dirty="0"/>
              <a:t> série de phrases)</a:t>
            </a:r>
            <a:r>
              <a:rPr lang="fr-FR" b="1" dirty="0"/>
              <a:t> :</a:t>
            </a:r>
            <a:endParaRPr lang="fr-FR" i="1" dirty="0"/>
          </a:p>
          <a:p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- Venez </a:t>
            </a:r>
            <a:r>
              <a:rPr lang="fr-FR" sz="1800" b="0" i="0" u="none" strike="noStrike" baseline="0" dirty="0">
                <a:solidFill>
                  <a:srgbClr val="D2203D"/>
                </a:solidFill>
                <a:latin typeface="FSAlbert"/>
              </a:rPr>
              <a:t>avec nous !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</a:t>
            </a:r>
            <a:r>
              <a:rPr lang="fr-FR" sz="1800" b="0" i="0" u="none" strike="noStrike" baseline="0" dirty="0">
                <a:solidFill>
                  <a:srgbClr val="29B672"/>
                </a:solidFill>
                <a:latin typeface="FSAlbert"/>
              </a:rPr>
              <a:t>Vous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// </a:t>
            </a:r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venez </a:t>
            </a:r>
            <a:r>
              <a:rPr lang="fr-FR" sz="1800" b="0" i="0" u="none" strike="noStrike" baseline="0" dirty="0">
                <a:solidFill>
                  <a:srgbClr val="D2203D"/>
                </a:solidFill>
                <a:latin typeface="FSAlbert"/>
              </a:rPr>
              <a:t>avec nous.</a:t>
            </a:r>
          </a:p>
          <a:p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- Faites </a:t>
            </a:r>
            <a:r>
              <a:rPr lang="fr-FR" sz="1800" b="0" i="0" u="none" strike="noStrike" baseline="0" dirty="0">
                <a:solidFill>
                  <a:srgbClr val="D2203D"/>
                </a:solidFill>
                <a:latin typeface="FSAlbert"/>
              </a:rPr>
              <a:t>vos devoir.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</a:t>
            </a:r>
            <a:r>
              <a:rPr lang="fr-FR" sz="1800" b="0" i="0" u="none" strike="noStrike" baseline="0" dirty="0">
                <a:solidFill>
                  <a:srgbClr val="29B672"/>
                </a:solidFill>
                <a:latin typeface="FSAlbert"/>
              </a:rPr>
              <a:t>Vous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// </a:t>
            </a:r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faites </a:t>
            </a:r>
            <a:r>
              <a:rPr lang="fr-FR" sz="1800" b="0" i="0" u="none" strike="noStrike" baseline="0" dirty="0">
                <a:solidFill>
                  <a:srgbClr val="D2203D"/>
                </a:solidFill>
                <a:latin typeface="FSAlbert"/>
              </a:rPr>
              <a:t>vos devoirs. </a:t>
            </a:r>
          </a:p>
          <a:p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- Regarde </a:t>
            </a:r>
            <a:r>
              <a:rPr lang="fr-FR" sz="1800" b="0" i="0" u="none" strike="noStrike" baseline="0" dirty="0">
                <a:solidFill>
                  <a:srgbClr val="D2203D"/>
                </a:solidFill>
                <a:latin typeface="FSAlbert"/>
              </a:rPr>
              <a:t>sur ton mémo.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</a:t>
            </a:r>
            <a:r>
              <a:rPr lang="fr-FR" sz="1800" b="0" i="0" u="none" strike="noStrike" baseline="0" dirty="0">
                <a:solidFill>
                  <a:srgbClr val="29B672"/>
                </a:solidFill>
                <a:latin typeface="FSAlbert"/>
              </a:rPr>
              <a:t>Tu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// </a:t>
            </a:r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regardes </a:t>
            </a:r>
            <a:r>
              <a:rPr lang="fr-FR" sz="1800" b="0" i="0" u="none" strike="noStrike" baseline="0" dirty="0">
                <a:solidFill>
                  <a:srgbClr val="D2203D"/>
                </a:solidFill>
                <a:latin typeface="FSAlbert"/>
              </a:rPr>
              <a:t>sur ton mémo.	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746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b="1" i="0" dirty="0"/>
              <a:t>Distribuer</a:t>
            </a:r>
            <a:r>
              <a:rPr lang="fr-FR" b="0" i="0" dirty="0"/>
              <a:t> ensuite</a:t>
            </a:r>
            <a:r>
              <a:rPr lang="fr-FR" sz="1000" b="0" i="0" u="none" strike="noStrike" baseline="0" dirty="0">
                <a:solidFill>
                  <a:srgbClr val="211D1E"/>
                </a:solidFill>
                <a:latin typeface="FSAlbert"/>
              </a:rPr>
              <a:t> la </a:t>
            </a:r>
            <a:r>
              <a:rPr lang="fr-FR" sz="1000" b="1" i="0" u="none" strike="noStrike" baseline="0" dirty="0">
                <a:solidFill>
                  <a:srgbClr val="211D1E"/>
                </a:solidFill>
                <a:latin typeface="FSAlbert"/>
              </a:rPr>
              <a:t>2</a:t>
            </a:r>
            <a:r>
              <a:rPr lang="fr-FR" sz="1000" b="1" i="0" u="none" strike="noStrike" baseline="30000" dirty="0">
                <a:solidFill>
                  <a:srgbClr val="211D1E"/>
                </a:solidFill>
                <a:latin typeface="FSAlbert"/>
              </a:rPr>
              <a:t>de</a:t>
            </a:r>
            <a:r>
              <a:rPr lang="fr-FR" sz="1000" b="1" i="0" u="none" strike="noStrike" baseline="0" dirty="0">
                <a:solidFill>
                  <a:srgbClr val="211D1E"/>
                </a:solidFill>
                <a:latin typeface="FSAlbert"/>
              </a:rPr>
              <a:t> série de phrases </a:t>
            </a:r>
            <a:r>
              <a:rPr lang="fr-FR" sz="1000" b="0" i="0" u="none" strike="noStrike" baseline="0" dirty="0">
                <a:solidFill>
                  <a:srgbClr val="211D1E"/>
                </a:solidFill>
                <a:latin typeface="FSAlbert"/>
              </a:rPr>
              <a:t>(cf. </a:t>
            </a:r>
            <a:r>
              <a:rPr lang="fr-FR" sz="1000" b="0" i="1" u="none" strike="noStrike" baseline="0" dirty="0">
                <a:solidFill>
                  <a:srgbClr val="211D1E"/>
                </a:solidFill>
                <a:latin typeface="FSAlbert"/>
              </a:rPr>
              <a:t>Fichier photocopiable</a:t>
            </a:r>
            <a:r>
              <a:rPr lang="fr-FR" sz="1000" b="0" i="0" u="none" strike="noStrike" baseline="0" dirty="0">
                <a:solidFill>
                  <a:srgbClr val="211D1E"/>
                </a:solidFill>
                <a:latin typeface="FSAlbert"/>
              </a:rPr>
              <a:t>).</a:t>
            </a:r>
          </a:p>
          <a:p>
            <a:pPr algn="l"/>
            <a:endParaRPr lang="fr-FR" sz="12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Trouvez la phrase impérative qui correspond à chaque phrase déclarative.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Pour toutes ces phrases,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soulignez en vert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les briques-sujets et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en rouge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les briques du verbe.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013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dirty="0"/>
              <a:t>Réponse attendue</a:t>
            </a:r>
            <a:r>
              <a:rPr lang="fr-FR" b="0" i="1" u="none" dirty="0"/>
              <a:t> (</a:t>
            </a:r>
            <a:r>
              <a:rPr lang="fr-FR" i="1" dirty="0"/>
              <a:t>2</a:t>
            </a:r>
            <a:r>
              <a:rPr lang="fr-FR" i="1" baseline="30000" dirty="0"/>
              <a:t>de</a:t>
            </a:r>
            <a:r>
              <a:rPr lang="fr-FR" i="1" dirty="0"/>
              <a:t> série</a:t>
            </a:r>
            <a:r>
              <a:rPr lang="fr-FR" b="0" i="1" dirty="0"/>
              <a:t>) </a:t>
            </a:r>
            <a:r>
              <a:rPr lang="fr-FR" b="0" dirty="0"/>
              <a:t>: </a:t>
            </a:r>
          </a:p>
          <a:p>
            <a:r>
              <a:rPr lang="fr-FR" sz="1800" b="0" i="0" u="none" strike="noStrike" baseline="0" dirty="0">
                <a:solidFill>
                  <a:srgbClr val="29B672"/>
                </a:solidFill>
                <a:latin typeface="FSAlbert"/>
              </a:rPr>
              <a:t>- Tu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// </a:t>
            </a:r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viens </a:t>
            </a:r>
            <a:r>
              <a:rPr lang="fr-FR" sz="1800" b="0" i="0" u="none" strike="noStrike" baseline="0" dirty="0">
                <a:solidFill>
                  <a:srgbClr val="D2203D"/>
                </a:solidFill>
                <a:latin typeface="FSAlbert"/>
              </a:rPr>
              <a:t>avec moi.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</a:t>
            </a:r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Viens </a:t>
            </a:r>
            <a:r>
              <a:rPr lang="fr-FR" sz="1800" b="0" i="0" u="none" strike="noStrike" baseline="0" dirty="0">
                <a:solidFill>
                  <a:srgbClr val="D2203D"/>
                </a:solidFill>
                <a:latin typeface="FSAlbert"/>
              </a:rPr>
              <a:t>avec moi.</a:t>
            </a:r>
          </a:p>
          <a:p>
            <a:r>
              <a:rPr lang="fr-FR" sz="1800" b="0" i="0" u="none" strike="noStrike" baseline="0" dirty="0">
                <a:solidFill>
                  <a:srgbClr val="29B672"/>
                </a:solidFill>
                <a:latin typeface="FSAlbert"/>
              </a:rPr>
              <a:t>- Vous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// </a:t>
            </a:r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attendez </a:t>
            </a:r>
            <a:r>
              <a:rPr lang="fr-FR" sz="1800" b="0" i="0" u="none" strike="noStrike" baseline="0" dirty="0">
                <a:solidFill>
                  <a:srgbClr val="D2203D"/>
                </a:solidFill>
                <a:latin typeface="FSAlbert"/>
              </a:rPr>
              <a:t>la récréation.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</a:t>
            </a:r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Attendez </a:t>
            </a:r>
            <a:r>
              <a:rPr lang="fr-FR" sz="1800" b="0" i="0" u="none" strike="noStrike" baseline="0" dirty="0">
                <a:solidFill>
                  <a:srgbClr val="D2203D"/>
                </a:solidFill>
                <a:latin typeface="FSAlbert"/>
              </a:rPr>
              <a:t>la récréation ! </a:t>
            </a:r>
          </a:p>
          <a:p>
            <a:r>
              <a:rPr lang="fr-FR" sz="1800" b="0" i="0" u="none" strike="noStrike" baseline="0" dirty="0">
                <a:solidFill>
                  <a:srgbClr val="29B672"/>
                </a:solidFill>
                <a:latin typeface="FSAlbert"/>
              </a:rPr>
              <a:t>- Nous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// </a:t>
            </a:r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écoutons </a:t>
            </a:r>
            <a:r>
              <a:rPr lang="fr-FR" sz="1800" b="0" i="0" u="none" strike="noStrike" baseline="0" dirty="0">
                <a:solidFill>
                  <a:srgbClr val="D2203D"/>
                </a:solidFill>
                <a:latin typeface="FSAlbert"/>
              </a:rPr>
              <a:t>la leçon.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</a:t>
            </a:r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Écoutons </a:t>
            </a:r>
            <a:r>
              <a:rPr lang="fr-FR" sz="1800" b="0" i="0" u="none" strike="noStrike" baseline="0" dirty="0">
                <a:solidFill>
                  <a:srgbClr val="D2203D"/>
                </a:solidFill>
                <a:latin typeface="FSAlbert"/>
              </a:rPr>
              <a:t>la leçon !	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Sur ces phrases, on voit les mêmes choses que celles qu’on avait vues – seulement il n’y a pas toujours un point d’exclamation, parfois seulement un point.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136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Dans la leçon </a:t>
            </a:r>
            <a:r>
              <a:rPr lang="fr-FR" sz="18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briques absentes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qu’avons-nous appris ? »</a:t>
            </a:r>
          </a:p>
          <a:p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Réponse attendue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(collectivement)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On a appris que :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phrases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impératives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sont construites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seulement avec la brique du verbe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Il n’y a pas de brique-sujet. Elle est absente. C’est pour cela que l’on appelle cette leçon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Les briques absentes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Dans ce type de phrase, quelque chose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doit être fait impérativement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phrase commence par une majuscule et se termine par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un point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ou un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point d’exclamation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728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Quels sont les nouveaux mots de la grammaire que vous retenez ? Quels exemples vous aideront à vous en souvenir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phrase impérative, point d’exclamation.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659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les mots qui me paraissent importants et les exemples que j’ai choisis. On va les lire ensemble.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49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Distribuer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 la trace écrite à compléter (cf.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Fichier photocopiable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).</a:t>
            </a:r>
            <a:b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</a:b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votre trace écrite. Vous allez compléter les trous et ajouter les couleurs.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noir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écrivez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impérative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dans le trou.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vert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les briques-sujets.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rouge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les briques du verbe.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bleu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les mots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Est-ce que.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Coloriez légèrement les points à la fin des phrases.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583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</a:t>
            </a:r>
          </a:p>
          <a:p>
            <a:endParaRPr lang="fr-FR" b="1" dirty="0"/>
          </a:p>
          <a:p>
            <a:r>
              <a:rPr lang="fr-FR" b="1" dirty="0"/>
              <a:t>Livret 6 page 10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23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1 : </a:t>
            </a:r>
            <a:r>
              <a:rPr lang="fr-FR" b="1" i="1" dirty="0"/>
              <a:t>Enrôlement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Qu’est-ce qui est écrit au tableau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C’est la phrase déclarative et la phrase interrogative qu’on a regardées.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523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pPr marL="342900" indent="-342900">
              <a:buAutoNum type="alphaLcPeriod"/>
            </a:pPr>
            <a:r>
              <a:rPr lang="fr-FR" sz="1800" b="0" i="0" u="sng" strike="noStrike" baseline="0" dirty="0">
                <a:solidFill>
                  <a:srgbClr val="211D1E"/>
                </a:solidFill>
                <a:latin typeface="FSAlbert"/>
              </a:rPr>
              <a:t>Va à la piscine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! IMP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sng" strike="noStrike" baseline="0" dirty="0">
                <a:solidFill>
                  <a:srgbClr val="211D1E"/>
                </a:solidFill>
                <a:latin typeface="FSAlbert"/>
              </a:rPr>
              <a:t>Viens me voir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IMP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sng" strike="noStrike" baseline="0" dirty="0">
                <a:solidFill>
                  <a:srgbClr val="211D1E"/>
                </a:solidFill>
                <a:latin typeface="FSAlbert"/>
              </a:rPr>
              <a:t>Saute par-dessus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! IMP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Tu </a:t>
            </a:r>
            <a:r>
              <a:rPr lang="fr-FR" sz="1800" b="0" i="0" u="sng" strike="noStrike" baseline="0" dirty="0">
                <a:solidFill>
                  <a:srgbClr val="211D1E"/>
                </a:solidFill>
                <a:latin typeface="FSAlbert"/>
              </a:rPr>
              <a:t>es d’accord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DÉC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Est-ce que nous </a:t>
            </a:r>
            <a:r>
              <a:rPr lang="fr-FR" sz="1800" b="0" i="0" u="sng" strike="noStrike" baseline="0" dirty="0">
                <a:solidFill>
                  <a:srgbClr val="211D1E"/>
                </a:solidFill>
                <a:latin typeface="FSAlbert"/>
              </a:rPr>
              <a:t>devons venir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? INT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Nous </a:t>
            </a:r>
            <a:r>
              <a:rPr lang="fr-FR" sz="1800" b="0" i="0" u="sng" strike="noStrike" baseline="0" dirty="0">
                <a:solidFill>
                  <a:srgbClr val="211D1E"/>
                </a:solidFill>
                <a:latin typeface="FSAlbert"/>
              </a:rPr>
              <a:t>surveillons les élèves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DÉC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sng" strike="noStrike" baseline="0" dirty="0">
                <a:solidFill>
                  <a:srgbClr val="211D1E"/>
                </a:solidFill>
                <a:latin typeface="FSAlbert"/>
              </a:rPr>
              <a:t>Rangeons ces billes dans nos trousses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IMP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sng" strike="noStrike" baseline="0" dirty="0">
                <a:solidFill>
                  <a:srgbClr val="211D1E"/>
                </a:solidFill>
                <a:latin typeface="FSAlbert"/>
              </a:rPr>
              <a:t>Sortez vos cahiers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IMP </a:t>
            </a:r>
          </a:p>
          <a:p>
            <a:pPr marL="342900" indent="-342900">
              <a:buAutoNum type="alphaLcPeriod"/>
            </a:pP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s’appuyer sur le repérage des deux briques, sur la présence ou non d’une brique-sujet. </a:t>
            </a:r>
          </a:p>
          <a:p>
            <a:pPr marL="0" indent="0">
              <a:buNone/>
            </a:pPr>
            <a:endParaRPr lang="fr-FR" sz="1800" b="1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revenir sur les aspects sémantiques : dans la phrase déclarative, quelque chose est déclaré. Dans la phrase interrogative, une question est posée. Dans la phrase impérative, quelque chose doit être fait.</a:t>
            </a: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L’une des phrases est une consigne régulièrement donnée aux élèves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Sortez vos cahiers.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En profiter pour pointer le fait que les consignes qu’on leur donne sont des phrases impératives.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989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pPr marL="342900" indent="-342900">
              <a:buAutoNum type="alphaLcPeriod"/>
            </a:pPr>
            <a:r>
              <a:rPr lang="fr-FR" sz="1200" b="0" i="0" u="sng" strike="noStrike" baseline="0" dirty="0">
                <a:solidFill>
                  <a:srgbClr val="211D1E"/>
                </a:solidFill>
                <a:latin typeface="FSAlbert"/>
              </a:rPr>
              <a:t>Va à la piscine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! IMP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sng" strike="noStrike" baseline="0" dirty="0">
                <a:solidFill>
                  <a:srgbClr val="211D1E"/>
                </a:solidFill>
                <a:latin typeface="FSAlbert"/>
              </a:rPr>
              <a:t>Viens me voir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 IMP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sng" strike="noStrike" baseline="0" dirty="0">
                <a:solidFill>
                  <a:srgbClr val="211D1E"/>
                </a:solidFill>
                <a:latin typeface="FSAlbert"/>
              </a:rPr>
              <a:t>Saute par-dessus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! IMP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Tu </a:t>
            </a:r>
            <a:r>
              <a:rPr lang="fr-FR" sz="1200" b="0" i="0" u="sng" strike="noStrike" baseline="0" dirty="0">
                <a:solidFill>
                  <a:srgbClr val="211D1E"/>
                </a:solidFill>
                <a:latin typeface="FSAlbert"/>
              </a:rPr>
              <a:t>es d’accord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 DÉC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Est-ce que nous </a:t>
            </a:r>
            <a:r>
              <a:rPr lang="fr-FR" sz="1200" b="0" i="0" u="sng" strike="noStrike" baseline="0" dirty="0">
                <a:solidFill>
                  <a:srgbClr val="211D1E"/>
                </a:solidFill>
                <a:latin typeface="FSAlbert"/>
              </a:rPr>
              <a:t>devons venir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? INT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Nous </a:t>
            </a:r>
            <a:r>
              <a:rPr lang="fr-FR" sz="1200" b="0" i="0" u="sng" strike="noStrike" baseline="0" dirty="0">
                <a:solidFill>
                  <a:srgbClr val="211D1E"/>
                </a:solidFill>
                <a:latin typeface="FSAlbert"/>
              </a:rPr>
              <a:t>surveillons les élèves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 DÉC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sng" strike="noStrike" baseline="0" dirty="0">
                <a:solidFill>
                  <a:srgbClr val="211D1E"/>
                </a:solidFill>
                <a:latin typeface="FSAlbert"/>
              </a:rPr>
              <a:t>Rangeons ces billes dans nos trousses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 IMP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sng" strike="noStrike" baseline="0" dirty="0">
                <a:solidFill>
                  <a:srgbClr val="211D1E"/>
                </a:solidFill>
                <a:latin typeface="FSAlbert"/>
              </a:rPr>
              <a:t>Sortez vos cahiers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 IMP </a:t>
            </a:r>
          </a:p>
          <a:p>
            <a:pPr marL="0" indent="0">
              <a:buNone/>
            </a:pP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s’appuyer sur le repérage des deux briques, sur la présence ou non d’une brique-sujet. </a:t>
            </a:r>
          </a:p>
          <a:p>
            <a:pPr marL="0" indent="0">
              <a:buNone/>
            </a:pPr>
            <a:endParaRPr lang="fr-FR" sz="1200" b="1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collective,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revenir sur les aspects sémantiques : dans la phrase déclarative, quelque chose est déclaré. Dans la phrase interrogative, une question est posée. Dans la phrase impérative, quelque chose doit être fait.</a:t>
            </a: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L’une des phrases est une consigne régulièrement donnée aux élèves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Sortez vos cahiers.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En profiter pour pointer le fait que les consignes qu’on leur donne sont des phrases impératives.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654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Tu fais ton lit.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Vous venez me voir.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Nous lisons cette revue.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Tu choisis ton cadeau.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Nous attrapons cette souris. </a:t>
            </a:r>
          </a:p>
          <a:p>
            <a:pPr marL="0" indent="0">
              <a:buNone/>
            </a:pP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revenir sur les aspects sémantiques. </a:t>
            </a: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Pour trouver le bon pronom personnel, il est nécessaire d’identifier à qui s’adresse la phrase impérative. </a:t>
            </a: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Revenir également sur le repérage de la brique du verbe, sur l’absence de la brique-sujet et sur le fait qu’il faut ajouter la brique-sujet pour obtenir une phrase déclarative.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191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2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Tu fais ton lit.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Vous venez me voir.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Nous lisons cette revue.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Tu choisis ton cadeau.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Nous attrapons cette souris. </a:t>
            </a:r>
          </a:p>
          <a:p>
            <a:pPr marL="0" indent="0">
              <a:buNone/>
            </a:pP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collective,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revenir sur les aspects sémantiques. </a:t>
            </a: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Pour trouver le bon pronom personnel, il est nécessaire d’identifier à qui s’adresse la phrase impérative. </a:t>
            </a: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Revenir également sur le repérage de la brique du verbe, sur l’absence de la brique-sujet et sur le fait qu’il faut ajouter la brique-sujet pour obtenir une phrase déclarative.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693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Sors de cette voiture.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Pensez à vos parents.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Regardons la lune.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Réfléchis à cet exercice. </a:t>
            </a:r>
          </a:p>
          <a:p>
            <a:pPr marL="0" indent="0">
              <a:buNone/>
            </a:pP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élèves peuvent mettre ou non un point d’exclamation. Leur demander alors de dire à l’oral les propositions afin de marquer ou non l’exclamation. </a:t>
            </a:r>
          </a:p>
          <a:p>
            <a:pPr marL="0" indent="0">
              <a:buNone/>
            </a:pP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revenir sur les aspects sémantiques. Revenir également sur le repérage de la brique-sujet et de la brique du verbe, et sur le fait qu’il faut faire disparaitre la brique-sujet pour obtenir une phrase impérative.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961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Sors de cette voiture.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Pensez à vos parents.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Regardons la lune.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Réfléchis à cet exercice. </a:t>
            </a:r>
          </a:p>
          <a:p>
            <a:pPr marL="0" indent="0">
              <a:buNone/>
            </a:pP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Les élèves peuvent mettre ou non un point d’exclamation. Leur demander alors de dire à l’oral les propositions afin de marquer ou non l’exclamation. </a:t>
            </a:r>
          </a:p>
          <a:p>
            <a:pPr marL="0" indent="0">
              <a:buNone/>
            </a:pP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collective,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revenir sur les aspects sémantiques. Revenir également sur le repérage de la brique-sujet et de la brique du verbe, et sur le fait qu’il faut faire disparaitre la brique-sujet pour obtenir une phrase impérative.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189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</a:t>
            </a:r>
          </a:p>
          <a:p>
            <a:endParaRPr lang="fr-FR" dirty="0"/>
          </a:p>
          <a:p>
            <a:pPr algn="l"/>
            <a:r>
              <a:rPr lang="fr-FR" sz="1200" b="1" i="0" u="none" strike="noStrike" baseline="0" dirty="0">
                <a:solidFill>
                  <a:srgbClr val="000000"/>
                </a:solidFill>
                <a:latin typeface="FSAlbert"/>
              </a:rPr>
              <a:t>Livret 8, page 10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FSAlbert"/>
              </a:rPr>
              <a:t>, exercices 1 et 2. </a:t>
            </a:r>
          </a:p>
          <a:p>
            <a:endParaRPr lang="fr-FR" sz="1200" b="1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Connaissances 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rebrassées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:</a:t>
            </a:r>
            <a:r>
              <a:rPr lang="fr-FR" sz="1200" b="1" i="0" u="none" strike="noStrike" cap="small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cap="small" baseline="0" dirty="0">
                <a:solidFill>
                  <a:srgbClr val="211D1E"/>
                </a:solidFill>
                <a:latin typeface="FSAlbert"/>
              </a:rPr>
              <a:t>le passé composé • séparer les mots </a:t>
            </a:r>
            <a:endParaRPr lang="fr-FR" cap="small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703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Nous avons fermé les premières fenêtres.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Nous avons fermé la première porte.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005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Nous avons fermé les premières fenêtres.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Nous avons fermé la première porte.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296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Dictée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Ils ont gagné plusieurs courses.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89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Qu’est-ce qui est écrit en vert ? Qu’est-ce qui est écrit en rouge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En vert, ce sont les briques-sujets. En rouge, les briques du verbe.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Aujourd’hui, on va rencontrer encore des phrases d’un nouveau type. À la fin de cette leçon, vous devrez pouvoir dire en quoi elles sont différentes des phrases déclaratives et interrogatives et donner leur nom. »</a:t>
            </a: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918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2 : Dictée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Ils ont gagné plusieurs courses.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151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Activités de révision de la leçon 52 </a:t>
            </a:r>
            <a:r>
              <a:rPr lang="fr-FR" sz="1200" b="0" i="1" u="sng" dirty="0"/>
              <a:t>à proposer après la leçon</a:t>
            </a:r>
            <a:r>
              <a:rPr lang="fr-FR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56</a:t>
            </a:r>
            <a:r>
              <a:rPr lang="fr-FR" sz="1200" i="1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</a:t>
            </a: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Livret n° 7, page 13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430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Tu es en retard.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Marche plus vite !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Ils sont enfin arrivés. </a:t>
            </a:r>
            <a:b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Apporte cette galette et ce petit pot de beurre.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Ne cueille pas de fleurs.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Est-ce que Grand-Mère allait bien ? *</a:t>
            </a:r>
          </a:p>
          <a:p>
            <a:pPr marL="0" indent="0">
              <a:buNone/>
            </a:pP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Pour justifier le découpage grammatical, revenir systématiquement aux questions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de qui ou de quoi on parle ? // qu’est-ce qui se passe ?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qu’est-ce que ça dit ?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Repérer le verbe.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420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1 :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Tu es en retard.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Marche plus vite !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Ils sont enfin arrivés. </a:t>
            </a:r>
            <a:b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</a:b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Apporte cette galette et ce petit pot de beurre.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Ne cueille pas de fleurs.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Est-ce que Grand-Mère allait bien ? *</a:t>
            </a:r>
          </a:p>
          <a:p>
            <a:pPr marL="0" indent="0">
              <a:buNone/>
            </a:pP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Pour justifier le découpage grammatical, revenir systématiquement aux questions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de qui ou de quoi on parle ? // qu’est-ce qui se passe ?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ou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qu’est-ce que ça dit ?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Repérer le verbe.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143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phrase DÉC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b.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phrase IMP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c.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phrase DÉC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d.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phrase IMP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e.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phrase IMP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f.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phrase INT </a:t>
            </a:r>
          </a:p>
          <a:p>
            <a:pPr marL="0" indent="0">
              <a:buNone/>
            </a:pP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élèves peuvent s’appuyer sur : </a:t>
            </a:r>
          </a:p>
          <a:p>
            <a:pPr marL="285750" indent="-285750">
              <a:buFontTx/>
              <a:buChar char="-"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 repérage des briques, sur la présence ou non d’une brique-sujet, sur la formule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Est-ce que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le point d’interrogation ; </a:t>
            </a:r>
          </a:p>
          <a:p>
            <a:pPr marL="285750" indent="-285750">
              <a:buFontTx/>
              <a:buChar char="-"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sur les aspects sémantiques : dans la phrase déclarative, quelque chose est déclaré. Dans la phrase interrogative, une question est posée. Dans la phrase impérative, quelque chose doit être fait.</a:t>
            </a:r>
          </a:p>
          <a:p>
            <a:pPr marL="285750" indent="-285750">
              <a:buFontTx/>
              <a:buChar char="-"/>
            </a:pPr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FontTx/>
              <a:buNone/>
            </a:pP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l’ensemble de ces éléments sont explicités.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2755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2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phrase DÉC </a:t>
            </a:r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b.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phrase IMP </a:t>
            </a:r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c.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phrase DÉC </a:t>
            </a:r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d.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phrase IMP </a:t>
            </a:r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e.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phrase IMP </a:t>
            </a:r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f.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phrase INT </a:t>
            </a:r>
          </a:p>
          <a:p>
            <a:pPr marL="0" indent="0">
              <a:buNone/>
            </a:pP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Les élèves peuvent s’appuyer sur : </a:t>
            </a:r>
          </a:p>
          <a:p>
            <a:pPr marL="285750" indent="-285750">
              <a:buFontTx/>
              <a:buChar char="-"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 repérage des briques, sur la présence ou non d’une brique-sujet, sur la formule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Est-ce que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et le point d’interrogation ; </a:t>
            </a:r>
          </a:p>
          <a:p>
            <a:pPr marL="285750" indent="-285750">
              <a:buFontTx/>
              <a:buChar char="-"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sur les aspects sémantiques : dans la phrase déclarative, quelque chose est déclaré. Dans la phrase interrogative, une question est posée. Dans la phrase impérative, quelque chose doit être fait.</a:t>
            </a:r>
          </a:p>
          <a:p>
            <a:pPr marL="285750" indent="-285750">
              <a:buFontTx/>
              <a:buChar char="-"/>
            </a:pPr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FontTx/>
              <a:buNone/>
            </a:pP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collective,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l’ensemble de ces éléments sont explicités.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9368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Courez jusqu’au portail.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Viens faire les courses.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Mehdi, prends ta douche. </a:t>
            </a:r>
          </a:p>
          <a:p>
            <a:pPr marL="0" indent="0">
              <a:buNone/>
            </a:pP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découper grammaticalement. </a:t>
            </a:r>
          </a:p>
          <a:p>
            <a:pPr marL="0" indent="0">
              <a:buNone/>
            </a:pP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revenir sur la suppression de la brique-sujet et s’assurer que, dans chacune des phrases, quelque chose doit être fait. Les élèves peuvent mettre ou non un point d’exclamation. Leur demander alors de dire à l’oral les propositions afin de marquer ou non l’exclamation.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076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Courez jusqu’au portail.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Viens faire les courses.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Mehdi, prends ta douche. </a:t>
            </a:r>
          </a:p>
          <a:p>
            <a:pPr marL="0" indent="0">
              <a:buNone/>
            </a:pP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découper grammaticalement. </a:t>
            </a:r>
          </a:p>
          <a:p>
            <a:pPr marL="0" indent="0">
              <a:buNone/>
            </a:pP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collective,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revenir sur la suppression de la brique-sujet et s’assurer que, dans chacune des phrases, quelque chose doit être fait. Les élèves peuvent mettre ou non un point d’exclamation. Leur demander alors de dire à l’oral les propositions afin de marquer ou non l’exclamation.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396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4 : 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Ajoutez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le vinaigre dans le bol. 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Mélangez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avec une fourchette.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Versez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de l’huile en filet. 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Finissez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en ajoutant un peu de sel.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Avant de lancer l’activité,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d’identifier ce qui va changer dans la phrase : le verbe. Leur demander également d’identifier la forme du verbe dans la phrase initiale : l’infinitif. Rappeler aux élèves de s’appuyer sur leurs connaissances à l’oral. 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Lors de la phase collective,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préciser aux élèves que les recettes utilisent soit des verbes à l’infinitif, soit des phrases impératives.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930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4 : </a:t>
            </a: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Ajoutez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le vinaigre dans le bol. </a:t>
            </a: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Mélangez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avec une fourchette.</a:t>
            </a: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Versez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de l’huile en filet. </a:t>
            </a: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Finissez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en ajoutant un peu de sel.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Avant de lancer l’activité,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d’identifier ce qui va changer dans la phrase : le verbe. Leur demander également d’identifier la forme du verbe dans la phrase initiale : l’infinitif. Rappeler aux élèves de s’appuyer sur leurs connaissances à l’oral. </a:t>
            </a:r>
          </a:p>
          <a:p>
            <a:r>
              <a:rPr lang="fr-FR" sz="1200" b="1" i="0" u="none" strike="noStrike" baseline="0">
                <a:solidFill>
                  <a:srgbClr val="211D1E"/>
                </a:solidFill>
                <a:latin typeface="FSAlbert"/>
              </a:rPr>
              <a:t>Lors de la phase collective, </a:t>
            </a:r>
            <a:r>
              <a:rPr lang="fr-FR" sz="1200" b="0" i="1" u="none" strike="noStrike" baseline="0">
                <a:solidFill>
                  <a:srgbClr val="211D1E"/>
                </a:solidFill>
                <a:latin typeface="FSAlbert"/>
              </a:rPr>
              <a:t>préciser aux élèves que les recettes utilisent soit des verbes à l’infinitif, soit des phrases impératives. </a:t>
            </a:r>
            <a:endParaRPr lang="fr-FR" b="1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40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2 : </a:t>
            </a:r>
            <a:r>
              <a:rPr lang="fr-FR" b="1" i="1" dirty="0"/>
              <a:t>Observation. Identifier une phrase impérative</a:t>
            </a:r>
          </a:p>
          <a:p>
            <a:endParaRPr lang="fr-FR" b="1" i="1" dirty="0"/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Quelles sont les différences entre cette nouvelle phrase et celles qui sont au-dessus ? » 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brique du verbe est en premier.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Ici il n’y a pas de brique-sujet. Elle a disparu.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y a un autre point à la fin.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58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«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Est-ce que cette nouvelle phrase veut dire la même chose que les deux premières ? » </a:t>
            </a:r>
          </a:p>
          <a:p>
            <a:endParaRPr lang="fr-FR" sz="1800" b="1" i="0" u="sng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 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Ça n’est pas une question. Ce n’est pas quelque chose qu’on dit simplement.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Ça dit ce qu’on doit faire. C’est un ordre.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59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C’est comme un ordre. En langage plus savant, on dit que cet ordre est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impératif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C’est-à-dire qu’il faut obéir comme à un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empereur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ou à une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impératrice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(mots de la même famille que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impératif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) qui demanderait aux gens de son peuple de lui obéir.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C’est quand quelque chose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doit être fait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impérativement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C’est pourquoi, on appelle ce type de phrase une phrase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impérative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Le point qui est derrière cette phrase est un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point d’exclamation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(comme quand on s’exclame).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S’exclamer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c’est quand on dit quelque chose fort pour que l’autre comprenne que c’est important. »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51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Pour bien marquer les esprits,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demander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 aux élèves de lire la dernière phrase comme un empereur qui s’exclamerait. 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Il n’y a pas de brique-sujet, c’est vrai. Est-ce qu’on sait quand même qui doit aller à la piscine ? Et si oui, comment le sait-on ? » 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C’est écrit « allons », il y a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ons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la marque de la personne 4. Ça va avec un « nous », c’est la personne qui parle et d’autres avec elle.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0" u="none" strike="noStrike" baseline="0">
                <a:solidFill>
                  <a:srgbClr val="00AEEF"/>
                </a:solidFill>
                <a:latin typeface="FSAlbert"/>
              </a:rPr>
              <a:t>«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si la personne qui parle n’allait pas à la piscine, seulement les autres, comment dirait-on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dirait « Allez à la piscine ! »</a:t>
            </a: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236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Affichage de la dernière phrase.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25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Reprendre l’affiche démarrée à la leçon précédente (si vous en avez construit une), ou bien afficher cette diapositive.</a:t>
            </a:r>
          </a:p>
          <a:p>
            <a:endParaRPr lang="fr-FR" sz="1800" b="0" i="1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le tableau de la leçon précédente que nous pouvons maintenant compléter. </a:t>
            </a:r>
            <a:b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</a:b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Il sera complet en ajoutant le 3</a:t>
            </a:r>
            <a:r>
              <a:rPr lang="fr-FR" sz="1800" b="0" i="0" u="none" strike="noStrike" baseline="30000" dirty="0">
                <a:solidFill>
                  <a:srgbClr val="00AEEF"/>
                </a:solidFill>
                <a:latin typeface="FSAlbert"/>
              </a:rPr>
              <a:t>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 type de phrases qui existe.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57BE0-CE11-4D96-9973-69B53081F9B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7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1477A89-44DE-F626-E347-614587460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7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04B9-4A60-42F6-B416-A7CFE59FA5F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BA0B-7D66-4228-A845-EE025F7F2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94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04B9-4A60-42F6-B416-A7CFE59FA5F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BA0B-7D66-4228-A845-EE025F7F2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99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04B9-4A60-42F6-B416-A7CFE59FA5F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BA0B-7D66-4228-A845-EE025F7F2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286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04B9-4A60-42F6-B416-A7CFE59FA5F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BA0B-7D66-4228-A845-EE025F7F2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43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04B9-4A60-42F6-B416-A7CFE59FA5F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BA0B-7D66-4228-A845-EE025F7F2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77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80FC749-E044-E0C4-1F42-8756B9E10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65B4686-EF7E-95BA-7AC2-25728AE77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F792EF-6981-10F4-48D1-E4B646BC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0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04B9-4A60-42F6-B416-A7CFE59FA5F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BA0B-7D66-4228-A845-EE025F7F2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7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04B9-4A60-42F6-B416-A7CFE59FA5F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BA0B-7D66-4228-A845-EE025F7F2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70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04B9-4A60-42F6-B416-A7CFE59FA5F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BA0B-7D66-4228-A845-EE025F7F2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66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04B9-4A60-42F6-B416-A7CFE59FA5F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BA0B-7D66-4228-A845-EE025F7F2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63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04B9-4A60-42F6-B416-A7CFE59FA5F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BA0B-7D66-4228-A845-EE025F7F2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51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04B9-4A60-42F6-B416-A7CFE59FA5F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BA0B-7D66-4228-A845-EE025F7F2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08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04B9-4A60-42F6-B416-A7CFE59FA5F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CBA0B-7D66-4228-A845-EE025F7F2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08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DF9E1704-0942-53A1-48B2-74E31CDC8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77641B7-2511-E529-B1B7-AF14D9AD9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9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7641625-151A-57CD-085E-E6253AD09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4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FC413AFF-33FF-23DC-B948-0C73E7CC0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3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276F50A7-E370-4708-5EB6-4564A8C3D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4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B4E86287-2F2F-713C-D052-A6F2EA3D6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3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roquis, diagramme, dessin&#10;&#10;Description générée automatiquement">
            <a:extLst>
              <a:ext uri="{FF2B5EF4-FFF2-40B4-BE49-F238E27FC236}">
                <a16:creationId xmlns:a16="http://schemas.microsoft.com/office/drawing/2014/main" id="{50EA095D-6943-EE84-3E7C-82CDDC0C3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roquis, diagramme, dessin&#10;&#10;Description générée automatiquement">
            <a:extLst>
              <a:ext uri="{FF2B5EF4-FFF2-40B4-BE49-F238E27FC236}">
                <a16:creationId xmlns:a16="http://schemas.microsoft.com/office/drawing/2014/main" id="{257F55F0-9090-9E49-7525-86006FE6C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38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CB7CBCAD-3C28-1172-56F9-6AB889FC3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24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70FD0708-E0D9-CB2D-CC59-A2B20F5F3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6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clipart, graphisme&#10;&#10;Description générée automatiquement">
            <a:extLst>
              <a:ext uri="{FF2B5EF4-FFF2-40B4-BE49-F238E27FC236}">
                <a16:creationId xmlns:a16="http://schemas.microsoft.com/office/drawing/2014/main" id="{E7EB0168-D615-B3D9-7B13-50574A9B8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2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26E73B68-53B2-BF91-95C4-2F12F2BA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12811C95-279A-1EF1-F002-2488E1AED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79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6D15960A-80BE-E8A1-01DE-B338F822C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3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90B2E795-BD1E-B439-ED66-F3D8DABB8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41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2072317A-DFDD-0B8C-4CEA-10B56B195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54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25687416-C3AC-5307-5C57-391F6FF49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64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olice&#10;&#10;Description générée automatiquement">
            <a:extLst>
              <a:ext uri="{FF2B5EF4-FFF2-40B4-BE49-F238E27FC236}">
                <a16:creationId xmlns:a16="http://schemas.microsoft.com/office/drawing/2014/main" id="{27080033-15E1-7C07-65C7-22A3C7943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6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dessin humoristique&#10;&#10;Description générée automatiquement">
            <a:extLst>
              <a:ext uri="{FF2B5EF4-FFF2-40B4-BE49-F238E27FC236}">
                <a16:creationId xmlns:a16="http://schemas.microsoft.com/office/drawing/2014/main" id="{A6E52E23-4CFF-8342-7298-D138174AE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99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EE59AB42-567E-870D-46A7-CBFE514E1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18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4F4C07E8-6B3E-99A1-C231-F138BF334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88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A5340366-8B43-821E-86BA-872EA9036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6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68A085D-B820-116E-E404-5D66E56A6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6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5B613EAA-2270-C136-C694-A79A05C83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59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clipart, graphisme&#10;&#10;Description générée automatiquement">
            <a:extLst>
              <a:ext uri="{FF2B5EF4-FFF2-40B4-BE49-F238E27FC236}">
                <a16:creationId xmlns:a16="http://schemas.microsoft.com/office/drawing/2014/main" id="{19E8D569-7511-6B92-35F6-4063410E0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05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D287597F-6F57-6453-7860-B14AA6DAE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31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82D0A18C-5ECC-E411-1E79-BDCD3F0C0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2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14CF828C-100B-7651-A973-63E33B4CB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61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A79E12D2-F8C5-277B-DB3C-E5A7A5366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68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2589B949-B7A9-1292-CCC0-3EB13231C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21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E17F6DA6-D1F3-8AC8-12D0-7DE36B3DE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18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3B5617B0-4D88-8508-DB52-9CD251DE3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3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9F24394B-6480-270F-66CB-F4F1BA4FC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46A8151-1D04-D627-E3B5-0D2646855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2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14DE403-6713-17F2-5C6E-3F063A2D2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6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C86E0EF-9D28-05BD-CD81-1E587A194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722BE3D-5893-0E2E-D603-6F5B94C70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2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BFFE71E-B0F1-D5CC-7E1B-6CE1E0A28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8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Police&#10;&#10;Description générée automatiquement">
            <a:extLst>
              <a:ext uri="{FF2B5EF4-FFF2-40B4-BE49-F238E27FC236}">
                <a16:creationId xmlns:a16="http://schemas.microsoft.com/office/drawing/2014/main" id="{ACD5C702-DA8D-88E9-368E-5533ACAFB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081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427A4A-19EA-46B2-97D6-F8A4DA0A5A43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78930844-7ca7-4771-ad53-9658c2095a47"/>
    <ds:schemaRef ds:uri="http://purl.org/dc/elements/1.1/"/>
    <ds:schemaRef ds:uri="http://schemas.openxmlformats.org/package/2006/metadata/core-properties"/>
    <ds:schemaRef ds:uri="85c0154b-c1f1-454a-9cce-58d1a68314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521203-E12F-40B9-AA10-62E74CF903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A407F6-C69D-4288-A66C-3AFEE46EAC9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2675</Words>
  <Application>Microsoft Office PowerPoint</Application>
  <PresentationFormat>Affichage à l'écran (4:3)</PresentationFormat>
  <Paragraphs>290</Paragraphs>
  <Slides>39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FSAlbert</vt:lpstr>
      <vt:lpstr>Helvetica</vt:lpstr>
      <vt:lpstr>Segoe UI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2</cp:revision>
  <dcterms:created xsi:type="dcterms:W3CDTF">2023-02-21T15:24:28Z</dcterms:created>
  <dcterms:modified xsi:type="dcterms:W3CDTF">2023-09-21T13:59:25Z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197000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