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7"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9" r:id="rId42"/>
    <p:sldId id="300" r:id="rId43"/>
    <p:sldId id="295" r:id="rId44"/>
    <p:sldId id="296" r:id="rId45"/>
    <p:sldId id="297" r:id="rId46"/>
    <p:sldId id="29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5BD7C-9B44-4DCA-A14F-37D6B61DA550}" v="43" dt="2023-09-21T08:24:44.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9683" autoAdjust="0"/>
  </p:normalViewPr>
  <p:slideViewPr>
    <p:cSldViewPr snapToGrid="0">
      <p:cViewPr varScale="1">
        <p:scale>
          <a:sx n="79" d="100"/>
          <a:sy n="79" d="100"/>
        </p:scale>
        <p:origin x="6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80B5BD7C-9B44-4DCA-A14F-37D6B61DA550}"/>
    <pc:docChg chg="custSel modSld">
      <pc:chgData name="BELLEMIN SANDRA" userId="5fe4e071-d3f4-40df-970f-ee8fcf898346" providerId="ADAL" clId="{80B5BD7C-9B44-4DCA-A14F-37D6B61DA550}" dt="2023-09-21T08:24:44.081" v="110"/>
      <pc:docMkLst>
        <pc:docMk/>
      </pc:docMkLst>
      <pc:sldChg chg="addSp delSp modSp mod modClrScheme chgLayout">
        <pc:chgData name="BELLEMIN SANDRA" userId="5fe4e071-d3f4-40df-970f-ee8fcf898346" providerId="ADAL" clId="{80B5BD7C-9B44-4DCA-A14F-37D6B61DA550}" dt="2023-09-21T08:21:07.344" v="2"/>
        <pc:sldMkLst>
          <pc:docMk/>
          <pc:sldMk cId="2387519139" sldId="257"/>
        </pc:sldMkLst>
        <pc:spChg chg="del">
          <ac:chgData name="BELLEMIN SANDRA" userId="5fe4e071-d3f4-40df-970f-ee8fcf898346" providerId="ADAL" clId="{80B5BD7C-9B44-4DCA-A14F-37D6B61DA550}" dt="2023-09-21T08:21:04.154" v="1" actId="478"/>
          <ac:spMkLst>
            <pc:docMk/>
            <pc:sldMk cId="2387519139" sldId="257"/>
            <ac:spMk id="2" creationId="{DFC08CA6-5C77-062D-4E89-CEF97040AC57}"/>
          </ac:spMkLst>
        </pc:spChg>
        <pc:spChg chg="del">
          <ac:chgData name="BELLEMIN SANDRA" userId="5fe4e071-d3f4-40df-970f-ee8fcf898346" providerId="ADAL" clId="{80B5BD7C-9B44-4DCA-A14F-37D6B61DA550}" dt="2023-09-21T08:21:04.154" v="1" actId="478"/>
          <ac:spMkLst>
            <pc:docMk/>
            <pc:sldMk cId="2387519139" sldId="257"/>
            <ac:spMk id="5" creationId="{60A13BF2-B435-F7ED-289E-ADFFAE2C9645}"/>
          </ac:spMkLst>
        </pc:spChg>
        <pc:picChg chg="add mod">
          <ac:chgData name="BELLEMIN SANDRA" userId="5fe4e071-d3f4-40df-970f-ee8fcf898346" providerId="ADAL" clId="{80B5BD7C-9B44-4DCA-A14F-37D6B61DA550}" dt="2023-09-21T08:21:07.344" v="2"/>
          <ac:picMkLst>
            <pc:docMk/>
            <pc:sldMk cId="2387519139" sldId="257"/>
            <ac:picMk id="4" creationId="{83043954-B62A-CB39-2237-1918B1387DF4}"/>
          </ac:picMkLst>
        </pc:picChg>
      </pc:sldChg>
      <pc:sldChg chg="addSp delSp modSp mod modClrScheme chgLayout">
        <pc:chgData name="BELLEMIN SANDRA" userId="5fe4e071-d3f4-40df-970f-ee8fcf898346" providerId="ADAL" clId="{80B5BD7C-9B44-4DCA-A14F-37D6B61DA550}" dt="2023-09-21T08:21:12.830" v="4"/>
        <pc:sldMkLst>
          <pc:docMk/>
          <pc:sldMk cId="3132835116" sldId="258"/>
        </pc:sldMkLst>
        <pc:picChg chg="del">
          <ac:chgData name="BELLEMIN SANDRA" userId="5fe4e071-d3f4-40df-970f-ee8fcf898346" providerId="ADAL" clId="{80B5BD7C-9B44-4DCA-A14F-37D6B61DA550}" dt="2023-09-21T08:21:10.569" v="3" actId="478"/>
          <ac:picMkLst>
            <pc:docMk/>
            <pc:sldMk cId="3132835116" sldId="258"/>
            <ac:picMk id="2" creationId="{BABA6C0D-7591-8952-FD82-AEC200D6FC65}"/>
          </ac:picMkLst>
        </pc:picChg>
        <pc:picChg chg="add mod">
          <ac:chgData name="BELLEMIN SANDRA" userId="5fe4e071-d3f4-40df-970f-ee8fcf898346" providerId="ADAL" clId="{80B5BD7C-9B44-4DCA-A14F-37D6B61DA550}" dt="2023-09-21T08:21:12.830" v="4"/>
          <ac:picMkLst>
            <pc:docMk/>
            <pc:sldMk cId="3132835116" sldId="258"/>
            <ac:picMk id="4" creationId="{115E2F3B-F683-E8C4-0401-0A21788CCA1D}"/>
          </ac:picMkLst>
        </pc:picChg>
      </pc:sldChg>
      <pc:sldChg chg="addSp delSp modSp mod modClrScheme chgLayout">
        <pc:chgData name="BELLEMIN SANDRA" userId="5fe4e071-d3f4-40df-970f-ee8fcf898346" providerId="ADAL" clId="{80B5BD7C-9B44-4DCA-A14F-37D6B61DA550}" dt="2023-09-21T08:21:18.003" v="6"/>
        <pc:sldMkLst>
          <pc:docMk/>
          <pc:sldMk cId="1770465092" sldId="259"/>
        </pc:sldMkLst>
        <pc:graphicFrameChg chg="del">
          <ac:chgData name="BELLEMIN SANDRA" userId="5fe4e071-d3f4-40df-970f-ee8fcf898346" providerId="ADAL" clId="{80B5BD7C-9B44-4DCA-A14F-37D6B61DA550}" dt="2023-09-21T08:21:16.891" v="5" actId="478"/>
          <ac:graphicFrameMkLst>
            <pc:docMk/>
            <pc:sldMk cId="1770465092" sldId="259"/>
            <ac:graphicFrameMk id="2" creationId="{D3EBD80B-F5E3-EBC0-AFA9-D16C36176E9A}"/>
          </ac:graphicFrameMkLst>
        </pc:graphicFrameChg>
        <pc:picChg chg="add mod">
          <ac:chgData name="BELLEMIN SANDRA" userId="5fe4e071-d3f4-40df-970f-ee8fcf898346" providerId="ADAL" clId="{80B5BD7C-9B44-4DCA-A14F-37D6B61DA550}" dt="2023-09-21T08:21:18.003" v="6"/>
          <ac:picMkLst>
            <pc:docMk/>
            <pc:sldMk cId="1770465092" sldId="259"/>
            <ac:picMk id="4" creationId="{2C49DE7B-EC84-484E-3545-FB9500750AB8}"/>
          </ac:picMkLst>
        </pc:picChg>
      </pc:sldChg>
      <pc:sldChg chg="addSp delSp modSp mod modClrScheme chgLayout">
        <pc:chgData name="BELLEMIN SANDRA" userId="5fe4e071-d3f4-40df-970f-ee8fcf898346" providerId="ADAL" clId="{80B5BD7C-9B44-4DCA-A14F-37D6B61DA550}" dt="2023-09-21T08:21:22.198" v="8"/>
        <pc:sldMkLst>
          <pc:docMk/>
          <pc:sldMk cId="3331679740" sldId="260"/>
        </pc:sldMkLst>
        <pc:graphicFrameChg chg="del">
          <ac:chgData name="BELLEMIN SANDRA" userId="5fe4e071-d3f4-40df-970f-ee8fcf898346" providerId="ADAL" clId="{80B5BD7C-9B44-4DCA-A14F-37D6B61DA550}" dt="2023-09-21T08:21:20.987" v="7" actId="478"/>
          <ac:graphicFrameMkLst>
            <pc:docMk/>
            <pc:sldMk cId="3331679740" sldId="260"/>
            <ac:graphicFrameMk id="2" creationId="{D3EBD80B-F5E3-EBC0-AFA9-D16C36176E9A}"/>
          </ac:graphicFrameMkLst>
        </pc:graphicFrameChg>
        <pc:picChg chg="add mod">
          <ac:chgData name="BELLEMIN SANDRA" userId="5fe4e071-d3f4-40df-970f-ee8fcf898346" providerId="ADAL" clId="{80B5BD7C-9B44-4DCA-A14F-37D6B61DA550}" dt="2023-09-21T08:21:22.198" v="8"/>
          <ac:picMkLst>
            <pc:docMk/>
            <pc:sldMk cId="3331679740" sldId="260"/>
            <ac:picMk id="4" creationId="{9C7250A3-30BD-49A8-7ACD-033246B82C64}"/>
          </ac:picMkLst>
        </pc:picChg>
      </pc:sldChg>
      <pc:sldChg chg="addSp delSp modSp mod modClrScheme chgLayout">
        <pc:chgData name="BELLEMIN SANDRA" userId="5fe4e071-d3f4-40df-970f-ee8fcf898346" providerId="ADAL" clId="{80B5BD7C-9B44-4DCA-A14F-37D6B61DA550}" dt="2023-09-21T08:21:25.920" v="10"/>
        <pc:sldMkLst>
          <pc:docMk/>
          <pc:sldMk cId="3824824339" sldId="261"/>
        </pc:sldMkLst>
        <pc:graphicFrameChg chg="del">
          <ac:chgData name="BELLEMIN SANDRA" userId="5fe4e071-d3f4-40df-970f-ee8fcf898346" providerId="ADAL" clId="{80B5BD7C-9B44-4DCA-A14F-37D6B61DA550}" dt="2023-09-21T08:21:24.626" v="9" actId="478"/>
          <ac:graphicFrameMkLst>
            <pc:docMk/>
            <pc:sldMk cId="3824824339" sldId="261"/>
            <ac:graphicFrameMk id="2" creationId="{D3EBD80B-F5E3-EBC0-AFA9-D16C36176E9A}"/>
          </ac:graphicFrameMkLst>
        </pc:graphicFrameChg>
        <pc:picChg chg="add mod">
          <ac:chgData name="BELLEMIN SANDRA" userId="5fe4e071-d3f4-40df-970f-ee8fcf898346" providerId="ADAL" clId="{80B5BD7C-9B44-4DCA-A14F-37D6B61DA550}" dt="2023-09-21T08:21:25.920" v="10"/>
          <ac:picMkLst>
            <pc:docMk/>
            <pc:sldMk cId="3824824339" sldId="261"/>
            <ac:picMk id="4" creationId="{570CD28E-4C01-5FC9-350B-17A333D75ACE}"/>
          </ac:picMkLst>
        </pc:picChg>
      </pc:sldChg>
      <pc:sldChg chg="addSp delSp modSp mod modClrScheme chgLayout">
        <pc:chgData name="BELLEMIN SANDRA" userId="5fe4e071-d3f4-40df-970f-ee8fcf898346" providerId="ADAL" clId="{80B5BD7C-9B44-4DCA-A14F-37D6B61DA550}" dt="2023-09-21T08:21:29.622" v="12"/>
        <pc:sldMkLst>
          <pc:docMk/>
          <pc:sldMk cId="3154635740" sldId="262"/>
        </pc:sldMkLst>
        <pc:graphicFrameChg chg="del">
          <ac:chgData name="BELLEMIN SANDRA" userId="5fe4e071-d3f4-40df-970f-ee8fcf898346" providerId="ADAL" clId="{80B5BD7C-9B44-4DCA-A14F-37D6B61DA550}" dt="2023-09-21T08:21:28.059" v="11" actId="478"/>
          <ac:graphicFrameMkLst>
            <pc:docMk/>
            <pc:sldMk cId="3154635740" sldId="262"/>
            <ac:graphicFrameMk id="2" creationId="{D3EBD80B-F5E3-EBC0-AFA9-D16C36176E9A}"/>
          </ac:graphicFrameMkLst>
        </pc:graphicFrameChg>
        <pc:picChg chg="add mod">
          <ac:chgData name="BELLEMIN SANDRA" userId="5fe4e071-d3f4-40df-970f-ee8fcf898346" providerId="ADAL" clId="{80B5BD7C-9B44-4DCA-A14F-37D6B61DA550}" dt="2023-09-21T08:21:29.622" v="12"/>
          <ac:picMkLst>
            <pc:docMk/>
            <pc:sldMk cId="3154635740" sldId="262"/>
            <ac:picMk id="4" creationId="{8631D701-7208-D745-CE56-21403B1B4D29}"/>
          </ac:picMkLst>
        </pc:picChg>
      </pc:sldChg>
      <pc:sldChg chg="addSp delSp modSp mod modClrScheme chgLayout">
        <pc:chgData name="BELLEMIN SANDRA" userId="5fe4e071-d3f4-40df-970f-ee8fcf898346" providerId="ADAL" clId="{80B5BD7C-9B44-4DCA-A14F-37D6B61DA550}" dt="2023-09-21T08:21:34.361" v="14"/>
        <pc:sldMkLst>
          <pc:docMk/>
          <pc:sldMk cId="2224435020" sldId="263"/>
        </pc:sldMkLst>
        <pc:graphicFrameChg chg="del">
          <ac:chgData name="BELLEMIN SANDRA" userId="5fe4e071-d3f4-40df-970f-ee8fcf898346" providerId="ADAL" clId="{80B5BD7C-9B44-4DCA-A14F-37D6B61DA550}" dt="2023-09-21T08:21:32.122" v="13" actId="478"/>
          <ac:graphicFrameMkLst>
            <pc:docMk/>
            <pc:sldMk cId="2224435020" sldId="263"/>
            <ac:graphicFrameMk id="2" creationId="{D3EBD80B-F5E3-EBC0-AFA9-D16C36176E9A}"/>
          </ac:graphicFrameMkLst>
        </pc:graphicFrameChg>
        <pc:picChg chg="add mod">
          <ac:chgData name="BELLEMIN SANDRA" userId="5fe4e071-d3f4-40df-970f-ee8fcf898346" providerId="ADAL" clId="{80B5BD7C-9B44-4DCA-A14F-37D6B61DA550}" dt="2023-09-21T08:21:34.361" v="14"/>
          <ac:picMkLst>
            <pc:docMk/>
            <pc:sldMk cId="2224435020" sldId="263"/>
            <ac:picMk id="4" creationId="{DE32AD56-7FAC-EC14-1FB9-0DFA9B854649}"/>
          </ac:picMkLst>
        </pc:picChg>
      </pc:sldChg>
      <pc:sldChg chg="addSp delSp modSp mod modClrScheme chgLayout">
        <pc:chgData name="BELLEMIN SANDRA" userId="5fe4e071-d3f4-40df-970f-ee8fcf898346" providerId="ADAL" clId="{80B5BD7C-9B44-4DCA-A14F-37D6B61DA550}" dt="2023-09-21T08:21:37.581" v="16"/>
        <pc:sldMkLst>
          <pc:docMk/>
          <pc:sldMk cId="456890399" sldId="264"/>
        </pc:sldMkLst>
        <pc:picChg chg="del">
          <ac:chgData name="BELLEMIN SANDRA" userId="5fe4e071-d3f4-40df-970f-ee8fcf898346" providerId="ADAL" clId="{80B5BD7C-9B44-4DCA-A14F-37D6B61DA550}" dt="2023-09-21T08:21:36.337" v="15" actId="478"/>
          <ac:picMkLst>
            <pc:docMk/>
            <pc:sldMk cId="456890399" sldId="264"/>
            <ac:picMk id="3" creationId="{90139648-DE09-E4F7-F533-69278421CE74}"/>
          </ac:picMkLst>
        </pc:picChg>
        <pc:picChg chg="add mod">
          <ac:chgData name="BELLEMIN SANDRA" userId="5fe4e071-d3f4-40df-970f-ee8fcf898346" providerId="ADAL" clId="{80B5BD7C-9B44-4DCA-A14F-37D6B61DA550}" dt="2023-09-21T08:21:37.581" v="16"/>
          <ac:picMkLst>
            <pc:docMk/>
            <pc:sldMk cId="456890399" sldId="264"/>
            <ac:picMk id="4" creationId="{4591FB91-8EAA-8870-8446-EC3BF36608D2}"/>
          </ac:picMkLst>
        </pc:picChg>
      </pc:sldChg>
      <pc:sldChg chg="addSp delSp modSp mod modClrScheme chgLayout">
        <pc:chgData name="BELLEMIN SANDRA" userId="5fe4e071-d3f4-40df-970f-ee8fcf898346" providerId="ADAL" clId="{80B5BD7C-9B44-4DCA-A14F-37D6B61DA550}" dt="2023-09-21T08:21:40.248" v="18"/>
        <pc:sldMkLst>
          <pc:docMk/>
          <pc:sldMk cId="3917278702" sldId="265"/>
        </pc:sldMkLst>
        <pc:picChg chg="del">
          <ac:chgData name="BELLEMIN SANDRA" userId="5fe4e071-d3f4-40df-970f-ee8fcf898346" providerId="ADAL" clId="{80B5BD7C-9B44-4DCA-A14F-37D6B61DA550}" dt="2023-09-21T08:21:39.241" v="17" actId="478"/>
          <ac:picMkLst>
            <pc:docMk/>
            <pc:sldMk cId="3917278702" sldId="265"/>
            <ac:picMk id="3" creationId="{90139648-DE09-E4F7-F533-69278421CE74}"/>
          </ac:picMkLst>
        </pc:picChg>
        <pc:picChg chg="add mod">
          <ac:chgData name="BELLEMIN SANDRA" userId="5fe4e071-d3f4-40df-970f-ee8fcf898346" providerId="ADAL" clId="{80B5BD7C-9B44-4DCA-A14F-37D6B61DA550}" dt="2023-09-21T08:21:40.248" v="18"/>
          <ac:picMkLst>
            <pc:docMk/>
            <pc:sldMk cId="3917278702" sldId="265"/>
            <ac:picMk id="4" creationId="{018AA015-6950-BFF1-FF20-8AF8EFB90FD8}"/>
          </ac:picMkLst>
        </pc:picChg>
      </pc:sldChg>
      <pc:sldChg chg="addSp delSp modSp mod modClrScheme chgLayout">
        <pc:chgData name="BELLEMIN SANDRA" userId="5fe4e071-d3f4-40df-970f-ee8fcf898346" providerId="ADAL" clId="{80B5BD7C-9B44-4DCA-A14F-37D6B61DA550}" dt="2023-09-21T08:21:44.761" v="20"/>
        <pc:sldMkLst>
          <pc:docMk/>
          <pc:sldMk cId="2734524405" sldId="267"/>
        </pc:sldMkLst>
        <pc:graphicFrameChg chg="del">
          <ac:chgData name="BELLEMIN SANDRA" userId="5fe4e071-d3f4-40df-970f-ee8fcf898346" providerId="ADAL" clId="{80B5BD7C-9B44-4DCA-A14F-37D6B61DA550}" dt="2023-09-21T08:21:43.458" v="19" actId="478"/>
          <ac:graphicFrameMkLst>
            <pc:docMk/>
            <pc:sldMk cId="2734524405" sldId="267"/>
            <ac:graphicFrameMk id="2" creationId="{E772A541-E6CC-D34A-6379-06A864D4E2F3}"/>
          </ac:graphicFrameMkLst>
        </pc:graphicFrameChg>
        <pc:picChg chg="add mod">
          <ac:chgData name="BELLEMIN SANDRA" userId="5fe4e071-d3f4-40df-970f-ee8fcf898346" providerId="ADAL" clId="{80B5BD7C-9B44-4DCA-A14F-37D6B61DA550}" dt="2023-09-21T08:21:44.761" v="20"/>
          <ac:picMkLst>
            <pc:docMk/>
            <pc:sldMk cId="2734524405" sldId="267"/>
            <ac:picMk id="4" creationId="{B9FFF60A-7C9F-5163-B4D1-58E842458CBB}"/>
          </ac:picMkLst>
        </pc:picChg>
      </pc:sldChg>
      <pc:sldChg chg="addSp delSp modSp mod modClrScheme chgLayout">
        <pc:chgData name="BELLEMIN SANDRA" userId="5fe4e071-d3f4-40df-970f-ee8fcf898346" providerId="ADAL" clId="{80B5BD7C-9B44-4DCA-A14F-37D6B61DA550}" dt="2023-09-21T08:21:52.449" v="22"/>
        <pc:sldMkLst>
          <pc:docMk/>
          <pc:sldMk cId="3616950748" sldId="268"/>
        </pc:sldMkLst>
        <pc:spChg chg="del">
          <ac:chgData name="BELLEMIN SANDRA" userId="5fe4e071-d3f4-40df-970f-ee8fcf898346" providerId="ADAL" clId="{80B5BD7C-9B44-4DCA-A14F-37D6B61DA550}" dt="2023-09-21T08:21:48.788" v="21" actId="478"/>
          <ac:spMkLst>
            <pc:docMk/>
            <pc:sldMk cId="3616950748" sldId="268"/>
            <ac:spMk id="4" creationId="{43D6C461-88E1-09BA-EC7C-F093D46AC762}"/>
          </ac:spMkLst>
        </pc:spChg>
        <pc:spChg chg="del">
          <ac:chgData name="BELLEMIN SANDRA" userId="5fe4e071-d3f4-40df-970f-ee8fcf898346" providerId="ADAL" clId="{80B5BD7C-9B44-4DCA-A14F-37D6B61DA550}" dt="2023-09-21T08:21:48.788" v="21" actId="478"/>
          <ac:spMkLst>
            <pc:docMk/>
            <pc:sldMk cId="3616950748" sldId="268"/>
            <ac:spMk id="5" creationId="{F3BDB043-819F-6D1D-1A68-EBC1A29888D7}"/>
          </ac:spMkLst>
        </pc:spChg>
        <pc:spChg chg="del">
          <ac:chgData name="BELLEMIN SANDRA" userId="5fe4e071-d3f4-40df-970f-ee8fcf898346" providerId="ADAL" clId="{80B5BD7C-9B44-4DCA-A14F-37D6B61DA550}" dt="2023-09-21T08:21:48.788" v="21" actId="478"/>
          <ac:spMkLst>
            <pc:docMk/>
            <pc:sldMk cId="3616950748" sldId="268"/>
            <ac:spMk id="6" creationId="{B53E04B3-46A7-F718-C717-B3A85003ACC6}"/>
          </ac:spMkLst>
        </pc:spChg>
        <pc:spChg chg="del">
          <ac:chgData name="BELLEMIN SANDRA" userId="5fe4e071-d3f4-40df-970f-ee8fcf898346" providerId="ADAL" clId="{80B5BD7C-9B44-4DCA-A14F-37D6B61DA550}" dt="2023-09-21T08:21:48.788" v="21" actId="478"/>
          <ac:spMkLst>
            <pc:docMk/>
            <pc:sldMk cId="3616950748" sldId="268"/>
            <ac:spMk id="7" creationId="{27D07CFA-672D-4A4F-CF1A-8DB58D9479C5}"/>
          </ac:spMkLst>
        </pc:spChg>
        <pc:spChg chg="del">
          <ac:chgData name="BELLEMIN SANDRA" userId="5fe4e071-d3f4-40df-970f-ee8fcf898346" providerId="ADAL" clId="{80B5BD7C-9B44-4DCA-A14F-37D6B61DA550}" dt="2023-09-21T08:21:48.788" v="21" actId="478"/>
          <ac:spMkLst>
            <pc:docMk/>
            <pc:sldMk cId="3616950748" sldId="268"/>
            <ac:spMk id="8" creationId="{F243DA37-F68E-2205-9B60-867526FC9788}"/>
          </ac:spMkLst>
        </pc:spChg>
        <pc:spChg chg="del">
          <ac:chgData name="BELLEMIN SANDRA" userId="5fe4e071-d3f4-40df-970f-ee8fcf898346" providerId="ADAL" clId="{80B5BD7C-9B44-4DCA-A14F-37D6B61DA550}" dt="2023-09-21T08:21:48.788" v="21" actId="478"/>
          <ac:spMkLst>
            <pc:docMk/>
            <pc:sldMk cId="3616950748" sldId="268"/>
            <ac:spMk id="9" creationId="{D55890F2-5434-FF88-C999-A04D67C6A9AF}"/>
          </ac:spMkLst>
        </pc:spChg>
        <pc:spChg chg="del">
          <ac:chgData name="BELLEMIN SANDRA" userId="5fe4e071-d3f4-40df-970f-ee8fcf898346" providerId="ADAL" clId="{80B5BD7C-9B44-4DCA-A14F-37D6B61DA550}" dt="2023-09-21T08:21:48.788" v="21" actId="478"/>
          <ac:spMkLst>
            <pc:docMk/>
            <pc:sldMk cId="3616950748" sldId="268"/>
            <ac:spMk id="10" creationId="{63851870-693E-B483-EA24-3F2969103109}"/>
          </ac:spMkLst>
        </pc:spChg>
        <pc:spChg chg="del">
          <ac:chgData name="BELLEMIN SANDRA" userId="5fe4e071-d3f4-40df-970f-ee8fcf898346" providerId="ADAL" clId="{80B5BD7C-9B44-4DCA-A14F-37D6B61DA550}" dt="2023-09-21T08:21:48.788" v="21" actId="478"/>
          <ac:spMkLst>
            <pc:docMk/>
            <pc:sldMk cId="3616950748" sldId="268"/>
            <ac:spMk id="11" creationId="{4AADC2EB-0513-2168-BF65-E0B83E215BD0}"/>
          </ac:spMkLst>
        </pc:spChg>
        <pc:graphicFrameChg chg="del">
          <ac:chgData name="BELLEMIN SANDRA" userId="5fe4e071-d3f4-40df-970f-ee8fcf898346" providerId="ADAL" clId="{80B5BD7C-9B44-4DCA-A14F-37D6B61DA550}" dt="2023-09-21T08:21:48.788" v="21" actId="478"/>
          <ac:graphicFrameMkLst>
            <pc:docMk/>
            <pc:sldMk cId="3616950748" sldId="268"/>
            <ac:graphicFrameMk id="2" creationId="{E772A541-E6CC-D34A-6379-06A864D4E2F3}"/>
          </ac:graphicFrameMkLst>
        </pc:graphicFrameChg>
        <pc:picChg chg="add mod">
          <ac:chgData name="BELLEMIN SANDRA" userId="5fe4e071-d3f4-40df-970f-ee8fcf898346" providerId="ADAL" clId="{80B5BD7C-9B44-4DCA-A14F-37D6B61DA550}" dt="2023-09-21T08:21:52.449" v="22"/>
          <ac:picMkLst>
            <pc:docMk/>
            <pc:sldMk cId="3616950748" sldId="268"/>
            <ac:picMk id="13" creationId="{B9D47287-E116-53A2-3BA6-CCE56732C7FA}"/>
          </ac:picMkLst>
        </pc:picChg>
        <pc:inkChg chg="del">
          <ac:chgData name="BELLEMIN SANDRA" userId="5fe4e071-d3f4-40df-970f-ee8fcf898346" providerId="ADAL" clId="{80B5BD7C-9B44-4DCA-A14F-37D6B61DA550}" dt="2023-09-21T08:21:48.788" v="21" actId="478"/>
          <ac:inkMkLst>
            <pc:docMk/>
            <pc:sldMk cId="3616950748" sldId="268"/>
            <ac:inkMk id="12" creationId="{C2B738FC-8E00-B005-1E74-4B16D59D1BC2}"/>
          </ac:inkMkLst>
        </pc:inkChg>
        <pc:inkChg chg="del">
          <ac:chgData name="BELLEMIN SANDRA" userId="5fe4e071-d3f4-40df-970f-ee8fcf898346" providerId="ADAL" clId="{80B5BD7C-9B44-4DCA-A14F-37D6B61DA550}" dt="2023-09-21T08:21:48.788" v="21" actId="478"/>
          <ac:inkMkLst>
            <pc:docMk/>
            <pc:sldMk cId="3616950748" sldId="268"/>
            <ac:inkMk id="14" creationId="{6F4E2B88-851F-CA39-079F-18A8853FC9C7}"/>
          </ac:inkMkLst>
        </pc:inkChg>
        <pc:inkChg chg="del">
          <ac:chgData name="BELLEMIN SANDRA" userId="5fe4e071-d3f4-40df-970f-ee8fcf898346" providerId="ADAL" clId="{80B5BD7C-9B44-4DCA-A14F-37D6B61DA550}" dt="2023-09-21T08:21:48.788" v="21" actId="478"/>
          <ac:inkMkLst>
            <pc:docMk/>
            <pc:sldMk cId="3616950748" sldId="268"/>
            <ac:inkMk id="15" creationId="{E1D58255-1839-E293-F495-B2BA8397337E}"/>
          </ac:inkMkLst>
        </pc:inkChg>
        <pc:inkChg chg="del">
          <ac:chgData name="BELLEMIN SANDRA" userId="5fe4e071-d3f4-40df-970f-ee8fcf898346" providerId="ADAL" clId="{80B5BD7C-9B44-4DCA-A14F-37D6B61DA550}" dt="2023-09-21T08:21:48.788" v="21" actId="478"/>
          <ac:inkMkLst>
            <pc:docMk/>
            <pc:sldMk cId="3616950748" sldId="268"/>
            <ac:inkMk id="16" creationId="{2ED9DE9E-995D-8712-85A2-7EDC56A40CA5}"/>
          </ac:inkMkLst>
        </pc:inkChg>
      </pc:sldChg>
      <pc:sldChg chg="addSp delSp modSp mod modClrScheme chgLayout">
        <pc:chgData name="BELLEMIN SANDRA" userId="5fe4e071-d3f4-40df-970f-ee8fcf898346" providerId="ADAL" clId="{80B5BD7C-9B44-4DCA-A14F-37D6B61DA550}" dt="2023-09-21T08:21:57.664" v="24"/>
        <pc:sldMkLst>
          <pc:docMk/>
          <pc:sldMk cId="2404447517" sldId="269"/>
        </pc:sldMkLst>
        <pc:picChg chg="del">
          <ac:chgData name="BELLEMIN SANDRA" userId="5fe4e071-d3f4-40df-970f-ee8fcf898346" providerId="ADAL" clId="{80B5BD7C-9B44-4DCA-A14F-37D6B61DA550}" dt="2023-09-21T08:21:56.545" v="23" actId="478"/>
          <ac:picMkLst>
            <pc:docMk/>
            <pc:sldMk cId="2404447517" sldId="269"/>
            <ac:picMk id="3" creationId="{9408E4C7-B8EA-81BE-39D0-C8755F5BEA0D}"/>
          </ac:picMkLst>
        </pc:picChg>
        <pc:picChg chg="add mod">
          <ac:chgData name="BELLEMIN SANDRA" userId="5fe4e071-d3f4-40df-970f-ee8fcf898346" providerId="ADAL" clId="{80B5BD7C-9B44-4DCA-A14F-37D6B61DA550}" dt="2023-09-21T08:21:57.664" v="24"/>
          <ac:picMkLst>
            <pc:docMk/>
            <pc:sldMk cId="2404447517" sldId="269"/>
            <ac:picMk id="4" creationId="{73BD45E4-5323-32CD-E757-6B3AC009928E}"/>
          </ac:picMkLst>
        </pc:picChg>
      </pc:sldChg>
      <pc:sldChg chg="addSp delSp modSp mod modClrScheme chgLayout">
        <pc:chgData name="BELLEMIN SANDRA" userId="5fe4e071-d3f4-40df-970f-ee8fcf898346" providerId="ADAL" clId="{80B5BD7C-9B44-4DCA-A14F-37D6B61DA550}" dt="2023-09-21T08:22:03.057" v="26"/>
        <pc:sldMkLst>
          <pc:docMk/>
          <pc:sldMk cId="1673491903" sldId="270"/>
        </pc:sldMkLst>
        <pc:picChg chg="del">
          <ac:chgData name="BELLEMIN SANDRA" userId="5fe4e071-d3f4-40df-970f-ee8fcf898346" providerId="ADAL" clId="{80B5BD7C-9B44-4DCA-A14F-37D6B61DA550}" dt="2023-09-21T08:22:02.268" v="25" actId="478"/>
          <ac:picMkLst>
            <pc:docMk/>
            <pc:sldMk cId="1673491903" sldId="270"/>
            <ac:picMk id="3" creationId="{0D322006-67BA-1CBA-690D-293D999065C7}"/>
          </ac:picMkLst>
        </pc:picChg>
        <pc:picChg chg="add mod">
          <ac:chgData name="BELLEMIN SANDRA" userId="5fe4e071-d3f4-40df-970f-ee8fcf898346" providerId="ADAL" clId="{80B5BD7C-9B44-4DCA-A14F-37D6B61DA550}" dt="2023-09-21T08:22:03.057" v="26"/>
          <ac:picMkLst>
            <pc:docMk/>
            <pc:sldMk cId="1673491903" sldId="270"/>
            <ac:picMk id="4" creationId="{DB7871C3-0032-FD9B-C013-C6C140FBC754}"/>
          </ac:picMkLst>
        </pc:picChg>
      </pc:sldChg>
      <pc:sldChg chg="addSp delSp modSp mod modClrScheme chgLayout">
        <pc:chgData name="BELLEMIN SANDRA" userId="5fe4e071-d3f4-40df-970f-ee8fcf898346" providerId="ADAL" clId="{80B5BD7C-9B44-4DCA-A14F-37D6B61DA550}" dt="2023-09-21T08:22:07.487" v="28"/>
        <pc:sldMkLst>
          <pc:docMk/>
          <pc:sldMk cId="2599367178" sldId="271"/>
        </pc:sldMkLst>
        <pc:spChg chg="del">
          <ac:chgData name="BELLEMIN SANDRA" userId="5fe4e071-d3f4-40df-970f-ee8fcf898346" providerId="ADAL" clId="{80B5BD7C-9B44-4DCA-A14F-37D6B61DA550}" dt="2023-09-21T08:22:06.456" v="27" actId="478"/>
          <ac:spMkLst>
            <pc:docMk/>
            <pc:sldMk cId="2599367178" sldId="271"/>
            <ac:spMk id="2" creationId="{0E539B00-8048-0467-1CA4-29E470AE3D68}"/>
          </ac:spMkLst>
        </pc:spChg>
        <pc:spChg chg="del">
          <ac:chgData name="BELLEMIN SANDRA" userId="5fe4e071-d3f4-40df-970f-ee8fcf898346" providerId="ADAL" clId="{80B5BD7C-9B44-4DCA-A14F-37D6B61DA550}" dt="2023-09-21T08:22:06.456" v="27" actId="478"/>
          <ac:spMkLst>
            <pc:docMk/>
            <pc:sldMk cId="2599367178" sldId="271"/>
            <ac:spMk id="5" creationId="{FB8CC404-483C-ED76-E6E8-4CE041D25B21}"/>
          </ac:spMkLst>
        </pc:spChg>
        <pc:picChg chg="del">
          <ac:chgData name="BELLEMIN SANDRA" userId="5fe4e071-d3f4-40df-970f-ee8fcf898346" providerId="ADAL" clId="{80B5BD7C-9B44-4DCA-A14F-37D6B61DA550}" dt="2023-09-21T08:22:06.456" v="27" actId="478"/>
          <ac:picMkLst>
            <pc:docMk/>
            <pc:sldMk cId="2599367178" sldId="271"/>
            <ac:picMk id="3" creationId="{A86A1C39-BFE7-868D-D34E-DB3F5DB60B09}"/>
          </ac:picMkLst>
        </pc:picChg>
        <pc:picChg chg="add mod">
          <ac:chgData name="BELLEMIN SANDRA" userId="5fe4e071-d3f4-40df-970f-ee8fcf898346" providerId="ADAL" clId="{80B5BD7C-9B44-4DCA-A14F-37D6B61DA550}" dt="2023-09-21T08:22:07.487" v="28"/>
          <ac:picMkLst>
            <pc:docMk/>
            <pc:sldMk cId="2599367178" sldId="271"/>
            <ac:picMk id="6" creationId="{8DC54917-6526-6828-7511-11CD5A702748}"/>
          </ac:picMkLst>
        </pc:picChg>
      </pc:sldChg>
      <pc:sldChg chg="addSp delSp modSp mod modClrScheme chgLayout">
        <pc:chgData name="BELLEMIN SANDRA" userId="5fe4e071-d3f4-40df-970f-ee8fcf898346" providerId="ADAL" clId="{80B5BD7C-9B44-4DCA-A14F-37D6B61DA550}" dt="2023-09-21T08:22:13.390" v="30"/>
        <pc:sldMkLst>
          <pc:docMk/>
          <pc:sldMk cId="3521202100" sldId="272"/>
        </pc:sldMkLst>
        <pc:spChg chg="del">
          <ac:chgData name="BELLEMIN SANDRA" userId="5fe4e071-d3f4-40df-970f-ee8fcf898346" providerId="ADAL" clId="{80B5BD7C-9B44-4DCA-A14F-37D6B61DA550}" dt="2023-09-21T08:22:12.306" v="29" actId="478"/>
          <ac:spMkLst>
            <pc:docMk/>
            <pc:sldMk cId="3521202100" sldId="272"/>
            <ac:spMk id="3" creationId="{8A2906A4-44B7-307E-2754-5D02B8F980BC}"/>
          </ac:spMkLst>
        </pc:spChg>
        <pc:spChg chg="del">
          <ac:chgData name="BELLEMIN SANDRA" userId="5fe4e071-d3f4-40df-970f-ee8fcf898346" providerId="ADAL" clId="{80B5BD7C-9B44-4DCA-A14F-37D6B61DA550}" dt="2023-09-21T08:22:12.306" v="29" actId="478"/>
          <ac:spMkLst>
            <pc:docMk/>
            <pc:sldMk cId="3521202100" sldId="272"/>
            <ac:spMk id="13" creationId="{CEC2B583-5BEC-939D-129D-3DD27854AB27}"/>
          </ac:spMkLst>
        </pc:spChg>
        <pc:picChg chg="add mod">
          <ac:chgData name="BELLEMIN SANDRA" userId="5fe4e071-d3f4-40df-970f-ee8fcf898346" providerId="ADAL" clId="{80B5BD7C-9B44-4DCA-A14F-37D6B61DA550}" dt="2023-09-21T08:22:13.390" v="30"/>
          <ac:picMkLst>
            <pc:docMk/>
            <pc:sldMk cId="3521202100" sldId="272"/>
            <ac:picMk id="4" creationId="{EDBE5AC9-DA51-A9D8-5B14-9E5964EBE1BF}"/>
          </ac:picMkLst>
        </pc:picChg>
        <pc:picChg chg="del">
          <ac:chgData name="BELLEMIN SANDRA" userId="5fe4e071-d3f4-40df-970f-ee8fcf898346" providerId="ADAL" clId="{80B5BD7C-9B44-4DCA-A14F-37D6B61DA550}" dt="2023-09-21T08:22:12.306" v="29" actId="478"/>
          <ac:picMkLst>
            <pc:docMk/>
            <pc:sldMk cId="3521202100" sldId="272"/>
            <ac:picMk id="12" creationId="{33189682-806D-9FD0-47D8-B8F30DE71570}"/>
          </ac:picMkLst>
        </pc:picChg>
      </pc:sldChg>
      <pc:sldChg chg="addSp delSp modSp mod modClrScheme chgLayout">
        <pc:chgData name="BELLEMIN SANDRA" userId="5fe4e071-d3f4-40df-970f-ee8fcf898346" providerId="ADAL" clId="{80B5BD7C-9B44-4DCA-A14F-37D6B61DA550}" dt="2023-09-21T08:22:18.558" v="34"/>
        <pc:sldMkLst>
          <pc:docMk/>
          <pc:sldMk cId="1821911626" sldId="273"/>
        </pc:sldMkLst>
        <pc:spChg chg="del">
          <ac:chgData name="BELLEMIN SANDRA" userId="5fe4e071-d3f4-40df-970f-ee8fcf898346" providerId="ADAL" clId="{80B5BD7C-9B44-4DCA-A14F-37D6B61DA550}" dt="2023-09-21T08:22:17.449" v="33" actId="478"/>
          <ac:spMkLst>
            <pc:docMk/>
            <pc:sldMk cId="1821911626" sldId="273"/>
            <ac:spMk id="4" creationId="{645DB9F2-0807-2FBA-96BB-37003CF070EE}"/>
          </ac:spMkLst>
        </pc:spChg>
        <pc:picChg chg="del">
          <ac:chgData name="BELLEMIN SANDRA" userId="5fe4e071-d3f4-40df-970f-ee8fcf898346" providerId="ADAL" clId="{80B5BD7C-9B44-4DCA-A14F-37D6B61DA550}" dt="2023-09-21T08:22:15.537" v="31" actId="478"/>
          <ac:picMkLst>
            <pc:docMk/>
            <pc:sldMk cId="1821911626" sldId="273"/>
            <ac:picMk id="2" creationId="{9C7B0187-00E2-A3D2-A3DE-20CA4E742EC2}"/>
          </ac:picMkLst>
        </pc:picChg>
        <pc:picChg chg="del">
          <ac:chgData name="BELLEMIN SANDRA" userId="5fe4e071-d3f4-40df-970f-ee8fcf898346" providerId="ADAL" clId="{80B5BD7C-9B44-4DCA-A14F-37D6B61DA550}" dt="2023-09-21T08:22:16.033" v="32" actId="478"/>
          <ac:picMkLst>
            <pc:docMk/>
            <pc:sldMk cId="1821911626" sldId="273"/>
            <ac:picMk id="3" creationId="{A46EBC5E-C367-59BB-1E3B-71C4735724AC}"/>
          </ac:picMkLst>
        </pc:picChg>
        <pc:picChg chg="add mod">
          <ac:chgData name="BELLEMIN SANDRA" userId="5fe4e071-d3f4-40df-970f-ee8fcf898346" providerId="ADAL" clId="{80B5BD7C-9B44-4DCA-A14F-37D6B61DA550}" dt="2023-09-21T08:22:18.558" v="34"/>
          <ac:picMkLst>
            <pc:docMk/>
            <pc:sldMk cId="1821911626" sldId="273"/>
            <ac:picMk id="6" creationId="{78643446-FE74-0B0E-51F9-87372B24CB85}"/>
          </ac:picMkLst>
        </pc:picChg>
      </pc:sldChg>
      <pc:sldChg chg="addSp delSp modSp mod modClrScheme chgLayout">
        <pc:chgData name="BELLEMIN SANDRA" userId="5fe4e071-d3f4-40df-970f-ee8fcf898346" providerId="ADAL" clId="{80B5BD7C-9B44-4DCA-A14F-37D6B61DA550}" dt="2023-09-21T08:22:22.988" v="37"/>
        <pc:sldMkLst>
          <pc:docMk/>
          <pc:sldMk cId="2868492988" sldId="274"/>
        </pc:sldMkLst>
        <pc:picChg chg="del">
          <ac:chgData name="BELLEMIN SANDRA" userId="5fe4e071-d3f4-40df-970f-ee8fcf898346" providerId="ADAL" clId="{80B5BD7C-9B44-4DCA-A14F-37D6B61DA550}" dt="2023-09-21T08:22:21.321" v="35" actId="478"/>
          <ac:picMkLst>
            <pc:docMk/>
            <pc:sldMk cId="2868492988" sldId="274"/>
            <ac:picMk id="3" creationId="{043BB711-6933-9B78-294E-8F9770A7EA02}"/>
          </ac:picMkLst>
        </pc:picChg>
        <pc:picChg chg="del">
          <ac:chgData name="BELLEMIN SANDRA" userId="5fe4e071-d3f4-40df-970f-ee8fcf898346" providerId="ADAL" clId="{80B5BD7C-9B44-4DCA-A14F-37D6B61DA550}" dt="2023-09-21T08:22:21.722" v="36" actId="478"/>
          <ac:picMkLst>
            <pc:docMk/>
            <pc:sldMk cId="2868492988" sldId="274"/>
            <ac:picMk id="4" creationId="{EADA12B4-C585-6B5B-270E-F5255D412AEE}"/>
          </ac:picMkLst>
        </pc:picChg>
        <pc:picChg chg="add mod">
          <ac:chgData name="BELLEMIN SANDRA" userId="5fe4e071-d3f4-40df-970f-ee8fcf898346" providerId="ADAL" clId="{80B5BD7C-9B44-4DCA-A14F-37D6B61DA550}" dt="2023-09-21T08:22:22.988" v="37"/>
          <ac:picMkLst>
            <pc:docMk/>
            <pc:sldMk cId="2868492988" sldId="274"/>
            <ac:picMk id="5" creationId="{0C346956-7520-7BB8-FEB6-282203174C96}"/>
          </ac:picMkLst>
        </pc:picChg>
      </pc:sldChg>
      <pc:sldChg chg="addSp delSp modSp mod modClrScheme chgLayout">
        <pc:chgData name="BELLEMIN SANDRA" userId="5fe4e071-d3f4-40df-970f-ee8fcf898346" providerId="ADAL" clId="{80B5BD7C-9B44-4DCA-A14F-37D6B61DA550}" dt="2023-09-21T08:22:28.127" v="41"/>
        <pc:sldMkLst>
          <pc:docMk/>
          <pc:sldMk cId="1722047691" sldId="275"/>
        </pc:sldMkLst>
        <pc:picChg chg="del">
          <ac:chgData name="BELLEMIN SANDRA" userId="5fe4e071-d3f4-40df-970f-ee8fcf898346" providerId="ADAL" clId="{80B5BD7C-9B44-4DCA-A14F-37D6B61DA550}" dt="2023-09-21T08:22:26.281" v="39" actId="478"/>
          <ac:picMkLst>
            <pc:docMk/>
            <pc:sldMk cId="1722047691" sldId="275"/>
            <ac:picMk id="2" creationId="{988B90E6-89CF-BBE7-3E4C-1D58635B5197}"/>
          </ac:picMkLst>
        </pc:picChg>
        <pc:picChg chg="del">
          <ac:chgData name="BELLEMIN SANDRA" userId="5fe4e071-d3f4-40df-970f-ee8fcf898346" providerId="ADAL" clId="{80B5BD7C-9B44-4DCA-A14F-37D6B61DA550}" dt="2023-09-21T08:22:25.840" v="38" actId="478"/>
          <ac:picMkLst>
            <pc:docMk/>
            <pc:sldMk cId="1722047691" sldId="275"/>
            <ac:picMk id="3" creationId="{043BB711-6933-9B78-294E-8F9770A7EA02}"/>
          </ac:picMkLst>
        </pc:picChg>
        <pc:picChg chg="del">
          <ac:chgData name="BELLEMIN SANDRA" userId="5fe4e071-d3f4-40df-970f-ee8fcf898346" providerId="ADAL" clId="{80B5BD7C-9B44-4DCA-A14F-37D6B61DA550}" dt="2023-09-21T08:22:26.729" v="40" actId="478"/>
          <ac:picMkLst>
            <pc:docMk/>
            <pc:sldMk cId="1722047691" sldId="275"/>
            <ac:picMk id="5" creationId="{BEBF396F-03DB-3908-BFAF-3CF9D463292A}"/>
          </ac:picMkLst>
        </pc:picChg>
        <pc:picChg chg="add mod">
          <ac:chgData name="BELLEMIN SANDRA" userId="5fe4e071-d3f4-40df-970f-ee8fcf898346" providerId="ADAL" clId="{80B5BD7C-9B44-4DCA-A14F-37D6B61DA550}" dt="2023-09-21T08:22:28.127" v="41"/>
          <ac:picMkLst>
            <pc:docMk/>
            <pc:sldMk cId="1722047691" sldId="275"/>
            <ac:picMk id="6" creationId="{E442E518-29F1-0CAC-102E-058EBF7526AC}"/>
          </ac:picMkLst>
        </pc:picChg>
      </pc:sldChg>
      <pc:sldChg chg="addSp delSp modSp mod modClrScheme chgLayout">
        <pc:chgData name="BELLEMIN SANDRA" userId="5fe4e071-d3f4-40df-970f-ee8fcf898346" providerId="ADAL" clId="{80B5BD7C-9B44-4DCA-A14F-37D6B61DA550}" dt="2023-09-21T08:22:35.654" v="44"/>
        <pc:sldMkLst>
          <pc:docMk/>
          <pc:sldMk cId="1780572310" sldId="276"/>
        </pc:sldMkLst>
        <pc:picChg chg="del">
          <ac:chgData name="BELLEMIN SANDRA" userId="5fe4e071-d3f4-40df-970f-ee8fcf898346" providerId="ADAL" clId="{80B5BD7C-9B44-4DCA-A14F-37D6B61DA550}" dt="2023-09-21T08:22:33.866" v="42" actId="478"/>
          <ac:picMkLst>
            <pc:docMk/>
            <pc:sldMk cId="1780572310" sldId="276"/>
            <ac:picMk id="3" creationId="{043BB711-6933-9B78-294E-8F9770A7EA02}"/>
          </ac:picMkLst>
        </pc:picChg>
        <pc:picChg chg="del">
          <ac:chgData name="BELLEMIN SANDRA" userId="5fe4e071-d3f4-40df-970f-ee8fcf898346" providerId="ADAL" clId="{80B5BD7C-9B44-4DCA-A14F-37D6B61DA550}" dt="2023-09-21T08:22:34.250" v="43" actId="478"/>
          <ac:picMkLst>
            <pc:docMk/>
            <pc:sldMk cId="1780572310" sldId="276"/>
            <ac:picMk id="4" creationId="{39AD8E73-EE04-DD98-89DA-7EBC1504F8F4}"/>
          </ac:picMkLst>
        </pc:picChg>
        <pc:picChg chg="add mod">
          <ac:chgData name="BELLEMIN SANDRA" userId="5fe4e071-d3f4-40df-970f-ee8fcf898346" providerId="ADAL" clId="{80B5BD7C-9B44-4DCA-A14F-37D6B61DA550}" dt="2023-09-21T08:22:35.654" v="44"/>
          <ac:picMkLst>
            <pc:docMk/>
            <pc:sldMk cId="1780572310" sldId="276"/>
            <ac:picMk id="5" creationId="{1315DCDC-EB31-9FB2-D5D2-C71F18CECAF9}"/>
          </ac:picMkLst>
        </pc:picChg>
      </pc:sldChg>
      <pc:sldChg chg="addSp delSp modSp mod modClrScheme chgLayout">
        <pc:chgData name="BELLEMIN SANDRA" userId="5fe4e071-d3f4-40df-970f-ee8fcf898346" providerId="ADAL" clId="{80B5BD7C-9B44-4DCA-A14F-37D6B61DA550}" dt="2023-09-21T08:22:40.941" v="48"/>
        <pc:sldMkLst>
          <pc:docMk/>
          <pc:sldMk cId="1997006442" sldId="277"/>
        </pc:sldMkLst>
        <pc:picChg chg="del">
          <ac:chgData name="BELLEMIN SANDRA" userId="5fe4e071-d3f4-40df-970f-ee8fcf898346" providerId="ADAL" clId="{80B5BD7C-9B44-4DCA-A14F-37D6B61DA550}" dt="2023-09-21T08:22:39.482" v="46" actId="478"/>
          <ac:picMkLst>
            <pc:docMk/>
            <pc:sldMk cId="1997006442" sldId="277"/>
            <ac:picMk id="2" creationId="{0D192731-57A7-0B2E-B86B-999066952433}"/>
          </ac:picMkLst>
        </pc:picChg>
        <pc:picChg chg="del">
          <ac:chgData name="BELLEMIN SANDRA" userId="5fe4e071-d3f4-40df-970f-ee8fcf898346" providerId="ADAL" clId="{80B5BD7C-9B44-4DCA-A14F-37D6B61DA550}" dt="2023-09-21T08:22:39.050" v="45" actId="478"/>
          <ac:picMkLst>
            <pc:docMk/>
            <pc:sldMk cId="1997006442" sldId="277"/>
            <ac:picMk id="3" creationId="{043BB711-6933-9B78-294E-8F9770A7EA02}"/>
          </ac:picMkLst>
        </pc:picChg>
        <pc:picChg chg="del">
          <ac:chgData name="BELLEMIN SANDRA" userId="5fe4e071-d3f4-40df-970f-ee8fcf898346" providerId="ADAL" clId="{80B5BD7C-9B44-4DCA-A14F-37D6B61DA550}" dt="2023-09-21T08:22:39.890" v="47" actId="478"/>
          <ac:picMkLst>
            <pc:docMk/>
            <pc:sldMk cId="1997006442" sldId="277"/>
            <ac:picMk id="5" creationId="{0A122DF1-9075-DD89-6036-8C1CE88BC448}"/>
          </ac:picMkLst>
        </pc:picChg>
        <pc:picChg chg="add mod">
          <ac:chgData name="BELLEMIN SANDRA" userId="5fe4e071-d3f4-40df-970f-ee8fcf898346" providerId="ADAL" clId="{80B5BD7C-9B44-4DCA-A14F-37D6B61DA550}" dt="2023-09-21T08:22:40.941" v="48"/>
          <ac:picMkLst>
            <pc:docMk/>
            <pc:sldMk cId="1997006442" sldId="277"/>
            <ac:picMk id="6" creationId="{7A8FDC9A-5258-C88E-182D-F8809F5CA797}"/>
          </ac:picMkLst>
        </pc:picChg>
      </pc:sldChg>
      <pc:sldChg chg="addSp delSp modSp mod modClrScheme chgLayout">
        <pc:chgData name="BELLEMIN SANDRA" userId="5fe4e071-d3f4-40df-970f-ee8fcf898346" providerId="ADAL" clId="{80B5BD7C-9B44-4DCA-A14F-37D6B61DA550}" dt="2023-09-21T08:22:44.450" v="51"/>
        <pc:sldMkLst>
          <pc:docMk/>
          <pc:sldMk cId="1230688146" sldId="278"/>
        </pc:sldMkLst>
        <pc:picChg chg="del">
          <ac:chgData name="BELLEMIN SANDRA" userId="5fe4e071-d3f4-40df-970f-ee8fcf898346" providerId="ADAL" clId="{80B5BD7C-9B44-4DCA-A14F-37D6B61DA550}" dt="2023-09-21T08:22:43.433" v="50" actId="478"/>
          <ac:picMkLst>
            <pc:docMk/>
            <pc:sldMk cId="1230688146" sldId="278"/>
            <ac:picMk id="2" creationId="{24158297-C95C-4B0A-1FEE-7C2B11DBF497}"/>
          </ac:picMkLst>
        </pc:picChg>
        <pc:picChg chg="del">
          <ac:chgData name="BELLEMIN SANDRA" userId="5fe4e071-d3f4-40df-970f-ee8fcf898346" providerId="ADAL" clId="{80B5BD7C-9B44-4DCA-A14F-37D6B61DA550}" dt="2023-09-21T08:22:43.074" v="49" actId="478"/>
          <ac:picMkLst>
            <pc:docMk/>
            <pc:sldMk cId="1230688146" sldId="278"/>
            <ac:picMk id="3" creationId="{043BB711-6933-9B78-294E-8F9770A7EA02}"/>
          </ac:picMkLst>
        </pc:picChg>
        <pc:picChg chg="add mod">
          <ac:chgData name="BELLEMIN SANDRA" userId="5fe4e071-d3f4-40df-970f-ee8fcf898346" providerId="ADAL" clId="{80B5BD7C-9B44-4DCA-A14F-37D6B61DA550}" dt="2023-09-21T08:22:44.450" v="51"/>
          <ac:picMkLst>
            <pc:docMk/>
            <pc:sldMk cId="1230688146" sldId="278"/>
            <ac:picMk id="5" creationId="{B0A55502-1E18-D178-1461-24C1970DEFFB}"/>
          </ac:picMkLst>
        </pc:picChg>
      </pc:sldChg>
      <pc:sldChg chg="addSp delSp modSp mod modClrScheme chgLayout">
        <pc:chgData name="BELLEMIN SANDRA" userId="5fe4e071-d3f4-40df-970f-ee8fcf898346" providerId="ADAL" clId="{80B5BD7C-9B44-4DCA-A14F-37D6B61DA550}" dt="2023-09-21T08:22:48.609" v="55"/>
        <pc:sldMkLst>
          <pc:docMk/>
          <pc:sldMk cId="1580812615" sldId="279"/>
        </pc:sldMkLst>
        <pc:picChg chg="del">
          <ac:chgData name="BELLEMIN SANDRA" userId="5fe4e071-d3f4-40df-970f-ee8fcf898346" providerId="ADAL" clId="{80B5BD7C-9B44-4DCA-A14F-37D6B61DA550}" dt="2023-09-21T08:22:47.066" v="53" actId="478"/>
          <ac:picMkLst>
            <pc:docMk/>
            <pc:sldMk cId="1580812615" sldId="279"/>
            <ac:picMk id="2" creationId="{985D043E-BA98-04B0-6E26-84985B698EAF}"/>
          </ac:picMkLst>
        </pc:picChg>
        <pc:picChg chg="del">
          <ac:chgData name="BELLEMIN SANDRA" userId="5fe4e071-d3f4-40df-970f-ee8fcf898346" providerId="ADAL" clId="{80B5BD7C-9B44-4DCA-A14F-37D6B61DA550}" dt="2023-09-21T08:22:46.595" v="52" actId="478"/>
          <ac:picMkLst>
            <pc:docMk/>
            <pc:sldMk cId="1580812615" sldId="279"/>
            <ac:picMk id="3" creationId="{043BB711-6933-9B78-294E-8F9770A7EA02}"/>
          </ac:picMkLst>
        </pc:picChg>
        <pc:picChg chg="del">
          <ac:chgData name="BELLEMIN SANDRA" userId="5fe4e071-d3f4-40df-970f-ee8fcf898346" providerId="ADAL" clId="{80B5BD7C-9B44-4DCA-A14F-37D6B61DA550}" dt="2023-09-21T08:22:47.473" v="54" actId="478"/>
          <ac:picMkLst>
            <pc:docMk/>
            <pc:sldMk cId="1580812615" sldId="279"/>
            <ac:picMk id="5" creationId="{E67B5D93-9379-6BF9-C05B-6AA3D89C05D3}"/>
          </ac:picMkLst>
        </pc:picChg>
        <pc:picChg chg="add mod">
          <ac:chgData name="BELLEMIN SANDRA" userId="5fe4e071-d3f4-40df-970f-ee8fcf898346" providerId="ADAL" clId="{80B5BD7C-9B44-4DCA-A14F-37D6B61DA550}" dt="2023-09-21T08:22:48.609" v="55"/>
          <ac:picMkLst>
            <pc:docMk/>
            <pc:sldMk cId="1580812615" sldId="279"/>
            <ac:picMk id="6" creationId="{E32EE649-F3F3-2F23-C00D-60FF5AAF8AEB}"/>
          </ac:picMkLst>
        </pc:picChg>
      </pc:sldChg>
      <pc:sldChg chg="addSp delSp modSp mod modClrScheme chgLayout">
        <pc:chgData name="BELLEMIN SANDRA" userId="5fe4e071-d3f4-40df-970f-ee8fcf898346" providerId="ADAL" clId="{80B5BD7C-9B44-4DCA-A14F-37D6B61DA550}" dt="2023-09-21T08:22:53.038" v="58"/>
        <pc:sldMkLst>
          <pc:docMk/>
          <pc:sldMk cId="3859871629" sldId="280"/>
        </pc:sldMkLst>
        <pc:picChg chg="del">
          <ac:chgData name="BELLEMIN SANDRA" userId="5fe4e071-d3f4-40df-970f-ee8fcf898346" providerId="ADAL" clId="{80B5BD7C-9B44-4DCA-A14F-37D6B61DA550}" dt="2023-09-21T08:22:51.874" v="57" actId="478"/>
          <ac:picMkLst>
            <pc:docMk/>
            <pc:sldMk cId="3859871629" sldId="280"/>
            <ac:picMk id="2" creationId="{76A4B26C-EDA9-29D4-D6A7-D7484AC6D0C8}"/>
          </ac:picMkLst>
        </pc:picChg>
        <pc:picChg chg="del">
          <ac:chgData name="BELLEMIN SANDRA" userId="5fe4e071-d3f4-40df-970f-ee8fcf898346" providerId="ADAL" clId="{80B5BD7C-9B44-4DCA-A14F-37D6B61DA550}" dt="2023-09-21T08:22:51.209" v="56" actId="478"/>
          <ac:picMkLst>
            <pc:docMk/>
            <pc:sldMk cId="3859871629" sldId="280"/>
            <ac:picMk id="3" creationId="{043BB711-6933-9B78-294E-8F9770A7EA02}"/>
          </ac:picMkLst>
        </pc:picChg>
        <pc:picChg chg="add mod">
          <ac:chgData name="BELLEMIN SANDRA" userId="5fe4e071-d3f4-40df-970f-ee8fcf898346" providerId="ADAL" clId="{80B5BD7C-9B44-4DCA-A14F-37D6B61DA550}" dt="2023-09-21T08:22:53.038" v="58"/>
          <ac:picMkLst>
            <pc:docMk/>
            <pc:sldMk cId="3859871629" sldId="280"/>
            <ac:picMk id="5" creationId="{4C1D985B-2028-4BEB-D210-A6F7F52BAF41}"/>
          </ac:picMkLst>
        </pc:picChg>
      </pc:sldChg>
      <pc:sldChg chg="addSp delSp modSp mod modClrScheme chgLayout">
        <pc:chgData name="BELLEMIN SANDRA" userId="5fe4e071-d3f4-40df-970f-ee8fcf898346" providerId="ADAL" clId="{80B5BD7C-9B44-4DCA-A14F-37D6B61DA550}" dt="2023-09-21T08:22:57.670" v="62"/>
        <pc:sldMkLst>
          <pc:docMk/>
          <pc:sldMk cId="46487607" sldId="281"/>
        </pc:sldMkLst>
        <pc:picChg chg="del">
          <ac:chgData name="BELLEMIN SANDRA" userId="5fe4e071-d3f4-40df-970f-ee8fcf898346" providerId="ADAL" clId="{80B5BD7C-9B44-4DCA-A14F-37D6B61DA550}" dt="2023-09-21T08:22:55.514" v="59" actId="478"/>
          <ac:picMkLst>
            <pc:docMk/>
            <pc:sldMk cId="46487607" sldId="281"/>
            <ac:picMk id="3" creationId="{043BB711-6933-9B78-294E-8F9770A7EA02}"/>
          </ac:picMkLst>
        </pc:picChg>
        <pc:picChg chg="del">
          <ac:chgData name="BELLEMIN SANDRA" userId="5fe4e071-d3f4-40df-970f-ee8fcf898346" providerId="ADAL" clId="{80B5BD7C-9B44-4DCA-A14F-37D6B61DA550}" dt="2023-09-21T08:22:55.856" v="60" actId="478"/>
          <ac:picMkLst>
            <pc:docMk/>
            <pc:sldMk cId="46487607" sldId="281"/>
            <ac:picMk id="4" creationId="{0D9F1096-229F-AE4F-ED1A-547986DA7314}"/>
          </ac:picMkLst>
        </pc:picChg>
        <pc:picChg chg="del">
          <ac:chgData name="BELLEMIN SANDRA" userId="5fe4e071-d3f4-40df-970f-ee8fcf898346" providerId="ADAL" clId="{80B5BD7C-9B44-4DCA-A14F-37D6B61DA550}" dt="2023-09-21T08:22:56.346" v="61" actId="478"/>
          <ac:picMkLst>
            <pc:docMk/>
            <pc:sldMk cId="46487607" sldId="281"/>
            <ac:picMk id="5" creationId="{F203EFF6-F81A-7BDD-AF21-2D56806C1260}"/>
          </ac:picMkLst>
        </pc:picChg>
        <pc:picChg chg="add mod">
          <ac:chgData name="BELLEMIN SANDRA" userId="5fe4e071-d3f4-40df-970f-ee8fcf898346" providerId="ADAL" clId="{80B5BD7C-9B44-4DCA-A14F-37D6B61DA550}" dt="2023-09-21T08:22:57.670" v="62"/>
          <ac:picMkLst>
            <pc:docMk/>
            <pc:sldMk cId="46487607" sldId="281"/>
            <ac:picMk id="6" creationId="{2DDAF489-D146-652D-DA23-5BAC517DA362}"/>
          </ac:picMkLst>
        </pc:picChg>
      </pc:sldChg>
      <pc:sldChg chg="addSp delSp modSp mod modClrScheme chgLayout">
        <pc:chgData name="BELLEMIN SANDRA" userId="5fe4e071-d3f4-40df-970f-ee8fcf898346" providerId="ADAL" clId="{80B5BD7C-9B44-4DCA-A14F-37D6B61DA550}" dt="2023-09-21T08:23:03.404" v="66"/>
        <pc:sldMkLst>
          <pc:docMk/>
          <pc:sldMk cId="1613958343" sldId="282"/>
        </pc:sldMkLst>
        <pc:spChg chg="del mod">
          <ac:chgData name="BELLEMIN SANDRA" userId="5fe4e071-d3f4-40df-970f-ee8fcf898346" providerId="ADAL" clId="{80B5BD7C-9B44-4DCA-A14F-37D6B61DA550}" dt="2023-09-21T08:23:01.146" v="65" actId="478"/>
          <ac:spMkLst>
            <pc:docMk/>
            <pc:sldMk cId="1613958343" sldId="282"/>
            <ac:spMk id="2" creationId="{E0EC2BA0-8B5B-25A0-1E08-D9CF8C4B61F7}"/>
          </ac:spMkLst>
        </pc:spChg>
        <pc:picChg chg="del">
          <ac:chgData name="BELLEMIN SANDRA" userId="5fe4e071-d3f4-40df-970f-ee8fcf898346" providerId="ADAL" clId="{80B5BD7C-9B44-4DCA-A14F-37D6B61DA550}" dt="2023-09-21T08:22:59.506" v="63" actId="478"/>
          <ac:picMkLst>
            <pc:docMk/>
            <pc:sldMk cId="1613958343" sldId="282"/>
            <ac:picMk id="4" creationId="{496DDC79-8A2A-BBE3-A99B-35D66828E665}"/>
          </ac:picMkLst>
        </pc:picChg>
        <pc:picChg chg="add mod">
          <ac:chgData name="BELLEMIN SANDRA" userId="5fe4e071-d3f4-40df-970f-ee8fcf898346" providerId="ADAL" clId="{80B5BD7C-9B44-4DCA-A14F-37D6B61DA550}" dt="2023-09-21T08:23:03.404" v="66"/>
          <ac:picMkLst>
            <pc:docMk/>
            <pc:sldMk cId="1613958343" sldId="282"/>
            <ac:picMk id="5" creationId="{73578EA0-2B58-93E6-01E6-EFC31782FE29}"/>
          </ac:picMkLst>
        </pc:picChg>
      </pc:sldChg>
      <pc:sldChg chg="addSp delSp modSp mod modClrScheme chgLayout">
        <pc:chgData name="BELLEMIN SANDRA" userId="5fe4e071-d3f4-40df-970f-ee8fcf898346" providerId="ADAL" clId="{80B5BD7C-9B44-4DCA-A14F-37D6B61DA550}" dt="2023-09-21T08:23:07.817" v="68"/>
        <pc:sldMkLst>
          <pc:docMk/>
          <pc:sldMk cId="2619673333" sldId="283"/>
        </pc:sldMkLst>
        <pc:picChg chg="del">
          <ac:chgData name="BELLEMIN SANDRA" userId="5fe4e071-d3f4-40df-970f-ee8fcf898346" providerId="ADAL" clId="{80B5BD7C-9B44-4DCA-A14F-37D6B61DA550}" dt="2023-09-21T08:23:06.738" v="67" actId="478"/>
          <ac:picMkLst>
            <pc:docMk/>
            <pc:sldMk cId="2619673333" sldId="283"/>
            <ac:picMk id="3" creationId="{F86C630D-4BEB-8306-A0D2-9736DB5E44DF}"/>
          </ac:picMkLst>
        </pc:picChg>
        <pc:picChg chg="add mod">
          <ac:chgData name="BELLEMIN SANDRA" userId="5fe4e071-d3f4-40df-970f-ee8fcf898346" providerId="ADAL" clId="{80B5BD7C-9B44-4DCA-A14F-37D6B61DA550}" dt="2023-09-21T08:23:07.817" v="68"/>
          <ac:picMkLst>
            <pc:docMk/>
            <pc:sldMk cId="2619673333" sldId="283"/>
            <ac:picMk id="4" creationId="{19AAAA20-004D-7424-69A6-6A7E733E9BFF}"/>
          </ac:picMkLst>
        </pc:picChg>
        <pc:picChg chg="del">
          <ac:chgData name="BELLEMIN SANDRA" userId="5fe4e071-d3f4-40df-970f-ee8fcf898346" providerId="ADAL" clId="{80B5BD7C-9B44-4DCA-A14F-37D6B61DA550}" dt="2023-09-21T08:23:06.738" v="67" actId="478"/>
          <ac:picMkLst>
            <pc:docMk/>
            <pc:sldMk cId="2619673333" sldId="283"/>
            <ac:picMk id="5" creationId="{4ADE004E-594F-B866-E344-3CBF5363BEE7}"/>
          </ac:picMkLst>
        </pc:picChg>
      </pc:sldChg>
      <pc:sldChg chg="addSp delSp modSp mod modClrScheme chgLayout">
        <pc:chgData name="BELLEMIN SANDRA" userId="5fe4e071-d3f4-40df-970f-ee8fcf898346" providerId="ADAL" clId="{80B5BD7C-9B44-4DCA-A14F-37D6B61DA550}" dt="2023-09-21T08:23:13.467" v="70"/>
        <pc:sldMkLst>
          <pc:docMk/>
          <pc:sldMk cId="4059328873" sldId="284"/>
        </pc:sldMkLst>
        <pc:picChg chg="del">
          <ac:chgData name="BELLEMIN SANDRA" userId="5fe4e071-d3f4-40df-970f-ee8fcf898346" providerId="ADAL" clId="{80B5BD7C-9B44-4DCA-A14F-37D6B61DA550}" dt="2023-09-21T08:23:12.370" v="69" actId="478"/>
          <ac:picMkLst>
            <pc:docMk/>
            <pc:sldMk cId="4059328873" sldId="284"/>
            <ac:picMk id="2" creationId="{6C8552DF-50A1-102A-3D27-291ED8A2C63F}"/>
          </ac:picMkLst>
        </pc:picChg>
        <pc:picChg chg="del">
          <ac:chgData name="BELLEMIN SANDRA" userId="5fe4e071-d3f4-40df-970f-ee8fcf898346" providerId="ADAL" clId="{80B5BD7C-9B44-4DCA-A14F-37D6B61DA550}" dt="2023-09-21T08:23:12.370" v="69" actId="478"/>
          <ac:picMkLst>
            <pc:docMk/>
            <pc:sldMk cId="4059328873" sldId="284"/>
            <ac:picMk id="3" creationId="{F86C630D-4BEB-8306-A0D2-9736DB5E44DF}"/>
          </ac:picMkLst>
        </pc:picChg>
        <pc:picChg chg="del">
          <ac:chgData name="BELLEMIN SANDRA" userId="5fe4e071-d3f4-40df-970f-ee8fcf898346" providerId="ADAL" clId="{80B5BD7C-9B44-4DCA-A14F-37D6B61DA550}" dt="2023-09-21T08:23:12.370" v="69" actId="478"/>
          <ac:picMkLst>
            <pc:docMk/>
            <pc:sldMk cId="4059328873" sldId="284"/>
            <ac:picMk id="4" creationId="{DFD40CC5-1382-CF88-A737-1A3D017FBD75}"/>
          </ac:picMkLst>
        </pc:picChg>
        <pc:picChg chg="add mod">
          <ac:chgData name="BELLEMIN SANDRA" userId="5fe4e071-d3f4-40df-970f-ee8fcf898346" providerId="ADAL" clId="{80B5BD7C-9B44-4DCA-A14F-37D6B61DA550}" dt="2023-09-21T08:23:13.467" v="70"/>
          <ac:picMkLst>
            <pc:docMk/>
            <pc:sldMk cId="4059328873" sldId="284"/>
            <ac:picMk id="6" creationId="{6157838E-C45F-F84B-F2F7-65ACA7D97727}"/>
          </ac:picMkLst>
        </pc:picChg>
      </pc:sldChg>
      <pc:sldChg chg="addSp delSp modSp mod modClrScheme chgLayout">
        <pc:chgData name="BELLEMIN SANDRA" userId="5fe4e071-d3f4-40df-970f-ee8fcf898346" providerId="ADAL" clId="{80B5BD7C-9B44-4DCA-A14F-37D6B61DA550}" dt="2023-09-21T08:23:19.634" v="72"/>
        <pc:sldMkLst>
          <pc:docMk/>
          <pc:sldMk cId="1861588324" sldId="285"/>
        </pc:sldMkLst>
        <pc:picChg chg="del">
          <ac:chgData name="BELLEMIN SANDRA" userId="5fe4e071-d3f4-40df-970f-ee8fcf898346" providerId="ADAL" clId="{80B5BD7C-9B44-4DCA-A14F-37D6B61DA550}" dt="2023-09-21T08:23:18.147" v="71" actId="478"/>
          <ac:picMkLst>
            <pc:docMk/>
            <pc:sldMk cId="1861588324" sldId="285"/>
            <ac:picMk id="3" creationId="{F86C630D-4BEB-8306-A0D2-9736DB5E44DF}"/>
          </ac:picMkLst>
        </pc:picChg>
        <pc:picChg chg="del">
          <ac:chgData name="BELLEMIN SANDRA" userId="5fe4e071-d3f4-40df-970f-ee8fcf898346" providerId="ADAL" clId="{80B5BD7C-9B44-4DCA-A14F-37D6B61DA550}" dt="2023-09-21T08:23:18.147" v="71" actId="478"/>
          <ac:picMkLst>
            <pc:docMk/>
            <pc:sldMk cId="1861588324" sldId="285"/>
            <ac:picMk id="4" creationId="{99AECF5A-BDD3-0D15-CB91-514019F510AF}"/>
          </ac:picMkLst>
        </pc:picChg>
        <pc:picChg chg="add mod">
          <ac:chgData name="BELLEMIN SANDRA" userId="5fe4e071-d3f4-40df-970f-ee8fcf898346" providerId="ADAL" clId="{80B5BD7C-9B44-4DCA-A14F-37D6B61DA550}" dt="2023-09-21T08:23:19.634" v="72"/>
          <ac:picMkLst>
            <pc:docMk/>
            <pc:sldMk cId="1861588324" sldId="285"/>
            <ac:picMk id="5" creationId="{25658595-FD35-4BAB-3641-5BAEFE27ED72}"/>
          </ac:picMkLst>
        </pc:picChg>
      </pc:sldChg>
      <pc:sldChg chg="addSp delSp modSp mod modClrScheme chgLayout">
        <pc:chgData name="BELLEMIN SANDRA" userId="5fe4e071-d3f4-40df-970f-ee8fcf898346" providerId="ADAL" clId="{80B5BD7C-9B44-4DCA-A14F-37D6B61DA550}" dt="2023-09-21T08:23:23.987" v="76"/>
        <pc:sldMkLst>
          <pc:docMk/>
          <pc:sldMk cId="1359592876" sldId="286"/>
        </pc:sldMkLst>
        <pc:picChg chg="del">
          <ac:chgData name="BELLEMIN SANDRA" userId="5fe4e071-d3f4-40df-970f-ee8fcf898346" providerId="ADAL" clId="{80B5BD7C-9B44-4DCA-A14F-37D6B61DA550}" dt="2023-09-21T08:23:22.488" v="74" actId="478"/>
          <ac:picMkLst>
            <pc:docMk/>
            <pc:sldMk cId="1359592876" sldId="286"/>
            <ac:picMk id="2" creationId="{5CFAE471-2EEB-0AFC-C142-0BF1FB124471}"/>
          </ac:picMkLst>
        </pc:picChg>
        <pc:picChg chg="del">
          <ac:chgData name="BELLEMIN SANDRA" userId="5fe4e071-d3f4-40df-970f-ee8fcf898346" providerId="ADAL" clId="{80B5BD7C-9B44-4DCA-A14F-37D6B61DA550}" dt="2023-09-21T08:23:22.098" v="73" actId="478"/>
          <ac:picMkLst>
            <pc:docMk/>
            <pc:sldMk cId="1359592876" sldId="286"/>
            <ac:picMk id="3" creationId="{F86C630D-4BEB-8306-A0D2-9736DB5E44DF}"/>
          </ac:picMkLst>
        </pc:picChg>
        <pc:picChg chg="del">
          <ac:chgData name="BELLEMIN SANDRA" userId="5fe4e071-d3f4-40df-970f-ee8fcf898346" providerId="ADAL" clId="{80B5BD7C-9B44-4DCA-A14F-37D6B61DA550}" dt="2023-09-21T08:23:22.962" v="75" actId="478"/>
          <ac:picMkLst>
            <pc:docMk/>
            <pc:sldMk cId="1359592876" sldId="286"/>
            <ac:picMk id="5" creationId="{829E8876-E829-2FF5-4121-23D94AF3FA43}"/>
          </ac:picMkLst>
        </pc:picChg>
        <pc:picChg chg="add mod">
          <ac:chgData name="BELLEMIN SANDRA" userId="5fe4e071-d3f4-40df-970f-ee8fcf898346" providerId="ADAL" clId="{80B5BD7C-9B44-4DCA-A14F-37D6B61DA550}" dt="2023-09-21T08:23:23.987" v="76"/>
          <ac:picMkLst>
            <pc:docMk/>
            <pc:sldMk cId="1359592876" sldId="286"/>
            <ac:picMk id="6" creationId="{D40D394F-ED04-2C22-CC4C-B2D52218EF47}"/>
          </ac:picMkLst>
        </pc:picChg>
      </pc:sldChg>
      <pc:sldChg chg="addSp delSp modSp mod modClrScheme chgLayout">
        <pc:chgData name="BELLEMIN SANDRA" userId="5fe4e071-d3f4-40df-970f-ee8fcf898346" providerId="ADAL" clId="{80B5BD7C-9B44-4DCA-A14F-37D6B61DA550}" dt="2023-09-21T08:23:27.944" v="79"/>
        <pc:sldMkLst>
          <pc:docMk/>
          <pc:sldMk cId="2230682280" sldId="287"/>
        </pc:sldMkLst>
        <pc:picChg chg="del">
          <ac:chgData name="BELLEMIN SANDRA" userId="5fe4e071-d3f4-40df-970f-ee8fcf898346" providerId="ADAL" clId="{80B5BD7C-9B44-4DCA-A14F-37D6B61DA550}" dt="2023-09-21T08:23:26.746" v="78" actId="478"/>
          <ac:picMkLst>
            <pc:docMk/>
            <pc:sldMk cId="2230682280" sldId="287"/>
            <ac:picMk id="2" creationId="{A542B1EB-5A5E-ADC1-EC73-9691DA19BF27}"/>
          </ac:picMkLst>
        </pc:picChg>
        <pc:picChg chg="del">
          <ac:chgData name="BELLEMIN SANDRA" userId="5fe4e071-d3f4-40df-970f-ee8fcf898346" providerId="ADAL" clId="{80B5BD7C-9B44-4DCA-A14F-37D6B61DA550}" dt="2023-09-21T08:23:26.129" v="77" actId="478"/>
          <ac:picMkLst>
            <pc:docMk/>
            <pc:sldMk cId="2230682280" sldId="287"/>
            <ac:picMk id="3" creationId="{F86C630D-4BEB-8306-A0D2-9736DB5E44DF}"/>
          </ac:picMkLst>
        </pc:picChg>
        <pc:picChg chg="add mod">
          <ac:chgData name="BELLEMIN SANDRA" userId="5fe4e071-d3f4-40df-970f-ee8fcf898346" providerId="ADAL" clId="{80B5BD7C-9B44-4DCA-A14F-37D6B61DA550}" dt="2023-09-21T08:23:27.944" v="79"/>
          <ac:picMkLst>
            <pc:docMk/>
            <pc:sldMk cId="2230682280" sldId="287"/>
            <ac:picMk id="5" creationId="{5AB95BC7-8CEB-61B7-BF7D-9A5A21D21A23}"/>
          </ac:picMkLst>
        </pc:picChg>
      </pc:sldChg>
      <pc:sldChg chg="addSp delSp modSp mod modClrScheme chgLayout">
        <pc:chgData name="BELLEMIN SANDRA" userId="5fe4e071-d3f4-40df-970f-ee8fcf898346" providerId="ADAL" clId="{80B5BD7C-9B44-4DCA-A14F-37D6B61DA550}" dt="2023-09-21T08:23:33.878" v="83"/>
        <pc:sldMkLst>
          <pc:docMk/>
          <pc:sldMk cId="4070585539" sldId="288"/>
        </pc:sldMkLst>
        <pc:picChg chg="del">
          <ac:chgData name="BELLEMIN SANDRA" userId="5fe4e071-d3f4-40df-970f-ee8fcf898346" providerId="ADAL" clId="{80B5BD7C-9B44-4DCA-A14F-37D6B61DA550}" dt="2023-09-21T08:23:30.658" v="81" actId="478"/>
          <ac:picMkLst>
            <pc:docMk/>
            <pc:sldMk cId="4070585539" sldId="288"/>
            <ac:picMk id="2" creationId="{FC510A90-E7D6-2838-C37B-610BE509E2F6}"/>
          </ac:picMkLst>
        </pc:picChg>
        <pc:picChg chg="del">
          <ac:chgData name="BELLEMIN SANDRA" userId="5fe4e071-d3f4-40df-970f-ee8fcf898346" providerId="ADAL" clId="{80B5BD7C-9B44-4DCA-A14F-37D6B61DA550}" dt="2023-09-21T08:23:30.312" v="80" actId="478"/>
          <ac:picMkLst>
            <pc:docMk/>
            <pc:sldMk cId="4070585539" sldId="288"/>
            <ac:picMk id="3" creationId="{F86C630D-4BEB-8306-A0D2-9736DB5E44DF}"/>
          </ac:picMkLst>
        </pc:picChg>
        <pc:picChg chg="del">
          <ac:chgData name="BELLEMIN SANDRA" userId="5fe4e071-d3f4-40df-970f-ee8fcf898346" providerId="ADAL" clId="{80B5BD7C-9B44-4DCA-A14F-37D6B61DA550}" dt="2023-09-21T08:23:31.050" v="82" actId="478"/>
          <ac:picMkLst>
            <pc:docMk/>
            <pc:sldMk cId="4070585539" sldId="288"/>
            <ac:picMk id="5" creationId="{4E4A4ACE-8AF7-C9CD-ED1B-DB7BFD2B10BF}"/>
          </ac:picMkLst>
        </pc:picChg>
        <pc:picChg chg="add mod">
          <ac:chgData name="BELLEMIN SANDRA" userId="5fe4e071-d3f4-40df-970f-ee8fcf898346" providerId="ADAL" clId="{80B5BD7C-9B44-4DCA-A14F-37D6B61DA550}" dt="2023-09-21T08:23:33.878" v="83"/>
          <ac:picMkLst>
            <pc:docMk/>
            <pc:sldMk cId="4070585539" sldId="288"/>
            <ac:picMk id="6" creationId="{99C07615-5D49-C68C-215D-FBF2340FA9E3}"/>
          </ac:picMkLst>
        </pc:picChg>
      </pc:sldChg>
      <pc:sldChg chg="addSp delSp modSp mod modClrScheme chgLayout">
        <pc:chgData name="BELLEMIN SANDRA" userId="5fe4e071-d3f4-40df-970f-ee8fcf898346" providerId="ADAL" clId="{80B5BD7C-9B44-4DCA-A14F-37D6B61DA550}" dt="2023-09-21T08:23:38.750" v="86"/>
        <pc:sldMkLst>
          <pc:docMk/>
          <pc:sldMk cId="2625292099" sldId="289"/>
        </pc:sldMkLst>
        <pc:picChg chg="del">
          <ac:chgData name="BELLEMIN SANDRA" userId="5fe4e071-d3f4-40df-970f-ee8fcf898346" providerId="ADAL" clId="{80B5BD7C-9B44-4DCA-A14F-37D6B61DA550}" dt="2023-09-21T08:23:36.969" v="85" actId="478"/>
          <ac:picMkLst>
            <pc:docMk/>
            <pc:sldMk cId="2625292099" sldId="289"/>
            <ac:picMk id="2" creationId="{27E04CA3-8B75-BF28-88FA-EF73B855C407}"/>
          </ac:picMkLst>
        </pc:picChg>
        <pc:picChg chg="del">
          <ac:chgData name="BELLEMIN SANDRA" userId="5fe4e071-d3f4-40df-970f-ee8fcf898346" providerId="ADAL" clId="{80B5BD7C-9B44-4DCA-A14F-37D6B61DA550}" dt="2023-09-21T08:23:35.994" v="84" actId="478"/>
          <ac:picMkLst>
            <pc:docMk/>
            <pc:sldMk cId="2625292099" sldId="289"/>
            <ac:picMk id="3" creationId="{F86C630D-4BEB-8306-A0D2-9736DB5E44DF}"/>
          </ac:picMkLst>
        </pc:picChg>
        <pc:picChg chg="add mod">
          <ac:chgData name="BELLEMIN SANDRA" userId="5fe4e071-d3f4-40df-970f-ee8fcf898346" providerId="ADAL" clId="{80B5BD7C-9B44-4DCA-A14F-37D6B61DA550}" dt="2023-09-21T08:23:38.750" v="86"/>
          <ac:picMkLst>
            <pc:docMk/>
            <pc:sldMk cId="2625292099" sldId="289"/>
            <ac:picMk id="5" creationId="{E8327C2D-47FD-DF8F-351C-AD5C55B74D61}"/>
          </ac:picMkLst>
        </pc:picChg>
      </pc:sldChg>
      <pc:sldChg chg="addSp delSp modSp mod modClrScheme chgLayout">
        <pc:chgData name="BELLEMIN SANDRA" userId="5fe4e071-d3f4-40df-970f-ee8fcf898346" providerId="ADAL" clId="{80B5BD7C-9B44-4DCA-A14F-37D6B61DA550}" dt="2023-09-21T08:23:43.186" v="90"/>
        <pc:sldMkLst>
          <pc:docMk/>
          <pc:sldMk cId="1104835778" sldId="290"/>
        </pc:sldMkLst>
        <pc:picChg chg="del">
          <ac:chgData name="BELLEMIN SANDRA" userId="5fe4e071-d3f4-40df-970f-ee8fcf898346" providerId="ADAL" clId="{80B5BD7C-9B44-4DCA-A14F-37D6B61DA550}" dt="2023-09-21T08:23:42.089" v="89" actId="478"/>
          <ac:picMkLst>
            <pc:docMk/>
            <pc:sldMk cId="1104835778" sldId="290"/>
            <ac:picMk id="2" creationId="{66F756FA-2D47-F06E-3EC8-3B314ED9421C}"/>
          </ac:picMkLst>
        </pc:picChg>
        <pc:picChg chg="del">
          <ac:chgData name="BELLEMIN SANDRA" userId="5fe4e071-d3f4-40df-970f-ee8fcf898346" providerId="ADAL" clId="{80B5BD7C-9B44-4DCA-A14F-37D6B61DA550}" dt="2023-09-21T08:23:40.858" v="87" actId="478"/>
          <ac:picMkLst>
            <pc:docMk/>
            <pc:sldMk cId="1104835778" sldId="290"/>
            <ac:picMk id="3" creationId="{F86C630D-4BEB-8306-A0D2-9736DB5E44DF}"/>
          </ac:picMkLst>
        </pc:picChg>
        <pc:picChg chg="del">
          <ac:chgData name="BELLEMIN SANDRA" userId="5fe4e071-d3f4-40df-970f-ee8fcf898346" providerId="ADAL" clId="{80B5BD7C-9B44-4DCA-A14F-37D6B61DA550}" dt="2023-09-21T08:23:41.195" v="88" actId="478"/>
          <ac:picMkLst>
            <pc:docMk/>
            <pc:sldMk cId="1104835778" sldId="290"/>
            <ac:picMk id="4" creationId="{025F6009-5374-988C-7AE0-B90CED5E77ED}"/>
          </ac:picMkLst>
        </pc:picChg>
        <pc:picChg chg="add mod">
          <ac:chgData name="BELLEMIN SANDRA" userId="5fe4e071-d3f4-40df-970f-ee8fcf898346" providerId="ADAL" clId="{80B5BD7C-9B44-4DCA-A14F-37D6B61DA550}" dt="2023-09-21T08:23:43.186" v="90"/>
          <ac:picMkLst>
            <pc:docMk/>
            <pc:sldMk cId="1104835778" sldId="290"/>
            <ac:picMk id="6" creationId="{4A8D0627-E5F6-DF64-307E-02A024CD21D8}"/>
          </ac:picMkLst>
        </pc:picChg>
      </pc:sldChg>
      <pc:sldChg chg="addSp delSp modSp mod modClrScheme chgLayout">
        <pc:chgData name="BELLEMIN SANDRA" userId="5fe4e071-d3f4-40df-970f-ee8fcf898346" providerId="ADAL" clId="{80B5BD7C-9B44-4DCA-A14F-37D6B61DA550}" dt="2023-09-21T08:23:48.821" v="92"/>
        <pc:sldMkLst>
          <pc:docMk/>
          <pc:sldMk cId="1357325743" sldId="291"/>
        </pc:sldMkLst>
        <pc:spChg chg="del">
          <ac:chgData name="BELLEMIN SANDRA" userId="5fe4e071-d3f4-40df-970f-ee8fcf898346" providerId="ADAL" clId="{80B5BD7C-9B44-4DCA-A14F-37D6B61DA550}" dt="2023-09-21T08:23:47.337" v="91" actId="478"/>
          <ac:spMkLst>
            <pc:docMk/>
            <pc:sldMk cId="1357325743" sldId="291"/>
            <ac:spMk id="6" creationId="{E1BA4E2C-31D4-D227-46C5-B6BF35AC5269}"/>
          </ac:spMkLst>
        </pc:spChg>
        <pc:picChg chg="add mod">
          <ac:chgData name="BELLEMIN SANDRA" userId="5fe4e071-d3f4-40df-970f-ee8fcf898346" providerId="ADAL" clId="{80B5BD7C-9B44-4DCA-A14F-37D6B61DA550}" dt="2023-09-21T08:23:48.821" v="92"/>
          <ac:picMkLst>
            <pc:docMk/>
            <pc:sldMk cId="1357325743" sldId="291"/>
            <ac:picMk id="3" creationId="{AFBF9099-7333-B517-1ACE-6918C4C4C493}"/>
          </ac:picMkLst>
        </pc:picChg>
        <pc:picChg chg="del">
          <ac:chgData name="BELLEMIN SANDRA" userId="5fe4e071-d3f4-40df-970f-ee8fcf898346" providerId="ADAL" clId="{80B5BD7C-9B44-4DCA-A14F-37D6B61DA550}" dt="2023-09-21T08:23:47.337" v="91" actId="478"/>
          <ac:picMkLst>
            <pc:docMk/>
            <pc:sldMk cId="1357325743" sldId="291"/>
            <ac:picMk id="4" creationId="{28731DF6-ACE2-4AF6-6E4F-B01F9B74C4E6}"/>
          </ac:picMkLst>
        </pc:picChg>
        <pc:picChg chg="del">
          <ac:chgData name="BELLEMIN SANDRA" userId="5fe4e071-d3f4-40df-970f-ee8fcf898346" providerId="ADAL" clId="{80B5BD7C-9B44-4DCA-A14F-37D6B61DA550}" dt="2023-09-21T08:23:47.337" v="91" actId="478"/>
          <ac:picMkLst>
            <pc:docMk/>
            <pc:sldMk cId="1357325743" sldId="291"/>
            <ac:picMk id="5" creationId="{97AC53F8-4010-7217-4EF5-56908F21E440}"/>
          </ac:picMkLst>
        </pc:picChg>
      </pc:sldChg>
      <pc:sldChg chg="addSp delSp modSp mod modClrScheme chgLayout">
        <pc:chgData name="BELLEMIN SANDRA" userId="5fe4e071-d3f4-40df-970f-ee8fcf898346" providerId="ADAL" clId="{80B5BD7C-9B44-4DCA-A14F-37D6B61DA550}" dt="2023-09-21T08:23:53.425" v="94"/>
        <pc:sldMkLst>
          <pc:docMk/>
          <pc:sldMk cId="3885529492" sldId="292"/>
        </pc:sldMkLst>
        <pc:spChg chg="del">
          <ac:chgData name="BELLEMIN SANDRA" userId="5fe4e071-d3f4-40df-970f-ee8fcf898346" providerId="ADAL" clId="{80B5BD7C-9B44-4DCA-A14F-37D6B61DA550}" dt="2023-09-21T08:23:52.099" v="93" actId="478"/>
          <ac:spMkLst>
            <pc:docMk/>
            <pc:sldMk cId="3885529492" sldId="292"/>
            <ac:spMk id="2" creationId="{E5B63FD7-425A-E91D-BB2E-52FA552A348A}"/>
          </ac:spMkLst>
        </pc:spChg>
        <pc:picChg chg="del">
          <ac:chgData name="BELLEMIN SANDRA" userId="5fe4e071-d3f4-40df-970f-ee8fcf898346" providerId="ADAL" clId="{80B5BD7C-9B44-4DCA-A14F-37D6B61DA550}" dt="2023-09-21T08:23:52.099" v="93" actId="478"/>
          <ac:picMkLst>
            <pc:docMk/>
            <pc:sldMk cId="3885529492" sldId="292"/>
            <ac:picMk id="3" creationId="{39997EF8-7F1D-D4DC-334C-A9B25479214E}"/>
          </ac:picMkLst>
        </pc:picChg>
        <pc:picChg chg="add mod">
          <ac:chgData name="BELLEMIN SANDRA" userId="5fe4e071-d3f4-40df-970f-ee8fcf898346" providerId="ADAL" clId="{80B5BD7C-9B44-4DCA-A14F-37D6B61DA550}" dt="2023-09-21T08:23:53.425" v="94"/>
          <ac:picMkLst>
            <pc:docMk/>
            <pc:sldMk cId="3885529492" sldId="292"/>
            <ac:picMk id="5" creationId="{A16006AC-0CD2-9997-16FC-C32687387CCF}"/>
          </ac:picMkLst>
        </pc:picChg>
      </pc:sldChg>
      <pc:sldChg chg="addSp delSp modSp mod modClrScheme chgLayout">
        <pc:chgData name="BELLEMIN SANDRA" userId="5fe4e071-d3f4-40df-970f-ee8fcf898346" providerId="ADAL" clId="{80B5BD7C-9B44-4DCA-A14F-37D6B61DA550}" dt="2023-09-21T08:23:59.521" v="96"/>
        <pc:sldMkLst>
          <pc:docMk/>
          <pc:sldMk cId="1403802122" sldId="293"/>
        </pc:sldMkLst>
        <pc:picChg chg="del">
          <ac:chgData name="BELLEMIN SANDRA" userId="5fe4e071-d3f4-40df-970f-ee8fcf898346" providerId="ADAL" clId="{80B5BD7C-9B44-4DCA-A14F-37D6B61DA550}" dt="2023-09-21T08:23:57.674" v="95" actId="478"/>
          <ac:picMkLst>
            <pc:docMk/>
            <pc:sldMk cId="1403802122" sldId="293"/>
            <ac:picMk id="2" creationId="{F89EDA4C-9D2A-17C5-3E57-631CF566AEAE}"/>
          </ac:picMkLst>
        </pc:picChg>
        <pc:picChg chg="del">
          <ac:chgData name="BELLEMIN SANDRA" userId="5fe4e071-d3f4-40df-970f-ee8fcf898346" providerId="ADAL" clId="{80B5BD7C-9B44-4DCA-A14F-37D6B61DA550}" dt="2023-09-21T08:23:57.674" v="95" actId="478"/>
          <ac:picMkLst>
            <pc:docMk/>
            <pc:sldMk cId="1403802122" sldId="293"/>
            <ac:picMk id="3" creationId="{D9B4C8BF-7F3D-34AA-59E7-7BA284D4E578}"/>
          </ac:picMkLst>
        </pc:picChg>
        <pc:picChg chg="add mod">
          <ac:chgData name="BELLEMIN SANDRA" userId="5fe4e071-d3f4-40df-970f-ee8fcf898346" providerId="ADAL" clId="{80B5BD7C-9B44-4DCA-A14F-37D6B61DA550}" dt="2023-09-21T08:23:59.521" v="96"/>
          <ac:picMkLst>
            <pc:docMk/>
            <pc:sldMk cId="1403802122" sldId="293"/>
            <ac:picMk id="5" creationId="{269001B6-E267-CF2E-64A1-116B8CB446C2}"/>
          </ac:picMkLst>
        </pc:picChg>
      </pc:sldChg>
      <pc:sldChg chg="addSp delSp modSp mod modClrScheme chgLayout">
        <pc:chgData name="BELLEMIN SANDRA" userId="5fe4e071-d3f4-40df-970f-ee8fcf898346" providerId="ADAL" clId="{80B5BD7C-9B44-4DCA-A14F-37D6B61DA550}" dt="2023-09-21T08:24:09.615" v="98"/>
        <pc:sldMkLst>
          <pc:docMk/>
          <pc:sldMk cId="1352002415" sldId="294"/>
        </pc:sldMkLst>
        <pc:picChg chg="del">
          <ac:chgData name="BELLEMIN SANDRA" userId="5fe4e071-d3f4-40df-970f-ee8fcf898346" providerId="ADAL" clId="{80B5BD7C-9B44-4DCA-A14F-37D6B61DA550}" dt="2023-09-21T08:24:05.689" v="97" actId="478"/>
          <ac:picMkLst>
            <pc:docMk/>
            <pc:sldMk cId="1352002415" sldId="294"/>
            <ac:picMk id="2" creationId="{D96E6691-01B8-474A-8342-603D6F3854F3}"/>
          </ac:picMkLst>
        </pc:picChg>
        <pc:picChg chg="add mod">
          <ac:chgData name="BELLEMIN SANDRA" userId="5fe4e071-d3f4-40df-970f-ee8fcf898346" providerId="ADAL" clId="{80B5BD7C-9B44-4DCA-A14F-37D6B61DA550}" dt="2023-09-21T08:24:09.615" v="98"/>
          <ac:picMkLst>
            <pc:docMk/>
            <pc:sldMk cId="1352002415" sldId="294"/>
            <ac:picMk id="4" creationId="{6CABDE74-426D-0555-9EA3-9F305F18A1B4}"/>
          </ac:picMkLst>
        </pc:picChg>
        <pc:picChg chg="del">
          <ac:chgData name="BELLEMIN SANDRA" userId="5fe4e071-d3f4-40df-970f-ee8fcf898346" providerId="ADAL" clId="{80B5BD7C-9B44-4DCA-A14F-37D6B61DA550}" dt="2023-09-21T08:24:05.689" v="97" actId="478"/>
          <ac:picMkLst>
            <pc:docMk/>
            <pc:sldMk cId="1352002415" sldId="294"/>
            <ac:picMk id="5" creationId="{586156B6-160C-63FE-EA99-674A7741A6D5}"/>
          </ac:picMkLst>
        </pc:picChg>
      </pc:sldChg>
      <pc:sldChg chg="addSp delSp modSp mod modClrScheme chgLayout">
        <pc:chgData name="BELLEMIN SANDRA" userId="5fe4e071-d3f4-40df-970f-ee8fcf898346" providerId="ADAL" clId="{80B5BD7C-9B44-4DCA-A14F-37D6B61DA550}" dt="2023-09-21T08:24:27.917" v="104"/>
        <pc:sldMkLst>
          <pc:docMk/>
          <pc:sldMk cId="3422419729" sldId="295"/>
        </pc:sldMkLst>
        <pc:picChg chg="del">
          <ac:chgData name="BELLEMIN SANDRA" userId="5fe4e071-d3f4-40df-970f-ee8fcf898346" providerId="ADAL" clId="{80B5BD7C-9B44-4DCA-A14F-37D6B61DA550}" dt="2023-09-21T08:24:26.403" v="103" actId="478"/>
          <ac:picMkLst>
            <pc:docMk/>
            <pc:sldMk cId="3422419729" sldId="295"/>
            <ac:picMk id="2" creationId="{4DF5CFD0-6626-CCAD-79B8-152692DCF32D}"/>
          </ac:picMkLst>
        </pc:picChg>
        <pc:picChg chg="del">
          <ac:chgData name="BELLEMIN SANDRA" userId="5fe4e071-d3f4-40df-970f-ee8fcf898346" providerId="ADAL" clId="{80B5BD7C-9B44-4DCA-A14F-37D6B61DA550}" dt="2023-09-21T08:24:26.403" v="103" actId="478"/>
          <ac:picMkLst>
            <pc:docMk/>
            <pc:sldMk cId="3422419729" sldId="295"/>
            <ac:picMk id="3" creationId="{D9B4C8BF-7F3D-34AA-59E7-7BA284D4E578}"/>
          </ac:picMkLst>
        </pc:picChg>
        <pc:picChg chg="add mod">
          <ac:chgData name="BELLEMIN SANDRA" userId="5fe4e071-d3f4-40df-970f-ee8fcf898346" providerId="ADAL" clId="{80B5BD7C-9B44-4DCA-A14F-37D6B61DA550}" dt="2023-09-21T08:24:27.917" v="104"/>
          <ac:picMkLst>
            <pc:docMk/>
            <pc:sldMk cId="3422419729" sldId="295"/>
            <ac:picMk id="5" creationId="{C16C8BC5-A831-7FCE-5861-17CEF1BFFB4E}"/>
          </ac:picMkLst>
        </pc:picChg>
      </pc:sldChg>
      <pc:sldChg chg="addSp delSp modSp mod modClrScheme chgLayout">
        <pc:chgData name="BELLEMIN SANDRA" userId="5fe4e071-d3f4-40df-970f-ee8fcf898346" providerId="ADAL" clId="{80B5BD7C-9B44-4DCA-A14F-37D6B61DA550}" dt="2023-09-21T08:24:35.065" v="106"/>
        <pc:sldMkLst>
          <pc:docMk/>
          <pc:sldMk cId="3094163464" sldId="296"/>
        </pc:sldMkLst>
        <pc:picChg chg="del">
          <ac:chgData name="BELLEMIN SANDRA" userId="5fe4e071-d3f4-40df-970f-ee8fcf898346" providerId="ADAL" clId="{80B5BD7C-9B44-4DCA-A14F-37D6B61DA550}" dt="2023-09-21T08:24:32.387" v="105" actId="478"/>
          <ac:picMkLst>
            <pc:docMk/>
            <pc:sldMk cId="3094163464" sldId="296"/>
            <ac:picMk id="2" creationId="{F79F8D7C-4911-86C9-BC6E-29DE90512FCE}"/>
          </ac:picMkLst>
        </pc:picChg>
        <pc:picChg chg="del">
          <ac:chgData name="BELLEMIN SANDRA" userId="5fe4e071-d3f4-40df-970f-ee8fcf898346" providerId="ADAL" clId="{80B5BD7C-9B44-4DCA-A14F-37D6B61DA550}" dt="2023-09-21T08:24:32.387" v="105" actId="478"/>
          <ac:picMkLst>
            <pc:docMk/>
            <pc:sldMk cId="3094163464" sldId="296"/>
            <ac:picMk id="3" creationId="{D9B4C8BF-7F3D-34AA-59E7-7BA284D4E578}"/>
          </ac:picMkLst>
        </pc:picChg>
        <pc:picChg chg="add mod">
          <ac:chgData name="BELLEMIN SANDRA" userId="5fe4e071-d3f4-40df-970f-ee8fcf898346" providerId="ADAL" clId="{80B5BD7C-9B44-4DCA-A14F-37D6B61DA550}" dt="2023-09-21T08:24:35.065" v="106"/>
          <ac:picMkLst>
            <pc:docMk/>
            <pc:sldMk cId="3094163464" sldId="296"/>
            <ac:picMk id="5" creationId="{8C112353-C879-6974-15E5-E872FA4C23C4}"/>
          </ac:picMkLst>
        </pc:picChg>
        <pc:picChg chg="del">
          <ac:chgData name="BELLEMIN SANDRA" userId="5fe4e071-d3f4-40df-970f-ee8fcf898346" providerId="ADAL" clId="{80B5BD7C-9B44-4DCA-A14F-37D6B61DA550}" dt="2023-09-21T08:24:32.387" v="105" actId="478"/>
          <ac:picMkLst>
            <pc:docMk/>
            <pc:sldMk cId="3094163464" sldId="296"/>
            <ac:picMk id="7" creationId="{23013846-3762-2FF5-054C-0F4220890D55}"/>
          </ac:picMkLst>
        </pc:picChg>
      </pc:sldChg>
      <pc:sldChg chg="addSp delSp modSp mod modClrScheme chgLayout">
        <pc:chgData name="BELLEMIN SANDRA" userId="5fe4e071-d3f4-40df-970f-ee8fcf898346" providerId="ADAL" clId="{80B5BD7C-9B44-4DCA-A14F-37D6B61DA550}" dt="2023-09-21T08:24:39.282" v="108"/>
        <pc:sldMkLst>
          <pc:docMk/>
          <pc:sldMk cId="513019054" sldId="297"/>
        </pc:sldMkLst>
        <pc:picChg chg="del">
          <ac:chgData name="BELLEMIN SANDRA" userId="5fe4e071-d3f4-40df-970f-ee8fcf898346" providerId="ADAL" clId="{80B5BD7C-9B44-4DCA-A14F-37D6B61DA550}" dt="2023-09-21T08:24:37.755" v="107" actId="478"/>
          <ac:picMkLst>
            <pc:docMk/>
            <pc:sldMk cId="513019054" sldId="297"/>
            <ac:picMk id="2" creationId="{82723EF1-83C3-575D-3F34-03E2C3B004E3}"/>
          </ac:picMkLst>
        </pc:picChg>
        <pc:picChg chg="del">
          <ac:chgData name="BELLEMIN SANDRA" userId="5fe4e071-d3f4-40df-970f-ee8fcf898346" providerId="ADAL" clId="{80B5BD7C-9B44-4DCA-A14F-37D6B61DA550}" dt="2023-09-21T08:24:37.755" v="107" actId="478"/>
          <ac:picMkLst>
            <pc:docMk/>
            <pc:sldMk cId="513019054" sldId="297"/>
            <ac:picMk id="3" creationId="{D9B4C8BF-7F3D-34AA-59E7-7BA284D4E578}"/>
          </ac:picMkLst>
        </pc:picChg>
        <pc:picChg chg="add mod">
          <ac:chgData name="BELLEMIN SANDRA" userId="5fe4e071-d3f4-40df-970f-ee8fcf898346" providerId="ADAL" clId="{80B5BD7C-9B44-4DCA-A14F-37D6B61DA550}" dt="2023-09-21T08:24:39.282" v="108"/>
          <ac:picMkLst>
            <pc:docMk/>
            <pc:sldMk cId="513019054" sldId="297"/>
            <ac:picMk id="5" creationId="{4EF4FE01-44A2-62E5-56A5-A91F1E064AA2}"/>
          </ac:picMkLst>
        </pc:picChg>
      </pc:sldChg>
      <pc:sldChg chg="addSp delSp modSp mod modClrScheme chgLayout">
        <pc:chgData name="BELLEMIN SANDRA" userId="5fe4e071-d3f4-40df-970f-ee8fcf898346" providerId="ADAL" clId="{80B5BD7C-9B44-4DCA-A14F-37D6B61DA550}" dt="2023-09-21T08:24:44.081" v="110"/>
        <pc:sldMkLst>
          <pc:docMk/>
          <pc:sldMk cId="113286099" sldId="298"/>
        </pc:sldMkLst>
        <pc:picChg chg="del">
          <ac:chgData name="BELLEMIN SANDRA" userId="5fe4e071-d3f4-40df-970f-ee8fcf898346" providerId="ADAL" clId="{80B5BD7C-9B44-4DCA-A14F-37D6B61DA550}" dt="2023-09-21T08:24:42.482" v="109" actId="478"/>
          <ac:picMkLst>
            <pc:docMk/>
            <pc:sldMk cId="113286099" sldId="298"/>
            <ac:picMk id="2" creationId="{34F6A7D8-1A64-3E42-386D-4E70911E6668}"/>
          </ac:picMkLst>
        </pc:picChg>
        <pc:picChg chg="del">
          <ac:chgData name="BELLEMIN SANDRA" userId="5fe4e071-d3f4-40df-970f-ee8fcf898346" providerId="ADAL" clId="{80B5BD7C-9B44-4DCA-A14F-37D6B61DA550}" dt="2023-09-21T08:24:42.482" v="109" actId="478"/>
          <ac:picMkLst>
            <pc:docMk/>
            <pc:sldMk cId="113286099" sldId="298"/>
            <ac:picMk id="3" creationId="{D9B4C8BF-7F3D-34AA-59E7-7BA284D4E578}"/>
          </ac:picMkLst>
        </pc:picChg>
        <pc:picChg chg="del">
          <ac:chgData name="BELLEMIN SANDRA" userId="5fe4e071-d3f4-40df-970f-ee8fcf898346" providerId="ADAL" clId="{80B5BD7C-9B44-4DCA-A14F-37D6B61DA550}" dt="2023-09-21T08:24:42.482" v="109" actId="478"/>
          <ac:picMkLst>
            <pc:docMk/>
            <pc:sldMk cId="113286099" sldId="298"/>
            <ac:picMk id="4" creationId="{18287626-E593-14D3-DF04-8D40C7BA411B}"/>
          </ac:picMkLst>
        </pc:picChg>
        <pc:picChg chg="add mod">
          <ac:chgData name="BELLEMIN SANDRA" userId="5fe4e071-d3f4-40df-970f-ee8fcf898346" providerId="ADAL" clId="{80B5BD7C-9B44-4DCA-A14F-37D6B61DA550}" dt="2023-09-21T08:24:44.081" v="110"/>
          <ac:picMkLst>
            <pc:docMk/>
            <pc:sldMk cId="113286099" sldId="298"/>
            <ac:picMk id="6" creationId="{F83BA659-AFF8-9EE0-2635-47498D3DA1A1}"/>
          </ac:picMkLst>
        </pc:picChg>
      </pc:sldChg>
      <pc:sldChg chg="addSp delSp modSp mod modClrScheme chgLayout">
        <pc:chgData name="BELLEMIN SANDRA" userId="5fe4e071-d3f4-40df-970f-ee8fcf898346" providerId="ADAL" clId="{80B5BD7C-9B44-4DCA-A14F-37D6B61DA550}" dt="2023-09-21T08:24:17.108" v="100"/>
        <pc:sldMkLst>
          <pc:docMk/>
          <pc:sldMk cId="846527960" sldId="299"/>
        </pc:sldMkLst>
        <pc:picChg chg="del">
          <ac:chgData name="BELLEMIN SANDRA" userId="5fe4e071-d3f4-40df-970f-ee8fcf898346" providerId="ADAL" clId="{80B5BD7C-9B44-4DCA-A14F-37D6B61DA550}" dt="2023-09-21T08:24:14.403" v="99" actId="478"/>
          <ac:picMkLst>
            <pc:docMk/>
            <pc:sldMk cId="846527960" sldId="299"/>
            <ac:picMk id="3" creationId="{D9B4C8BF-7F3D-34AA-59E7-7BA284D4E578}"/>
          </ac:picMkLst>
        </pc:picChg>
        <pc:picChg chg="add mod">
          <ac:chgData name="BELLEMIN SANDRA" userId="5fe4e071-d3f4-40df-970f-ee8fcf898346" providerId="ADAL" clId="{80B5BD7C-9B44-4DCA-A14F-37D6B61DA550}" dt="2023-09-21T08:24:17.108" v="100"/>
          <ac:picMkLst>
            <pc:docMk/>
            <pc:sldMk cId="846527960" sldId="299"/>
            <ac:picMk id="4" creationId="{A6045FDE-9A94-A112-DF4C-15D23FF75D69}"/>
          </ac:picMkLst>
        </pc:picChg>
        <pc:picChg chg="del">
          <ac:chgData name="BELLEMIN SANDRA" userId="5fe4e071-d3f4-40df-970f-ee8fcf898346" providerId="ADAL" clId="{80B5BD7C-9B44-4DCA-A14F-37D6B61DA550}" dt="2023-09-21T08:24:14.403" v="99" actId="478"/>
          <ac:picMkLst>
            <pc:docMk/>
            <pc:sldMk cId="846527960" sldId="299"/>
            <ac:picMk id="5" creationId="{95C10089-E2BB-4D70-F0F5-96B312F8C26D}"/>
          </ac:picMkLst>
        </pc:picChg>
        <pc:picChg chg="del">
          <ac:chgData name="BELLEMIN SANDRA" userId="5fe4e071-d3f4-40df-970f-ee8fcf898346" providerId="ADAL" clId="{80B5BD7C-9B44-4DCA-A14F-37D6B61DA550}" dt="2023-09-21T08:24:14.403" v="99" actId="478"/>
          <ac:picMkLst>
            <pc:docMk/>
            <pc:sldMk cId="846527960" sldId="299"/>
            <ac:picMk id="6" creationId="{5FA6DE45-B882-19CA-478E-925D6DAC2F88}"/>
          </ac:picMkLst>
        </pc:picChg>
      </pc:sldChg>
      <pc:sldChg chg="addSp delSp modSp mod modClrScheme chgLayout">
        <pc:chgData name="BELLEMIN SANDRA" userId="5fe4e071-d3f4-40df-970f-ee8fcf898346" providerId="ADAL" clId="{80B5BD7C-9B44-4DCA-A14F-37D6B61DA550}" dt="2023-09-21T08:24:22.870" v="102"/>
        <pc:sldMkLst>
          <pc:docMk/>
          <pc:sldMk cId="76496495" sldId="300"/>
        </pc:sldMkLst>
        <pc:picChg chg="del">
          <ac:chgData name="BELLEMIN SANDRA" userId="5fe4e071-d3f4-40df-970f-ee8fcf898346" providerId="ADAL" clId="{80B5BD7C-9B44-4DCA-A14F-37D6B61DA550}" dt="2023-09-21T08:24:21.315" v="101" actId="478"/>
          <ac:picMkLst>
            <pc:docMk/>
            <pc:sldMk cId="76496495" sldId="300"/>
            <ac:picMk id="2" creationId="{D96E6691-01B8-474A-8342-603D6F3854F3}"/>
          </ac:picMkLst>
        </pc:picChg>
        <pc:picChg chg="del">
          <ac:chgData name="BELLEMIN SANDRA" userId="5fe4e071-d3f4-40df-970f-ee8fcf898346" providerId="ADAL" clId="{80B5BD7C-9B44-4DCA-A14F-37D6B61DA550}" dt="2023-09-21T08:24:21.315" v="101" actId="478"/>
          <ac:picMkLst>
            <pc:docMk/>
            <pc:sldMk cId="76496495" sldId="300"/>
            <ac:picMk id="3" creationId="{1F07C735-BEB6-2B27-7411-DDD447AEDB28}"/>
          </ac:picMkLst>
        </pc:picChg>
        <pc:picChg chg="del">
          <ac:chgData name="BELLEMIN SANDRA" userId="5fe4e071-d3f4-40df-970f-ee8fcf898346" providerId="ADAL" clId="{80B5BD7C-9B44-4DCA-A14F-37D6B61DA550}" dt="2023-09-21T08:24:21.315" v="101" actId="478"/>
          <ac:picMkLst>
            <pc:docMk/>
            <pc:sldMk cId="76496495" sldId="300"/>
            <ac:picMk id="4" creationId="{49D6893D-2A97-3D85-1017-A7CA39A257C6}"/>
          </ac:picMkLst>
        </pc:picChg>
        <pc:picChg chg="add mod">
          <ac:chgData name="BELLEMIN SANDRA" userId="5fe4e071-d3f4-40df-970f-ee8fcf898346" providerId="ADAL" clId="{80B5BD7C-9B44-4DCA-A14F-37D6B61DA550}" dt="2023-09-21T08:24:22.870" v="102"/>
          <ac:picMkLst>
            <pc:docMk/>
            <pc:sldMk cId="76496495" sldId="300"/>
            <ac:picMk id="6" creationId="{21D8C7B3-E5F7-0A99-6051-3445284C7C42}"/>
          </ac:picMkLst>
        </pc:picChg>
      </pc:sldChg>
    </pc:docChg>
  </pc:docChgLst>
  <pc:docChgLst>
    <pc:chgData name="CORNUBERT CLAIRE" userId="463e7911-c62c-4422-9308-3a4a3529b03e" providerId="ADAL" clId="{C17E327D-415B-47E1-8547-6E148DC118FF}"/>
    <pc:docChg chg="modSld">
      <pc:chgData name="CORNUBERT CLAIRE" userId="463e7911-c62c-4422-9308-3a4a3529b03e" providerId="ADAL" clId="{C17E327D-415B-47E1-8547-6E148DC118FF}" dt="2023-09-21T14:01:50.586" v="1" actId="20577"/>
      <pc:docMkLst>
        <pc:docMk/>
      </pc:docMkLst>
      <pc:sldChg chg="modNotesTx">
        <pc:chgData name="CORNUBERT CLAIRE" userId="463e7911-c62c-4422-9308-3a4a3529b03e" providerId="ADAL" clId="{C17E327D-415B-47E1-8547-6E148DC118FF}" dt="2023-09-21T14:01:47.439" v="0" actId="20577"/>
        <pc:sldMkLst>
          <pc:docMk/>
          <pc:sldMk cId="2625292099" sldId="289"/>
        </pc:sldMkLst>
      </pc:sldChg>
      <pc:sldChg chg="modNotesTx">
        <pc:chgData name="CORNUBERT CLAIRE" userId="463e7911-c62c-4422-9308-3a4a3529b03e" providerId="ADAL" clId="{C17E327D-415B-47E1-8547-6E148DC118FF}" dt="2023-09-21T14:01:50.586" v="1" actId="20577"/>
        <pc:sldMkLst>
          <pc:docMk/>
          <pc:sldMk cId="1104835778"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5C9F7-A651-48A5-A013-868C805E9543}"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0955D-0214-48F6-BFF6-D22A5CED5114}" type="slidenum">
              <a:rPr lang="fr-FR" smtClean="0"/>
              <a:t>‹N°›</a:t>
            </a:fld>
            <a:endParaRPr lang="fr-FR"/>
          </a:p>
        </p:txBody>
      </p:sp>
    </p:spTree>
    <p:extLst>
      <p:ext uri="{BB962C8B-B14F-4D97-AF65-F5344CB8AC3E}">
        <p14:creationId xmlns:p14="http://schemas.microsoft.com/office/powerpoint/2010/main" val="293281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LA PHRASE </a:t>
            </a:r>
            <a:r>
              <a:rPr lang="fr-FR" sz="1200" b="0"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La place du verbe dans une phrase négative</a:t>
            </a:r>
            <a:endPar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Leçon 53 : Les briques à lunettes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dirty="0"/>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a:t>
            </a:fld>
            <a:endParaRPr lang="fr-FR"/>
          </a:p>
        </p:txBody>
      </p:sp>
    </p:spTree>
    <p:extLst>
      <p:ext uri="{BB962C8B-B14F-4D97-AF65-F5344CB8AC3E}">
        <p14:creationId xmlns:p14="http://schemas.microsoft.com/office/powerpoint/2010/main" val="261546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Jusqu’ici, on a vu des briques du verbe qui commençaient toujours par le verbe. Mais ce n’est pas toujours le cas, parfois il y a un petit mot devant le verbe. C’est le cas de </a:t>
            </a:r>
            <a:r>
              <a:rPr lang="fr-FR" sz="1800" b="1" i="0" u="none" strike="noStrike" baseline="0" dirty="0">
                <a:solidFill>
                  <a:srgbClr val="00AEEF"/>
                </a:solidFill>
                <a:latin typeface="FSAlbert"/>
              </a:rPr>
              <a:t>ne </a:t>
            </a:r>
            <a:r>
              <a:rPr lang="fr-FR" sz="1800" b="0" i="0" u="none" strike="noStrike" baseline="0" dirty="0">
                <a:solidFill>
                  <a:srgbClr val="00AEEF"/>
                </a:solidFill>
                <a:latin typeface="FSAlbert"/>
              </a:rPr>
              <a:t>qui se met toujours devant le verbe mais qui appartient à la brique du verbe. »</a:t>
            </a:r>
          </a:p>
          <a:p>
            <a:endParaRPr lang="fr-FR" sz="1800" b="0" i="0" u="none" strike="noStrike" baseline="0" dirty="0">
              <a:solidFill>
                <a:srgbClr val="00AEEF"/>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Pour que vous vous en souveniez, je vais vous donner une aide. » </a:t>
            </a:r>
          </a:p>
          <a:p>
            <a:endParaRPr lang="fr-FR" sz="1800" b="0" i="0" u="none" strike="noStrike" baseline="0" dirty="0">
              <a:solidFill>
                <a:srgbClr val="00AEEF"/>
              </a:solidFill>
              <a:latin typeface="FSAlbert"/>
            </a:endParaRPr>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10</a:t>
            </a:fld>
            <a:endParaRPr lang="fr-FR"/>
          </a:p>
        </p:txBody>
      </p:sp>
    </p:spTree>
    <p:extLst>
      <p:ext uri="{BB962C8B-B14F-4D97-AF65-F5344CB8AC3E}">
        <p14:creationId xmlns:p14="http://schemas.microsoft.com/office/powerpoint/2010/main" val="241481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Ça fait comme une paire de lunettes. Les deux mots de la "paire de lunettes" sont autour du verbe. Ils sont dans la brique du verbe, le verbe n’est pas le premier mot de la brique. »</a:t>
            </a:r>
            <a:endParaRPr lang="fr-FR" sz="1800"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11</a:t>
            </a:fld>
            <a:endParaRPr lang="fr-FR"/>
          </a:p>
        </p:txBody>
      </p:sp>
    </p:spTree>
    <p:extLst>
      <p:ext uri="{BB962C8B-B14F-4D97-AF65-F5344CB8AC3E}">
        <p14:creationId xmlns:p14="http://schemas.microsoft.com/office/powerpoint/2010/main" val="285736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200" b="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 Dans la leçon </a:t>
            </a: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Les briques à lunettes</a:t>
            </a:r>
            <a:r>
              <a:rPr lang="fr-FR" sz="1200" dirty="0">
                <a:effectLst/>
                <a:latin typeface="Times New Roman" panose="02020603050405020304" pitchFamily="18" charset="0"/>
                <a:ea typeface="Calibri" panose="020F0502020204030204" pitchFamily="34" charset="0"/>
              </a:rPr>
              <a:t>, qu’avons-nous appris ? »</a:t>
            </a:r>
          </a:p>
          <a:p>
            <a:r>
              <a:rPr lang="fr-FR" sz="1200" b="1" u="sng" dirty="0">
                <a:effectLst/>
                <a:latin typeface="Times New Roman" panose="02020603050405020304" pitchFamily="18" charset="0"/>
                <a:ea typeface="Calibri" panose="020F0502020204030204" pitchFamily="34" charset="0"/>
              </a:rPr>
              <a:t>Réponse attendue</a:t>
            </a:r>
            <a:r>
              <a:rPr lang="fr-FR" sz="1200" b="1" dirty="0">
                <a:effectLst/>
                <a:latin typeface="Times New Roman" panose="02020603050405020304" pitchFamily="18" charset="0"/>
                <a:ea typeface="Calibri" panose="020F0502020204030204" pitchFamily="34" charset="0"/>
              </a:rPr>
              <a:t> </a:t>
            </a:r>
            <a:r>
              <a:rPr lang="fr-FR" sz="1200" i="1" dirty="0">
                <a:effectLst/>
                <a:latin typeface="Times New Roman" panose="02020603050405020304" pitchFamily="18" charset="0"/>
                <a:ea typeface="Calibri" panose="020F0502020204030204" pitchFamily="34" charset="0"/>
              </a:rPr>
              <a:t>(collectivement)</a:t>
            </a:r>
            <a:r>
              <a:rPr lang="fr-FR" sz="1200" dirty="0">
                <a:effectLst/>
                <a:latin typeface="Times New Roman" panose="02020603050405020304" pitchFamily="18" charset="0"/>
                <a:ea typeface="Calibri" panose="020F0502020204030204" pitchFamily="34" charset="0"/>
              </a:rPr>
              <a:t> : On a appris que :</a:t>
            </a:r>
          </a:p>
          <a:p>
            <a:pPr marR="1800"/>
            <a:r>
              <a:rPr lang="fr-FR" sz="1800" b="0" i="0" u="none" strike="noStrike" baseline="0" dirty="0">
                <a:solidFill>
                  <a:srgbClr val="211D1E"/>
                </a:solidFill>
                <a:latin typeface="FSAlbert"/>
              </a:rPr>
              <a:t>Les phrases à la </a:t>
            </a:r>
            <a:r>
              <a:rPr lang="fr-FR" sz="1800" b="1" i="0" u="none" strike="noStrike" baseline="0" dirty="0">
                <a:solidFill>
                  <a:srgbClr val="211D1E"/>
                </a:solidFill>
                <a:latin typeface="FSAlbert"/>
              </a:rPr>
              <a:t>forme négative </a:t>
            </a:r>
            <a:r>
              <a:rPr lang="fr-FR" sz="1800" b="0" i="0" u="none" strike="noStrike" baseline="0" dirty="0">
                <a:solidFill>
                  <a:srgbClr val="211D1E"/>
                </a:solidFill>
                <a:latin typeface="FSAlbert"/>
              </a:rPr>
              <a:t>ont une </a:t>
            </a:r>
            <a:r>
              <a:rPr lang="fr-FR" sz="1800" b="1" i="0" u="none" strike="noStrike" baseline="0" dirty="0">
                <a:solidFill>
                  <a:srgbClr val="211D1E"/>
                </a:solidFill>
                <a:latin typeface="FSAlbert"/>
              </a:rPr>
              <a:t>négation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ne… pas </a:t>
            </a:r>
            <a:r>
              <a:rPr lang="fr-FR" sz="1800" b="0" i="0" u="none" strike="noStrike" baseline="0" dirty="0">
                <a:solidFill>
                  <a:srgbClr val="000000"/>
                </a:solidFill>
                <a:latin typeface="FSAlbert"/>
              </a:rPr>
              <a:t>ou </a:t>
            </a:r>
            <a:r>
              <a:rPr lang="fr-FR" sz="1800" b="1" i="0" u="none" strike="noStrike" baseline="0" dirty="0">
                <a:solidFill>
                  <a:srgbClr val="211D1E"/>
                </a:solidFill>
                <a:latin typeface="FSAlbert"/>
              </a:rPr>
              <a:t>ne… plus</a:t>
            </a:r>
            <a:r>
              <a:rPr lang="fr-FR" sz="1800" b="0" i="0" u="none" strike="noStrike" baseline="0" dirty="0">
                <a:solidFill>
                  <a:srgbClr val="211D1E"/>
                </a:solidFill>
                <a:latin typeface="FSAlbert"/>
              </a:rPr>
              <a:t>.</a:t>
            </a:r>
          </a:p>
          <a:p>
            <a:pPr marR="1800"/>
            <a:r>
              <a:rPr lang="fr-FR" sz="1800" b="0" i="0" u="none" strike="noStrike" baseline="0" dirty="0">
                <a:solidFill>
                  <a:srgbClr val="211D1E"/>
                </a:solidFill>
                <a:latin typeface="FSAlbert"/>
              </a:rPr>
              <a:t>On peut entourer les deux mots de la négation et le verbe a comme des lunettes.</a:t>
            </a:r>
          </a:p>
          <a:p>
            <a:pPr marR="1800"/>
            <a:r>
              <a:rPr lang="fr-FR" sz="1800" b="0" i="0" u="none" strike="noStrike" baseline="0" dirty="0">
                <a:solidFill>
                  <a:srgbClr val="211D1E"/>
                </a:solidFill>
                <a:latin typeface="FSAlbert"/>
              </a:rPr>
              <a:t>Les phrases à la </a:t>
            </a:r>
            <a:r>
              <a:rPr lang="fr-FR" sz="1800" b="1" i="0" u="none" strike="noStrike" baseline="0" dirty="0">
                <a:solidFill>
                  <a:srgbClr val="211D1E"/>
                </a:solidFill>
                <a:latin typeface="FSAlbert"/>
              </a:rPr>
              <a:t>forme affirmative </a:t>
            </a:r>
            <a:r>
              <a:rPr lang="fr-FR" sz="1800" b="0" i="0" u="none" strike="noStrike" baseline="0" dirty="0">
                <a:solidFill>
                  <a:srgbClr val="211D1E"/>
                </a:solidFill>
                <a:latin typeface="FSAlbert"/>
              </a:rPr>
              <a:t>n’ont pas de négation, les verbes n’ont pas de lunettes. </a:t>
            </a:r>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12</a:t>
            </a:fld>
            <a:endParaRPr lang="fr-FR"/>
          </a:p>
        </p:txBody>
      </p:sp>
    </p:spTree>
    <p:extLst>
      <p:ext uri="{BB962C8B-B14F-4D97-AF65-F5344CB8AC3E}">
        <p14:creationId xmlns:p14="http://schemas.microsoft.com/office/powerpoint/2010/main" val="318904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Quels sont les nouveaux mots de la grammaire que vous retenez ? Quels exemples vous aideront à vous en souvenir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forme négative ou affirmative, négation. </a:t>
            </a:r>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13</a:t>
            </a:fld>
            <a:endParaRPr lang="fr-FR"/>
          </a:p>
        </p:txBody>
      </p:sp>
    </p:spTree>
    <p:extLst>
      <p:ext uri="{BB962C8B-B14F-4D97-AF65-F5344CB8AC3E}">
        <p14:creationId xmlns:p14="http://schemas.microsoft.com/office/powerpoint/2010/main" val="53573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a:t>
            </a:r>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14</a:t>
            </a:fld>
            <a:endParaRPr lang="fr-FR"/>
          </a:p>
        </p:txBody>
      </p:sp>
    </p:spTree>
    <p:extLst>
      <p:ext uri="{BB962C8B-B14F-4D97-AF65-F5344CB8AC3E}">
        <p14:creationId xmlns:p14="http://schemas.microsoft.com/office/powerpoint/2010/main" val="176137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1" i="0" u="none" strike="noStrike" baseline="0" dirty="0">
                <a:latin typeface="FSAlbert"/>
              </a:rPr>
              <a:t>Distribuer</a:t>
            </a:r>
            <a:r>
              <a:rPr lang="fr-FR" sz="1800" b="0" i="0" u="none" strike="noStrike" baseline="0" dirty="0">
                <a:latin typeface="FSAlbert"/>
              </a:rPr>
              <a:t> la trace écrite (cf. </a:t>
            </a:r>
            <a:r>
              <a:rPr lang="fr-FR" sz="1800" b="0" i="1" u="none" strike="noStrike" baseline="0" dirty="0">
                <a:latin typeface="FSAlbert"/>
              </a:rPr>
              <a:t>Fichier photocopiable).</a:t>
            </a:r>
          </a:p>
          <a:p>
            <a:pPr marL="0" indent="0">
              <a:buFont typeface="Wingdings 3" panose="05040102010807070707" pitchFamily="18" charset="2"/>
              <a:buNone/>
            </a:pPr>
            <a:endParaRPr lang="fr-FR" sz="1800" b="0" i="0" u="none" strike="noStrike" baseline="0" dirty="0">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Voilà votre trace écrite. Vous allez ajouter les lunettes et mettre des couleurs.</a:t>
            </a:r>
          </a:p>
          <a:p>
            <a:r>
              <a:rPr lang="fr-FR" sz="1800" b="1" dirty="0">
                <a:effectLst/>
                <a:latin typeface="Segoe UI" panose="020B0502040204020203" pitchFamily="34" charset="0"/>
              </a:rPr>
              <a:t>Avec votre crayon vert</a:t>
            </a:r>
            <a:r>
              <a:rPr lang="fr-FR" sz="1800" dirty="0">
                <a:effectLst/>
                <a:latin typeface="Segoe UI" panose="020B0502040204020203" pitchFamily="34" charset="0"/>
              </a:rPr>
              <a:t>, soulignez les briques-sujets. </a:t>
            </a:r>
          </a:p>
          <a:p>
            <a:r>
              <a:rPr lang="fr-FR" sz="1800" b="1" dirty="0">
                <a:effectLst/>
                <a:latin typeface="Segoe UI" panose="020B0502040204020203" pitchFamily="34" charset="0"/>
              </a:rPr>
              <a:t>Avec votre crayon rouge</a:t>
            </a:r>
            <a:r>
              <a:rPr lang="fr-FR" sz="1800" dirty="0">
                <a:effectLst/>
                <a:latin typeface="Segoe UI" panose="020B0502040204020203" pitchFamily="34" charset="0"/>
              </a:rPr>
              <a:t>, soulignez les briques du verbe. »</a:t>
            </a:r>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15</a:t>
            </a:fld>
            <a:endParaRPr lang="fr-FR"/>
          </a:p>
        </p:txBody>
      </p:sp>
    </p:spTree>
    <p:extLst>
      <p:ext uri="{BB962C8B-B14F-4D97-AF65-F5344CB8AC3E}">
        <p14:creationId xmlns:p14="http://schemas.microsoft.com/office/powerpoint/2010/main" val="69900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b="1" dirty="0"/>
          </a:p>
          <a:p>
            <a:r>
              <a:rPr lang="fr-FR" b="1" dirty="0"/>
              <a:t>Livret 6, page 11. </a:t>
            </a:r>
          </a:p>
          <a:p>
            <a:endParaRPr lang="fr-FR" b="1"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16</a:t>
            </a:fld>
            <a:endParaRPr lang="fr-FR"/>
          </a:p>
        </p:txBody>
      </p:sp>
    </p:spTree>
    <p:extLst>
      <p:ext uri="{BB962C8B-B14F-4D97-AF65-F5344CB8AC3E}">
        <p14:creationId xmlns:p14="http://schemas.microsoft.com/office/powerpoint/2010/main" val="1054884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pPr marL="342900" indent="-342900">
              <a:buAutoNum type="alphaLcPeriod"/>
            </a:pPr>
            <a:r>
              <a:rPr lang="fr-FR" sz="1800" b="0" i="0" u="none" strike="noStrike" baseline="0" dirty="0">
                <a:solidFill>
                  <a:srgbClr val="211D1E"/>
                </a:solidFill>
                <a:latin typeface="FSAlbert"/>
              </a:rPr>
              <a:t>Les élèves ne vont pas sur la Lune.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L’éléphant ne vit pas en Amérique.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Les fraises ne poussent pas en hiver.</a:t>
            </a:r>
          </a:p>
          <a:p>
            <a:pPr marL="342900" indent="-342900">
              <a:buAutoNum type="alphaLcPeriod"/>
            </a:pPr>
            <a:r>
              <a:rPr lang="fr-FR" sz="1800" b="0" i="0" u="none" strike="noStrike" baseline="0" dirty="0">
                <a:solidFill>
                  <a:srgbClr val="211D1E"/>
                </a:solidFill>
                <a:latin typeface="FSAlbert"/>
              </a:rPr>
              <a:t>Mon frère ne traverse pas les murs.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Demander aux élèves d’entourer les deux mots de la négation à l’aide des lunettes.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17</a:t>
            </a:fld>
            <a:endParaRPr lang="fr-FR"/>
          </a:p>
        </p:txBody>
      </p:sp>
    </p:spTree>
    <p:extLst>
      <p:ext uri="{BB962C8B-B14F-4D97-AF65-F5344CB8AC3E}">
        <p14:creationId xmlns:p14="http://schemas.microsoft.com/office/powerpoint/2010/main" val="249852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 </a:t>
            </a:r>
          </a:p>
          <a:p>
            <a:pPr marL="342900" indent="-342900">
              <a:buAutoNum type="alphaLcPeriod"/>
            </a:pPr>
            <a:r>
              <a:rPr lang="fr-FR" sz="1200" b="0" i="0" u="none" strike="noStrike" baseline="0" dirty="0">
                <a:solidFill>
                  <a:srgbClr val="211D1E"/>
                </a:solidFill>
                <a:latin typeface="FSAlbert"/>
              </a:rPr>
              <a:t>Les élèves ne vont pas sur la Lune.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L’éléphant ne vit pas en Amérique.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Les fraises ne poussent pas en hiver.</a:t>
            </a:r>
          </a:p>
          <a:p>
            <a:pPr marL="342900" indent="-342900">
              <a:buAutoNum type="alphaLcPeriod"/>
            </a:pPr>
            <a:r>
              <a:rPr lang="fr-FR" sz="1200" b="0" i="0" u="none" strike="noStrike" baseline="0" dirty="0">
                <a:solidFill>
                  <a:srgbClr val="211D1E"/>
                </a:solidFill>
                <a:latin typeface="FSAlbert"/>
              </a:rPr>
              <a:t>Mon frère ne traverse pas les murs.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Demander aux élèves d’entourer les deux mots de la négation à l’aide des lunettes.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18</a:t>
            </a:fld>
            <a:endParaRPr lang="fr-FR"/>
          </a:p>
        </p:txBody>
      </p:sp>
    </p:spTree>
    <p:extLst>
      <p:ext uri="{BB962C8B-B14F-4D97-AF65-F5344CB8AC3E}">
        <p14:creationId xmlns:p14="http://schemas.microsoft.com/office/powerpoint/2010/main" val="687293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285750" indent="-285750">
              <a:buFont typeface="Wingdings" panose="05000000000000000000" pitchFamily="2" charset="2"/>
              <a:buChar char="à"/>
            </a:pPr>
            <a:r>
              <a:rPr lang="fr-FR" sz="1800" b="0" i="0" u="none" strike="noStrike" baseline="0" dirty="0">
                <a:solidFill>
                  <a:srgbClr val="211D1E"/>
                </a:solidFill>
                <a:latin typeface="FSAlbert"/>
              </a:rPr>
              <a:t>Non </a:t>
            </a:r>
          </a:p>
          <a:p>
            <a:pPr marL="285750" indent="-285750">
              <a:buFont typeface="Wingdings" panose="05000000000000000000" pitchFamily="2" charset="2"/>
              <a:buChar char="à"/>
            </a:pPr>
            <a:r>
              <a:rPr lang="fr-FR" sz="1800" b="0" i="0" u="none" strike="noStrike" baseline="0" dirty="0">
                <a:solidFill>
                  <a:srgbClr val="211D1E"/>
                </a:solidFill>
                <a:latin typeface="FSAlbert"/>
              </a:rPr>
              <a:t>Lucie ne gagne pas souvent aux billes. </a:t>
            </a:r>
          </a:p>
          <a:p>
            <a:pPr marL="0" indent="0">
              <a:buFont typeface="Wingdings" panose="05000000000000000000" pitchFamily="2" charset="2"/>
              <a:buNone/>
            </a:pPr>
            <a:endParaRPr lang="fr-FR" sz="1800" b="0" i="0" u="none" strike="noStrike" baseline="0" dirty="0">
              <a:solidFill>
                <a:srgbClr val="211D1E"/>
              </a:solidFill>
              <a:latin typeface="FSAlbert"/>
            </a:endParaRPr>
          </a:p>
          <a:p>
            <a:pPr marL="0" indent="0">
              <a:buFont typeface="Wingdings" panose="05000000000000000000" pitchFamily="2" charset="2"/>
              <a:buNone/>
            </a:pPr>
            <a:r>
              <a:rPr lang="fr-FR" sz="1800" b="0" i="1" u="none" strike="noStrike" baseline="0" dirty="0">
                <a:solidFill>
                  <a:srgbClr val="211D1E"/>
                </a:solidFill>
                <a:latin typeface="FSAlbert"/>
              </a:rPr>
              <a:t>Aristobule a voulu écrire une phrase à la forme négative (présence du </a:t>
            </a:r>
            <a:r>
              <a:rPr lang="fr-FR" sz="1800" b="1" i="0" u="none" strike="noStrike" baseline="0" dirty="0">
                <a:solidFill>
                  <a:srgbClr val="211D1E"/>
                </a:solidFill>
                <a:latin typeface="FSAlbert"/>
              </a:rPr>
              <a:t>pas</a:t>
            </a:r>
            <a:r>
              <a:rPr lang="fr-FR" sz="1800" b="0" i="1" u="none" strike="noStrike" baseline="0" dirty="0">
                <a:solidFill>
                  <a:srgbClr val="211D1E"/>
                </a:solidFill>
                <a:latin typeface="FSAlbert"/>
              </a:rPr>
              <a:t>, négation de quelque chose), mais, comme souvent à l’oral, il a oublié le premier morceau de la négation : le </a:t>
            </a:r>
            <a:r>
              <a:rPr lang="fr-FR" sz="1800" b="1" i="0" u="none" strike="noStrike" baseline="0" dirty="0">
                <a:solidFill>
                  <a:srgbClr val="211D1E"/>
                </a:solidFill>
                <a:latin typeface="FSAlbert"/>
              </a:rPr>
              <a:t>ne</a:t>
            </a:r>
            <a:r>
              <a:rPr lang="fr-FR" sz="1800" b="0" i="1" u="none" strike="noStrike" baseline="0" dirty="0">
                <a:solidFill>
                  <a:srgbClr val="211D1E"/>
                </a:solidFill>
                <a:latin typeface="FSAlbert"/>
              </a:rPr>
              <a:t>. Il n’y a que la moitié des lunettes.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19</a:t>
            </a:fld>
            <a:endParaRPr lang="fr-FR"/>
          </a:p>
        </p:txBody>
      </p:sp>
    </p:spTree>
    <p:extLst>
      <p:ext uri="{BB962C8B-B14F-4D97-AF65-F5344CB8AC3E}">
        <p14:creationId xmlns:p14="http://schemas.microsoft.com/office/powerpoint/2010/main" val="320186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pPr algn="l"/>
            <a:endParaRPr lang="fr-FR" sz="1800" b="0" i="0" u="none" strike="noStrike" baseline="0" dirty="0">
              <a:solidFill>
                <a:srgbClr val="000000"/>
              </a:solidFill>
              <a:latin typeface="FSAlbert"/>
            </a:endParaRPr>
          </a:p>
          <a:p>
            <a:r>
              <a:rPr lang="fr-FR" sz="1800" b="0" i="0" u="none" strike="noStrike" baseline="0" dirty="0">
                <a:solidFill>
                  <a:srgbClr val="00AEEF"/>
                </a:solidFill>
                <a:latin typeface="FSAlbert"/>
              </a:rPr>
              <a:t>« Nous avons vu les trois sortes de phrases qui existent. Il n’y en a pas d’autre. Mais on va découvrir que l’on peut changer beaucoup le sens des phrases en rajoutant seulement deux mots. Votre travail sera de comprendre comment on peut faire cela.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a:t>
            </a:fld>
            <a:endParaRPr lang="fr-FR"/>
          </a:p>
        </p:txBody>
      </p:sp>
    </p:spTree>
    <p:extLst>
      <p:ext uri="{BB962C8B-B14F-4D97-AF65-F5344CB8AC3E}">
        <p14:creationId xmlns:p14="http://schemas.microsoft.com/office/powerpoint/2010/main" val="43782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285750" indent="-285750">
              <a:buFont typeface="Wingdings" panose="05000000000000000000" pitchFamily="2" charset="2"/>
              <a:buChar char="à"/>
            </a:pPr>
            <a:r>
              <a:rPr lang="fr-FR" sz="1200" b="0" i="0" u="none" strike="noStrike" baseline="0" dirty="0">
                <a:solidFill>
                  <a:srgbClr val="211D1E"/>
                </a:solidFill>
                <a:latin typeface="FSAlbert"/>
              </a:rPr>
              <a:t>Non </a:t>
            </a:r>
          </a:p>
          <a:p>
            <a:pPr marL="285750" indent="-285750">
              <a:buFont typeface="Wingdings" panose="05000000000000000000" pitchFamily="2" charset="2"/>
              <a:buChar char="à"/>
            </a:pPr>
            <a:r>
              <a:rPr lang="fr-FR" sz="1200" b="0" i="0" u="none" strike="noStrike" baseline="0" dirty="0">
                <a:solidFill>
                  <a:srgbClr val="211D1E"/>
                </a:solidFill>
                <a:latin typeface="FSAlbert"/>
              </a:rPr>
              <a:t>Lucie ne gagne pas souvent aux billes. </a:t>
            </a:r>
          </a:p>
          <a:p>
            <a:pPr marL="0" indent="0">
              <a:buFont typeface="Wingdings" panose="05000000000000000000" pitchFamily="2" charset="2"/>
              <a:buNone/>
            </a:pPr>
            <a:endParaRPr lang="fr-FR" sz="1200" b="0" i="0" u="none" strike="noStrike" baseline="0" dirty="0">
              <a:solidFill>
                <a:srgbClr val="211D1E"/>
              </a:solidFill>
              <a:latin typeface="FSAlbert"/>
            </a:endParaRPr>
          </a:p>
          <a:p>
            <a:pPr marL="0" indent="0">
              <a:buFont typeface="Wingdings" panose="05000000000000000000" pitchFamily="2" charset="2"/>
              <a:buNone/>
            </a:pPr>
            <a:r>
              <a:rPr lang="fr-FR" sz="1200" b="0" i="1" u="none" strike="noStrike" baseline="0" dirty="0">
                <a:solidFill>
                  <a:srgbClr val="211D1E"/>
                </a:solidFill>
                <a:latin typeface="FSAlbert"/>
              </a:rPr>
              <a:t>Aristobule a voulu écrire une phrase à la forme négative (présence du </a:t>
            </a:r>
            <a:r>
              <a:rPr lang="fr-FR" sz="1200" b="1" i="0" u="none" strike="noStrike" baseline="0" dirty="0">
                <a:solidFill>
                  <a:srgbClr val="211D1E"/>
                </a:solidFill>
                <a:latin typeface="FSAlbert"/>
              </a:rPr>
              <a:t>pas</a:t>
            </a:r>
            <a:r>
              <a:rPr lang="fr-FR" sz="1200" b="0" i="1" u="none" strike="noStrike" baseline="0" dirty="0">
                <a:solidFill>
                  <a:srgbClr val="211D1E"/>
                </a:solidFill>
                <a:latin typeface="FSAlbert"/>
              </a:rPr>
              <a:t>, négation de quelque chose), mais, comme souvent à l’oral, il a oublié le premier morceau de la négation : le </a:t>
            </a:r>
            <a:r>
              <a:rPr lang="fr-FR" sz="1200" b="1" i="0" u="none" strike="noStrike" baseline="0" dirty="0">
                <a:solidFill>
                  <a:srgbClr val="211D1E"/>
                </a:solidFill>
                <a:latin typeface="FSAlbert"/>
              </a:rPr>
              <a:t>ne</a:t>
            </a:r>
            <a:r>
              <a:rPr lang="fr-FR" sz="1200" b="0" i="1" u="none" strike="noStrike" baseline="0" dirty="0">
                <a:solidFill>
                  <a:srgbClr val="211D1E"/>
                </a:solidFill>
                <a:latin typeface="FSAlbert"/>
              </a:rPr>
              <a:t>. Il n’y a que la moitié des lunettes.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20</a:t>
            </a:fld>
            <a:endParaRPr lang="fr-FR"/>
          </a:p>
        </p:txBody>
      </p:sp>
    </p:spTree>
    <p:extLst>
      <p:ext uri="{BB962C8B-B14F-4D97-AF65-F5344CB8AC3E}">
        <p14:creationId xmlns:p14="http://schemas.microsoft.com/office/powerpoint/2010/main" val="2249212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pPr marL="342900" indent="-342900">
              <a:buAutoNum type="alphaLcPeriod"/>
            </a:pPr>
            <a:r>
              <a:rPr lang="fr-FR" sz="1800" b="0" i="0" u="none" strike="noStrike" baseline="0" dirty="0">
                <a:solidFill>
                  <a:srgbClr val="211D1E"/>
                </a:solidFill>
                <a:latin typeface="FSAlbert"/>
              </a:rPr>
              <a:t>Les lunettes </a:t>
            </a:r>
            <a:r>
              <a:rPr lang="fr-FR" sz="1800" b="1" i="0" u="none" strike="noStrike" baseline="0" dirty="0">
                <a:solidFill>
                  <a:srgbClr val="211D1E"/>
                </a:solidFill>
                <a:latin typeface="FSAlbert"/>
              </a:rPr>
              <a:t>ne</a:t>
            </a:r>
            <a:r>
              <a:rPr lang="fr-FR" sz="1800" b="0" i="0" u="none" strike="noStrike" baseline="0" dirty="0">
                <a:solidFill>
                  <a:srgbClr val="211D1E"/>
                </a:solidFill>
                <a:latin typeface="FSAlbert"/>
              </a:rPr>
              <a:t> se cassent </a:t>
            </a:r>
            <a:r>
              <a:rPr lang="fr-FR" sz="1800" b="1" i="0" u="none" strike="noStrike" baseline="0" dirty="0">
                <a:solidFill>
                  <a:srgbClr val="211D1E"/>
                </a:solidFill>
                <a:latin typeface="FSAlbert"/>
              </a:rPr>
              <a:t>plus</a:t>
            </a:r>
            <a:r>
              <a:rPr lang="fr-FR" sz="1800" b="0" i="0" u="none" strike="noStrike" baseline="0" dirty="0">
                <a:solidFill>
                  <a:srgbClr val="211D1E"/>
                </a:solidFill>
                <a:latin typeface="FSAlbert"/>
              </a:rPr>
              <a:t>.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Tu </a:t>
            </a:r>
            <a:r>
              <a:rPr lang="fr-FR" sz="1800" b="1" i="0" u="none" strike="noStrike" baseline="0" dirty="0">
                <a:solidFill>
                  <a:srgbClr val="211D1E"/>
                </a:solidFill>
                <a:latin typeface="FSAlbert"/>
              </a:rPr>
              <a:t>ne</a:t>
            </a:r>
            <a:r>
              <a:rPr lang="fr-FR" sz="1800" b="0" i="0" u="none" strike="noStrike" baseline="0" dirty="0">
                <a:solidFill>
                  <a:srgbClr val="211D1E"/>
                </a:solidFill>
                <a:latin typeface="FSAlbert"/>
              </a:rPr>
              <a:t> regrettes </a:t>
            </a:r>
            <a:r>
              <a:rPr lang="fr-FR" sz="1800" b="1" i="0" u="none" strike="noStrike" baseline="0" dirty="0">
                <a:solidFill>
                  <a:srgbClr val="211D1E"/>
                </a:solidFill>
                <a:latin typeface="FSAlbert"/>
              </a:rPr>
              <a:t>pas</a:t>
            </a:r>
            <a:r>
              <a:rPr lang="fr-FR" sz="1800" b="0" i="0" u="none" strike="noStrike" baseline="0" dirty="0">
                <a:solidFill>
                  <a:srgbClr val="211D1E"/>
                </a:solidFill>
                <a:latin typeface="FSAlbert"/>
              </a:rPr>
              <a:t> ton choix.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Les deux frères </a:t>
            </a:r>
            <a:r>
              <a:rPr lang="fr-FR" sz="1800" b="1" i="0" u="none" strike="noStrike" baseline="0" dirty="0">
                <a:solidFill>
                  <a:srgbClr val="211D1E"/>
                </a:solidFill>
                <a:latin typeface="FSAlbert"/>
              </a:rPr>
              <a:t>ne</a:t>
            </a:r>
            <a:r>
              <a:rPr lang="fr-FR" sz="1800" b="0" i="0" u="none" strike="noStrike" baseline="0" dirty="0">
                <a:solidFill>
                  <a:srgbClr val="211D1E"/>
                </a:solidFill>
                <a:latin typeface="FSAlbert"/>
              </a:rPr>
              <a:t> veulent </a:t>
            </a:r>
            <a:r>
              <a:rPr lang="fr-FR" sz="1800" b="1" i="0" u="none" strike="noStrike" baseline="0" dirty="0">
                <a:solidFill>
                  <a:srgbClr val="211D1E"/>
                </a:solidFill>
                <a:latin typeface="FSAlbert"/>
              </a:rPr>
              <a:t>plus</a:t>
            </a:r>
            <a:r>
              <a:rPr lang="fr-FR" sz="1800" b="0" i="0" u="none" strike="noStrike" baseline="0" dirty="0">
                <a:solidFill>
                  <a:srgbClr val="211D1E"/>
                </a:solidFill>
                <a:latin typeface="FSAlbert"/>
              </a:rPr>
              <a:t> quitter leurs copains.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Les CE1 </a:t>
            </a:r>
            <a:r>
              <a:rPr lang="fr-FR" sz="1800" b="1" i="0" u="none" strike="noStrike" baseline="0" dirty="0">
                <a:solidFill>
                  <a:srgbClr val="211D1E"/>
                </a:solidFill>
                <a:latin typeface="FSAlbert"/>
              </a:rPr>
              <a:t>ne</a:t>
            </a:r>
            <a:r>
              <a:rPr lang="fr-FR" sz="1800" b="0" i="0" u="none" strike="noStrike" baseline="0" dirty="0">
                <a:solidFill>
                  <a:srgbClr val="211D1E"/>
                </a:solidFill>
                <a:latin typeface="FSAlbert"/>
              </a:rPr>
              <a:t> jouent </a:t>
            </a:r>
            <a:r>
              <a:rPr lang="fr-FR" sz="1800" b="1" i="0" u="none" strike="noStrike" baseline="0" dirty="0">
                <a:solidFill>
                  <a:srgbClr val="211D1E"/>
                </a:solidFill>
                <a:latin typeface="FSAlbert"/>
              </a:rPr>
              <a:t>jamais</a:t>
            </a:r>
            <a:r>
              <a:rPr lang="fr-FR" sz="1800" b="0" i="0" u="none" strike="noStrike" baseline="0" dirty="0">
                <a:solidFill>
                  <a:srgbClr val="211D1E"/>
                </a:solidFill>
                <a:latin typeface="FSAlbert"/>
              </a:rPr>
              <a:t> au foot. </a:t>
            </a:r>
          </a:p>
          <a:p>
            <a:pPr marL="342900" indent="-342900">
              <a:buAutoNum type="alphaLcPeriod"/>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Pour justifier le découpage grammatical, revenir systématiquement aux questions </a:t>
            </a:r>
            <a:r>
              <a:rPr lang="fr-FR" sz="1800" b="0" i="0" u="none" strike="noStrike" baseline="0" dirty="0">
                <a:solidFill>
                  <a:srgbClr val="211D1E"/>
                </a:solidFill>
                <a:latin typeface="FSAlbert"/>
              </a:rPr>
              <a:t>de qui ou de quoi on parle ? // qu’est-ce qui se passe ? </a:t>
            </a:r>
            <a:r>
              <a:rPr lang="fr-FR" sz="1800" b="0" i="1" u="none" strike="noStrike" baseline="0" dirty="0">
                <a:solidFill>
                  <a:srgbClr val="211D1E"/>
                </a:solidFill>
                <a:latin typeface="FSAlbert"/>
              </a:rPr>
              <a:t>ou </a:t>
            </a:r>
            <a:r>
              <a:rPr lang="fr-FR" sz="1800" b="0" i="0" u="none" strike="noStrike" baseline="0" dirty="0">
                <a:solidFill>
                  <a:srgbClr val="211D1E"/>
                </a:solidFill>
                <a:latin typeface="FSAlbert"/>
              </a:rPr>
              <a:t>qu’est-ce que ça dit ? </a:t>
            </a:r>
            <a:r>
              <a:rPr lang="fr-FR" sz="1800" b="0" i="1" u="none" strike="noStrike" baseline="0" dirty="0">
                <a:solidFill>
                  <a:srgbClr val="211D1E"/>
                </a:solidFill>
                <a:latin typeface="FSAlbert"/>
              </a:rPr>
              <a:t>Faire remarquer aux élèves une troisième forme de négation : </a:t>
            </a:r>
            <a:r>
              <a:rPr lang="fr-FR" sz="1800" b="1" i="0" u="none" strike="noStrike" baseline="0" dirty="0">
                <a:solidFill>
                  <a:srgbClr val="211D1E"/>
                </a:solidFill>
                <a:latin typeface="FSAlbert"/>
              </a:rPr>
              <a:t>ne … jamais</a:t>
            </a:r>
            <a:r>
              <a:rPr lang="fr-FR" sz="1800" b="0" i="0"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21</a:t>
            </a:fld>
            <a:endParaRPr lang="fr-FR"/>
          </a:p>
        </p:txBody>
      </p:sp>
    </p:spTree>
    <p:extLst>
      <p:ext uri="{BB962C8B-B14F-4D97-AF65-F5344CB8AC3E}">
        <p14:creationId xmlns:p14="http://schemas.microsoft.com/office/powerpoint/2010/main" val="2503255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a:t>
            </a:r>
          </a:p>
          <a:p>
            <a:pPr marL="342900" indent="-342900">
              <a:buAutoNum type="alphaLcPeriod"/>
            </a:pPr>
            <a:r>
              <a:rPr lang="fr-FR" sz="1200" b="0" i="0" u="none" strike="noStrike" baseline="0" dirty="0">
                <a:solidFill>
                  <a:srgbClr val="211D1E"/>
                </a:solidFill>
                <a:latin typeface="FSAlbert"/>
              </a:rPr>
              <a:t>Les lunettes </a:t>
            </a:r>
            <a:r>
              <a:rPr lang="fr-FR" sz="1200" b="1" i="0" u="none" strike="noStrike" baseline="0" dirty="0">
                <a:solidFill>
                  <a:srgbClr val="211D1E"/>
                </a:solidFill>
                <a:latin typeface="FSAlbert"/>
              </a:rPr>
              <a:t>ne</a:t>
            </a:r>
            <a:r>
              <a:rPr lang="fr-FR" sz="1200" b="0" i="0" u="none" strike="noStrike" baseline="0" dirty="0">
                <a:solidFill>
                  <a:srgbClr val="211D1E"/>
                </a:solidFill>
                <a:latin typeface="FSAlbert"/>
              </a:rPr>
              <a:t> se cassent </a:t>
            </a:r>
            <a:r>
              <a:rPr lang="fr-FR" sz="1200" b="1" i="0" u="none" strike="noStrike" baseline="0" dirty="0">
                <a:solidFill>
                  <a:srgbClr val="211D1E"/>
                </a:solidFill>
                <a:latin typeface="FSAlbert"/>
              </a:rPr>
              <a:t>plus</a:t>
            </a:r>
            <a:r>
              <a:rPr lang="fr-FR" sz="1200" b="0" i="0" u="none" strike="noStrike" baseline="0" dirty="0">
                <a:solidFill>
                  <a:srgbClr val="211D1E"/>
                </a:solidFill>
                <a:latin typeface="FSAlbert"/>
              </a:rPr>
              <a:t>.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Tu </a:t>
            </a:r>
            <a:r>
              <a:rPr lang="fr-FR" sz="1200" b="1" i="0" u="none" strike="noStrike" baseline="0" dirty="0">
                <a:solidFill>
                  <a:srgbClr val="211D1E"/>
                </a:solidFill>
                <a:latin typeface="FSAlbert"/>
              </a:rPr>
              <a:t>ne</a:t>
            </a:r>
            <a:r>
              <a:rPr lang="fr-FR" sz="1200" b="0" i="0" u="none" strike="noStrike" baseline="0" dirty="0">
                <a:solidFill>
                  <a:srgbClr val="211D1E"/>
                </a:solidFill>
                <a:latin typeface="FSAlbert"/>
              </a:rPr>
              <a:t> regrettes </a:t>
            </a:r>
            <a:r>
              <a:rPr lang="fr-FR" sz="1200" b="1" i="0" u="none" strike="noStrike" baseline="0" dirty="0">
                <a:solidFill>
                  <a:srgbClr val="211D1E"/>
                </a:solidFill>
                <a:latin typeface="FSAlbert"/>
              </a:rPr>
              <a:t>pas</a:t>
            </a:r>
            <a:r>
              <a:rPr lang="fr-FR" sz="1200" b="0" i="0" u="none" strike="noStrike" baseline="0" dirty="0">
                <a:solidFill>
                  <a:srgbClr val="211D1E"/>
                </a:solidFill>
                <a:latin typeface="FSAlbert"/>
              </a:rPr>
              <a:t> ton choix.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Les deux frères </a:t>
            </a:r>
            <a:r>
              <a:rPr lang="fr-FR" sz="1200" b="1" i="0" u="none" strike="noStrike" baseline="0" dirty="0">
                <a:solidFill>
                  <a:srgbClr val="211D1E"/>
                </a:solidFill>
                <a:latin typeface="FSAlbert"/>
              </a:rPr>
              <a:t>ne</a:t>
            </a:r>
            <a:r>
              <a:rPr lang="fr-FR" sz="1200" b="0" i="0" u="none" strike="noStrike" baseline="0" dirty="0">
                <a:solidFill>
                  <a:srgbClr val="211D1E"/>
                </a:solidFill>
                <a:latin typeface="FSAlbert"/>
              </a:rPr>
              <a:t> veulent </a:t>
            </a:r>
            <a:r>
              <a:rPr lang="fr-FR" sz="1200" b="1" i="0" u="none" strike="noStrike" baseline="0" dirty="0">
                <a:solidFill>
                  <a:srgbClr val="211D1E"/>
                </a:solidFill>
                <a:latin typeface="FSAlbert"/>
              </a:rPr>
              <a:t>plus</a:t>
            </a:r>
            <a:r>
              <a:rPr lang="fr-FR" sz="1200" b="0" i="0" u="none" strike="noStrike" baseline="0" dirty="0">
                <a:solidFill>
                  <a:srgbClr val="211D1E"/>
                </a:solidFill>
                <a:latin typeface="FSAlbert"/>
              </a:rPr>
              <a:t> quitter leurs copains.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Les CE1 </a:t>
            </a:r>
            <a:r>
              <a:rPr lang="fr-FR" sz="1200" b="1" i="0" u="none" strike="noStrike" baseline="0" dirty="0">
                <a:solidFill>
                  <a:srgbClr val="211D1E"/>
                </a:solidFill>
                <a:latin typeface="FSAlbert"/>
              </a:rPr>
              <a:t>ne</a:t>
            </a:r>
            <a:r>
              <a:rPr lang="fr-FR" sz="1200" b="0" i="0" u="none" strike="noStrike" baseline="0" dirty="0">
                <a:solidFill>
                  <a:srgbClr val="211D1E"/>
                </a:solidFill>
                <a:latin typeface="FSAlbert"/>
              </a:rPr>
              <a:t> jouent </a:t>
            </a:r>
            <a:r>
              <a:rPr lang="fr-FR" sz="1200" b="1" i="0" u="none" strike="noStrike" baseline="0" dirty="0">
                <a:solidFill>
                  <a:srgbClr val="211D1E"/>
                </a:solidFill>
                <a:latin typeface="FSAlbert"/>
              </a:rPr>
              <a:t>jamais</a:t>
            </a:r>
            <a:r>
              <a:rPr lang="fr-FR" sz="1200" b="0" i="0" u="none" strike="noStrike" baseline="0" dirty="0">
                <a:solidFill>
                  <a:srgbClr val="211D1E"/>
                </a:solidFill>
                <a:latin typeface="FSAlbert"/>
              </a:rPr>
              <a:t> au foot. </a:t>
            </a:r>
          </a:p>
          <a:p>
            <a:pPr marL="342900" indent="-342900">
              <a:buAutoNum type="alphaLcPeriod"/>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Pour justifier le découpage grammatical, revenir systématiquement aux questions </a:t>
            </a:r>
            <a:r>
              <a:rPr lang="fr-FR" sz="1200" b="0" i="0" u="none" strike="noStrike" baseline="0" dirty="0">
                <a:solidFill>
                  <a:srgbClr val="211D1E"/>
                </a:solidFill>
                <a:latin typeface="FSAlbert"/>
              </a:rPr>
              <a:t>de qui ou de quoi on parle ? // qu’est-ce qui se passe ? </a:t>
            </a:r>
            <a:r>
              <a:rPr lang="fr-FR" sz="1200" b="0" i="1" u="none" strike="noStrike" baseline="0" dirty="0">
                <a:solidFill>
                  <a:srgbClr val="211D1E"/>
                </a:solidFill>
                <a:latin typeface="FSAlbert"/>
              </a:rPr>
              <a:t>ou </a:t>
            </a:r>
            <a:r>
              <a:rPr lang="fr-FR" sz="1200" b="0" i="0" u="none" strike="noStrike" baseline="0" dirty="0">
                <a:solidFill>
                  <a:srgbClr val="211D1E"/>
                </a:solidFill>
                <a:latin typeface="FSAlbert"/>
              </a:rPr>
              <a:t>qu’est-ce que ça dit ? </a:t>
            </a:r>
            <a:r>
              <a:rPr lang="fr-FR" sz="1200" b="0" i="1" u="none" strike="noStrike" baseline="0" dirty="0">
                <a:solidFill>
                  <a:srgbClr val="211D1E"/>
                </a:solidFill>
                <a:latin typeface="FSAlbert"/>
              </a:rPr>
              <a:t>Faire remarquer aux élèves une troisième forme de négation : </a:t>
            </a:r>
            <a:r>
              <a:rPr lang="fr-FR" sz="1200" b="1" i="0" u="none" strike="noStrike" baseline="0" dirty="0">
                <a:solidFill>
                  <a:srgbClr val="211D1E"/>
                </a:solidFill>
                <a:latin typeface="FSAlbert"/>
              </a:rPr>
              <a:t>ne … jamais</a:t>
            </a:r>
            <a:r>
              <a:rPr lang="fr-FR" sz="1200" b="0" i="0"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22</a:t>
            </a:fld>
            <a:endParaRPr lang="fr-FR"/>
          </a:p>
        </p:txBody>
      </p:sp>
    </p:spTree>
    <p:extLst>
      <p:ext uri="{BB962C8B-B14F-4D97-AF65-F5344CB8AC3E}">
        <p14:creationId xmlns:p14="http://schemas.microsoft.com/office/powerpoint/2010/main" val="413473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Dictée.</a:t>
            </a:r>
          </a:p>
          <a:p>
            <a:r>
              <a:rPr lang="fr-FR" sz="1200" b="0" i="0" u="none" strike="noStrike" baseline="0" dirty="0">
                <a:solidFill>
                  <a:srgbClr val="211D1E"/>
                </a:solidFill>
                <a:latin typeface="FSAlbert"/>
              </a:rPr>
              <a:t>Chloé n’a pas mes livres. </a:t>
            </a:r>
            <a:r>
              <a:rPr lang="fr-FR" sz="1200" b="0" i="1" u="none" strike="noStrike" baseline="0" dirty="0">
                <a:solidFill>
                  <a:srgbClr val="211D1E"/>
                </a:solidFill>
                <a:latin typeface="FSAlbert"/>
              </a:rPr>
              <a:t>Donner le prénom </a:t>
            </a:r>
            <a:r>
              <a:rPr lang="fr-FR" sz="1200" b="1" i="0" u="none" strike="noStrike" baseline="0" dirty="0">
                <a:solidFill>
                  <a:srgbClr val="211D1E"/>
                </a:solidFill>
                <a:latin typeface="FSAlbert"/>
              </a:rPr>
              <a:t>Chloé</a:t>
            </a:r>
            <a:r>
              <a:rPr lang="fr-FR" sz="1200" b="0" i="1" u="none" strike="noStrike" baseline="0" dirty="0">
                <a:solidFill>
                  <a:srgbClr val="211D1E"/>
                </a:solidFill>
                <a:latin typeface="FSAlbert"/>
              </a:rPr>
              <a:t>. </a:t>
            </a:r>
          </a:p>
          <a:p>
            <a:endParaRPr lang="fr-FR" sz="1200" b="0" i="1"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23</a:t>
            </a:fld>
            <a:endParaRPr lang="fr-FR"/>
          </a:p>
        </p:txBody>
      </p:sp>
    </p:spTree>
    <p:extLst>
      <p:ext uri="{BB962C8B-B14F-4D97-AF65-F5344CB8AC3E}">
        <p14:creationId xmlns:p14="http://schemas.microsoft.com/office/powerpoint/2010/main" val="4281162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4 : Dictée.</a:t>
            </a:r>
          </a:p>
          <a:p>
            <a:r>
              <a:rPr lang="fr-FR" sz="1800" b="0" i="0" u="none" strike="noStrike" baseline="0" dirty="0">
                <a:solidFill>
                  <a:srgbClr val="211D1E"/>
                </a:solidFill>
                <a:latin typeface="FSAlbert"/>
              </a:rPr>
              <a:t>Chloé n’a pas mes livres. </a:t>
            </a:r>
            <a:r>
              <a:rPr lang="fr-FR" sz="1800" b="0" i="1" u="none" strike="noStrike" baseline="0" dirty="0">
                <a:solidFill>
                  <a:srgbClr val="211D1E"/>
                </a:solidFill>
                <a:latin typeface="FSAlbert"/>
              </a:rPr>
              <a:t>Donner le prénom </a:t>
            </a:r>
            <a:r>
              <a:rPr lang="fr-FR" sz="1800" b="1" i="0" u="none" strike="noStrike" baseline="0" dirty="0">
                <a:solidFill>
                  <a:srgbClr val="211D1E"/>
                </a:solidFill>
                <a:latin typeface="FSAlbert"/>
              </a:rPr>
              <a:t>Chloé</a:t>
            </a:r>
            <a:r>
              <a:rPr lang="fr-FR" sz="1800" b="0" i="1" u="none" strike="noStrike" baseline="0" dirty="0">
                <a:solidFill>
                  <a:srgbClr val="211D1E"/>
                </a:solidFill>
                <a:latin typeface="FSAlbert"/>
              </a:rPr>
              <a:t>. </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24</a:t>
            </a:fld>
            <a:endParaRPr lang="fr-FR"/>
          </a:p>
        </p:txBody>
      </p:sp>
    </p:spTree>
    <p:extLst>
      <p:ext uri="{BB962C8B-B14F-4D97-AF65-F5344CB8AC3E}">
        <p14:creationId xmlns:p14="http://schemas.microsoft.com/office/powerpoint/2010/main" val="167121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b="1" dirty="0"/>
          </a:p>
          <a:p>
            <a:r>
              <a:rPr lang="fr-FR" b="1" dirty="0"/>
              <a:t>Livret 4 page 8</a:t>
            </a:r>
          </a:p>
          <a:p>
            <a:endParaRPr lang="fr-FR" b="1"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25</a:t>
            </a:fld>
            <a:endParaRPr lang="fr-FR"/>
          </a:p>
        </p:txBody>
      </p:sp>
    </p:spTree>
    <p:extLst>
      <p:ext uri="{BB962C8B-B14F-4D97-AF65-F5344CB8AC3E}">
        <p14:creationId xmlns:p14="http://schemas.microsoft.com/office/powerpoint/2010/main" val="3321969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pPr marL="342900" indent="-342900">
              <a:buAutoNum type="alphaLcPeriod"/>
            </a:pPr>
            <a:r>
              <a:rPr lang="fr-FR" sz="1800" b="0" i="0" u="none" strike="noStrike" baseline="0" dirty="0">
                <a:solidFill>
                  <a:srgbClr val="211D1E"/>
                </a:solidFill>
                <a:latin typeface="FSAlbert"/>
              </a:rPr>
              <a:t>Alix n’abandonne pas. </a:t>
            </a:r>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Vous n’avez pas de chance. </a:t>
            </a:r>
          </a:p>
          <a:p>
            <a:pPr marL="0" indent="0">
              <a:buNone/>
            </a:pPr>
            <a:r>
              <a:rPr lang="fr-FR" sz="1800" b="1" i="0" u="none" strike="noStrike" baseline="0" dirty="0">
                <a:solidFill>
                  <a:srgbClr val="00AEEF"/>
                </a:solidFill>
                <a:latin typeface="FSAlbert"/>
              </a:rPr>
              <a:t>c. </a:t>
            </a:r>
            <a:r>
              <a:rPr lang="fr-FR" sz="1800" b="0" i="0" u="none" strike="noStrike" baseline="0" dirty="0">
                <a:solidFill>
                  <a:srgbClr val="211D1E"/>
                </a:solidFill>
                <a:latin typeface="FSAlbert"/>
              </a:rPr>
              <a:t>On n’a pas peur. </a:t>
            </a:r>
            <a:r>
              <a:rPr lang="fr-FR" sz="1800" b="1" i="0" u="none" strike="noStrike" baseline="0" dirty="0">
                <a:solidFill>
                  <a:srgbClr val="00AEEF"/>
                </a:solidFill>
                <a:latin typeface="FSAlbert"/>
              </a:rPr>
              <a:t>d. </a:t>
            </a:r>
            <a:r>
              <a:rPr lang="fr-FR" sz="1800" b="0" i="0" u="none" strike="noStrike" baseline="0" dirty="0">
                <a:solidFill>
                  <a:srgbClr val="211D1E"/>
                </a:solidFill>
                <a:latin typeface="FSAlbert"/>
              </a:rPr>
              <a:t>Jeanne n’entend plus rien. </a:t>
            </a:r>
          </a:p>
          <a:p>
            <a:pPr marL="0" indent="0">
              <a:buNone/>
            </a:pPr>
            <a:r>
              <a:rPr lang="fr-FR" sz="1800" b="0" i="1" u="none" strike="noStrike" baseline="0" dirty="0">
                <a:solidFill>
                  <a:srgbClr val="211D1E"/>
                </a:solidFill>
                <a:latin typeface="FSAlbert"/>
              </a:rPr>
              <a:t>Aristobule veut écrire des phrases à la forme négative (présence du </a:t>
            </a:r>
            <a:r>
              <a:rPr lang="fr-FR" sz="1800" b="1" i="0" u="none" strike="noStrike" baseline="0" dirty="0">
                <a:solidFill>
                  <a:srgbClr val="211D1E"/>
                </a:solidFill>
                <a:latin typeface="FSAlbert"/>
              </a:rPr>
              <a:t>pas</a:t>
            </a:r>
            <a:r>
              <a:rPr lang="fr-FR" sz="1800" b="0" i="1" u="none" strike="noStrike" baseline="0" dirty="0">
                <a:solidFill>
                  <a:srgbClr val="211D1E"/>
                </a:solidFill>
                <a:latin typeface="FSAlbert"/>
              </a:rPr>
              <a:t>, négation de quelque chose), il doit donc utiliser les deux mots de la négation (</a:t>
            </a:r>
            <a:r>
              <a:rPr lang="fr-FR" sz="1800" b="1" i="0" u="none" strike="noStrike" baseline="0" dirty="0">
                <a:solidFill>
                  <a:srgbClr val="211D1E"/>
                </a:solidFill>
                <a:latin typeface="FSAlbert"/>
              </a:rPr>
              <a:t>n’ … pas </a:t>
            </a:r>
            <a:r>
              <a:rPr lang="fr-FR" sz="1800" b="0" i="1" u="none" strike="noStrike" baseline="0" dirty="0">
                <a:solidFill>
                  <a:srgbClr val="211D1E"/>
                </a:solidFill>
                <a:latin typeface="FSAlbert"/>
              </a:rPr>
              <a:t>ou </a:t>
            </a:r>
            <a:r>
              <a:rPr lang="fr-FR" sz="1800" b="1" i="0" u="none" strike="noStrike" baseline="0" dirty="0">
                <a:solidFill>
                  <a:srgbClr val="211D1E"/>
                </a:solidFill>
                <a:latin typeface="FSAlbert"/>
              </a:rPr>
              <a:t>n’ … plus</a:t>
            </a:r>
            <a:r>
              <a:rPr lang="fr-FR" sz="1800" b="0" i="1" u="none" strike="noStrike" baseline="0" dirty="0">
                <a:solidFill>
                  <a:srgbClr val="211D1E"/>
                </a:solidFill>
                <a:latin typeface="FSAlbert"/>
              </a:rPr>
              <a:t>). </a:t>
            </a:r>
          </a:p>
          <a:p>
            <a:pPr marL="0" indent="0">
              <a:buNone/>
            </a:pPr>
            <a:endParaRPr lang="fr-FR" sz="1800" b="0" i="1"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Dans les phrases </a:t>
            </a:r>
            <a:r>
              <a:rPr lang="fr-FR" sz="1800" b="1" i="0" u="none" strike="noStrike" baseline="0" dirty="0">
                <a:solidFill>
                  <a:srgbClr val="00AEEF"/>
                </a:solidFill>
                <a:latin typeface="FSAlbert"/>
              </a:rPr>
              <a:t>a. </a:t>
            </a:r>
            <a:r>
              <a:rPr lang="fr-FR" sz="1800" b="0" i="1" u="none" strike="noStrike" baseline="0" dirty="0">
                <a:solidFill>
                  <a:srgbClr val="211D1E"/>
                </a:solidFill>
                <a:latin typeface="FSAlbert"/>
              </a:rPr>
              <a:t>et </a:t>
            </a:r>
            <a:r>
              <a:rPr lang="fr-FR" sz="1800" b="1" i="0" u="none" strike="noStrike" baseline="0" dirty="0">
                <a:solidFill>
                  <a:srgbClr val="00AEEF"/>
                </a:solidFill>
                <a:latin typeface="FSAlbert"/>
              </a:rPr>
              <a:t>b.</a:t>
            </a:r>
            <a:r>
              <a:rPr lang="fr-FR" sz="1800" b="0" i="1" u="none" strike="noStrike" baseline="0" dirty="0">
                <a:solidFill>
                  <a:srgbClr val="211D1E"/>
                </a:solidFill>
                <a:latin typeface="FSAlbert"/>
              </a:rPr>
              <a:t>, il s’agit d’un problème d’apostrophe (le premier mot de la négation est </a:t>
            </a:r>
            <a:r>
              <a:rPr lang="fr-FR" sz="1800" b="1" i="0" u="none" strike="noStrike" baseline="0" dirty="0">
                <a:solidFill>
                  <a:srgbClr val="211D1E"/>
                </a:solidFill>
                <a:latin typeface="FSAlbert"/>
              </a:rPr>
              <a:t>n’</a:t>
            </a:r>
            <a:r>
              <a:rPr lang="fr-FR" sz="1800" b="0" i="1" u="none" strike="noStrike" baseline="0" dirty="0">
                <a:solidFill>
                  <a:srgbClr val="211D1E"/>
                </a:solidFill>
                <a:latin typeface="FSAlbert"/>
              </a:rPr>
              <a:t>que l’on a parfois tendance à lier avec le verbe suivant). </a:t>
            </a:r>
          </a:p>
          <a:p>
            <a:pPr marL="0" indent="0">
              <a:buNone/>
            </a:pPr>
            <a:r>
              <a:rPr lang="fr-FR" sz="1800" b="0" i="1" u="none" strike="noStrike" baseline="0" dirty="0">
                <a:solidFill>
                  <a:srgbClr val="211D1E"/>
                </a:solidFill>
                <a:latin typeface="FSAlbert"/>
              </a:rPr>
              <a:t>Dans les phrases </a:t>
            </a:r>
            <a:r>
              <a:rPr lang="fr-FR" sz="1800" b="1" i="0" u="none" strike="noStrike" baseline="0" dirty="0">
                <a:solidFill>
                  <a:srgbClr val="00AEEF"/>
                </a:solidFill>
                <a:latin typeface="FSAlbert"/>
              </a:rPr>
              <a:t>c. </a:t>
            </a:r>
            <a:r>
              <a:rPr lang="fr-FR" sz="1800" b="0" i="1" u="none" strike="noStrike" baseline="0" dirty="0">
                <a:solidFill>
                  <a:srgbClr val="211D1E"/>
                </a:solidFill>
                <a:latin typeface="FSAlbert"/>
              </a:rPr>
              <a:t>et </a:t>
            </a:r>
            <a:r>
              <a:rPr lang="fr-FR" sz="1800" b="1" i="0" u="none" strike="noStrike" baseline="0" dirty="0">
                <a:solidFill>
                  <a:srgbClr val="00AEEF"/>
                </a:solidFill>
                <a:latin typeface="FSAlbert"/>
              </a:rPr>
              <a:t>d.</a:t>
            </a:r>
            <a:r>
              <a:rPr lang="fr-FR" sz="1800" b="0" i="1" u="none" strike="noStrike" baseline="0" dirty="0">
                <a:solidFill>
                  <a:srgbClr val="211D1E"/>
                </a:solidFill>
                <a:latin typeface="FSAlbert"/>
              </a:rPr>
              <a:t>, d’un problème de liaison (la liaison ne nous dispense pas du premier mot de la négation). </a:t>
            </a:r>
          </a:p>
          <a:p>
            <a:pPr marL="0" indent="0">
              <a:buNone/>
            </a:pPr>
            <a:endParaRPr lang="fr-FR" sz="1800" b="0" i="1"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Pour faire ressortir la négation, ne pas hésiter à transformer la forme négative en forme affirmative. Demander aux élèves d’entourer les deux mots de la négation à l’aide des lunettes.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26</a:t>
            </a:fld>
            <a:endParaRPr lang="fr-FR"/>
          </a:p>
        </p:txBody>
      </p:sp>
    </p:spTree>
    <p:extLst>
      <p:ext uri="{BB962C8B-B14F-4D97-AF65-F5344CB8AC3E}">
        <p14:creationId xmlns:p14="http://schemas.microsoft.com/office/powerpoint/2010/main" val="3521154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pPr marL="342900" indent="-342900">
              <a:buAutoNum type="alphaLcPeriod"/>
            </a:pPr>
            <a:r>
              <a:rPr lang="fr-FR" sz="1200" b="0" i="0" u="none" strike="noStrike" baseline="0" dirty="0">
                <a:solidFill>
                  <a:srgbClr val="211D1E"/>
                </a:solidFill>
                <a:latin typeface="FSAlbert"/>
              </a:rPr>
              <a:t>Alix n’abandonne pas. </a:t>
            </a:r>
            <a:r>
              <a:rPr lang="fr-FR" sz="1200" b="1" i="0" u="none" strike="noStrike" baseline="0" dirty="0">
                <a:solidFill>
                  <a:srgbClr val="00AEEF"/>
                </a:solidFill>
                <a:latin typeface="FSAlbert"/>
              </a:rPr>
              <a:t>b. </a:t>
            </a:r>
            <a:r>
              <a:rPr lang="fr-FR" sz="1200" b="0" i="0" u="none" strike="noStrike" baseline="0" dirty="0">
                <a:solidFill>
                  <a:srgbClr val="211D1E"/>
                </a:solidFill>
                <a:latin typeface="FSAlbert"/>
              </a:rPr>
              <a:t>Vous n’avez pas de chance. </a:t>
            </a:r>
          </a:p>
          <a:p>
            <a:pPr marL="0" indent="0">
              <a:buNone/>
            </a:pPr>
            <a:r>
              <a:rPr lang="fr-FR" sz="1200" b="1" i="0" u="none" strike="noStrike" baseline="0" dirty="0">
                <a:solidFill>
                  <a:srgbClr val="00AEEF"/>
                </a:solidFill>
                <a:latin typeface="FSAlbert"/>
              </a:rPr>
              <a:t>c. </a:t>
            </a:r>
            <a:r>
              <a:rPr lang="fr-FR" sz="1200" b="0" i="0" u="none" strike="noStrike" baseline="0" dirty="0">
                <a:solidFill>
                  <a:srgbClr val="211D1E"/>
                </a:solidFill>
                <a:latin typeface="FSAlbert"/>
              </a:rPr>
              <a:t>On n’a pas peur. </a:t>
            </a:r>
            <a:r>
              <a:rPr lang="fr-FR" sz="1200" b="1" i="0" u="none" strike="noStrike" baseline="0" dirty="0">
                <a:solidFill>
                  <a:srgbClr val="00AEEF"/>
                </a:solidFill>
                <a:latin typeface="FSAlbert"/>
              </a:rPr>
              <a:t>d. </a:t>
            </a:r>
            <a:r>
              <a:rPr lang="fr-FR" sz="1200" b="0" i="0" u="none" strike="noStrike" baseline="0" dirty="0">
                <a:solidFill>
                  <a:srgbClr val="211D1E"/>
                </a:solidFill>
                <a:latin typeface="FSAlbert"/>
              </a:rPr>
              <a:t>Jeanne n’entend plus rien. </a:t>
            </a:r>
          </a:p>
          <a:p>
            <a:pPr marL="0" indent="0">
              <a:buNone/>
            </a:pPr>
            <a:r>
              <a:rPr lang="fr-FR" sz="1200" b="0" i="1" u="none" strike="noStrike" baseline="0" dirty="0">
                <a:solidFill>
                  <a:srgbClr val="211D1E"/>
                </a:solidFill>
                <a:latin typeface="FSAlbert"/>
              </a:rPr>
              <a:t>Aristobule veut écrire des phrases à la forme négative (présence du </a:t>
            </a:r>
            <a:r>
              <a:rPr lang="fr-FR" sz="1200" b="1" i="0" u="none" strike="noStrike" baseline="0" dirty="0">
                <a:solidFill>
                  <a:srgbClr val="211D1E"/>
                </a:solidFill>
                <a:latin typeface="FSAlbert"/>
              </a:rPr>
              <a:t>pas</a:t>
            </a:r>
            <a:r>
              <a:rPr lang="fr-FR" sz="1200" b="0" i="1" u="none" strike="noStrike" baseline="0" dirty="0">
                <a:solidFill>
                  <a:srgbClr val="211D1E"/>
                </a:solidFill>
                <a:latin typeface="FSAlbert"/>
              </a:rPr>
              <a:t>, négation de quelque chose), il doit donc utiliser les deux mots de la négation (</a:t>
            </a:r>
            <a:r>
              <a:rPr lang="fr-FR" sz="1200" b="1" i="0" u="none" strike="noStrike" baseline="0" dirty="0">
                <a:solidFill>
                  <a:srgbClr val="211D1E"/>
                </a:solidFill>
                <a:latin typeface="FSAlbert"/>
              </a:rPr>
              <a:t>n’ … pas </a:t>
            </a:r>
            <a:r>
              <a:rPr lang="fr-FR" sz="1200" b="0" i="1" u="none" strike="noStrike" baseline="0" dirty="0">
                <a:solidFill>
                  <a:srgbClr val="211D1E"/>
                </a:solidFill>
                <a:latin typeface="FSAlbert"/>
              </a:rPr>
              <a:t>ou </a:t>
            </a:r>
            <a:r>
              <a:rPr lang="fr-FR" sz="1200" b="1" i="0" u="none" strike="noStrike" baseline="0" dirty="0">
                <a:solidFill>
                  <a:srgbClr val="211D1E"/>
                </a:solidFill>
                <a:latin typeface="FSAlbert"/>
              </a:rPr>
              <a:t>n’ … plus</a:t>
            </a:r>
            <a:r>
              <a:rPr lang="fr-FR" sz="1200" b="0" i="1" u="none" strike="noStrike" baseline="0" dirty="0">
                <a:solidFill>
                  <a:srgbClr val="211D1E"/>
                </a:solidFill>
                <a:latin typeface="FSAlbert"/>
              </a:rPr>
              <a:t>). </a:t>
            </a:r>
          </a:p>
          <a:p>
            <a:pPr marL="0" indent="0">
              <a:buNone/>
            </a:pPr>
            <a:endParaRPr lang="fr-FR" sz="1200" b="0" i="1"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Dans les phrases </a:t>
            </a:r>
            <a:r>
              <a:rPr lang="fr-FR" sz="1200" b="1" i="0" u="none" strike="noStrike" baseline="0" dirty="0">
                <a:solidFill>
                  <a:srgbClr val="00AEEF"/>
                </a:solidFill>
                <a:latin typeface="FSAlbert"/>
              </a:rPr>
              <a:t>a. </a:t>
            </a:r>
            <a:r>
              <a:rPr lang="fr-FR" sz="1200" b="0" i="1" u="none" strike="noStrike" baseline="0" dirty="0">
                <a:solidFill>
                  <a:srgbClr val="211D1E"/>
                </a:solidFill>
                <a:latin typeface="FSAlbert"/>
              </a:rPr>
              <a:t>et </a:t>
            </a:r>
            <a:r>
              <a:rPr lang="fr-FR" sz="1200" b="1" i="0" u="none" strike="noStrike" baseline="0" dirty="0">
                <a:solidFill>
                  <a:srgbClr val="00AEEF"/>
                </a:solidFill>
                <a:latin typeface="FSAlbert"/>
              </a:rPr>
              <a:t>b.</a:t>
            </a:r>
            <a:r>
              <a:rPr lang="fr-FR" sz="1200" b="0" i="1" u="none" strike="noStrike" baseline="0" dirty="0">
                <a:solidFill>
                  <a:srgbClr val="211D1E"/>
                </a:solidFill>
                <a:latin typeface="FSAlbert"/>
              </a:rPr>
              <a:t>, il s’agit d’un problème d’apostrophe (le premier mot de la négation est </a:t>
            </a:r>
            <a:r>
              <a:rPr lang="fr-FR" sz="1200" b="1" i="0" u="none" strike="noStrike" baseline="0" dirty="0">
                <a:solidFill>
                  <a:srgbClr val="211D1E"/>
                </a:solidFill>
                <a:latin typeface="FSAlbert"/>
              </a:rPr>
              <a:t>n’</a:t>
            </a:r>
            <a:r>
              <a:rPr lang="fr-FR" sz="1200" b="0" i="1" u="none" strike="noStrike" baseline="0" dirty="0">
                <a:solidFill>
                  <a:srgbClr val="211D1E"/>
                </a:solidFill>
                <a:latin typeface="FSAlbert"/>
              </a:rPr>
              <a:t>que l’on a parfois tendance à lier avec le verbe suivant). </a:t>
            </a:r>
          </a:p>
          <a:p>
            <a:pPr marL="0" indent="0">
              <a:buNone/>
            </a:pPr>
            <a:r>
              <a:rPr lang="fr-FR" sz="1200" b="0" i="1" u="none" strike="noStrike" baseline="0" dirty="0">
                <a:solidFill>
                  <a:srgbClr val="211D1E"/>
                </a:solidFill>
                <a:latin typeface="FSAlbert"/>
              </a:rPr>
              <a:t>Dans les phrases </a:t>
            </a:r>
            <a:r>
              <a:rPr lang="fr-FR" sz="1200" b="1" i="0" u="none" strike="noStrike" baseline="0" dirty="0">
                <a:solidFill>
                  <a:srgbClr val="00AEEF"/>
                </a:solidFill>
                <a:latin typeface="FSAlbert"/>
              </a:rPr>
              <a:t>c. </a:t>
            </a:r>
            <a:r>
              <a:rPr lang="fr-FR" sz="1200" b="0" i="1" u="none" strike="noStrike" baseline="0" dirty="0">
                <a:solidFill>
                  <a:srgbClr val="211D1E"/>
                </a:solidFill>
                <a:latin typeface="FSAlbert"/>
              </a:rPr>
              <a:t>et </a:t>
            </a:r>
            <a:r>
              <a:rPr lang="fr-FR" sz="1200" b="1" i="0" u="none" strike="noStrike" baseline="0" dirty="0">
                <a:solidFill>
                  <a:srgbClr val="00AEEF"/>
                </a:solidFill>
                <a:latin typeface="FSAlbert"/>
              </a:rPr>
              <a:t>d.</a:t>
            </a:r>
            <a:r>
              <a:rPr lang="fr-FR" sz="1200" b="0" i="1" u="none" strike="noStrike" baseline="0" dirty="0">
                <a:solidFill>
                  <a:srgbClr val="211D1E"/>
                </a:solidFill>
                <a:latin typeface="FSAlbert"/>
              </a:rPr>
              <a:t>, d’un problème de liaison (la liaison ne nous dispense pas du premier mot de la négation). </a:t>
            </a:r>
          </a:p>
          <a:p>
            <a:pPr marL="0" indent="0">
              <a:buNone/>
            </a:pPr>
            <a:endParaRPr lang="fr-FR" sz="1200" b="0" i="1"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Pour faire ressortir la négation, ne pas hésiter à transformer la forme négative en forme affirmative. Demander aux élèves d’entourer les deux mots de la négation à l’aide des lunettes.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27</a:t>
            </a:fld>
            <a:endParaRPr lang="fr-FR"/>
          </a:p>
        </p:txBody>
      </p:sp>
    </p:spTree>
    <p:extLst>
      <p:ext uri="{BB962C8B-B14F-4D97-AF65-F5344CB8AC3E}">
        <p14:creationId xmlns:p14="http://schemas.microsoft.com/office/powerpoint/2010/main" val="1870871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285750" indent="-285750">
              <a:buFont typeface="Wingdings" panose="05000000000000000000" pitchFamily="2" charset="2"/>
              <a:buChar char="à"/>
            </a:pPr>
            <a:r>
              <a:rPr lang="fr-FR" sz="1800" b="0" i="0" u="none" strike="noStrike" baseline="0" dirty="0">
                <a:solidFill>
                  <a:srgbClr val="211D1E"/>
                </a:solidFill>
                <a:latin typeface="FSAlbert"/>
              </a:rPr>
              <a:t>Non </a:t>
            </a:r>
          </a:p>
          <a:p>
            <a:pPr marL="285750" indent="-285750">
              <a:buFont typeface="Wingdings" panose="05000000000000000000" pitchFamily="2" charset="2"/>
              <a:buChar char="à"/>
            </a:pPr>
            <a:r>
              <a:rPr lang="fr-FR" sz="1800" b="0" i="0" u="none" strike="noStrike" baseline="0" dirty="0">
                <a:solidFill>
                  <a:srgbClr val="211D1E"/>
                </a:solidFill>
                <a:latin typeface="FSAlbert"/>
              </a:rPr>
              <a:t>Elle n’a pas encore huit ans ! </a:t>
            </a:r>
          </a:p>
          <a:p>
            <a:pPr marL="285750" indent="-285750">
              <a:buFont typeface="Wingdings" panose="05000000000000000000" pitchFamily="2" charset="2"/>
              <a:buChar char="à"/>
            </a:pPr>
            <a:endParaRPr lang="fr-FR" sz="1800" b="0" i="0" u="none" strike="noStrike" baseline="0" dirty="0">
              <a:solidFill>
                <a:srgbClr val="211D1E"/>
              </a:solidFill>
              <a:latin typeface="FSAlbert"/>
            </a:endParaRPr>
          </a:p>
          <a:p>
            <a:pPr marL="0" indent="0">
              <a:buFont typeface="Wingdings" panose="05000000000000000000" pitchFamily="2" charset="2"/>
              <a:buNone/>
            </a:pPr>
            <a:r>
              <a:rPr lang="fr-FR" sz="1800" b="0" i="1" u="none" strike="noStrike" baseline="0" dirty="0">
                <a:solidFill>
                  <a:srgbClr val="211D1E"/>
                </a:solidFill>
                <a:latin typeface="FSAlbert"/>
              </a:rPr>
              <a:t>Aristobule a voulu écrire une phrase à la forme négative (présence du </a:t>
            </a:r>
            <a:r>
              <a:rPr lang="fr-FR" sz="1800" b="1" i="0" u="none" strike="noStrike" baseline="0" dirty="0">
                <a:solidFill>
                  <a:srgbClr val="211D1E"/>
                </a:solidFill>
                <a:latin typeface="FSAlbert"/>
              </a:rPr>
              <a:t>pas</a:t>
            </a:r>
            <a:r>
              <a:rPr lang="fr-FR" sz="1800" b="0" i="1" u="none" strike="noStrike" baseline="0" dirty="0">
                <a:solidFill>
                  <a:srgbClr val="211D1E"/>
                </a:solidFill>
                <a:latin typeface="FSAlbert"/>
              </a:rPr>
              <a:t>, négation de quelque chose), mais il a oublié le premier mot de la négation </a:t>
            </a:r>
            <a:r>
              <a:rPr lang="fr-FR" sz="1800" b="1" i="0" u="none" strike="noStrike" baseline="0" dirty="0">
                <a:solidFill>
                  <a:srgbClr val="211D1E"/>
                </a:solidFill>
                <a:latin typeface="FSAlbert"/>
              </a:rPr>
              <a:t>ne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Na </a:t>
            </a:r>
            <a:r>
              <a:rPr lang="fr-FR" sz="1800" b="0" i="1" u="none" strike="noStrike" baseline="0" dirty="0">
                <a:solidFill>
                  <a:srgbClr val="211D1E"/>
                </a:solidFill>
                <a:latin typeface="FSAlbert"/>
              </a:rPr>
              <a:t>est en fait </a:t>
            </a:r>
            <a:r>
              <a:rPr lang="fr-FR" sz="1800" b="1" i="0" u="none" strike="noStrike" baseline="0" dirty="0">
                <a:solidFill>
                  <a:srgbClr val="211D1E"/>
                </a:solidFill>
                <a:latin typeface="FSAlbert"/>
              </a:rPr>
              <a:t>ne + a </a:t>
            </a:r>
            <a:r>
              <a:rPr lang="fr-FR" sz="1800" b="0" i="1" u="none" strike="noStrike" baseline="0" dirty="0">
                <a:solidFill>
                  <a:srgbClr val="211D1E"/>
                </a:solidFill>
                <a:latin typeface="FSAlbert"/>
              </a:rPr>
              <a:t>(verbe </a:t>
            </a:r>
            <a:r>
              <a:rPr lang="fr-FR" sz="1800" b="0" i="0" u="none" strike="noStrike" baseline="0" dirty="0">
                <a:solidFill>
                  <a:srgbClr val="211D1E"/>
                </a:solidFill>
                <a:latin typeface="FSAlbert"/>
              </a:rPr>
              <a:t>avoir</a:t>
            </a:r>
            <a:r>
              <a:rPr lang="fr-FR" sz="1800" b="0" i="1" u="none" strike="noStrike" baseline="0" dirty="0">
                <a:solidFill>
                  <a:srgbClr val="211D1E"/>
                </a:solidFill>
                <a:latin typeface="FSAlbert"/>
              </a:rPr>
              <a:t>). Il a lié le </a:t>
            </a:r>
            <a:r>
              <a:rPr lang="fr-FR" sz="1800" b="1" i="0" u="none" strike="noStrike" baseline="0" dirty="0">
                <a:solidFill>
                  <a:srgbClr val="211D1E"/>
                </a:solidFill>
                <a:latin typeface="FSAlbert"/>
              </a:rPr>
              <a:t>n’ </a:t>
            </a:r>
            <a:r>
              <a:rPr lang="fr-FR" sz="1800" b="0" i="1" u="none" strike="noStrike" baseline="0" dirty="0">
                <a:solidFill>
                  <a:srgbClr val="211D1E"/>
                </a:solidFill>
                <a:latin typeface="FSAlbert"/>
              </a:rPr>
              <a:t>et le </a:t>
            </a:r>
            <a:r>
              <a:rPr lang="fr-FR" sz="1800" b="1" i="0" u="none" strike="noStrike" baseline="0" dirty="0">
                <a:solidFill>
                  <a:srgbClr val="211D1E"/>
                </a:solidFill>
                <a:latin typeface="FSAlbert"/>
              </a:rPr>
              <a:t>a </a:t>
            </a:r>
            <a:r>
              <a:rPr lang="fr-FR" sz="1800" b="0" i="1" u="none" strike="noStrike" baseline="0" dirty="0">
                <a:solidFill>
                  <a:srgbClr val="211D1E"/>
                </a:solidFill>
                <a:latin typeface="FSAlbert"/>
              </a:rPr>
              <a:t>alors qu’il y a une apostrophe. Pour faire ressortir la négation et le </a:t>
            </a:r>
            <a:r>
              <a:rPr lang="fr-FR" sz="1800" b="1" i="0" u="none" strike="noStrike" baseline="0" dirty="0">
                <a:solidFill>
                  <a:srgbClr val="211D1E"/>
                </a:solidFill>
                <a:latin typeface="FSAlbert"/>
              </a:rPr>
              <a:t>a</a:t>
            </a:r>
            <a:r>
              <a:rPr lang="fr-FR" sz="1800" b="0" i="1" u="none" strike="noStrike" baseline="0" dirty="0">
                <a:solidFill>
                  <a:srgbClr val="211D1E"/>
                </a:solidFill>
                <a:latin typeface="FSAlbert"/>
              </a:rPr>
              <a:t>, ne pas hésiter à transformer la forme négative en forme affirmative (</a:t>
            </a:r>
            <a:r>
              <a:rPr lang="fr-FR" sz="1800" b="0" i="0" u="none" strike="noStrike" baseline="0" dirty="0">
                <a:solidFill>
                  <a:srgbClr val="211D1E"/>
                </a:solidFill>
                <a:latin typeface="FSAlbert"/>
              </a:rPr>
              <a:t>Elle a huit ans</a:t>
            </a:r>
            <a:r>
              <a:rPr lang="fr-FR" sz="1800" b="0" i="1" u="none" strike="noStrike" baseline="0" dirty="0">
                <a:solidFill>
                  <a:srgbClr val="211D1E"/>
                </a:solidFill>
                <a:latin typeface="FSAlbert"/>
              </a:rPr>
              <a:t>.). </a:t>
            </a:r>
          </a:p>
          <a:p>
            <a:pPr marL="0" indent="0">
              <a:buFont typeface="Wingdings" panose="05000000000000000000" pitchFamily="2" charset="2"/>
              <a:buNone/>
            </a:pPr>
            <a:r>
              <a:rPr lang="fr-FR" sz="1800" b="0" i="1" u="none" strike="noStrike" baseline="0" dirty="0">
                <a:solidFill>
                  <a:srgbClr val="211D1E"/>
                </a:solidFill>
                <a:latin typeface="FSAlbert"/>
              </a:rPr>
              <a:t>Demander aux élèves d’entourer les deux mots de la négation à l’aide des lunettes.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28</a:t>
            </a:fld>
            <a:endParaRPr lang="fr-FR"/>
          </a:p>
        </p:txBody>
      </p:sp>
    </p:spTree>
    <p:extLst>
      <p:ext uri="{BB962C8B-B14F-4D97-AF65-F5344CB8AC3E}">
        <p14:creationId xmlns:p14="http://schemas.microsoft.com/office/powerpoint/2010/main" val="2683173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285750" indent="-285750">
              <a:buFont typeface="Wingdings" panose="05000000000000000000" pitchFamily="2" charset="2"/>
              <a:buChar char="à"/>
            </a:pPr>
            <a:r>
              <a:rPr lang="fr-FR" sz="1200" b="0" i="0" u="none" strike="noStrike" baseline="0" dirty="0">
                <a:solidFill>
                  <a:srgbClr val="211D1E"/>
                </a:solidFill>
                <a:latin typeface="FSAlbert"/>
              </a:rPr>
              <a:t>Non </a:t>
            </a:r>
          </a:p>
          <a:p>
            <a:pPr marL="285750" indent="-285750">
              <a:buFont typeface="Wingdings" panose="05000000000000000000" pitchFamily="2" charset="2"/>
              <a:buChar char="à"/>
            </a:pPr>
            <a:r>
              <a:rPr lang="fr-FR" sz="1200" b="0" i="0" u="none" strike="noStrike" baseline="0" dirty="0">
                <a:solidFill>
                  <a:srgbClr val="211D1E"/>
                </a:solidFill>
                <a:latin typeface="FSAlbert"/>
              </a:rPr>
              <a:t>Elle n’a pas encore huit ans ! </a:t>
            </a:r>
          </a:p>
          <a:p>
            <a:pPr marL="285750" indent="-285750">
              <a:buFont typeface="Wingdings" panose="05000000000000000000" pitchFamily="2" charset="2"/>
              <a:buChar char="à"/>
            </a:pPr>
            <a:endParaRPr lang="fr-FR" sz="1200" b="0" i="0" u="none" strike="noStrike" baseline="0" dirty="0">
              <a:solidFill>
                <a:srgbClr val="211D1E"/>
              </a:solidFill>
              <a:latin typeface="FSAlbert"/>
            </a:endParaRPr>
          </a:p>
          <a:p>
            <a:pPr marL="0" indent="0">
              <a:buFont typeface="Wingdings" panose="05000000000000000000" pitchFamily="2" charset="2"/>
              <a:buNone/>
            </a:pPr>
            <a:r>
              <a:rPr lang="fr-FR" sz="1200" b="0" i="1" u="none" strike="noStrike" baseline="0" dirty="0">
                <a:solidFill>
                  <a:srgbClr val="211D1E"/>
                </a:solidFill>
                <a:latin typeface="FSAlbert"/>
              </a:rPr>
              <a:t>Aristobule a voulu écrire une phrase à la forme négative (présence du </a:t>
            </a:r>
            <a:r>
              <a:rPr lang="fr-FR" sz="1200" b="1" i="0" u="none" strike="noStrike" baseline="0" dirty="0">
                <a:solidFill>
                  <a:srgbClr val="211D1E"/>
                </a:solidFill>
                <a:latin typeface="FSAlbert"/>
              </a:rPr>
              <a:t>pas</a:t>
            </a:r>
            <a:r>
              <a:rPr lang="fr-FR" sz="1200" b="0" i="1" u="none" strike="noStrike" baseline="0" dirty="0">
                <a:solidFill>
                  <a:srgbClr val="211D1E"/>
                </a:solidFill>
                <a:latin typeface="FSAlbert"/>
              </a:rPr>
              <a:t>, négation de quelque chose), mais il a oublié le premier mot de la négation </a:t>
            </a:r>
            <a:r>
              <a:rPr lang="fr-FR" sz="1200" b="1" i="0" u="none" strike="noStrike" baseline="0" dirty="0">
                <a:solidFill>
                  <a:srgbClr val="211D1E"/>
                </a:solidFill>
                <a:latin typeface="FSAlbert"/>
              </a:rPr>
              <a:t>ne</a:t>
            </a:r>
            <a:r>
              <a:rPr lang="fr-FR" sz="1200" b="0" i="1" u="none" strike="noStrike" baseline="0" dirty="0">
                <a:solidFill>
                  <a:srgbClr val="211D1E"/>
                </a:solidFill>
                <a:latin typeface="FSAlbert"/>
              </a:rPr>
              <a:t>. </a:t>
            </a:r>
            <a:r>
              <a:rPr lang="fr-FR" sz="1200" b="1" i="0" u="none" strike="noStrike" baseline="0" dirty="0">
                <a:solidFill>
                  <a:srgbClr val="211D1E"/>
                </a:solidFill>
                <a:latin typeface="FSAlbert"/>
              </a:rPr>
              <a:t>Na </a:t>
            </a:r>
            <a:r>
              <a:rPr lang="fr-FR" sz="1200" b="0" i="1" u="none" strike="noStrike" baseline="0" dirty="0">
                <a:solidFill>
                  <a:srgbClr val="211D1E"/>
                </a:solidFill>
                <a:latin typeface="FSAlbert"/>
              </a:rPr>
              <a:t>est en fait </a:t>
            </a:r>
            <a:r>
              <a:rPr lang="fr-FR" sz="1200" b="1" i="0" u="none" strike="noStrike" baseline="0" dirty="0">
                <a:solidFill>
                  <a:srgbClr val="211D1E"/>
                </a:solidFill>
                <a:latin typeface="FSAlbert"/>
              </a:rPr>
              <a:t>ne + a </a:t>
            </a:r>
            <a:r>
              <a:rPr lang="fr-FR" sz="1200" b="0" i="1" u="none" strike="noStrike" baseline="0" dirty="0">
                <a:solidFill>
                  <a:srgbClr val="211D1E"/>
                </a:solidFill>
                <a:latin typeface="FSAlbert"/>
              </a:rPr>
              <a:t>(verbe </a:t>
            </a:r>
            <a:r>
              <a:rPr lang="fr-FR" sz="1200" b="0" i="0" u="none" strike="noStrike" baseline="0" dirty="0">
                <a:solidFill>
                  <a:srgbClr val="211D1E"/>
                </a:solidFill>
                <a:latin typeface="FSAlbert"/>
              </a:rPr>
              <a:t>avoir</a:t>
            </a:r>
            <a:r>
              <a:rPr lang="fr-FR" sz="1200" b="0" i="1" u="none" strike="noStrike" baseline="0" dirty="0">
                <a:solidFill>
                  <a:srgbClr val="211D1E"/>
                </a:solidFill>
                <a:latin typeface="FSAlbert"/>
              </a:rPr>
              <a:t>). Il a lié le </a:t>
            </a:r>
            <a:r>
              <a:rPr lang="fr-FR" sz="1200" b="1" i="0" u="none" strike="noStrike" baseline="0" dirty="0">
                <a:solidFill>
                  <a:srgbClr val="211D1E"/>
                </a:solidFill>
                <a:latin typeface="FSAlbert"/>
              </a:rPr>
              <a:t>n’ </a:t>
            </a:r>
            <a:r>
              <a:rPr lang="fr-FR" sz="1200" b="0" i="1" u="none" strike="noStrike" baseline="0" dirty="0">
                <a:solidFill>
                  <a:srgbClr val="211D1E"/>
                </a:solidFill>
                <a:latin typeface="FSAlbert"/>
              </a:rPr>
              <a:t>et le </a:t>
            </a:r>
            <a:r>
              <a:rPr lang="fr-FR" sz="1200" b="1" i="0" u="none" strike="noStrike" baseline="0" dirty="0">
                <a:solidFill>
                  <a:srgbClr val="211D1E"/>
                </a:solidFill>
                <a:latin typeface="FSAlbert"/>
              </a:rPr>
              <a:t>a </a:t>
            </a:r>
            <a:r>
              <a:rPr lang="fr-FR" sz="1200" b="0" i="1" u="none" strike="noStrike" baseline="0" dirty="0">
                <a:solidFill>
                  <a:srgbClr val="211D1E"/>
                </a:solidFill>
                <a:latin typeface="FSAlbert"/>
              </a:rPr>
              <a:t>alors qu’il y a une apostrophe. Pour faire ressortir la négation et le </a:t>
            </a:r>
            <a:r>
              <a:rPr lang="fr-FR" sz="1200" b="1" i="0" u="none" strike="noStrike" baseline="0" dirty="0">
                <a:solidFill>
                  <a:srgbClr val="211D1E"/>
                </a:solidFill>
                <a:latin typeface="FSAlbert"/>
              </a:rPr>
              <a:t>a</a:t>
            </a:r>
            <a:r>
              <a:rPr lang="fr-FR" sz="1200" b="0" i="1" u="none" strike="noStrike" baseline="0" dirty="0">
                <a:solidFill>
                  <a:srgbClr val="211D1E"/>
                </a:solidFill>
                <a:latin typeface="FSAlbert"/>
              </a:rPr>
              <a:t>, ne pas hésiter à transformer la forme négative en forme affirmative (</a:t>
            </a:r>
            <a:r>
              <a:rPr lang="fr-FR" sz="1200" b="0" i="0" u="none" strike="noStrike" baseline="0" dirty="0">
                <a:solidFill>
                  <a:srgbClr val="211D1E"/>
                </a:solidFill>
                <a:latin typeface="FSAlbert"/>
              </a:rPr>
              <a:t>Elle a huit ans</a:t>
            </a:r>
            <a:r>
              <a:rPr lang="fr-FR" sz="1200" b="0" i="1" u="none" strike="noStrike" baseline="0" dirty="0">
                <a:solidFill>
                  <a:srgbClr val="211D1E"/>
                </a:solidFill>
                <a:latin typeface="FSAlbert"/>
              </a:rPr>
              <a:t>.). </a:t>
            </a:r>
          </a:p>
          <a:p>
            <a:pPr marL="0" indent="0">
              <a:buFont typeface="Wingdings" panose="05000000000000000000" pitchFamily="2" charset="2"/>
              <a:buNone/>
            </a:pPr>
            <a:r>
              <a:rPr lang="fr-FR" sz="1200" b="0" i="1" u="none" strike="noStrike" baseline="0" dirty="0">
                <a:solidFill>
                  <a:srgbClr val="211D1E"/>
                </a:solidFill>
                <a:latin typeface="FSAlbert"/>
              </a:rPr>
              <a:t>Demander aux élèves d’entourer les deux mots de la négation à l’aide des lunettes.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29</a:t>
            </a:fld>
            <a:endParaRPr lang="fr-FR"/>
          </a:p>
        </p:txBody>
      </p:sp>
    </p:spTree>
    <p:extLst>
      <p:ext uri="{BB962C8B-B14F-4D97-AF65-F5344CB8AC3E}">
        <p14:creationId xmlns:p14="http://schemas.microsoft.com/office/powerpoint/2010/main" val="14998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Transformation. </a:t>
            </a:r>
            <a:r>
              <a:rPr lang="fr-FR" b="1" i="0" dirty="0"/>
              <a:t>Passer de la phrase affirmative à la phrase négative </a:t>
            </a:r>
          </a:p>
          <a:p>
            <a:pPr algn="l"/>
            <a:endParaRPr lang="fr-FR" sz="1800" b="0" i="0" u="none" strike="noStrike" baseline="0" dirty="0">
              <a:solidFill>
                <a:srgbClr val="000000"/>
              </a:solidFill>
              <a:latin typeface="FSAlbert"/>
            </a:endParaRPr>
          </a:p>
          <a:p>
            <a:r>
              <a:rPr lang="fr-FR" sz="1800" b="0" i="0" u="none" strike="noStrike" baseline="0" dirty="0">
                <a:solidFill>
                  <a:srgbClr val="00AEEF"/>
                </a:solidFill>
                <a:latin typeface="FSAlbert"/>
              </a:rPr>
              <a:t>« Lisez ces phrases et dites-moi si l’on peut les laisser comme ça ou si l’on doit les changer. »</a:t>
            </a:r>
          </a:p>
          <a:p>
            <a:r>
              <a:rPr lang="fr-FR" sz="1800" b="1" i="0" u="sng" strike="noStrike" baseline="0" dirty="0">
                <a:solidFill>
                  <a:srgbClr val="68BD44"/>
                </a:solidFill>
                <a:latin typeface="FSAlbert"/>
              </a:rPr>
              <a:t>Réponses probables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Les phrases vont bien. Les accords vont bien.</a:t>
            </a:r>
          </a:p>
          <a:p>
            <a:r>
              <a:rPr lang="fr-FR" sz="1800" b="0" i="0" u="none" strike="noStrike" baseline="0" dirty="0">
                <a:solidFill>
                  <a:srgbClr val="211D1E"/>
                </a:solidFill>
                <a:latin typeface="FSAlbert"/>
              </a:rPr>
              <a:t>Ces phrases disent des choses fausses. Il faut les changer.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a:t>
            </a:fld>
            <a:endParaRPr lang="fr-FR"/>
          </a:p>
        </p:txBody>
      </p:sp>
    </p:spTree>
    <p:extLst>
      <p:ext uri="{BB962C8B-B14F-4D97-AF65-F5344CB8AC3E}">
        <p14:creationId xmlns:p14="http://schemas.microsoft.com/office/powerpoint/2010/main" val="3090745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pPr marL="171450" indent="-171450">
              <a:buFont typeface="Wingdings" panose="05000000000000000000" pitchFamily="2" charset="2"/>
              <a:buChar char="à"/>
            </a:pPr>
            <a:r>
              <a:rPr lang="fr-FR" b="0" dirty="0">
                <a:sym typeface="Wingdings" panose="05000000000000000000" pitchFamily="2" charset="2"/>
              </a:rPr>
              <a:t>Non</a:t>
            </a:r>
          </a:p>
          <a:p>
            <a:pPr marL="171450" indent="-171450">
              <a:buFont typeface="Wingdings" panose="05000000000000000000" pitchFamily="2" charset="2"/>
              <a:buChar char="à"/>
            </a:pPr>
            <a:r>
              <a:rPr lang="fr-FR" b="0" dirty="0">
                <a:sym typeface="Wingdings" panose="05000000000000000000" pitchFamily="2" charset="2"/>
              </a:rPr>
              <a:t>Les pommiers n’ont plus de fruits. </a:t>
            </a:r>
            <a:endParaRPr lang="fr-FR" b="0"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30</a:t>
            </a:fld>
            <a:endParaRPr lang="fr-FR"/>
          </a:p>
        </p:txBody>
      </p:sp>
    </p:spTree>
    <p:extLst>
      <p:ext uri="{BB962C8B-B14F-4D97-AF65-F5344CB8AC3E}">
        <p14:creationId xmlns:p14="http://schemas.microsoft.com/office/powerpoint/2010/main" val="2739165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a:t>
            </a:r>
          </a:p>
          <a:p>
            <a:pPr marL="171450" indent="-171450">
              <a:buFont typeface="Wingdings" panose="05000000000000000000" pitchFamily="2" charset="2"/>
              <a:buChar char="à"/>
            </a:pPr>
            <a:r>
              <a:rPr lang="fr-FR" b="0" dirty="0">
                <a:sym typeface="Wingdings" panose="05000000000000000000" pitchFamily="2" charset="2"/>
              </a:rPr>
              <a:t>Non</a:t>
            </a:r>
          </a:p>
          <a:p>
            <a:pPr marL="171450" indent="-171450">
              <a:buFont typeface="Wingdings" panose="05000000000000000000" pitchFamily="2" charset="2"/>
              <a:buChar char="à"/>
            </a:pPr>
            <a:r>
              <a:rPr lang="fr-FR" b="0" dirty="0">
                <a:sym typeface="Wingdings" panose="05000000000000000000" pitchFamily="2" charset="2"/>
              </a:rPr>
              <a:t>Les pommiers n’ont plus de fruits. </a:t>
            </a:r>
            <a:endParaRPr lang="fr-FR" b="0"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31</a:t>
            </a:fld>
            <a:endParaRPr lang="fr-FR"/>
          </a:p>
        </p:txBody>
      </p:sp>
    </p:spTree>
    <p:extLst>
      <p:ext uri="{BB962C8B-B14F-4D97-AF65-F5344CB8AC3E}">
        <p14:creationId xmlns:p14="http://schemas.microsoft.com/office/powerpoint/2010/main" val="2808353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Dictée</a:t>
            </a:r>
          </a:p>
          <a:p>
            <a:r>
              <a:rPr lang="fr-FR" sz="1800" b="0" i="0" u="none" strike="noStrike" baseline="0" dirty="0">
                <a:solidFill>
                  <a:srgbClr val="211D1E"/>
                </a:solidFill>
                <a:latin typeface="FSAlbert"/>
              </a:rPr>
              <a:t>On n’a plus soif.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a:p>
            <a:endParaRPr lang="fr-FR" b="0"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32</a:t>
            </a:fld>
            <a:endParaRPr lang="fr-FR"/>
          </a:p>
        </p:txBody>
      </p:sp>
    </p:spTree>
    <p:extLst>
      <p:ext uri="{BB962C8B-B14F-4D97-AF65-F5344CB8AC3E}">
        <p14:creationId xmlns:p14="http://schemas.microsoft.com/office/powerpoint/2010/main" val="3130997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4 : Dictée</a:t>
            </a:r>
          </a:p>
          <a:p>
            <a:r>
              <a:rPr lang="fr-FR" sz="1200" b="0" i="0" u="none" strike="noStrike" baseline="0" dirty="0">
                <a:solidFill>
                  <a:srgbClr val="211D1E"/>
                </a:solidFill>
                <a:latin typeface="FSAlbert"/>
              </a:rPr>
              <a:t>On n’a plus soif.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b="0"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33</a:t>
            </a:fld>
            <a:endParaRPr lang="fr-FR"/>
          </a:p>
        </p:txBody>
      </p:sp>
    </p:spTree>
    <p:extLst>
      <p:ext uri="{BB962C8B-B14F-4D97-AF65-F5344CB8AC3E}">
        <p14:creationId xmlns:p14="http://schemas.microsoft.com/office/powerpoint/2010/main" val="1915592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baseline="0" dirty="0">
                <a:solidFill>
                  <a:srgbClr val="FFFFFF"/>
                </a:solidFill>
                <a:latin typeface="FSAlbert"/>
              </a:rPr>
              <a:t>Après la leçon 53, </a:t>
            </a:r>
            <a:r>
              <a:rPr lang="fr-FR" sz="1800" b="0" i="1" u="none" strike="noStrike" baseline="0" dirty="0">
                <a:solidFill>
                  <a:srgbClr val="FFFFFF"/>
                </a:solidFill>
                <a:latin typeface="FSAlbert"/>
              </a:rPr>
              <a:t>vous pouvez proposer aux élèves </a:t>
            </a:r>
            <a:r>
              <a:rPr lang="fr-FR" sz="1800" b="0" i="1" dirty="0">
                <a:effectLst/>
                <a:latin typeface="Times New Roman" panose="02020603050405020304" pitchFamily="18" charset="0"/>
                <a:ea typeface="Times New Roman" panose="02020603050405020304" pitchFamily="18" charset="0"/>
                <a:cs typeface="Calibri" panose="020F0502020204030204" pitchFamily="34" charset="0"/>
              </a:rPr>
              <a:t>les activités de révision suivantes :</a:t>
            </a:r>
            <a:endParaRPr lang="fr-FR" sz="1800" b="0" i="1" dirty="0">
              <a:effectLst/>
              <a:latin typeface="Times New Roman" panose="02020603050405020304" pitchFamily="18" charset="0"/>
              <a:ea typeface="Times New Roman" panose="02020603050405020304" pitchFamily="18" charset="0"/>
            </a:endParaRPr>
          </a:p>
          <a:p>
            <a:endParaRPr lang="fr-FR" sz="1800" b="1" i="0" u="none" strike="noStrike" baseline="0" dirty="0">
              <a:solidFill>
                <a:srgbClr val="FFFFFF"/>
              </a:solidFill>
              <a:latin typeface="FSAlbert"/>
            </a:endParaRPr>
          </a:p>
          <a:p>
            <a:r>
              <a:rPr lang="fr-FR" sz="1800" b="1" i="0" u="none" strike="noStrike" baseline="0" dirty="0">
                <a:solidFill>
                  <a:srgbClr val="FFFFFF"/>
                </a:solidFill>
                <a:latin typeface="FSAlbert"/>
              </a:rPr>
              <a:t>Livret 7 page 10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FFFFFF"/>
                </a:solidFill>
                <a:latin typeface="FSAlbert"/>
              </a:rPr>
              <a:t>leçon 50 </a:t>
            </a:r>
            <a:r>
              <a:rPr lang="fr-FR" sz="1800" b="1" i="1" u="none" strike="noStrike" baseline="0" dirty="0">
                <a:solidFill>
                  <a:srgbClr val="FFFFFF"/>
                </a:solidFill>
                <a:latin typeface="FSAlbert"/>
              </a:rPr>
              <a:t>Deux mots pour un seul verbe</a:t>
            </a:r>
            <a:r>
              <a:rPr lang="fr-FR" sz="1800" b="1" i="0" u="none" strike="noStrike" baseline="0" dirty="0">
                <a:solidFill>
                  <a:srgbClr val="FFFFFF"/>
                </a:solidFill>
                <a:latin typeface="FSAlbert"/>
              </a:rPr>
              <a:t>. </a:t>
            </a:r>
            <a:r>
              <a:rPr lang="fr-FR" sz="1800" b="0" i="0" u="none" strike="noStrike" baseline="0" dirty="0">
                <a:solidFill>
                  <a:srgbClr val="FFFFFF"/>
                </a:solidFill>
                <a:latin typeface="FSAlbert"/>
              </a:rPr>
              <a:t>LES MARQUES DU PASSÉ COMPOSÉ</a:t>
            </a:r>
            <a:r>
              <a:rPr lang="fr-FR" sz="1800" b="1" i="0" u="none" strike="noStrike" baseline="0" dirty="0">
                <a:solidFill>
                  <a:srgbClr val="FFFFFF"/>
                </a:solidFill>
                <a:latin typeface="FSAlbert"/>
              </a:rPr>
              <a:t>. </a:t>
            </a:r>
          </a:p>
          <a:p>
            <a:endParaRPr lang="fr-FR" sz="1800" b="1" i="0" u="none" strike="noStrike" baseline="0" dirty="0">
              <a:solidFill>
                <a:srgbClr val="FFFFFF"/>
              </a:solidFill>
              <a:latin typeface="FSAlbert"/>
            </a:endParaRPr>
          </a:p>
          <a:p>
            <a:r>
              <a:rPr lang="fr-FR" sz="1800" b="1" i="0" u="none" strike="noStrike" baseline="0" dirty="0">
                <a:solidFill>
                  <a:srgbClr val="211D1E"/>
                </a:solidFill>
                <a:latin typeface="FSAlbert"/>
              </a:rPr>
              <a:t>Corrigés </a:t>
            </a:r>
            <a:r>
              <a:rPr lang="fr-FR" sz="1800" b="0" i="0" u="none" strike="noStrike" baseline="0" dirty="0">
                <a:solidFill>
                  <a:srgbClr val="211D1E"/>
                </a:solidFill>
                <a:latin typeface="FSAlbert"/>
              </a:rPr>
              <a:t>à retrouver à la fin de la leçon 50, p. 147 et dans le </a:t>
            </a:r>
            <a:r>
              <a:rPr lang="fr-FR" sz="1800" b="0" i="0" u="none" strike="noStrike" baseline="0" dirty="0" err="1">
                <a:solidFill>
                  <a:srgbClr val="211D1E"/>
                </a:solidFill>
                <a:latin typeface="FSAlbert"/>
              </a:rPr>
              <a:t>DIaporama</a:t>
            </a:r>
            <a:r>
              <a:rPr lang="fr-FR" sz="1800" b="0" i="0" u="none" strike="noStrike" baseline="0" dirty="0">
                <a:solidFill>
                  <a:srgbClr val="211D1E"/>
                </a:solidFill>
                <a:latin typeface="FSAlbert"/>
              </a:rPr>
              <a:t> hatier-clic.fr/23lpfdgce1_dia050 </a:t>
            </a:r>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34</a:t>
            </a:fld>
            <a:endParaRPr lang="fr-FR"/>
          </a:p>
        </p:txBody>
      </p:sp>
    </p:spTree>
    <p:extLst>
      <p:ext uri="{BB962C8B-B14F-4D97-AF65-F5344CB8AC3E}">
        <p14:creationId xmlns:p14="http://schemas.microsoft.com/office/powerpoint/2010/main" val="3339140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Activités de révision de la leçon 53 </a:t>
            </a:r>
            <a:r>
              <a:rPr lang="fr-FR" b="0" i="1" u="sng" dirty="0"/>
              <a:t>à proposer après la leçon 55 :</a:t>
            </a:r>
          </a:p>
          <a:p>
            <a:endParaRPr lang="fr-FR" b="0" i="1" u="sng" dirty="0"/>
          </a:p>
          <a:p>
            <a:r>
              <a:rPr lang="fr-FR" b="1" dirty="0"/>
              <a:t>Livret 4, page 8</a:t>
            </a:r>
          </a:p>
          <a:p>
            <a:endParaRPr lang="fr-FR" b="1"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35</a:t>
            </a:fld>
            <a:endParaRPr lang="fr-FR"/>
          </a:p>
        </p:txBody>
      </p:sp>
    </p:spTree>
    <p:extLst>
      <p:ext uri="{BB962C8B-B14F-4D97-AF65-F5344CB8AC3E}">
        <p14:creationId xmlns:p14="http://schemas.microsoft.com/office/powerpoint/2010/main" val="3881935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pPr marL="342900" indent="-342900">
              <a:buAutoNum type="alphaLcPeriod"/>
            </a:pPr>
            <a:r>
              <a:rPr lang="fr-FR" sz="1800" b="0" i="0" u="none" strike="noStrike" baseline="0" dirty="0">
                <a:solidFill>
                  <a:srgbClr val="211D1E"/>
                </a:solidFill>
                <a:latin typeface="FSAlbert"/>
              </a:rPr>
              <a:t>Non ➜ une étoile </a:t>
            </a:r>
          </a:p>
          <a:p>
            <a:pPr marL="0" indent="0">
              <a:buNone/>
            </a:pPr>
            <a:r>
              <a:rPr lang="fr-FR" sz="1800" b="0" i="1" u="none" strike="noStrike" baseline="0" dirty="0">
                <a:solidFill>
                  <a:srgbClr val="211D1E"/>
                </a:solidFill>
                <a:latin typeface="FSAlbert"/>
              </a:rPr>
              <a:t>Faire ressortir : </a:t>
            </a:r>
          </a:p>
          <a:p>
            <a:pPr marL="285750" indent="-285750">
              <a:buFontTx/>
              <a:buChar char="-"/>
            </a:pPr>
            <a:r>
              <a:rPr lang="fr-FR" sz="1800" b="0" i="1" u="none" strike="noStrike" baseline="0" dirty="0">
                <a:solidFill>
                  <a:srgbClr val="211D1E"/>
                </a:solidFill>
                <a:latin typeface="FSAlbert"/>
              </a:rPr>
              <a:t>en quoi Aristobule a raison : on entend bien [</a:t>
            </a:r>
            <a:r>
              <a:rPr lang="fr-FR" sz="1800" b="0" i="1" u="none" strike="noStrike" baseline="0" dirty="0">
                <a:solidFill>
                  <a:srgbClr val="211D1E"/>
                </a:solidFill>
                <a:latin typeface="Times New Roman" panose="02020603050405020304" pitchFamily="18" charset="0"/>
              </a:rPr>
              <a:t>ne</a:t>
            </a:r>
            <a:r>
              <a:rPr lang="fr-FR" sz="1800" b="0" i="1" u="none" strike="noStrike" baseline="0" dirty="0">
                <a:solidFill>
                  <a:srgbClr val="211D1E"/>
                </a:solidFill>
                <a:latin typeface="FSAlbert"/>
              </a:rPr>
              <a:t>]. </a:t>
            </a:r>
          </a:p>
          <a:p>
            <a:pPr marL="285750" indent="-285750">
              <a:buFontTx/>
              <a:buChar char="-"/>
            </a:pPr>
            <a:r>
              <a:rPr lang="fr-FR" sz="1800" b="0" i="1" u="none" strike="noStrike" baseline="0" dirty="0">
                <a:solidFill>
                  <a:srgbClr val="211D1E"/>
                </a:solidFill>
                <a:latin typeface="FSAlbert"/>
              </a:rPr>
              <a:t>en quoi il a tort : le [</a:t>
            </a:r>
            <a:r>
              <a:rPr lang="fr-FR" sz="1800" b="0" i="1" u="none" strike="noStrike" baseline="0" dirty="0">
                <a:solidFill>
                  <a:srgbClr val="211D1E"/>
                </a:solidFill>
                <a:latin typeface="Times New Roman" panose="02020603050405020304" pitchFamily="18" charset="0"/>
              </a:rPr>
              <a:t>n</a:t>
            </a:r>
            <a:r>
              <a:rPr lang="fr-FR" sz="1800" b="0" i="1" u="none" strike="noStrike" baseline="0" dirty="0">
                <a:solidFill>
                  <a:srgbClr val="211D1E"/>
                </a:solidFill>
                <a:latin typeface="FSAlbert"/>
              </a:rPr>
              <a:t>] vient de la liaison entre </a:t>
            </a:r>
            <a:r>
              <a:rPr lang="fr-FR" sz="1800" b="1" i="0" u="none" strike="noStrike" baseline="0" dirty="0">
                <a:solidFill>
                  <a:srgbClr val="211D1E"/>
                </a:solidFill>
                <a:latin typeface="FSAlbert"/>
              </a:rPr>
              <a:t>une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étoile</a:t>
            </a:r>
            <a:r>
              <a:rPr lang="fr-FR" sz="1800" b="0" i="1" u="none" strike="noStrike" baseline="0" dirty="0">
                <a:solidFill>
                  <a:srgbClr val="211D1E"/>
                </a:solidFill>
                <a:latin typeface="FSAlbert"/>
              </a:rPr>
              <a:t>.</a:t>
            </a:r>
          </a:p>
          <a:p>
            <a:pPr marL="0" indent="0">
              <a:buFontTx/>
              <a:buNone/>
            </a:pPr>
            <a:r>
              <a:rPr lang="fr-FR" sz="1800" b="0" i="1" u="none" strike="noStrike" baseline="0" dirty="0">
                <a:solidFill>
                  <a:srgbClr val="211D1E"/>
                </a:solidFill>
                <a:latin typeface="FSAlbert"/>
              </a:rPr>
              <a:t>Demander aux élèves de changer le déterminant afin d’identifier la suite de lettres que l’on retrouve chaque fois. </a:t>
            </a:r>
          </a:p>
          <a:p>
            <a:pPr marL="0" indent="0">
              <a:buFontTx/>
              <a:buNone/>
            </a:pPr>
            <a:endParaRPr lang="fr-FR" sz="1800" b="0" i="1" u="none" strike="noStrike" baseline="0" dirty="0">
              <a:solidFill>
                <a:srgbClr val="211D1E"/>
              </a:solidFill>
              <a:latin typeface="FSAlbert"/>
            </a:endParaRPr>
          </a:p>
          <a:p>
            <a:pPr marL="0" indent="0">
              <a:buFontTx/>
              <a:buNone/>
            </a:pPr>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Non ➜ des iles </a:t>
            </a:r>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36</a:t>
            </a:fld>
            <a:endParaRPr lang="fr-FR"/>
          </a:p>
        </p:txBody>
      </p:sp>
    </p:spTree>
    <p:extLst>
      <p:ext uri="{BB962C8B-B14F-4D97-AF65-F5344CB8AC3E}">
        <p14:creationId xmlns:p14="http://schemas.microsoft.com/office/powerpoint/2010/main" val="1086217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pPr marL="342900" indent="-342900">
              <a:buAutoNum type="alphaLcPeriod"/>
            </a:pPr>
            <a:r>
              <a:rPr lang="fr-FR" sz="1200" b="0" i="0" u="none" strike="noStrike" baseline="0" dirty="0">
                <a:solidFill>
                  <a:srgbClr val="211D1E"/>
                </a:solidFill>
                <a:latin typeface="FSAlbert"/>
              </a:rPr>
              <a:t>Non ➜ une étoile </a:t>
            </a:r>
          </a:p>
          <a:p>
            <a:pPr marL="0" indent="0">
              <a:buNone/>
            </a:pPr>
            <a:r>
              <a:rPr lang="fr-FR" sz="1200" b="0" i="1" u="none" strike="noStrike" baseline="0" dirty="0">
                <a:solidFill>
                  <a:srgbClr val="211D1E"/>
                </a:solidFill>
                <a:latin typeface="FSAlbert"/>
              </a:rPr>
              <a:t>Faire ressortir : </a:t>
            </a:r>
          </a:p>
          <a:p>
            <a:pPr marL="285750" indent="-285750">
              <a:buFontTx/>
              <a:buChar char="-"/>
            </a:pPr>
            <a:r>
              <a:rPr lang="fr-FR" sz="1200" b="0" i="1" u="none" strike="noStrike" baseline="0" dirty="0">
                <a:solidFill>
                  <a:srgbClr val="211D1E"/>
                </a:solidFill>
                <a:latin typeface="FSAlbert"/>
              </a:rPr>
              <a:t>en quoi Aristobule a raison : on entend bien [</a:t>
            </a:r>
            <a:r>
              <a:rPr lang="fr-FR" sz="1200" b="0" i="1" u="none" strike="noStrike" baseline="0" dirty="0">
                <a:solidFill>
                  <a:srgbClr val="211D1E"/>
                </a:solidFill>
                <a:latin typeface="Times New Roman" panose="02020603050405020304" pitchFamily="18" charset="0"/>
              </a:rPr>
              <a:t>ne</a:t>
            </a:r>
            <a:r>
              <a:rPr lang="fr-FR" sz="1200" b="0" i="1" u="none" strike="noStrike" baseline="0" dirty="0">
                <a:solidFill>
                  <a:srgbClr val="211D1E"/>
                </a:solidFill>
                <a:latin typeface="FSAlbert"/>
              </a:rPr>
              <a:t>]. </a:t>
            </a:r>
          </a:p>
          <a:p>
            <a:pPr marL="285750" indent="-285750">
              <a:buFontTx/>
              <a:buChar char="-"/>
            </a:pPr>
            <a:r>
              <a:rPr lang="fr-FR" sz="1200" b="0" i="1" u="none" strike="noStrike" baseline="0" dirty="0">
                <a:solidFill>
                  <a:srgbClr val="211D1E"/>
                </a:solidFill>
                <a:latin typeface="FSAlbert"/>
              </a:rPr>
              <a:t>en quoi il a tort : le [</a:t>
            </a:r>
            <a:r>
              <a:rPr lang="fr-FR" sz="1200" b="0" i="1" u="none" strike="noStrike" baseline="0" dirty="0">
                <a:solidFill>
                  <a:srgbClr val="211D1E"/>
                </a:solidFill>
                <a:latin typeface="Times New Roman" panose="02020603050405020304" pitchFamily="18" charset="0"/>
              </a:rPr>
              <a:t>n</a:t>
            </a:r>
            <a:r>
              <a:rPr lang="fr-FR" sz="1200" b="0" i="1" u="none" strike="noStrike" baseline="0" dirty="0">
                <a:solidFill>
                  <a:srgbClr val="211D1E"/>
                </a:solidFill>
                <a:latin typeface="FSAlbert"/>
              </a:rPr>
              <a:t>] vient de la liaison entre </a:t>
            </a:r>
            <a:r>
              <a:rPr lang="fr-FR" sz="1200" b="1" i="0" u="none" strike="noStrike" baseline="0" dirty="0">
                <a:solidFill>
                  <a:srgbClr val="211D1E"/>
                </a:solidFill>
                <a:latin typeface="FSAlbert"/>
              </a:rPr>
              <a:t>une </a:t>
            </a:r>
            <a:r>
              <a:rPr lang="fr-FR" sz="1200" b="0" i="1" u="none" strike="noStrike" baseline="0" dirty="0">
                <a:solidFill>
                  <a:srgbClr val="211D1E"/>
                </a:solidFill>
                <a:latin typeface="FSAlbert"/>
              </a:rPr>
              <a:t>et </a:t>
            </a:r>
            <a:r>
              <a:rPr lang="fr-FR" sz="1200" b="1" i="0" u="none" strike="noStrike" baseline="0" dirty="0">
                <a:solidFill>
                  <a:srgbClr val="211D1E"/>
                </a:solidFill>
                <a:latin typeface="FSAlbert"/>
              </a:rPr>
              <a:t>étoile</a:t>
            </a:r>
            <a:r>
              <a:rPr lang="fr-FR" sz="1200" b="0" i="1" u="none" strike="noStrike" baseline="0" dirty="0">
                <a:solidFill>
                  <a:srgbClr val="211D1E"/>
                </a:solidFill>
                <a:latin typeface="FSAlbert"/>
              </a:rPr>
              <a:t>.</a:t>
            </a:r>
          </a:p>
          <a:p>
            <a:pPr marL="0" indent="0">
              <a:buFontTx/>
              <a:buNone/>
            </a:pPr>
            <a:r>
              <a:rPr lang="fr-FR" sz="1200" b="0" i="1" u="none" strike="noStrike" baseline="0" dirty="0">
                <a:solidFill>
                  <a:srgbClr val="211D1E"/>
                </a:solidFill>
                <a:latin typeface="FSAlbert"/>
              </a:rPr>
              <a:t>Demander aux élèves de changer le déterminant afin d’identifier la suite de lettres que l’on retrouve chaque fois. </a:t>
            </a:r>
          </a:p>
          <a:p>
            <a:pPr marL="0" indent="0">
              <a:buFontTx/>
              <a:buNone/>
            </a:pPr>
            <a:endParaRPr lang="fr-FR" sz="1200" b="0" i="1" u="none" strike="noStrike" baseline="0" dirty="0">
              <a:solidFill>
                <a:srgbClr val="211D1E"/>
              </a:solidFill>
              <a:latin typeface="FSAlbert"/>
            </a:endParaRPr>
          </a:p>
          <a:p>
            <a:pPr marL="0" indent="0">
              <a:buFontTx/>
              <a:buNone/>
            </a:pPr>
            <a:r>
              <a:rPr lang="fr-FR" sz="1200" b="1" i="0" u="none" strike="noStrike" baseline="0" dirty="0">
                <a:solidFill>
                  <a:srgbClr val="00AEEF"/>
                </a:solidFill>
                <a:latin typeface="FSAlbert"/>
              </a:rPr>
              <a:t>b. </a:t>
            </a:r>
            <a:r>
              <a:rPr lang="fr-FR" sz="1200" b="0" i="0" u="none" strike="noStrike" baseline="0" dirty="0">
                <a:solidFill>
                  <a:srgbClr val="211D1E"/>
                </a:solidFill>
                <a:latin typeface="FSAlbert"/>
              </a:rPr>
              <a:t>Non ➜ des iles </a:t>
            </a:r>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37</a:t>
            </a:fld>
            <a:endParaRPr lang="fr-FR"/>
          </a:p>
        </p:txBody>
      </p:sp>
    </p:spTree>
    <p:extLst>
      <p:ext uri="{BB962C8B-B14F-4D97-AF65-F5344CB8AC3E}">
        <p14:creationId xmlns:p14="http://schemas.microsoft.com/office/powerpoint/2010/main" val="2893273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(suite) : </a:t>
            </a:r>
          </a:p>
          <a:p>
            <a:pPr marL="0" indent="0">
              <a:buFontTx/>
              <a:buNone/>
            </a:pPr>
            <a:r>
              <a:rPr lang="fr-FR" sz="1800" b="1" i="0" u="none" strike="noStrike" baseline="0" dirty="0">
                <a:solidFill>
                  <a:srgbClr val="00AEEF"/>
                </a:solidFill>
                <a:latin typeface="FSAlbert"/>
              </a:rPr>
              <a:t>c. </a:t>
            </a:r>
            <a:r>
              <a:rPr lang="fr-FR" sz="1800" b="0" i="0" u="none" strike="noStrike" baseline="0" dirty="0">
                <a:solidFill>
                  <a:srgbClr val="211D1E"/>
                </a:solidFill>
                <a:latin typeface="FSAlbert"/>
              </a:rPr>
              <a:t>Non ➜ Le lutin n’a plus son bonnet.</a:t>
            </a:r>
          </a:p>
          <a:p>
            <a:pPr marL="0" indent="0">
              <a:buFontTx/>
              <a:buNone/>
            </a:pPr>
            <a:r>
              <a:rPr lang="fr-FR" sz="1800" b="0" i="1" u="none" strike="noStrike" baseline="0" dirty="0">
                <a:solidFill>
                  <a:srgbClr val="211D1E"/>
                </a:solidFill>
                <a:latin typeface="FSAlbert"/>
              </a:rPr>
              <a:t>Aristobule a voulu écrire une phrase à la forme négative (présence du </a:t>
            </a:r>
            <a:r>
              <a:rPr lang="fr-FR" sz="1800" b="1" i="0" u="none" strike="noStrike" baseline="0" dirty="0">
                <a:solidFill>
                  <a:srgbClr val="211D1E"/>
                </a:solidFill>
                <a:latin typeface="FSAlbert"/>
              </a:rPr>
              <a:t>plus</a:t>
            </a:r>
            <a:r>
              <a:rPr lang="fr-FR" sz="1800" b="0" i="1" u="none" strike="noStrike" baseline="0" dirty="0">
                <a:solidFill>
                  <a:srgbClr val="211D1E"/>
                </a:solidFill>
                <a:latin typeface="FSAlbert"/>
              </a:rPr>
              <a:t>, négation de quelque chose), mais, comme souvent à l’oral, il a oublié le premier morceau de la négation : le </a:t>
            </a:r>
            <a:r>
              <a:rPr lang="fr-FR" sz="1800" b="1" i="0" u="none" strike="noStrike" baseline="0" dirty="0">
                <a:solidFill>
                  <a:srgbClr val="211D1E"/>
                </a:solidFill>
                <a:latin typeface="FSAlbert"/>
              </a:rPr>
              <a:t>ne</a:t>
            </a:r>
            <a:r>
              <a:rPr lang="fr-FR" sz="1800" b="0" i="1" u="none" strike="noStrike" baseline="0" dirty="0">
                <a:solidFill>
                  <a:srgbClr val="211D1E"/>
                </a:solidFill>
                <a:latin typeface="FSAlbert"/>
              </a:rPr>
              <a:t>. Il n’y a que la moitié des lunettes. Ici, </a:t>
            </a:r>
            <a:r>
              <a:rPr lang="fr-FR" sz="1800" b="1" i="0" u="none" strike="noStrike" baseline="0" dirty="0">
                <a:solidFill>
                  <a:srgbClr val="211D1E"/>
                </a:solidFill>
                <a:latin typeface="FSAlbert"/>
              </a:rPr>
              <a:t>ne + a </a:t>
            </a:r>
            <a:r>
              <a:rPr lang="fr-FR" sz="1800" b="0" i="1" u="none" strike="noStrike" baseline="0" dirty="0">
                <a:solidFill>
                  <a:srgbClr val="211D1E"/>
                </a:solidFill>
                <a:latin typeface="FSAlbert"/>
              </a:rPr>
              <a:t>donne </a:t>
            </a:r>
            <a:r>
              <a:rPr lang="fr-FR" sz="1800" b="1" i="0" u="none" strike="noStrike" baseline="0" dirty="0">
                <a:solidFill>
                  <a:srgbClr val="211D1E"/>
                </a:solidFill>
                <a:latin typeface="FSAlbert"/>
              </a:rPr>
              <a:t>n’a</a:t>
            </a:r>
            <a:r>
              <a:rPr lang="fr-FR" sz="1800" b="0" i="1" u="none" strike="noStrike" baseline="0" dirty="0">
                <a:solidFill>
                  <a:srgbClr val="211D1E"/>
                </a:solidFill>
                <a:latin typeface="FSAlbert"/>
              </a:rPr>
              <a:t>. </a:t>
            </a:r>
          </a:p>
          <a:p>
            <a:pPr marL="0" indent="0">
              <a:buFontTx/>
              <a:buNone/>
            </a:pPr>
            <a:r>
              <a:rPr lang="fr-FR" sz="1800" b="0" i="1" u="none" strike="noStrike" baseline="0" dirty="0">
                <a:solidFill>
                  <a:srgbClr val="211D1E"/>
                </a:solidFill>
                <a:latin typeface="FSAlbert"/>
              </a:rPr>
              <a:t>Demander aux élèves d’entourer les deux mots de la négation à l’aide des lunettes. </a:t>
            </a:r>
          </a:p>
          <a:p>
            <a:pPr marL="0" indent="0">
              <a:buFontTx/>
              <a:buNone/>
            </a:pPr>
            <a:endParaRPr lang="fr-FR" sz="1800" b="0" i="1" u="none" strike="noStrike" baseline="0" dirty="0">
              <a:solidFill>
                <a:srgbClr val="211D1E"/>
              </a:solidFill>
              <a:latin typeface="FSAlbert"/>
            </a:endParaRPr>
          </a:p>
          <a:p>
            <a:pPr marL="0" indent="0">
              <a:buFontTx/>
              <a:buNone/>
            </a:pPr>
            <a:r>
              <a:rPr lang="fr-FR" sz="1800" b="1" i="0" u="none" strike="noStrike" baseline="0" dirty="0">
                <a:solidFill>
                  <a:srgbClr val="00AEEF"/>
                </a:solidFill>
                <a:latin typeface="FSAlbert"/>
              </a:rPr>
              <a:t>d. </a:t>
            </a:r>
            <a:r>
              <a:rPr lang="fr-FR" sz="1800" b="0" i="0" u="none" strike="noStrike" baseline="0" dirty="0">
                <a:solidFill>
                  <a:srgbClr val="211D1E"/>
                </a:solidFill>
                <a:latin typeface="FSAlbert"/>
              </a:rPr>
              <a:t>Non ➜ On a déménagé hier. </a:t>
            </a:r>
            <a:r>
              <a:rPr lang="fr-FR" sz="1800" b="0" i="1" u="none" strike="noStrike" baseline="0" dirty="0">
                <a:solidFill>
                  <a:srgbClr val="211D1E"/>
                </a:solidFill>
                <a:latin typeface="FSAlbert"/>
              </a:rPr>
              <a:t>Aristobule a voulu écrire une phrase affirmative (absence du </a:t>
            </a:r>
            <a:r>
              <a:rPr lang="fr-FR" sz="1800" b="1" i="0" u="none" strike="noStrike" baseline="0" dirty="0">
                <a:solidFill>
                  <a:srgbClr val="211D1E"/>
                </a:solidFill>
                <a:latin typeface="FSAlbert"/>
              </a:rPr>
              <a:t>pas</a:t>
            </a:r>
            <a:r>
              <a:rPr lang="fr-FR" sz="1800" b="0" i="1" u="none" strike="noStrike" baseline="0" dirty="0">
                <a:solidFill>
                  <a:srgbClr val="211D1E"/>
                </a:solidFill>
                <a:latin typeface="FSAlbert"/>
              </a:rPr>
              <a:t>, pas de négation de quelque chose) mais comme il a entendu [</a:t>
            </a:r>
            <a:r>
              <a:rPr lang="fr-FR" sz="1800" b="0" i="1" u="none" strike="noStrike" baseline="0" dirty="0">
                <a:solidFill>
                  <a:srgbClr val="211D1E"/>
                </a:solidFill>
                <a:latin typeface="Times New Roman" panose="02020603050405020304" pitchFamily="18" charset="0"/>
              </a:rPr>
              <a:t>na</a:t>
            </a:r>
            <a:r>
              <a:rPr lang="fr-FR" sz="1800" b="0" i="1" u="none" strike="noStrike" baseline="0" dirty="0">
                <a:solidFill>
                  <a:srgbClr val="211D1E"/>
                </a:solidFill>
                <a:latin typeface="FSAlbert"/>
              </a:rPr>
              <a:t>], il a écrit </a:t>
            </a:r>
            <a:r>
              <a:rPr lang="fr-FR" sz="1800" b="1" i="0" u="none" strike="noStrike" baseline="0" dirty="0">
                <a:solidFill>
                  <a:srgbClr val="211D1E"/>
                </a:solidFill>
                <a:latin typeface="FSAlbert"/>
              </a:rPr>
              <a:t>n’a</a:t>
            </a:r>
            <a:r>
              <a:rPr lang="fr-FR" sz="1800" b="0" i="1" u="none" strike="noStrike" baseline="0" dirty="0">
                <a:solidFill>
                  <a:srgbClr val="211D1E"/>
                </a:solidFill>
                <a:latin typeface="FSAlbert"/>
              </a:rPr>
              <a:t>, ajoutant par là le premier mot de la négation alors qu’en fait il s’agit de la liaison entre </a:t>
            </a:r>
            <a:r>
              <a:rPr lang="fr-FR" sz="1800" b="1" i="0" u="none" strike="noStrike" baseline="0" dirty="0">
                <a:solidFill>
                  <a:srgbClr val="211D1E"/>
                </a:solidFill>
                <a:latin typeface="FSAlbert"/>
              </a:rPr>
              <a:t>on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a</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38</a:t>
            </a:fld>
            <a:endParaRPr lang="fr-FR"/>
          </a:p>
        </p:txBody>
      </p:sp>
    </p:spTree>
    <p:extLst>
      <p:ext uri="{BB962C8B-B14F-4D97-AF65-F5344CB8AC3E}">
        <p14:creationId xmlns:p14="http://schemas.microsoft.com/office/powerpoint/2010/main" val="1274510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(suite) : </a:t>
            </a:r>
          </a:p>
          <a:p>
            <a:pPr marL="0" indent="0">
              <a:buFontTx/>
              <a:buNone/>
            </a:pPr>
            <a:r>
              <a:rPr lang="fr-FR" sz="1200" b="1" i="0" u="none" strike="noStrike" baseline="0" dirty="0">
                <a:solidFill>
                  <a:srgbClr val="00AEEF"/>
                </a:solidFill>
                <a:latin typeface="FSAlbert"/>
              </a:rPr>
              <a:t>c. </a:t>
            </a:r>
            <a:r>
              <a:rPr lang="fr-FR" sz="1200" b="0" i="0" u="none" strike="noStrike" baseline="0" dirty="0">
                <a:solidFill>
                  <a:srgbClr val="211D1E"/>
                </a:solidFill>
                <a:latin typeface="FSAlbert"/>
              </a:rPr>
              <a:t>Non ➜ Le lutin n’a plus son bonnet.</a:t>
            </a:r>
          </a:p>
          <a:p>
            <a:pPr marL="0" indent="0">
              <a:buFontTx/>
              <a:buNone/>
            </a:pPr>
            <a:r>
              <a:rPr lang="fr-FR" sz="1200" b="0" i="1" u="none" strike="noStrike" baseline="0" dirty="0">
                <a:solidFill>
                  <a:srgbClr val="211D1E"/>
                </a:solidFill>
                <a:latin typeface="FSAlbert"/>
              </a:rPr>
              <a:t>Aristobule a voulu écrire une phrase à la forme négative (présence du </a:t>
            </a:r>
            <a:r>
              <a:rPr lang="fr-FR" sz="1200" b="1" i="0" u="none" strike="noStrike" baseline="0" dirty="0">
                <a:solidFill>
                  <a:srgbClr val="211D1E"/>
                </a:solidFill>
                <a:latin typeface="FSAlbert"/>
              </a:rPr>
              <a:t>plus</a:t>
            </a:r>
            <a:r>
              <a:rPr lang="fr-FR" sz="1200" b="0" i="1" u="none" strike="noStrike" baseline="0" dirty="0">
                <a:solidFill>
                  <a:srgbClr val="211D1E"/>
                </a:solidFill>
                <a:latin typeface="FSAlbert"/>
              </a:rPr>
              <a:t>, négation de quelque chose), mais, comme souvent à l’oral, il a oublié le premier morceau de la négation : le </a:t>
            </a:r>
            <a:r>
              <a:rPr lang="fr-FR" sz="1200" b="1" i="0" u="none" strike="noStrike" baseline="0" dirty="0">
                <a:solidFill>
                  <a:srgbClr val="211D1E"/>
                </a:solidFill>
                <a:latin typeface="FSAlbert"/>
              </a:rPr>
              <a:t>ne</a:t>
            </a:r>
            <a:r>
              <a:rPr lang="fr-FR" sz="1200" b="0" i="1" u="none" strike="noStrike" baseline="0" dirty="0">
                <a:solidFill>
                  <a:srgbClr val="211D1E"/>
                </a:solidFill>
                <a:latin typeface="FSAlbert"/>
              </a:rPr>
              <a:t>. Il n’y a que la moitié des lunettes. Ici, </a:t>
            </a:r>
            <a:r>
              <a:rPr lang="fr-FR" sz="1200" b="1" i="0" u="none" strike="noStrike" baseline="0" dirty="0">
                <a:solidFill>
                  <a:srgbClr val="211D1E"/>
                </a:solidFill>
                <a:latin typeface="FSAlbert"/>
              </a:rPr>
              <a:t>ne + a </a:t>
            </a:r>
            <a:r>
              <a:rPr lang="fr-FR" sz="1200" b="0" i="1" u="none" strike="noStrike" baseline="0" dirty="0">
                <a:solidFill>
                  <a:srgbClr val="211D1E"/>
                </a:solidFill>
                <a:latin typeface="FSAlbert"/>
              </a:rPr>
              <a:t>donne </a:t>
            </a:r>
            <a:r>
              <a:rPr lang="fr-FR" sz="1200" b="1" i="0" u="none" strike="noStrike" baseline="0" dirty="0">
                <a:solidFill>
                  <a:srgbClr val="211D1E"/>
                </a:solidFill>
                <a:latin typeface="FSAlbert"/>
              </a:rPr>
              <a:t>n’a</a:t>
            </a:r>
            <a:r>
              <a:rPr lang="fr-FR" sz="1200" b="0" i="1" u="none" strike="noStrike" baseline="0" dirty="0">
                <a:solidFill>
                  <a:srgbClr val="211D1E"/>
                </a:solidFill>
                <a:latin typeface="FSAlbert"/>
              </a:rPr>
              <a:t>. </a:t>
            </a:r>
          </a:p>
          <a:p>
            <a:pPr marL="0" indent="0">
              <a:buFontTx/>
              <a:buNone/>
            </a:pPr>
            <a:r>
              <a:rPr lang="fr-FR" sz="1200" b="0" i="1" u="none" strike="noStrike" baseline="0" dirty="0">
                <a:solidFill>
                  <a:srgbClr val="211D1E"/>
                </a:solidFill>
                <a:latin typeface="FSAlbert"/>
              </a:rPr>
              <a:t>Demander aux élèves d’entourer les deux mots de la négation à l’aide des lunettes. </a:t>
            </a:r>
          </a:p>
          <a:p>
            <a:pPr marL="0" indent="0">
              <a:buFontTx/>
              <a:buNone/>
            </a:pPr>
            <a:endParaRPr lang="fr-FR" sz="1200" b="0" i="1" u="none" strike="noStrike" baseline="0" dirty="0">
              <a:solidFill>
                <a:srgbClr val="211D1E"/>
              </a:solidFill>
              <a:latin typeface="FSAlbert"/>
            </a:endParaRPr>
          </a:p>
          <a:p>
            <a:pPr marL="0" indent="0">
              <a:buFontTx/>
              <a:buNone/>
            </a:pPr>
            <a:r>
              <a:rPr lang="fr-FR" sz="1200" b="1" i="0" u="none" strike="noStrike" baseline="0" dirty="0">
                <a:solidFill>
                  <a:srgbClr val="00AEEF"/>
                </a:solidFill>
                <a:latin typeface="FSAlbert"/>
              </a:rPr>
              <a:t>d. </a:t>
            </a:r>
            <a:r>
              <a:rPr lang="fr-FR" sz="1200" b="0" i="0" u="none" strike="noStrike" baseline="0" dirty="0">
                <a:solidFill>
                  <a:srgbClr val="211D1E"/>
                </a:solidFill>
                <a:latin typeface="FSAlbert"/>
              </a:rPr>
              <a:t>Non ➜ On a déménagé hier. </a:t>
            </a:r>
            <a:r>
              <a:rPr lang="fr-FR" sz="1200" b="0" i="1" u="none" strike="noStrike" baseline="0" dirty="0">
                <a:solidFill>
                  <a:srgbClr val="211D1E"/>
                </a:solidFill>
                <a:latin typeface="FSAlbert"/>
              </a:rPr>
              <a:t>Aristobule a voulu écrire une phrase affirmative (absence du </a:t>
            </a:r>
            <a:r>
              <a:rPr lang="fr-FR" sz="1200" b="1" i="0" u="none" strike="noStrike" baseline="0" dirty="0">
                <a:solidFill>
                  <a:srgbClr val="211D1E"/>
                </a:solidFill>
                <a:latin typeface="FSAlbert"/>
              </a:rPr>
              <a:t>pas</a:t>
            </a:r>
            <a:r>
              <a:rPr lang="fr-FR" sz="1200" b="0" i="1" u="none" strike="noStrike" baseline="0" dirty="0">
                <a:solidFill>
                  <a:srgbClr val="211D1E"/>
                </a:solidFill>
                <a:latin typeface="FSAlbert"/>
              </a:rPr>
              <a:t>, pas de négation de quelque chose) mais comme il a entendu [</a:t>
            </a:r>
            <a:r>
              <a:rPr lang="fr-FR" sz="1200" b="0" i="1" u="none" strike="noStrike" baseline="0" dirty="0">
                <a:solidFill>
                  <a:srgbClr val="211D1E"/>
                </a:solidFill>
                <a:latin typeface="Times New Roman" panose="02020603050405020304" pitchFamily="18" charset="0"/>
              </a:rPr>
              <a:t>na</a:t>
            </a:r>
            <a:r>
              <a:rPr lang="fr-FR" sz="1200" b="0" i="1" u="none" strike="noStrike" baseline="0" dirty="0">
                <a:solidFill>
                  <a:srgbClr val="211D1E"/>
                </a:solidFill>
                <a:latin typeface="FSAlbert"/>
              </a:rPr>
              <a:t>], il a écrit </a:t>
            </a:r>
            <a:r>
              <a:rPr lang="fr-FR" sz="1200" b="1" i="0" u="none" strike="noStrike" baseline="0" dirty="0">
                <a:solidFill>
                  <a:srgbClr val="211D1E"/>
                </a:solidFill>
                <a:latin typeface="FSAlbert"/>
              </a:rPr>
              <a:t>n’a</a:t>
            </a:r>
            <a:r>
              <a:rPr lang="fr-FR" sz="1200" b="0" i="1" u="none" strike="noStrike" baseline="0" dirty="0">
                <a:solidFill>
                  <a:srgbClr val="211D1E"/>
                </a:solidFill>
                <a:latin typeface="FSAlbert"/>
              </a:rPr>
              <a:t>, ajoutant par là le premier mot de la négation alors qu’en fait il s’agit de la liaison entre </a:t>
            </a:r>
            <a:r>
              <a:rPr lang="fr-FR" sz="1200" b="1" i="0" u="none" strike="noStrike" baseline="0" dirty="0">
                <a:solidFill>
                  <a:srgbClr val="211D1E"/>
                </a:solidFill>
                <a:latin typeface="FSAlbert"/>
              </a:rPr>
              <a:t>on </a:t>
            </a:r>
            <a:r>
              <a:rPr lang="fr-FR" sz="1200" b="0" i="1" u="none" strike="noStrike" baseline="0" dirty="0">
                <a:solidFill>
                  <a:srgbClr val="211D1E"/>
                </a:solidFill>
                <a:latin typeface="FSAlbert"/>
              </a:rPr>
              <a:t>et </a:t>
            </a:r>
            <a:r>
              <a:rPr lang="fr-FR" sz="1200" b="1" i="0" u="none" strike="noStrike" baseline="0" dirty="0">
                <a:solidFill>
                  <a:srgbClr val="211D1E"/>
                </a:solidFill>
                <a:latin typeface="FSAlbert"/>
              </a:rPr>
              <a:t>a</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39</a:t>
            </a:fld>
            <a:endParaRPr lang="fr-FR"/>
          </a:p>
        </p:txBody>
      </p:sp>
    </p:spTree>
    <p:extLst>
      <p:ext uri="{BB962C8B-B14F-4D97-AF65-F5344CB8AC3E}">
        <p14:creationId xmlns:p14="http://schemas.microsoft.com/office/powerpoint/2010/main" val="410523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Comment peut-on les changer pour qu’elles ne disent plus des choses fausses ? »</a:t>
            </a:r>
          </a:p>
          <a:p>
            <a:r>
              <a:rPr lang="fr-FR" sz="1800" b="1" i="0" u="sng" strike="noStrike" baseline="0" dirty="0">
                <a:solidFill>
                  <a:srgbClr val="68BD44"/>
                </a:solidFill>
                <a:latin typeface="FSAlbert"/>
              </a:rPr>
              <a:t>Réponses probables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L’éléphant a quatre pattes. Deux et deux font quatre, etc. </a:t>
            </a:r>
          </a:p>
          <a:p>
            <a:endParaRPr lang="fr-FR" sz="1800" b="0" i="0" u="none" strike="noStrike" baseline="0" dirty="0">
              <a:solidFill>
                <a:srgbClr val="211D1E"/>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Là, vous changez les phrases en remplaçant des mots par d’autres : à la place de </a:t>
            </a:r>
            <a:r>
              <a:rPr lang="fr-FR" sz="1800" b="0" i="1" u="none" strike="noStrike" baseline="0" dirty="0">
                <a:solidFill>
                  <a:srgbClr val="00AEEF"/>
                </a:solidFill>
                <a:latin typeface="FSAlbert"/>
              </a:rPr>
              <a:t>cinq</a:t>
            </a:r>
            <a:r>
              <a:rPr lang="fr-FR" sz="1800" b="0" i="0" u="none" strike="noStrike" baseline="0" dirty="0">
                <a:solidFill>
                  <a:srgbClr val="00AEEF"/>
                </a:solidFill>
                <a:latin typeface="FSAlbert"/>
              </a:rPr>
              <a:t>, vous dites </a:t>
            </a:r>
            <a:r>
              <a:rPr lang="fr-FR" sz="1800" b="0" i="1" u="none" strike="noStrike" baseline="0" dirty="0">
                <a:solidFill>
                  <a:srgbClr val="00AEEF"/>
                </a:solidFill>
                <a:latin typeface="FSAlbert"/>
              </a:rPr>
              <a:t>quatre</a:t>
            </a:r>
            <a:r>
              <a:rPr lang="fr-FR" sz="1800" b="0" i="0" u="none" strike="noStrike" baseline="0" dirty="0">
                <a:solidFill>
                  <a:srgbClr val="00AEEF"/>
                </a:solidFill>
                <a:latin typeface="FSAlbert"/>
              </a:rPr>
              <a:t>, à la place de </a:t>
            </a:r>
            <a:r>
              <a:rPr lang="fr-FR" sz="1800" b="0" i="1" u="none" strike="noStrike" baseline="0" dirty="0">
                <a:solidFill>
                  <a:srgbClr val="00AEEF"/>
                </a:solidFill>
                <a:latin typeface="FSAlbert"/>
              </a:rPr>
              <a:t>chaude</a:t>
            </a:r>
            <a:r>
              <a:rPr lang="fr-FR" sz="1800" b="0" i="0" u="none" strike="noStrike" baseline="0" dirty="0">
                <a:solidFill>
                  <a:srgbClr val="00AEEF"/>
                </a:solidFill>
                <a:latin typeface="FSAlbert"/>
              </a:rPr>
              <a:t>, vous dites </a:t>
            </a:r>
            <a:r>
              <a:rPr lang="fr-FR" sz="1800" b="0" i="1" u="none" strike="noStrike" baseline="0" dirty="0">
                <a:solidFill>
                  <a:srgbClr val="00AEEF"/>
                </a:solidFill>
                <a:latin typeface="FSAlbert"/>
              </a:rPr>
              <a:t>froide</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4</a:t>
            </a:fld>
            <a:endParaRPr lang="fr-FR"/>
          </a:p>
        </p:txBody>
      </p:sp>
    </p:spTree>
    <p:extLst>
      <p:ext uri="{BB962C8B-B14F-4D97-AF65-F5344CB8AC3E}">
        <p14:creationId xmlns:p14="http://schemas.microsoft.com/office/powerpoint/2010/main" val="2482681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r>
              <a:rPr lang="fr-FR" sz="1800" b="0" i="0" u="none" strike="noStrike" baseline="0" dirty="0">
                <a:solidFill>
                  <a:srgbClr val="211D1E"/>
                </a:solidFill>
                <a:latin typeface="FSAlbert"/>
              </a:rPr>
              <a:t>On écrit </a:t>
            </a:r>
            <a:r>
              <a:rPr lang="fr-FR" sz="1800" b="1" i="0" u="none" strike="noStrike" baseline="0" dirty="0">
                <a:solidFill>
                  <a:srgbClr val="211D1E"/>
                </a:solidFill>
                <a:latin typeface="FSAlbert"/>
              </a:rPr>
              <a:t>n’ </a:t>
            </a:r>
            <a:r>
              <a:rPr lang="fr-FR" sz="1800" b="0" i="0" u="none" strike="noStrike" baseline="0" dirty="0">
                <a:solidFill>
                  <a:srgbClr val="211D1E"/>
                </a:solidFill>
                <a:latin typeface="FSAlbert"/>
              </a:rPr>
              <a:t>parce que c’est une phrase négative.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C’est une phrase à la forme négative (présence de </a:t>
            </a:r>
            <a:r>
              <a:rPr lang="fr-FR" sz="1800" b="1" i="0" u="none" strike="noStrike" baseline="0" dirty="0">
                <a:solidFill>
                  <a:srgbClr val="211D1E"/>
                </a:solidFill>
                <a:latin typeface="FSAlbert"/>
              </a:rPr>
              <a:t>plus</a:t>
            </a:r>
            <a:r>
              <a:rPr lang="fr-FR" sz="1800" b="0" i="1" u="none" strike="noStrike" baseline="0" dirty="0">
                <a:solidFill>
                  <a:srgbClr val="211D1E"/>
                </a:solidFill>
                <a:latin typeface="FSAlbert"/>
              </a:rPr>
              <a:t>, négation de quelque chose). Le premier mot de la négation est </a:t>
            </a:r>
            <a:r>
              <a:rPr lang="fr-FR" sz="1800" b="1" i="0" u="none" strike="noStrike" baseline="0" dirty="0">
                <a:solidFill>
                  <a:srgbClr val="211D1E"/>
                </a:solidFill>
                <a:latin typeface="FSAlbert"/>
              </a:rPr>
              <a:t>ne</a:t>
            </a:r>
            <a:r>
              <a:rPr lang="fr-FR" sz="1800" b="0" i="1" u="none" strike="noStrike" baseline="0" dirty="0">
                <a:solidFill>
                  <a:srgbClr val="211D1E"/>
                </a:solidFill>
                <a:latin typeface="FSAlbert"/>
              </a:rPr>
              <a:t>. Ici, </a:t>
            </a:r>
            <a:r>
              <a:rPr lang="fr-FR" sz="1800" b="1" i="0" u="none" strike="noStrike" baseline="0" dirty="0">
                <a:solidFill>
                  <a:srgbClr val="211D1E"/>
                </a:solidFill>
                <a:latin typeface="FSAlbert"/>
              </a:rPr>
              <a:t>ne + a </a:t>
            </a:r>
            <a:r>
              <a:rPr lang="fr-FR" sz="1800" b="0" i="1" u="none" strike="noStrike" baseline="0" dirty="0">
                <a:solidFill>
                  <a:srgbClr val="211D1E"/>
                </a:solidFill>
                <a:latin typeface="FSAlbert"/>
              </a:rPr>
              <a:t>donne </a:t>
            </a:r>
            <a:r>
              <a:rPr lang="fr-FR" sz="1800" b="1" i="0" u="none" strike="noStrike" baseline="0" dirty="0">
                <a:solidFill>
                  <a:srgbClr val="211D1E"/>
                </a:solidFill>
                <a:latin typeface="FSAlbert"/>
              </a:rPr>
              <a:t>n’a</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40</a:t>
            </a:fld>
            <a:endParaRPr lang="fr-FR"/>
          </a:p>
        </p:txBody>
      </p:sp>
    </p:spTree>
    <p:extLst>
      <p:ext uri="{BB962C8B-B14F-4D97-AF65-F5344CB8AC3E}">
        <p14:creationId xmlns:p14="http://schemas.microsoft.com/office/powerpoint/2010/main" val="627758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r>
              <a:rPr lang="fr-FR" sz="1200" b="0" i="0" u="none" strike="noStrike" baseline="0" dirty="0">
                <a:solidFill>
                  <a:srgbClr val="211D1E"/>
                </a:solidFill>
                <a:latin typeface="FSAlbert"/>
              </a:rPr>
              <a:t>On écrit </a:t>
            </a:r>
            <a:r>
              <a:rPr lang="fr-FR" sz="1200" b="1" i="0" u="none" strike="noStrike" baseline="0" dirty="0">
                <a:solidFill>
                  <a:srgbClr val="211D1E"/>
                </a:solidFill>
                <a:latin typeface="FSAlbert"/>
              </a:rPr>
              <a:t>n’ </a:t>
            </a:r>
            <a:r>
              <a:rPr lang="fr-FR" sz="1200" b="0" i="0" u="none" strike="noStrike" baseline="0" dirty="0">
                <a:solidFill>
                  <a:srgbClr val="211D1E"/>
                </a:solidFill>
                <a:latin typeface="FSAlbert"/>
              </a:rPr>
              <a:t>parce que c’est une phrase négative.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C’est une phrase à la forme négative (présence de </a:t>
            </a:r>
            <a:r>
              <a:rPr lang="fr-FR" sz="1200" b="1" i="0" u="none" strike="noStrike" baseline="0" dirty="0">
                <a:solidFill>
                  <a:srgbClr val="211D1E"/>
                </a:solidFill>
                <a:latin typeface="FSAlbert"/>
              </a:rPr>
              <a:t>plus</a:t>
            </a:r>
            <a:r>
              <a:rPr lang="fr-FR" sz="1200" b="0" i="1" u="none" strike="noStrike" baseline="0" dirty="0">
                <a:solidFill>
                  <a:srgbClr val="211D1E"/>
                </a:solidFill>
                <a:latin typeface="FSAlbert"/>
              </a:rPr>
              <a:t>, négation de quelque chose). Le premier mot de la négation est </a:t>
            </a:r>
            <a:r>
              <a:rPr lang="fr-FR" sz="1200" b="1" i="0" u="none" strike="noStrike" baseline="0" dirty="0">
                <a:solidFill>
                  <a:srgbClr val="211D1E"/>
                </a:solidFill>
                <a:latin typeface="FSAlbert"/>
              </a:rPr>
              <a:t>ne</a:t>
            </a:r>
            <a:r>
              <a:rPr lang="fr-FR" sz="1200" b="0" i="1" u="none" strike="noStrike" baseline="0" dirty="0">
                <a:solidFill>
                  <a:srgbClr val="211D1E"/>
                </a:solidFill>
                <a:latin typeface="FSAlbert"/>
              </a:rPr>
              <a:t>. Ici, </a:t>
            </a:r>
            <a:r>
              <a:rPr lang="fr-FR" sz="1200" b="1" i="0" u="none" strike="noStrike" baseline="0" dirty="0">
                <a:solidFill>
                  <a:srgbClr val="211D1E"/>
                </a:solidFill>
                <a:latin typeface="FSAlbert"/>
              </a:rPr>
              <a:t>ne + a </a:t>
            </a:r>
            <a:r>
              <a:rPr lang="fr-FR" sz="1200" b="0" i="1" u="none" strike="noStrike" baseline="0" dirty="0">
                <a:solidFill>
                  <a:srgbClr val="211D1E"/>
                </a:solidFill>
                <a:latin typeface="FSAlbert"/>
              </a:rPr>
              <a:t>donne </a:t>
            </a:r>
            <a:r>
              <a:rPr lang="fr-FR" sz="1200" b="1" i="0" u="none" strike="noStrike" baseline="0" dirty="0">
                <a:solidFill>
                  <a:srgbClr val="211D1E"/>
                </a:solidFill>
                <a:latin typeface="FSAlbert"/>
              </a:rPr>
              <a:t>n’a</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41</a:t>
            </a:fld>
            <a:endParaRPr lang="fr-FR"/>
          </a:p>
        </p:txBody>
      </p:sp>
    </p:spTree>
    <p:extLst>
      <p:ext uri="{BB962C8B-B14F-4D97-AF65-F5344CB8AC3E}">
        <p14:creationId xmlns:p14="http://schemas.microsoft.com/office/powerpoint/2010/main" val="3350602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Dictée</a:t>
            </a:r>
          </a:p>
          <a:p>
            <a:r>
              <a:rPr lang="fr-FR" sz="1800" b="0" i="0" u="none" strike="noStrike" baseline="0" dirty="0">
                <a:solidFill>
                  <a:srgbClr val="211D1E"/>
                </a:solidFill>
                <a:latin typeface="FSAlbert"/>
              </a:rPr>
              <a:t>La lune n’a pas brillé cette nuit.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42</a:t>
            </a:fld>
            <a:endParaRPr lang="fr-FR"/>
          </a:p>
        </p:txBody>
      </p:sp>
    </p:spTree>
    <p:extLst>
      <p:ext uri="{BB962C8B-B14F-4D97-AF65-F5344CB8AC3E}">
        <p14:creationId xmlns:p14="http://schemas.microsoft.com/office/powerpoint/2010/main" val="3587629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Dictée</a:t>
            </a:r>
          </a:p>
          <a:p>
            <a:r>
              <a:rPr lang="fr-FR" sz="1200" b="0" i="0" u="none" strike="noStrike" baseline="0" dirty="0">
                <a:solidFill>
                  <a:srgbClr val="211D1E"/>
                </a:solidFill>
                <a:latin typeface="FSAlbert"/>
              </a:rPr>
              <a:t>La lune n’a pas brillé cette nuit.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43</a:t>
            </a:fld>
            <a:endParaRPr lang="fr-FR"/>
          </a:p>
        </p:txBody>
      </p:sp>
    </p:spTree>
    <p:extLst>
      <p:ext uri="{BB962C8B-B14F-4D97-AF65-F5344CB8AC3E}">
        <p14:creationId xmlns:p14="http://schemas.microsoft.com/office/powerpoint/2010/main" val="351759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Essayez à nouveau, mais sans remplacer les mots par d’autres. Il doit toujours être question d’éléphant et de cinq pattes… On peut ajouter des mots, mais le moins de mots possible. »</a:t>
            </a:r>
          </a:p>
          <a:p>
            <a:r>
              <a:rPr lang="fr-FR" sz="1800" b="1" i="0" u="sng" strike="noStrike" baseline="0" dirty="0">
                <a:solidFill>
                  <a:srgbClr val="68BD44"/>
                </a:solidFill>
                <a:latin typeface="FSAlbert"/>
              </a:rPr>
              <a:t>Réponses probables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1" u="none" strike="noStrike" baseline="0" dirty="0">
                <a:solidFill>
                  <a:srgbClr val="211D1E"/>
                </a:solidFill>
                <a:latin typeface="FSAlbert"/>
              </a:rPr>
              <a:t>Les élèves donnent les phrases à la forme négative mais avec seulement le deuxième terme de la négation (…</a:t>
            </a:r>
            <a:r>
              <a:rPr lang="fr-FR" sz="1800" b="1" i="0" u="none" strike="noStrike" baseline="0" dirty="0">
                <a:solidFill>
                  <a:srgbClr val="211D1E"/>
                </a:solidFill>
                <a:latin typeface="FSAlbert"/>
              </a:rPr>
              <a:t>pas </a:t>
            </a:r>
            <a:r>
              <a:rPr lang="fr-FR" sz="1800" b="0" i="1" u="none" strike="noStrike" baseline="0" dirty="0">
                <a:solidFill>
                  <a:srgbClr val="211D1E"/>
                </a:solidFill>
                <a:latin typeface="FSAlbert"/>
              </a:rPr>
              <a:t>ou …</a:t>
            </a:r>
            <a:r>
              <a:rPr lang="fr-FR" sz="1800" b="1" i="0" u="none" strike="noStrike" baseline="0" dirty="0">
                <a:solidFill>
                  <a:srgbClr val="211D1E"/>
                </a:solidFill>
                <a:latin typeface="FSAlbert"/>
              </a:rPr>
              <a:t>plus</a:t>
            </a:r>
            <a:r>
              <a:rPr lang="fr-FR" sz="1800" b="0" i="1" u="none" strike="noStrike" baseline="0" dirty="0">
                <a:solidFill>
                  <a:srgbClr val="211D1E"/>
                </a:solidFill>
                <a:latin typeface="FSAlbert"/>
              </a:rPr>
              <a:t>).</a:t>
            </a:r>
            <a:endParaRPr lang="fr-FR" sz="1800" b="0" i="0" u="none" strike="noStrike" baseline="0" dirty="0">
              <a:solidFill>
                <a:srgbClr val="00AEEF"/>
              </a:solidFill>
              <a:latin typeface="FSAlbert"/>
            </a:endParaRPr>
          </a:p>
          <a:p>
            <a:endParaRPr lang="fr-FR" sz="1800" b="0" i="0" u="none" strike="noStrike" baseline="0" dirty="0">
              <a:solidFill>
                <a:srgbClr val="00AEEF"/>
              </a:solidFill>
              <a:latin typeface="FSAlbert"/>
            </a:endParaRPr>
          </a:p>
          <a:p>
            <a:pPr algn="l"/>
            <a:r>
              <a:rPr lang="fr-FR" sz="1800" b="1" i="1" u="none" strike="noStrike" baseline="0" dirty="0">
                <a:solidFill>
                  <a:srgbClr val="00AEEF"/>
                </a:solidFill>
                <a:latin typeface="FSAlbert"/>
              </a:rPr>
              <a:t>Différenciation </a:t>
            </a:r>
            <a:r>
              <a:rPr lang="fr-FR" sz="1800" b="0" i="1" u="none" strike="noStrike" baseline="0" dirty="0">
                <a:solidFill>
                  <a:srgbClr val="00AEEF"/>
                </a:solidFill>
                <a:latin typeface="FSAlbert"/>
              </a:rPr>
              <a:t>: </a:t>
            </a:r>
            <a:r>
              <a:rPr lang="fr-FR" sz="1800" b="0" i="1" u="none" strike="noStrike" baseline="0" dirty="0">
                <a:solidFill>
                  <a:srgbClr val="211D1E"/>
                </a:solidFill>
                <a:latin typeface="FSAlbert"/>
              </a:rPr>
              <a:t>Dans les classes moins habiles, compléter la consigne : « Essayez de dire que ce N’est PAS vrai. »</a:t>
            </a:r>
          </a:p>
          <a:p>
            <a:pPr algn="l"/>
            <a:endParaRPr lang="fr-FR" b="1" i="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5</a:t>
            </a:fld>
            <a:endParaRPr lang="fr-FR"/>
          </a:p>
        </p:txBody>
      </p:sp>
    </p:spTree>
    <p:extLst>
      <p:ext uri="{BB962C8B-B14F-4D97-AF65-F5344CB8AC3E}">
        <p14:creationId xmlns:p14="http://schemas.microsoft.com/office/powerpoint/2010/main" val="180889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Avec un langage savant on appelle les phrases de droite des phrases </a:t>
            </a:r>
            <a:r>
              <a:rPr lang="fr-FR" sz="1800" b="1" i="0" u="none" strike="noStrike" baseline="0" dirty="0">
                <a:solidFill>
                  <a:srgbClr val="00AEEF"/>
                </a:solidFill>
                <a:latin typeface="FSAlbert"/>
              </a:rPr>
              <a:t>négatives</a:t>
            </a:r>
            <a:r>
              <a:rPr lang="fr-FR" sz="1800" b="0" i="0" u="none" strike="noStrike" baseline="0" dirty="0">
                <a:solidFill>
                  <a:srgbClr val="00AEEF"/>
                </a:solidFill>
                <a:latin typeface="FSAlbert"/>
              </a:rPr>
              <a:t>. On dit qu’on utilise une </a:t>
            </a:r>
            <a:r>
              <a:rPr lang="fr-FR" sz="1800" b="1" i="0" u="none" strike="noStrike" baseline="0" dirty="0">
                <a:solidFill>
                  <a:srgbClr val="00AEEF"/>
                </a:solidFill>
                <a:latin typeface="FSAlbert"/>
              </a:rPr>
              <a:t>négation </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ne … pas </a:t>
            </a:r>
            <a:r>
              <a:rPr lang="fr-FR" sz="1800" b="0" i="0" u="none" strike="noStrike" baseline="0" dirty="0">
                <a:solidFill>
                  <a:srgbClr val="00AEEF"/>
                </a:solidFill>
                <a:latin typeface="FSAlbert"/>
              </a:rPr>
              <a:t>ou </a:t>
            </a:r>
            <a:r>
              <a:rPr lang="fr-FR" sz="1800" b="0" i="1" u="none" strike="noStrike" baseline="0" dirty="0">
                <a:solidFill>
                  <a:srgbClr val="00AEEF"/>
                </a:solidFill>
                <a:latin typeface="FSAlbert"/>
              </a:rPr>
              <a:t>ne … plus</a:t>
            </a:r>
            <a:r>
              <a:rPr lang="fr-FR" sz="1800" b="0" i="0" u="none" strike="noStrike" baseline="0" dirty="0">
                <a:solidFill>
                  <a:srgbClr val="00AEEF"/>
                </a:solidFill>
                <a:latin typeface="FSAlbert"/>
              </a:rPr>
              <a:t>. D’ailleurs, on entend le </a:t>
            </a:r>
            <a:r>
              <a:rPr lang="fr-FR" sz="1800" b="1" i="0" u="none" strike="noStrike" baseline="0" dirty="0">
                <a:solidFill>
                  <a:srgbClr val="00AEEF"/>
                </a:solidFill>
                <a:latin typeface="FSAlbert"/>
              </a:rPr>
              <a:t>[</a:t>
            </a:r>
            <a:r>
              <a:rPr lang="fr-FR" sz="1800" b="1" i="1" u="none" strike="noStrike" baseline="0" dirty="0">
                <a:solidFill>
                  <a:srgbClr val="00AEEF"/>
                </a:solidFill>
                <a:latin typeface="Times New Roman" panose="02020603050405020304" pitchFamily="18" charset="0"/>
              </a:rPr>
              <a:t>n</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de </a:t>
            </a:r>
            <a:r>
              <a:rPr lang="fr-FR" sz="1800" b="1" i="0" u="none" strike="noStrike" baseline="0" dirty="0">
                <a:solidFill>
                  <a:srgbClr val="00AEEF"/>
                </a:solidFill>
                <a:latin typeface="FSAlbert"/>
              </a:rPr>
              <a:t>ne </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pas </a:t>
            </a:r>
            <a:r>
              <a:rPr lang="fr-FR" sz="1800" b="0" i="0" u="none" strike="noStrike" baseline="0" dirty="0">
                <a:solidFill>
                  <a:srgbClr val="00AEEF"/>
                </a:solidFill>
                <a:latin typeface="FSAlbert"/>
              </a:rPr>
              <a:t>dans </a:t>
            </a:r>
            <a:r>
              <a:rPr lang="fr-FR" sz="1800" b="1" i="1" u="none" strike="noStrike" baseline="0" dirty="0">
                <a:solidFill>
                  <a:srgbClr val="00AEEF"/>
                </a:solidFill>
                <a:latin typeface="FSAlbert"/>
              </a:rPr>
              <a:t>n</a:t>
            </a:r>
            <a:r>
              <a:rPr lang="fr-FR" sz="1800" b="0" i="1" u="none" strike="noStrike" baseline="0" dirty="0">
                <a:solidFill>
                  <a:srgbClr val="00AEEF"/>
                </a:solidFill>
                <a:latin typeface="FSAlbert"/>
              </a:rPr>
              <a:t>égative </a:t>
            </a:r>
            <a:r>
              <a:rPr lang="fr-FR" sz="1800" b="0" i="0" u="none" strike="noStrike" baseline="0" dirty="0">
                <a:solidFill>
                  <a:srgbClr val="00AEEF"/>
                </a:solidFill>
                <a:latin typeface="FSAlbert"/>
              </a:rPr>
              <a:t>ou </a:t>
            </a:r>
            <a:r>
              <a:rPr lang="fr-FR" sz="1800" b="1" i="1" u="none" strike="noStrike" baseline="0" dirty="0">
                <a:solidFill>
                  <a:srgbClr val="00AEEF"/>
                </a:solidFill>
                <a:latin typeface="FSAlbert"/>
              </a:rPr>
              <a:t>n</a:t>
            </a:r>
            <a:r>
              <a:rPr lang="fr-FR" sz="1800" b="0" i="1" u="none" strike="noStrike" baseline="0" dirty="0">
                <a:solidFill>
                  <a:srgbClr val="00AEEF"/>
                </a:solidFill>
                <a:latin typeface="FSAlbert"/>
              </a:rPr>
              <a:t>égation</a:t>
            </a:r>
            <a:r>
              <a:rPr lang="fr-FR" sz="1800" b="0" i="0" u="none" strike="noStrike" baseline="0" dirty="0">
                <a:solidFill>
                  <a:srgbClr val="00AEEF"/>
                </a:solidFill>
                <a:latin typeface="FSAlbert"/>
              </a:rPr>
              <a:t>. Et c’est aussi le même </a:t>
            </a:r>
            <a:r>
              <a:rPr lang="fr-FR" sz="1800" b="1" i="0" u="none" strike="noStrike" baseline="0" dirty="0">
                <a:solidFill>
                  <a:srgbClr val="00AEEF"/>
                </a:solidFill>
                <a:latin typeface="FSAlbert"/>
              </a:rPr>
              <a:t>[</a:t>
            </a:r>
            <a:r>
              <a:rPr lang="fr-FR" sz="1800" b="1" i="1" u="none" strike="noStrike" baseline="0" dirty="0">
                <a:solidFill>
                  <a:srgbClr val="00AEEF"/>
                </a:solidFill>
                <a:latin typeface="Times New Roman" panose="02020603050405020304" pitchFamily="18" charset="0"/>
              </a:rPr>
              <a:t>n</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dans le mot </a:t>
            </a:r>
            <a:r>
              <a:rPr lang="fr-FR" sz="1800" b="1" i="1" u="none" strike="noStrike" baseline="0" dirty="0">
                <a:solidFill>
                  <a:srgbClr val="00AEEF"/>
                </a:solidFill>
                <a:latin typeface="FSAlbert"/>
              </a:rPr>
              <a:t>n</a:t>
            </a:r>
            <a:r>
              <a:rPr lang="fr-FR" sz="1800" b="0" i="1" u="none" strike="noStrike" baseline="0" dirty="0">
                <a:solidFill>
                  <a:srgbClr val="00AEEF"/>
                </a:solidFill>
                <a:latin typeface="FSAlbert"/>
              </a:rPr>
              <a:t>on</a:t>
            </a:r>
            <a:r>
              <a:rPr lang="fr-FR" sz="1800" b="0" i="0" u="none" strike="noStrike" baseline="0" dirty="0">
                <a:solidFill>
                  <a:srgbClr val="00AEEF"/>
                </a:solidFill>
                <a:latin typeface="FSAlbert"/>
              </a:rPr>
              <a:t>. </a:t>
            </a:r>
          </a:p>
          <a:p>
            <a:r>
              <a:rPr lang="fr-FR" sz="1800" b="0" i="0" u="none" strike="noStrike" baseline="0" dirty="0">
                <a:solidFill>
                  <a:srgbClr val="00AEEF"/>
                </a:solidFill>
                <a:latin typeface="FSAlbert"/>
              </a:rPr>
              <a:t>Dans la première colonne, on dit que les phrases sont </a:t>
            </a:r>
            <a:r>
              <a:rPr lang="fr-FR" sz="1800" b="1" i="0" u="none" strike="noStrike" baseline="0" dirty="0">
                <a:solidFill>
                  <a:srgbClr val="00AEEF"/>
                </a:solidFill>
                <a:latin typeface="FSAlbert"/>
              </a:rPr>
              <a:t>affirmatives, </a:t>
            </a:r>
            <a:r>
              <a:rPr lang="fr-FR" sz="1800" b="0" i="0" u="none" strike="noStrike" baseline="0" dirty="0">
                <a:solidFill>
                  <a:srgbClr val="00AEEF"/>
                </a:solidFill>
                <a:latin typeface="FSAlbert"/>
              </a:rPr>
              <a:t>car elles ne sont pas négatives. "Affirmer" quelque chose, c’est dire qu’elle est vraie. Et "</a:t>
            </a:r>
            <a:r>
              <a:rPr lang="fr-FR" sz="1800" b="1" i="0" u="none" strike="noStrike" baseline="0" dirty="0">
                <a:solidFill>
                  <a:srgbClr val="00AEEF"/>
                </a:solidFill>
                <a:latin typeface="FSAlbert"/>
              </a:rPr>
              <a:t>n</a:t>
            </a:r>
            <a:r>
              <a:rPr lang="fr-FR" sz="1800" b="0" i="0" u="none" strike="noStrike" baseline="0" dirty="0">
                <a:solidFill>
                  <a:srgbClr val="00AEEF"/>
                </a:solidFill>
                <a:latin typeface="FSAlbert"/>
              </a:rPr>
              <a:t>ier" quelque chose, c’est dire qu’elle n’est pas vraie. » </a:t>
            </a:r>
            <a:endParaRPr lang="fr-FR" b="1" i="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6</a:t>
            </a:fld>
            <a:endParaRPr lang="fr-FR"/>
          </a:p>
        </p:txBody>
      </p:sp>
    </p:spTree>
    <p:extLst>
      <p:ext uri="{BB962C8B-B14F-4D97-AF65-F5344CB8AC3E}">
        <p14:creationId xmlns:p14="http://schemas.microsoft.com/office/powerpoint/2010/main" val="423369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Est-ce que ce sont les mêmes mots qu’on a ajoutés dans toutes les phrases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On a ajouté partout </a:t>
            </a:r>
            <a:r>
              <a:rPr lang="fr-FR" sz="1800" b="1" i="0" u="none" strike="noStrike" baseline="0" dirty="0">
                <a:solidFill>
                  <a:srgbClr val="211D1E"/>
                </a:solidFill>
                <a:latin typeface="FSAlbert"/>
              </a:rPr>
              <a:t>ne… pas</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sauf à la dernière phrase où on a ajouté </a:t>
            </a:r>
            <a:r>
              <a:rPr lang="fr-FR" sz="1800" b="1" i="0" u="none" strike="noStrike" baseline="0" dirty="0">
                <a:solidFill>
                  <a:srgbClr val="211D1E"/>
                </a:solidFill>
                <a:latin typeface="FSAlbert"/>
              </a:rPr>
              <a:t>ne… plus…</a:t>
            </a:r>
          </a:p>
          <a:p>
            <a:endParaRPr lang="fr-FR" sz="1800" b="1" i="0" u="none" strike="noStrike" baseline="0" dirty="0">
              <a:solidFill>
                <a:srgbClr val="211D1E"/>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Il y a plusieurs sortes de négations. Cette année, nous voyons ces deux-là mais il y en a d’autres que vous verrez dans les prochaines années. Mais dans les négations, on retrouve le petit mot </a:t>
            </a:r>
            <a:r>
              <a:rPr lang="fr-FR" sz="1800" b="1" i="0" u="none" strike="noStrike" baseline="0" dirty="0">
                <a:solidFill>
                  <a:srgbClr val="00AEEF"/>
                </a:solidFill>
                <a:latin typeface="FSAlbert"/>
              </a:rPr>
              <a:t>ne </a:t>
            </a:r>
            <a:r>
              <a:rPr lang="fr-FR" sz="1800" b="0" i="0" u="none" strike="noStrike" baseline="0" dirty="0">
                <a:solidFill>
                  <a:srgbClr val="00AEEF"/>
                </a:solidFill>
                <a:latin typeface="FSAlbert"/>
              </a:rPr>
              <a:t>qu’on ne dit pas souvent à l’oral mais qu’il faut écrire. »</a:t>
            </a:r>
            <a:endParaRPr lang="fr-FR" b="1" i="1"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7</a:t>
            </a:fld>
            <a:endParaRPr lang="fr-FR"/>
          </a:p>
        </p:txBody>
      </p:sp>
    </p:spTree>
    <p:extLst>
      <p:ext uri="{BB962C8B-B14F-4D97-AF65-F5344CB8AC3E}">
        <p14:creationId xmlns:p14="http://schemas.microsoft.com/office/powerpoint/2010/main" val="315733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 </a:t>
            </a:r>
            <a:r>
              <a:rPr lang="fr-FR" b="1" i="0" dirty="0"/>
              <a:t>Bien placer les mots </a:t>
            </a:r>
            <a:r>
              <a:rPr lang="fr-FR" b="1" i="1" dirty="0"/>
              <a:t>ne… pas</a:t>
            </a:r>
            <a:r>
              <a:rPr lang="fr-FR" b="1" i="0" dirty="0"/>
              <a:t> autour du verbe</a:t>
            </a:r>
          </a:p>
          <a:p>
            <a:endParaRPr lang="fr-FR" b="1" i="0" dirty="0"/>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les phrases négatives </a:t>
            </a:r>
            <a:r>
              <a:rPr lang="fr-FR" sz="1800" b="0" i="1" u="none" strike="noStrike" baseline="0" dirty="0">
                <a:solidFill>
                  <a:srgbClr val="211D1E"/>
                </a:solidFill>
                <a:latin typeface="FSAlbert"/>
              </a:rPr>
              <a:t>(cf. Fichier photocopiable ) </a:t>
            </a:r>
            <a:r>
              <a:rPr lang="fr-FR" sz="1800" b="0" i="0" u="none" strike="noStrike" baseline="0" dirty="0">
                <a:solidFill>
                  <a:srgbClr val="211D1E"/>
                </a:solidFill>
                <a:latin typeface="FSAlbert"/>
              </a:rPr>
              <a:t>et </a:t>
            </a:r>
            <a:r>
              <a:rPr lang="fr-FR" sz="1800" b="1" i="0" u="none" strike="noStrike" baseline="0" dirty="0">
                <a:solidFill>
                  <a:srgbClr val="211D1E"/>
                </a:solidFill>
                <a:latin typeface="FSAlbert"/>
              </a:rPr>
              <a:t>donner </a:t>
            </a:r>
            <a:r>
              <a:rPr lang="fr-FR" sz="1800" b="0" i="0" u="none" strike="noStrike" baseline="0" dirty="0">
                <a:solidFill>
                  <a:srgbClr val="211D1E"/>
                </a:solidFill>
                <a:latin typeface="FSAlbert"/>
              </a:rPr>
              <a:t>la consigne : </a:t>
            </a:r>
          </a:p>
          <a:p>
            <a:r>
              <a:rPr lang="fr-FR" sz="1800" b="0" i="0" u="none" strike="noStrike" baseline="0" dirty="0">
                <a:solidFill>
                  <a:srgbClr val="00AEEF"/>
                </a:solidFill>
                <a:latin typeface="FSAlbert"/>
              </a:rPr>
              <a:t>« Trouvez les briques de la phrase : mettez deux traits entre les briques. Soulignez </a:t>
            </a:r>
            <a:r>
              <a:rPr lang="fr-FR" sz="1800" b="1" i="0" u="none" strike="noStrike" baseline="0" dirty="0">
                <a:solidFill>
                  <a:srgbClr val="00AEEF"/>
                </a:solidFill>
                <a:latin typeface="FSAlbert"/>
              </a:rPr>
              <a:t>en vert </a:t>
            </a:r>
            <a:r>
              <a:rPr lang="fr-FR" sz="1800" b="0" i="0" u="none" strike="noStrike" baseline="0" dirty="0">
                <a:solidFill>
                  <a:srgbClr val="00AEEF"/>
                </a:solidFill>
                <a:latin typeface="FSAlbert"/>
              </a:rPr>
              <a:t>la brique-sujet et </a:t>
            </a:r>
            <a:r>
              <a:rPr lang="fr-FR" sz="1800" b="1" i="0" u="none" strike="noStrike" baseline="0" dirty="0">
                <a:solidFill>
                  <a:srgbClr val="00AEEF"/>
                </a:solidFill>
                <a:latin typeface="FSAlbert"/>
              </a:rPr>
              <a:t>en rouge </a:t>
            </a:r>
            <a:r>
              <a:rPr lang="fr-FR" sz="1800" b="0" i="0" u="none" strike="noStrike" baseline="0" dirty="0">
                <a:solidFill>
                  <a:srgbClr val="00AEEF"/>
                </a:solidFill>
                <a:latin typeface="FSAlbert"/>
              </a:rPr>
              <a:t>la brique du verbe. »</a:t>
            </a:r>
          </a:p>
          <a:p>
            <a:endParaRPr lang="fr-FR" b="0"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8</a:t>
            </a:fld>
            <a:endParaRPr lang="fr-FR"/>
          </a:p>
        </p:txBody>
      </p:sp>
    </p:spTree>
    <p:extLst>
      <p:ext uri="{BB962C8B-B14F-4D97-AF65-F5344CB8AC3E}">
        <p14:creationId xmlns:p14="http://schemas.microsoft.com/office/powerpoint/2010/main" val="233467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211D1E"/>
                </a:solidFill>
                <a:latin typeface="FSAlbert"/>
              </a:rPr>
              <a:t>Il est probable que les élèves hésitent sur la limite entre la brique-sujet et la brique du verbe. </a:t>
            </a:r>
          </a:p>
          <a:p>
            <a:r>
              <a:rPr lang="fr-FR" sz="1800" b="0" i="0" u="none" strike="noStrike" baseline="0" dirty="0">
                <a:solidFill>
                  <a:srgbClr val="211D1E"/>
                </a:solidFill>
                <a:latin typeface="FSAlbert"/>
              </a:rPr>
              <a:t>Qu’ils hésitent ou non,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alors : </a:t>
            </a:r>
            <a:r>
              <a:rPr lang="fr-FR" sz="1800" b="0" i="0" u="none" strike="noStrike" baseline="0" dirty="0">
                <a:solidFill>
                  <a:srgbClr val="00AEEF"/>
                </a:solidFill>
                <a:latin typeface="FSAlbert"/>
              </a:rPr>
              <a:t>« Pourquoi peut-on hésiter ? Par quoi commence la brique du verbe ? »</a:t>
            </a:r>
          </a:p>
          <a:p>
            <a:endParaRPr lang="fr-FR" sz="1800" b="0" i="0" u="none" strike="noStrike" baseline="0" dirty="0">
              <a:solidFill>
                <a:srgbClr val="00AEEF"/>
              </a:solidFill>
              <a:latin typeface="FSAlbert"/>
            </a:endParaRP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On ne sait pas s’il faut couper avant le </a:t>
            </a:r>
            <a:r>
              <a:rPr lang="fr-FR" sz="1800" b="1" i="0" u="none" strike="noStrike" baseline="0" dirty="0">
                <a:solidFill>
                  <a:srgbClr val="211D1E"/>
                </a:solidFill>
                <a:latin typeface="FSAlbert"/>
              </a:rPr>
              <a:t>ne </a:t>
            </a:r>
            <a:r>
              <a:rPr lang="fr-FR" sz="1800" b="0" i="0" u="none" strike="noStrike" baseline="0" dirty="0">
                <a:solidFill>
                  <a:srgbClr val="211D1E"/>
                </a:solidFill>
                <a:latin typeface="FSAlbert"/>
              </a:rPr>
              <a:t>ou après.</a:t>
            </a:r>
            <a:endParaRPr lang="fr-FR" b="0" dirty="0"/>
          </a:p>
        </p:txBody>
      </p:sp>
      <p:sp>
        <p:nvSpPr>
          <p:cNvPr id="4" name="Espace réservé du numéro de diapositive 3"/>
          <p:cNvSpPr>
            <a:spLocks noGrp="1"/>
          </p:cNvSpPr>
          <p:nvPr>
            <p:ph type="sldNum" sz="quarter" idx="5"/>
          </p:nvPr>
        </p:nvSpPr>
        <p:spPr/>
        <p:txBody>
          <a:bodyPr/>
          <a:lstStyle/>
          <a:p>
            <a:fld id="{3DC0955D-0214-48F6-BFF6-D22A5CED5114}" type="slidenum">
              <a:rPr lang="fr-FR" smtClean="0"/>
              <a:t>9</a:t>
            </a:fld>
            <a:endParaRPr lang="fr-FR"/>
          </a:p>
        </p:txBody>
      </p:sp>
    </p:spTree>
    <p:extLst>
      <p:ext uri="{BB962C8B-B14F-4D97-AF65-F5344CB8AC3E}">
        <p14:creationId xmlns:p14="http://schemas.microsoft.com/office/powerpoint/2010/main" val="398316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6146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6FC05-DA8A-4505-8CA2-B47AFFE23190}"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43493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B16FC05-DA8A-4505-8CA2-B47AFFE23190}"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198217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B16FC05-DA8A-4505-8CA2-B47AFFE23190}"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34704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16FC05-DA8A-4505-8CA2-B47AFFE2319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798500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16FC05-DA8A-4505-8CA2-B47AFFE2319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386049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08208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63085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B16FC05-DA8A-4505-8CA2-B47AFFE2319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196887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16FC05-DA8A-4505-8CA2-B47AFFE2319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193535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B16FC05-DA8A-4505-8CA2-B47AFFE2319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217089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B16FC05-DA8A-4505-8CA2-B47AFFE23190}"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85220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B16FC05-DA8A-4505-8CA2-B47AFFE23190}"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400568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B16FC05-DA8A-4505-8CA2-B47AFFE23190}"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806076C-CA78-49C8-A56E-D2DF38BA96FE}" type="slidenum">
              <a:rPr lang="fr-FR" smtClean="0"/>
              <a:t>‹N°›</a:t>
            </a:fld>
            <a:endParaRPr lang="fr-FR"/>
          </a:p>
        </p:txBody>
      </p:sp>
    </p:spTree>
    <p:extLst>
      <p:ext uri="{BB962C8B-B14F-4D97-AF65-F5344CB8AC3E}">
        <p14:creationId xmlns:p14="http://schemas.microsoft.com/office/powerpoint/2010/main" val="269124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6FC05-DA8A-4505-8CA2-B47AFFE23190}"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6076C-CA78-49C8-A56E-D2DF38BA96FE}" type="slidenum">
              <a:rPr lang="fr-FR" smtClean="0"/>
              <a:t>‹N°›</a:t>
            </a:fld>
            <a:endParaRPr lang="fr-FR"/>
          </a:p>
        </p:txBody>
      </p:sp>
    </p:spTree>
    <p:extLst>
      <p:ext uri="{BB962C8B-B14F-4D97-AF65-F5344CB8AC3E}">
        <p14:creationId xmlns:p14="http://schemas.microsoft.com/office/powerpoint/2010/main" val="579588953"/>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3"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Visage humain, capture d’écran, personne&#10;&#10;Description générée automatiquement">
            <a:extLst>
              <a:ext uri="{FF2B5EF4-FFF2-40B4-BE49-F238E27FC236}">
                <a16:creationId xmlns:a16="http://schemas.microsoft.com/office/drawing/2014/main" id="{83043954-B62A-CB39-2237-1918B1387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751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B9FFF60A-7C9F-5163-B4D1-58E842458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452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Police, Page web&#10;&#10;Description générée automatiquement">
            <a:extLst>
              <a:ext uri="{FF2B5EF4-FFF2-40B4-BE49-F238E27FC236}">
                <a16:creationId xmlns:a16="http://schemas.microsoft.com/office/drawing/2014/main" id="{B9D47287-E116-53A2-3BA6-CCE56732C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695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73BD45E4-5323-32CD-E757-6B3AC0099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444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DB7871C3-0032-FD9B-C013-C6C140FBC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3491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8DC54917-6526-6828-7511-11CD5A702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936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EDBE5AC9-DA51-A9D8-5B14-9E5964EBE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120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graphisme&#10;&#10;Description générée automatiquement">
            <a:extLst>
              <a:ext uri="{FF2B5EF4-FFF2-40B4-BE49-F238E27FC236}">
                <a16:creationId xmlns:a16="http://schemas.microsoft.com/office/drawing/2014/main" id="{78643446-FE74-0B0E-51F9-87372B24C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191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0C346956-7520-7BB8-FEB6-282203174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849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E442E518-29F1-0CAC-102E-058EBF752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204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10;&#10;Description générée automatiquement">
            <a:extLst>
              <a:ext uri="{FF2B5EF4-FFF2-40B4-BE49-F238E27FC236}">
                <a16:creationId xmlns:a16="http://schemas.microsoft.com/office/drawing/2014/main" id="{1315DCDC-EB31-9FB2-D5D2-C71F18CEC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057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115E2F3B-F683-E8C4-0401-0A21788CC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83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7A8FDC9A-5258-C88E-182D-F8809F5CA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7006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B0A55502-1E18-D178-1461-24C1970DE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068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E32EE649-F3F3-2F23-C00D-60FF5AAF8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812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4C1D985B-2028-4BEB-D210-A6F7F52BA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9871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2DDAF489-D146-652D-DA23-5BAC517DA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487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dessin humoristique, capture d’écran, clipart&#10;&#10;Description générée automatiquement">
            <a:extLst>
              <a:ext uri="{FF2B5EF4-FFF2-40B4-BE49-F238E27FC236}">
                <a16:creationId xmlns:a16="http://schemas.microsoft.com/office/drawing/2014/main" id="{73578EA0-2B58-93E6-01E6-EFC31782F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3958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19AAAA20-004D-7424-69A6-6A7E733E9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967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6157838E-C45F-F84B-F2F7-65ACA7D97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9328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conception&#10;&#10;Description générée automatiquement">
            <a:extLst>
              <a:ext uri="{FF2B5EF4-FFF2-40B4-BE49-F238E27FC236}">
                <a16:creationId xmlns:a16="http://schemas.microsoft.com/office/drawing/2014/main" id="{25658595-FD35-4BAB-3641-5BAEFE27E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1588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D40D394F-ED04-2C22-CC4C-B2D52218E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9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2C49DE7B-EC84-484E-3545-FB9500750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465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5AB95BC7-8CEB-61B7-BF7D-9A5A21D21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0682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99C07615-5D49-C68C-215D-FBF2340FA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58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E8327C2D-47FD-DF8F-351C-AD5C55B74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5292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4A8D0627-E5F6-DF64-307E-02A024CD2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4835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graphisme, clipart&#10;&#10;Description générée automatiquement">
            <a:extLst>
              <a:ext uri="{FF2B5EF4-FFF2-40B4-BE49-F238E27FC236}">
                <a16:creationId xmlns:a16="http://schemas.microsoft.com/office/drawing/2014/main" id="{AFBF9099-7333-B517-1ACE-6918C4C4C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732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A16006AC-0CD2-9997-16FC-C32687387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5529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269001B6-E267-CF2E-64A1-116B8CB44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3802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6CABDE74-426D-0555-9EA3-9F305F18A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2002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A6045FDE-9A94-A112-DF4C-15D23FF75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6527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21D8C7B3-E5F7-0A99-6051-3445284C7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49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9C7250A3-30BD-49A8-7ACD-033246B82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679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C16C8BC5-A831-7FCE-5861-17CEF1BFF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41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8C112353-C879-6974-15E5-E872FA4C2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4163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4EF4FE01-44A2-62E5-56A5-A91F1E064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3019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F83BA659-AFF8-9EE0-2635-47498D3DA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28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570CD28E-4C01-5FC9-350B-17A333D75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482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8631D701-7208-D745-CE56-21403B1B4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463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DE32AD56-7FAC-EC14-1FB9-0DFA9B854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443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4591FB91-8EAA-8870-8446-EC3BF3660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689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018AA015-6950-BFF1-FF20-8AF8EFB90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727870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6AC4D1-0760-432D-9251-B8812B13138D}">
  <ds:schemaRefs>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78930844-7ca7-4771-ad53-9658c2095a47"/>
    <ds:schemaRef ds:uri="http://schemas.openxmlformats.org/package/2006/metadata/core-properties"/>
    <ds:schemaRef ds:uri="85c0154b-c1f1-454a-9cce-58d1a683144e"/>
    <ds:schemaRef ds:uri="http://www.w3.org/XML/1998/namespace"/>
  </ds:schemaRefs>
</ds:datastoreItem>
</file>

<file path=customXml/itemProps2.xml><?xml version="1.0" encoding="utf-8"?>
<ds:datastoreItem xmlns:ds="http://schemas.openxmlformats.org/officeDocument/2006/customXml" ds:itemID="{B5A20594-D67F-455C-894B-A55C8BCD300F}">
  <ds:schemaRefs>
    <ds:schemaRef ds:uri="http://schemas.microsoft.com/sharepoint/v3/contenttype/forms"/>
  </ds:schemaRefs>
</ds:datastoreItem>
</file>

<file path=customXml/itemProps3.xml><?xml version="1.0" encoding="utf-8"?>
<ds:datastoreItem xmlns:ds="http://schemas.openxmlformats.org/officeDocument/2006/customXml" ds:itemID="{35071200-99B2-4236-9838-D4DFD4A5AF0B}"/>
</file>

<file path=docProps/app.xml><?xml version="1.0" encoding="utf-8"?>
<Properties xmlns="http://schemas.openxmlformats.org/officeDocument/2006/extended-properties" xmlns:vt="http://schemas.openxmlformats.org/officeDocument/2006/docPropsVTypes">
  <Template>Office Theme</Template>
  <TotalTime>122</TotalTime>
  <Words>2788</Words>
  <Application>Microsoft Office PowerPoint</Application>
  <PresentationFormat>Affichage à l'écran (4:3)</PresentationFormat>
  <Paragraphs>272</Paragraphs>
  <Slides>43</Slides>
  <Notes>43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43</vt:i4>
      </vt:variant>
    </vt:vector>
  </HeadingPairs>
  <TitlesOfParts>
    <vt:vector size="53" baseType="lpstr">
      <vt:lpstr>Arial</vt:lpstr>
      <vt:lpstr>Calibri</vt:lpstr>
      <vt:lpstr>Calibri Light</vt:lpstr>
      <vt:lpstr>FSAlbert</vt:lpstr>
      <vt:lpstr>Helvetica</vt:lpstr>
      <vt:lpstr>Segoe UI</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2023-02-22T08:48:15Z</dcterms:created>
  <dcterms:modified xsi:type="dcterms:W3CDTF">2023-09-21T14:01:56Z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197100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