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9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C2CF67-9BF0-36C3-EEE1-09B84C3469D6}" name="BELLEMIN SANDRA" initials="BS" userId="S::SBELLEMIN@editions-hatier.fr::5fe4e071-d3f4-40df-970f-ee8fcf8983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A5A4F8-6E5C-49A8-9ED0-9D291666B895}" v="34" dt="2023-09-27T14:37:13.2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44" autoAdjust="0"/>
    <p:restoredTop sz="83374" autoAdjust="0"/>
  </p:normalViewPr>
  <p:slideViewPr>
    <p:cSldViewPr snapToGrid="0">
      <p:cViewPr varScale="1">
        <p:scale>
          <a:sx n="95" d="100"/>
          <a:sy n="95" d="100"/>
        </p:scale>
        <p:origin x="408" y="7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NUBERT CLAIRE" userId="463e7911-c62c-4422-9308-3a4a3529b03e" providerId="ADAL" clId="{16C50C14-9F82-41B1-A76E-BBC57927EC01}"/>
    <pc:docChg chg="modSld">
      <pc:chgData name="CORNUBERT CLAIRE" userId="463e7911-c62c-4422-9308-3a4a3529b03e" providerId="ADAL" clId="{16C50C14-9F82-41B1-A76E-BBC57927EC01}" dt="2023-09-28T10:28:11.063" v="7" actId="6549"/>
      <pc:docMkLst>
        <pc:docMk/>
      </pc:docMkLst>
      <pc:sldChg chg="modNotesTx">
        <pc:chgData name="CORNUBERT CLAIRE" userId="463e7911-c62c-4422-9308-3a4a3529b03e" providerId="ADAL" clId="{16C50C14-9F82-41B1-A76E-BBC57927EC01}" dt="2023-09-28T10:26:26.416" v="0" actId="6549"/>
        <pc:sldMkLst>
          <pc:docMk/>
          <pc:sldMk cId="903998582" sldId="260"/>
        </pc:sldMkLst>
      </pc:sldChg>
      <pc:sldChg chg="modNotesTx">
        <pc:chgData name="CORNUBERT CLAIRE" userId="463e7911-c62c-4422-9308-3a4a3529b03e" providerId="ADAL" clId="{16C50C14-9F82-41B1-A76E-BBC57927EC01}" dt="2023-09-28T10:26:42.978" v="1" actId="6549"/>
        <pc:sldMkLst>
          <pc:docMk/>
          <pc:sldMk cId="536955673" sldId="262"/>
        </pc:sldMkLst>
      </pc:sldChg>
      <pc:sldChg chg="modNotesTx">
        <pc:chgData name="CORNUBERT CLAIRE" userId="463e7911-c62c-4422-9308-3a4a3529b03e" providerId="ADAL" clId="{16C50C14-9F82-41B1-A76E-BBC57927EC01}" dt="2023-09-28T10:26:52.973" v="2" actId="114"/>
        <pc:sldMkLst>
          <pc:docMk/>
          <pc:sldMk cId="4230661318" sldId="263"/>
        </pc:sldMkLst>
      </pc:sldChg>
      <pc:sldChg chg="modNotesTx">
        <pc:chgData name="CORNUBERT CLAIRE" userId="463e7911-c62c-4422-9308-3a4a3529b03e" providerId="ADAL" clId="{16C50C14-9F82-41B1-A76E-BBC57927EC01}" dt="2023-09-28T10:27:09.414" v="3" actId="6549"/>
        <pc:sldMkLst>
          <pc:docMk/>
          <pc:sldMk cId="266870019" sldId="265"/>
        </pc:sldMkLst>
      </pc:sldChg>
      <pc:sldChg chg="modNotesTx">
        <pc:chgData name="CORNUBERT CLAIRE" userId="463e7911-c62c-4422-9308-3a4a3529b03e" providerId="ADAL" clId="{16C50C14-9F82-41B1-A76E-BBC57927EC01}" dt="2023-09-28T10:27:18.705" v="4" actId="6549"/>
        <pc:sldMkLst>
          <pc:docMk/>
          <pc:sldMk cId="1277880233" sldId="266"/>
        </pc:sldMkLst>
      </pc:sldChg>
      <pc:sldChg chg="modNotesTx">
        <pc:chgData name="CORNUBERT CLAIRE" userId="463e7911-c62c-4422-9308-3a4a3529b03e" providerId="ADAL" clId="{16C50C14-9F82-41B1-A76E-BBC57927EC01}" dt="2023-09-28T10:27:50.100" v="5" actId="6549"/>
        <pc:sldMkLst>
          <pc:docMk/>
          <pc:sldMk cId="4242173879" sldId="270"/>
        </pc:sldMkLst>
      </pc:sldChg>
      <pc:sldChg chg="modNotesTx">
        <pc:chgData name="CORNUBERT CLAIRE" userId="463e7911-c62c-4422-9308-3a4a3529b03e" providerId="ADAL" clId="{16C50C14-9F82-41B1-A76E-BBC57927EC01}" dt="2023-09-28T10:28:11.063" v="7" actId="6549"/>
        <pc:sldMkLst>
          <pc:docMk/>
          <pc:sldMk cId="3308912008" sldId="271"/>
        </pc:sldMkLst>
      </pc:sldChg>
    </pc:docChg>
  </pc:docChgLst>
  <pc:docChgLst>
    <pc:chgData name="BELLEMIN SANDRA" userId="5fe4e071-d3f4-40df-970f-ee8fcf898346" providerId="ADAL" clId="{CBA5A4F8-6E5C-49A8-9ED0-9D291666B895}"/>
    <pc:docChg chg="custSel modSld">
      <pc:chgData name="BELLEMIN SANDRA" userId="5fe4e071-d3f4-40df-970f-ee8fcf898346" providerId="ADAL" clId="{CBA5A4F8-6E5C-49A8-9ED0-9D291666B895}" dt="2023-09-27T14:37:13.215" v="70"/>
      <pc:docMkLst>
        <pc:docMk/>
      </pc:docMkLst>
      <pc:sldChg chg="addSp delSp modSp mod modClrScheme chgLayout">
        <pc:chgData name="BELLEMIN SANDRA" userId="5fe4e071-d3f4-40df-970f-ee8fcf898346" providerId="ADAL" clId="{CBA5A4F8-6E5C-49A8-9ED0-9D291666B895}" dt="2023-09-27T14:32:27.578" v="2"/>
        <pc:sldMkLst>
          <pc:docMk/>
          <pc:sldMk cId="2140604991" sldId="257"/>
        </pc:sldMkLst>
        <pc:spChg chg="del">
          <ac:chgData name="BELLEMIN SANDRA" userId="5fe4e071-d3f4-40df-970f-ee8fcf898346" providerId="ADAL" clId="{CBA5A4F8-6E5C-49A8-9ED0-9D291666B895}" dt="2023-09-27T14:32:21.768" v="1" actId="478"/>
          <ac:spMkLst>
            <pc:docMk/>
            <pc:sldMk cId="2140604991" sldId="257"/>
            <ac:spMk id="3" creationId="{58B2AF82-A62C-0E95-C1CC-9C0B46373F62}"/>
          </ac:spMkLst>
        </pc:spChg>
        <pc:spChg chg="del">
          <ac:chgData name="BELLEMIN SANDRA" userId="5fe4e071-d3f4-40df-970f-ee8fcf898346" providerId="ADAL" clId="{CBA5A4F8-6E5C-49A8-9ED0-9D291666B895}" dt="2023-09-27T14:32:21.768" v="1" actId="478"/>
          <ac:spMkLst>
            <pc:docMk/>
            <pc:sldMk cId="2140604991" sldId="257"/>
            <ac:spMk id="4" creationId="{A2E229EF-258C-7E8F-B18F-C20EFCD7EE40}"/>
          </ac:spMkLst>
        </pc:spChg>
        <pc:picChg chg="add mod">
          <ac:chgData name="BELLEMIN SANDRA" userId="5fe4e071-d3f4-40df-970f-ee8fcf898346" providerId="ADAL" clId="{CBA5A4F8-6E5C-49A8-9ED0-9D291666B895}" dt="2023-09-27T14:32:27.578" v="2"/>
          <ac:picMkLst>
            <pc:docMk/>
            <pc:sldMk cId="2140604991" sldId="257"/>
            <ac:picMk id="5" creationId="{89ACC38A-85F1-CBEA-BB1D-BC7AAA0E31C8}"/>
          </ac:picMkLst>
        </pc:picChg>
      </pc:sldChg>
      <pc:sldChg chg="addSp delSp modSp mod modClrScheme chgLayout">
        <pc:chgData name="BELLEMIN SANDRA" userId="5fe4e071-d3f4-40df-970f-ee8fcf898346" providerId="ADAL" clId="{CBA5A4F8-6E5C-49A8-9ED0-9D291666B895}" dt="2023-09-27T14:32:31.726" v="4"/>
        <pc:sldMkLst>
          <pc:docMk/>
          <pc:sldMk cId="2625831564" sldId="258"/>
        </pc:sldMkLst>
        <pc:picChg chg="del">
          <ac:chgData name="BELLEMIN SANDRA" userId="5fe4e071-d3f4-40df-970f-ee8fcf898346" providerId="ADAL" clId="{CBA5A4F8-6E5C-49A8-9ED0-9D291666B895}" dt="2023-09-27T14:32:29.926" v="3" actId="478"/>
          <ac:picMkLst>
            <pc:docMk/>
            <pc:sldMk cId="2625831564" sldId="258"/>
            <ac:picMk id="3" creationId="{A0023FB6-99A8-DAE6-86A5-2812025491B0}"/>
          </ac:picMkLst>
        </pc:picChg>
        <pc:picChg chg="add mod">
          <ac:chgData name="BELLEMIN SANDRA" userId="5fe4e071-d3f4-40df-970f-ee8fcf898346" providerId="ADAL" clId="{CBA5A4F8-6E5C-49A8-9ED0-9D291666B895}" dt="2023-09-27T14:32:31.726" v="4"/>
          <ac:picMkLst>
            <pc:docMk/>
            <pc:sldMk cId="2625831564" sldId="258"/>
            <ac:picMk id="4" creationId="{BE25A12B-E12E-09E8-7AE0-7ADA42C0DEDD}"/>
          </ac:picMkLst>
        </pc:picChg>
        <pc:picChg chg="del">
          <ac:chgData name="BELLEMIN SANDRA" userId="5fe4e071-d3f4-40df-970f-ee8fcf898346" providerId="ADAL" clId="{CBA5A4F8-6E5C-49A8-9ED0-9D291666B895}" dt="2023-09-27T14:32:29.926" v="3" actId="478"/>
          <ac:picMkLst>
            <pc:docMk/>
            <pc:sldMk cId="2625831564" sldId="258"/>
            <ac:picMk id="5" creationId="{14DC033A-DB0D-5A20-78C9-E2EDAF9232E7}"/>
          </ac:picMkLst>
        </pc:picChg>
      </pc:sldChg>
      <pc:sldChg chg="addSp delSp modSp mod modClrScheme chgLayout">
        <pc:chgData name="BELLEMIN SANDRA" userId="5fe4e071-d3f4-40df-970f-ee8fcf898346" providerId="ADAL" clId="{CBA5A4F8-6E5C-49A8-9ED0-9D291666B895}" dt="2023-09-27T14:32:36.652" v="6"/>
        <pc:sldMkLst>
          <pc:docMk/>
          <pc:sldMk cId="3822868482" sldId="259"/>
        </pc:sldMkLst>
        <pc:spChg chg="del">
          <ac:chgData name="BELLEMIN SANDRA" userId="5fe4e071-d3f4-40df-970f-ee8fcf898346" providerId="ADAL" clId="{CBA5A4F8-6E5C-49A8-9ED0-9D291666B895}" dt="2023-09-27T14:32:34.045" v="5" actId="478"/>
          <ac:spMkLst>
            <pc:docMk/>
            <pc:sldMk cId="3822868482" sldId="259"/>
            <ac:spMk id="2" creationId="{61499B2F-6544-7D75-1276-7D972DF1E82E}"/>
          </ac:spMkLst>
        </pc:spChg>
        <pc:picChg chg="add mod">
          <ac:chgData name="BELLEMIN SANDRA" userId="5fe4e071-d3f4-40df-970f-ee8fcf898346" providerId="ADAL" clId="{CBA5A4F8-6E5C-49A8-9ED0-9D291666B895}" dt="2023-09-27T14:32:36.652" v="6"/>
          <ac:picMkLst>
            <pc:docMk/>
            <pc:sldMk cId="3822868482" sldId="259"/>
            <ac:picMk id="4" creationId="{D5DD15AE-286C-85FA-9351-74FF2623B37B}"/>
          </ac:picMkLst>
        </pc:picChg>
      </pc:sldChg>
      <pc:sldChg chg="addSp delSp modSp mod modClrScheme chgLayout">
        <pc:chgData name="BELLEMIN SANDRA" userId="5fe4e071-d3f4-40df-970f-ee8fcf898346" providerId="ADAL" clId="{CBA5A4F8-6E5C-49A8-9ED0-9D291666B895}" dt="2023-09-27T14:32:42.668" v="8"/>
        <pc:sldMkLst>
          <pc:docMk/>
          <pc:sldMk cId="903998582" sldId="260"/>
        </pc:sldMkLst>
        <pc:graphicFrameChg chg="del">
          <ac:chgData name="BELLEMIN SANDRA" userId="5fe4e071-d3f4-40df-970f-ee8fcf898346" providerId="ADAL" clId="{CBA5A4F8-6E5C-49A8-9ED0-9D291666B895}" dt="2023-09-27T14:32:40.901" v="7" actId="478"/>
          <ac:graphicFrameMkLst>
            <pc:docMk/>
            <pc:sldMk cId="903998582" sldId="260"/>
            <ac:graphicFrameMk id="2" creationId="{CD1FDE41-9BDB-1B9C-2566-7C0F55114ACC}"/>
          </ac:graphicFrameMkLst>
        </pc:graphicFrameChg>
        <pc:graphicFrameChg chg="del">
          <ac:chgData name="BELLEMIN SANDRA" userId="5fe4e071-d3f4-40df-970f-ee8fcf898346" providerId="ADAL" clId="{CBA5A4F8-6E5C-49A8-9ED0-9D291666B895}" dt="2023-09-27T14:32:40.901" v="7" actId="478"/>
          <ac:graphicFrameMkLst>
            <pc:docMk/>
            <pc:sldMk cId="903998582" sldId="260"/>
            <ac:graphicFrameMk id="3" creationId="{302153AA-D759-DADE-71A8-4492F204D9B1}"/>
          </ac:graphicFrameMkLst>
        </pc:graphicFrameChg>
        <pc:graphicFrameChg chg="del">
          <ac:chgData name="BELLEMIN SANDRA" userId="5fe4e071-d3f4-40df-970f-ee8fcf898346" providerId="ADAL" clId="{CBA5A4F8-6E5C-49A8-9ED0-9D291666B895}" dt="2023-09-27T14:32:40.901" v="7" actId="478"/>
          <ac:graphicFrameMkLst>
            <pc:docMk/>
            <pc:sldMk cId="903998582" sldId="260"/>
            <ac:graphicFrameMk id="4" creationId="{62342006-E8FB-798C-5E0F-0F34ABDEEE44}"/>
          </ac:graphicFrameMkLst>
        </pc:graphicFrameChg>
        <pc:graphicFrameChg chg="del">
          <ac:chgData name="BELLEMIN SANDRA" userId="5fe4e071-d3f4-40df-970f-ee8fcf898346" providerId="ADAL" clId="{CBA5A4F8-6E5C-49A8-9ED0-9D291666B895}" dt="2023-09-27T14:32:40.901" v="7" actId="478"/>
          <ac:graphicFrameMkLst>
            <pc:docMk/>
            <pc:sldMk cId="903998582" sldId="260"/>
            <ac:graphicFrameMk id="5" creationId="{9FEDE7F5-5C31-7F4C-C1D6-63F34EBDC9EA}"/>
          </ac:graphicFrameMkLst>
        </pc:graphicFrameChg>
        <pc:picChg chg="add mod">
          <ac:chgData name="BELLEMIN SANDRA" userId="5fe4e071-d3f4-40df-970f-ee8fcf898346" providerId="ADAL" clId="{CBA5A4F8-6E5C-49A8-9ED0-9D291666B895}" dt="2023-09-27T14:32:42.668" v="8"/>
          <ac:picMkLst>
            <pc:docMk/>
            <pc:sldMk cId="903998582" sldId="260"/>
            <ac:picMk id="7" creationId="{743EB87C-D7FA-B085-AA46-4F78B53187EF}"/>
          </ac:picMkLst>
        </pc:picChg>
      </pc:sldChg>
      <pc:sldChg chg="addSp delSp modSp mod modClrScheme chgLayout">
        <pc:chgData name="BELLEMIN SANDRA" userId="5fe4e071-d3f4-40df-970f-ee8fcf898346" providerId="ADAL" clId="{CBA5A4F8-6E5C-49A8-9ED0-9D291666B895}" dt="2023-09-27T14:32:54.021" v="10"/>
        <pc:sldMkLst>
          <pc:docMk/>
          <pc:sldMk cId="492479163" sldId="261"/>
        </pc:sldMkLst>
        <pc:spChg chg="del">
          <ac:chgData name="BELLEMIN SANDRA" userId="5fe4e071-d3f4-40df-970f-ee8fcf898346" providerId="ADAL" clId="{CBA5A4F8-6E5C-49A8-9ED0-9D291666B895}" dt="2023-09-27T14:32:52.144" v="9" actId="478"/>
          <ac:spMkLst>
            <pc:docMk/>
            <pc:sldMk cId="492479163" sldId="261"/>
            <ac:spMk id="6" creationId="{11EF5716-64B3-6D73-101D-31CB4D96EA1E}"/>
          </ac:spMkLst>
        </pc:spChg>
        <pc:spChg chg="del">
          <ac:chgData name="BELLEMIN SANDRA" userId="5fe4e071-d3f4-40df-970f-ee8fcf898346" providerId="ADAL" clId="{CBA5A4F8-6E5C-49A8-9ED0-9D291666B895}" dt="2023-09-27T14:32:52.144" v="9" actId="478"/>
          <ac:spMkLst>
            <pc:docMk/>
            <pc:sldMk cId="492479163" sldId="261"/>
            <ac:spMk id="7" creationId="{973F1BD1-CD2F-527D-625D-6E16F5F06050}"/>
          </ac:spMkLst>
        </pc:spChg>
        <pc:spChg chg="del">
          <ac:chgData name="BELLEMIN SANDRA" userId="5fe4e071-d3f4-40df-970f-ee8fcf898346" providerId="ADAL" clId="{CBA5A4F8-6E5C-49A8-9ED0-9D291666B895}" dt="2023-09-27T14:32:52.144" v="9" actId="478"/>
          <ac:spMkLst>
            <pc:docMk/>
            <pc:sldMk cId="492479163" sldId="261"/>
            <ac:spMk id="8" creationId="{04813D73-4E2B-5761-5703-BB6AB3661A4A}"/>
          </ac:spMkLst>
        </pc:spChg>
        <pc:spChg chg="del">
          <ac:chgData name="BELLEMIN SANDRA" userId="5fe4e071-d3f4-40df-970f-ee8fcf898346" providerId="ADAL" clId="{CBA5A4F8-6E5C-49A8-9ED0-9D291666B895}" dt="2023-09-27T14:32:52.144" v="9" actId="478"/>
          <ac:spMkLst>
            <pc:docMk/>
            <pc:sldMk cId="492479163" sldId="261"/>
            <ac:spMk id="9" creationId="{06157262-C2C0-E0E6-FFD8-65CD1F6ACD87}"/>
          </ac:spMkLst>
        </pc:spChg>
        <pc:graphicFrameChg chg="del">
          <ac:chgData name="BELLEMIN SANDRA" userId="5fe4e071-d3f4-40df-970f-ee8fcf898346" providerId="ADAL" clId="{CBA5A4F8-6E5C-49A8-9ED0-9D291666B895}" dt="2023-09-27T14:32:52.144" v="9" actId="478"/>
          <ac:graphicFrameMkLst>
            <pc:docMk/>
            <pc:sldMk cId="492479163" sldId="261"/>
            <ac:graphicFrameMk id="2" creationId="{CD1FDE41-9BDB-1B9C-2566-7C0F55114ACC}"/>
          </ac:graphicFrameMkLst>
        </pc:graphicFrameChg>
        <pc:graphicFrameChg chg="del">
          <ac:chgData name="BELLEMIN SANDRA" userId="5fe4e071-d3f4-40df-970f-ee8fcf898346" providerId="ADAL" clId="{CBA5A4F8-6E5C-49A8-9ED0-9D291666B895}" dt="2023-09-27T14:32:52.144" v="9" actId="478"/>
          <ac:graphicFrameMkLst>
            <pc:docMk/>
            <pc:sldMk cId="492479163" sldId="261"/>
            <ac:graphicFrameMk id="3" creationId="{302153AA-D759-DADE-71A8-4492F204D9B1}"/>
          </ac:graphicFrameMkLst>
        </pc:graphicFrameChg>
        <pc:graphicFrameChg chg="del">
          <ac:chgData name="BELLEMIN SANDRA" userId="5fe4e071-d3f4-40df-970f-ee8fcf898346" providerId="ADAL" clId="{CBA5A4F8-6E5C-49A8-9ED0-9D291666B895}" dt="2023-09-27T14:32:52.144" v="9" actId="478"/>
          <ac:graphicFrameMkLst>
            <pc:docMk/>
            <pc:sldMk cId="492479163" sldId="261"/>
            <ac:graphicFrameMk id="4" creationId="{62342006-E8FB-798C-5E0F-0F34ABDEEE44}"/>
          </ac:graphicFrameMkLst>
        </pc:graphicFrameChg>
        <pc:graphicFrameChg chg="del">
          <ac:chgData name="BELLEMIN SANDRA" userId="5fe4e071-d3f4-40df-970f-ee8fcf898346" providerId="ADAL" clId="{CBA5A4F8-6E5C-49A8-9ED0-9D291666B895}" dt="2023-09-27T14:32:52.144" v="9" actId="478"/>
          <ac:graphicFrameMkLst>
            <pc:docMk/>
            <pc:sldMk cId="492479163" sldId="261"/>
            <ac:graphicFrameMk id="5" creationId="{9FEDE7F5-5C31-7F4C-C1D6-63F34EBDC9EA}"/>
          </ac:graphicFrameMkLst>
        </pc:graphicFrameChg>
        <pc:picChg chg="add mod">
          <ac:chgData name="BELLEMIN SANDRA" userId="5fe4e071-d3f4-40df-970f-ee8fcf898346" providerId="ADAL" clId="{CBA5A4F8-6E5C-49A8-9ED0-9D291666B895}" dt="2023-09-27T14:32:54.021" v="10"/>
          <ac:picMkLst>
            <pc:docMk/>
            <pc:sldMk cId="492479163" sldId="261"/>
            <ac:picMk id="11" creationId="{08580866-A357-0339-AF8B-0590DF8F9608}"/>
          </ac:picMkLst>
        </pc:picChg>
      </pc:sldChg>
      <pc:sldChg chg="addSp delSp modSp mod modClrScheme chgLayout">
        <pc:chgData name="BELLEMIN SANDRA" userId="5fe4e071-d3f4-40df-970f-ee8fcf898346" providerId="ADAL" clId="{CBA5A4F8-6E5C-49A8-9ED0-9D291666B895}" dt="2023-09-27T14:33:07.554" v="12"/>
        <pc:sldMkLst>
          <pc:docMk/>
          <pc:sldMk cId="536955673" sldId="262"/>
        </pc:sldMkLst>
        <pc:spChg chg="del">
          <ac:chgData name="BELLEMIN SANDRA" userId="5fe4e071-d3f4-40df-970f-ee8fcf898346" providerId="ADAL" clId="{CBA5A4F8-6E5C-49A8-9ED0-9D291666B895}" dt="2023-09-27T14:33:05.486" v="11" actId="478"/>
          <ac:spMkLst>
            <pc:docMk/>
            <pc:sldMk cId="536955673" sldId="262"/>
            <ac:spMk id="11" creationId="{239C7704-0929-8B83-BAAC-0B7479EDAA61}"/>
          </ac:spMkLst>
        </pc:spChg>
        <pc:spChg chg="del">
          <ac:chgData name="BELLEMIN SANDRA" userId="5fe4e071-d3f4-40df-970f-ee8fcf898346" providerId="ADAL" clId="{CBA5A4F8-6E5C-49A8-9ED0-9D291666B895}" dt="2023-09-27T14:33:05.486" v="11" actId="478"/>
          <ac:spMkLst>
            <pc:docMk/>
            <pc:sldMk cId="536955673" sldId="262"/>
            <ac:spMk id="12" creationId="{6CDFCAE4-ED22-30D6-1E85-C6873DC1BF1F}"/>
          </ac:spMkLst>
        </pc:spChg>
        <pc:spChg chg="del">
          <ac:chgData name="BELLEMIN SANDRA" userId="5fe4e071-d3f4-40df-970f-ee8fcf898346" providerId="ADAL" clId="{CBA5A4F8-6E5C-49A8-9ED0-9D291666B895}" dt="2023-09-27T14:33:05.486" v="11" actId="478"/>
          <ac:spMkLst>
            <pc:docMk/>
            <pc:sldMk cId="536955673" sldId="262"/>
            <ac:spMk id="13" creationId="{4E386074-84AD-DF57-47D1-8B19A63A8481}"/>
          </ac:spMkLst>
        </pc:spChg>
        <pc:spChg chg="del">
          <ac:chgData name="BELLEMIN SANDRA" userId="5fe4e071-d3f4-40df-970f-ee8fcf898346" providerId="ADAL" clId="{CBA5A4F8-6E5C-49A8-9ED0-9D291666B895}" dt="2023-09-27T14:33:05.486" v="11" actId="478"/>
          <ac:spMkLst>
            <pc:docMk/>
            <pc:sldMk cId="536955673" sldId="262"/>
            <ac:spMk id="14" creationId="{04A63AE8-E4B8-5E85-B5FB-2117DBB6FA5B}"/>
          </ac:spMkLst>
        </pc:spChg>
        <pc:graphicFrameChg chg="del">
          <ac:chgData name="BELLEMIN SANDRA" userId="5fe4e071-d3f4-40df-970f-ee8fcf898346" providerId="ADAL" clId="{CBA5A4F8-6E5C-49A8-9ED0-9D291666B895}" dt="2023-09-27T14:33:05.486" v="11" actId="478"/>
          <ac:graphicFrameMkLst>
            <pc:docMk/>
            <pc:sldMk cId="536955673" sldId="262"/>
            <ac:graphicFrameMk id="2" creationId="{2799CA90-9F6E-0EA8-ED6B-F82AD1F1831C}"/>
          </ac:graphicFrameMkLst>
        </pc:graphicFrameChg>
        <pc:graphicFrameChg chg="del">
          <ac:chgData name="BELLEMIN SANDRA" userId="5fe4e071-d3f4-40df-970f-ee8fcf898346" providerId="ADAL" clId="{CBA5A4F8-6E5C-49A8-9ED0-9D291666B895}" dt="2023-09-27T14:33:05.486" v="11" actId="478"/>
          <ac:graphicFrameMkLst>
            <pc:docMk/>
            <pc:sldMk cId="536955673" sldId="262"/>
            <ac:graphicFrameMk id="8" creationId="{6E895D92-88E5-5582-9904-B77C6BD5F509}"/>
          </ac:graphicFrameMkLst>
        </pc:graphicFrameChg>
        <pc:graphicFrameChg chg="del">
          <ac:chgData name="BELLEMIN SANDRA" userId="5fe4e071-d3f4-40df-970f-ee8fcf898346" providerId="ADAL" clId="{CBA5A4F8-6E5C-49A8-9ED0-9D291666B895}" dt="2023-09-27T14:33:05.486" v="11" actId="478"/>
          <ac:graphicFrameMkLst>
            <pc:docMk/>
            <pc:sldMk cId="536955673" sldId="262"/>
            <ac:graphicFrameMk id="9" creationId="{B92F80B4-2420-B10B-577D-4F8599D55EAD}"/>
          </ac:graphicFrameMkLst>
        </pc:graphicFrameChg>
        <pc:graphicFrameChg chg="del">
          <ac:chgData name="BELLEMIN SANDRA" userId="5fe4e071-d3f4-40df-970f-ee8fcf898346" providerId="ADAL" clId="{CBA5A4F8-6E5C-49A8-9ED0-9D291666B895}" dt="2023-09-27T14:33:05.486" v="11" actId="478"/>
          <ac:graphicFrameMkLst>
            <pc:docMk/>
            <pc:sldMk cId="536955673" sldId="262"/>
            <ac:graphicFrameMk id="10" creationId="{063F6280-2F89-8755-2A07-225A7EE201C1}"/>
          </ac:graphicFrameMkLst>
        </pc:graphicFrameChg>
        <pc:picChg chg="del">
          <ac:chgData name="BELLEMIN SANDRA" userId="5fe4e071-d3f4-40df-970f-ee8fcf898346" providerId="ADAL" clId="{CBA5A4F8-6E5C-49A8-9ED0-9D291666B895}" dt="2023-09-27T14:33:05.486" v="11" actId="478"/>
          <ac:picMkLst>
            <pc:docMk/>
            <pc:sldMk cId="536955673" sldId="262"/>
            <ac:picMk id="3" creationId="{439C5A56-8BA1-2E25-E75E-EABDB8BD2F26}"/>
          </ac:picMkLst>
        </pc:picChg>
        <pc:picChg chg="add mod">
          <ac:chgData name="BELLEMIN SANDRA" userId="5fe4e071-d3f4-40df-970f-ee8fcf898346" providerId="ADAL" clId="{CBA5A4F8-6E5C-49A8-9ED0-9D291666B895}" dt="2023-09-27T14:33:07.554" v="12"/>
          <ac:picMkLst>
            <pc:docMk/>
            <pc:sldMk cId="536955673" sldId="262"/>
            <ac:picMk id="5" creationId="{97E22326-66BA-3886-67DD-77D760ABF1AC}"/>
          </ac:picMkLst>
        </pc:picChg>
      </pc:sldChg>
      <pc:sldChg chg="addSp delSp modSp mod modClrScheme chgLayout">
        <pc:chgData name="BELLEMIN SANDRA" userId="5fe4e071-d3f4-40df-970f-ee8fcf898346" providerId="ADAL" clId="{CBA5A4F8-6E5C-49A8-9ED0-9D291666B895}" dt="2023-09-27T14:33:24.907" v="15"/>
        <pc:sldMkLst>
          <pc:docMk/>
          <pc:sldMk cId="4230661318" sldId="263"/>
        </pc:sldMkLst>
        <pc:spChg chg="del">
          <ac:chgData name="BELLEMIN SANDRA" userId="5fe4e071-d3f4-40df-970f-ee8fcf898346" providerId="ADAL" clId="{CBA5A4F8-6E5C-49A8-9ED0-9D291666B895}" dt="2023-09-27T14:33:19.929" v="13" actId="478"/>
          <ac:spMkLst>
            <pc:docMk/>
            <pc:sldMk cId="4230661318" sldId="263"/>
            <ac:spMk id="4" creationId="{3F051B18-8636-E2EA-D5D9-A56975E57345}"/>
          </ac:spMkLst>
        </pc:spChg>
        <pc:spChg chg="del">
          <ac:chgData name="BELLEMIN SANDRA" userId="5fe4e071-d3f4-40df-970f-ee8fcf898346" providerId="ADAL" clId="{CBA5A4F8-6E5C-49A8-9ED0-9D291666B895}" dt="2023-09-27T14:33:19.929" v="13" actId="478"/>
          <ac:spMkLst>
            <pc:docMk/>
            <pc:sldMk cId="4230661318" sldId="263"/>
            <ac:spMk id="5" creationId="{609C31AC-9635-DF3D-BACA-EFEB64B6AF3D}"/>
          </ac:spMkLst>
        </pc:spChg>
        <pc:spChg chg="del">
          <ac:chgData name="BELLEMIN SANDRA" userId="5fe4e071-d3f4-40df-970f-ee8fcf898346" providerId="ADAL" clId="{CBA5A4F8-6E5C-49A8-9ED0-9D291666B895}" dt="2023-09-27T14:33:22.235" v="14" actId="478"/>
          <ac:spMkLst>
            <pc:docMk/>
            <pc:sldMk cId="4230661318" sldId="263"/>
            <ac:spMk id="6" creationId="{41869631-84AC-0567-016F-D5E402E83E7A}"/>
          </ac:spMkLst>
        </pc:spChg>
        <pc:spChg chg="del">
          <ac:chgData name="BELLEMIN SANDRA" userId="5fe4e071-d3f4-40df-970f-ee8fcf898346" providerId="ADAL" clId="{CBA5A4F8-6E5C-49A8-9ED0-9D291666B895}" dt="2023-09-27T14:33:19.929" v="13" actId="478"/>
          <ac:spMkLst>
            <pc:docMk/>
            <pc:sldMk cId="4230661318" sldId="263"/>
            <ac:spMk id="7" creationId="{968FE97F-F95D-2F75-22F2-359CED05178D}"/>
          </ac:spMkLst>
        </pc:spChg>
        <pc:spChg chg="del">
          <ac:chgData name="BELLEMIN SANDRA" userId="5fe4e071-d3f4-40df-970f-ee8fcf898346" providerId="ADAL" clId="{CBA5A4F8-6E5C-49A8-9ED0-9D291666B895}" dt="2023-09-27T14:33:19.929" v="13" actId="478"/>
          <ac:spMkLst>
            <pc:docMk/>
            <pc:sldMk cId="4230661318" sldId="263"/>
            <ac:spMk id="8" creationId="{84DB7762-924F-463A-F159-BA55DFFEE8B9}"/>
          </ac:spMkLst>
        </pc:spChg>
        <pc:spChg chg="del">
          <ac:chgData name="BELLEMIN SANDRA" userId="5fe4e071-d3f4-40df-970f-ee8fcf898346" providerId="ADAL" clId="{CBA5A4F8-6E5C-49A8-9ED0-9D291666B895}" dt="2023-09-27T14:33:19.929" v="13" actId="478"/>
          <ac:spMkLst>
            <pc:docMk/>
            <pc:sldMk cId="4230661318" sldId="263"/>
            <ac:spMk id="9" creationId="{58B5FF10-2F94-BCB4-3228-28F3406A7E52}"/>
          </ac:spMkLst>
        </pc:spChg>
        <pc:spChg chg="del">
          <ac:chgData name="BELLEMIN SANDRA" userId="5fe4e071-d3f4-40df-970f-ee8fcf898346" providerId="ADAL" clId="{CBA5A4F8-6E5C-49A8-9ED0-9D291666B895}" dt="2023-09-27T14:33:19.929" v="13" actId="478"/>
          <ac:spMkLst>
            <pc:docMk/>
            <pc:sldMk cId="4230661318" sldId="263"/>
            <ac:spMk id="10" creationId="{976FDE2E-9C3F-4428-BD5E-B3379FF7E987}"/>
          </ac:spMkLst>
        </pc:spChg>
        <pc:spChg chg="del">
          <ac:chgData name="BELLEMIN SANDRA" userId="5fe4e071-d3f4-40df-970f-ee8fcf898346" providerId="ADAL" clId="{CBA5A4F8-6E5C-49A8-9ED0-9D291666B895}" dt="2023-09-27T14:33:19.929" v="13" actId="478"/>
          <ac:spMkLst>
            <pc:docMk/>
            <pc:sldMk cId="4230661318" sldId="263"/>
            <ac:spMk id="11" creationId="{2DC62848-FB6F-1457-DEE1-19AB539A51E9}"/>
          </ac:spMkLst>
        </pc:spChg>
        <pc:graphicFrameChg chg="del">
          <ac:chgData name="BELLEMIN SANDRA" userId="5fe4e071-d3f4-40df-970f-ee8fcf898346" providerId="ADAL" clId="{CBA5A4F8-6E5C-49A8-9ED0-9D291666B895}" dt="2023-09-27T14:33:19.929" v="13" actId="478"/>
          <ac:graphicFrameMkLst>
            <pc:docMk/>
            <pc:sldMk cId="4230661318" sldId="263"/>
            <ac:graphicFrameMk id="2" creationId="{BAE9DAD3-50C3-F721-79BF-26B9EDE9127B}"/>
          </ac:graphicFrameMkLst>
        </pc:graphicFrameChg>
        <pc:graphicFrameChg chg="del">
          <ac:chgData name="BELLEMIN SANDRA" userId="5fe4e071-d3f4-40df-970f-ee8fcf898346" providerId="ADAL" clId="{CBA5A4F8-6E5C-49A8-9ED0-9D291666B895}" dt="2023-09-27T14:33:19.929" v="13" actId="478"/>
          <ac:graphicFrameMkLst>
            <pc:docMk/>
            <pc:sldMk cId="4230661318" sldId="263"/>
            <ac:graphicFrameMk id="3" creationId="{B05F28BB-771B-3B66-9CB8-84AC9FD2D107}"/>
          </ac:graphicFrameMkLst>
        </pc:graphicFrameChg>
        <pc:picChg chg="add mod">
          <ac:chgData name="BELLEMIN SANDRA" userId="5fe4e071-d3f4-40df-970f-ee8fcf898346" providerId="ADAL" clId="{CBA5A4F8-6E5C-49A8-9ED0-9D291666B895}" dt="2023-09-27T14:33:24.907" v="15"/>
          <ac:picMkLst>
            <pc:docMk/>
            <pc:sldMk cId="4230661318" sldId="263"/>
            <ac:picMk id="13" creationId="{4C5DD352-F96A-FCFA-54E4-4CF6739FEC7B}"/>
          </ac:picMkLst>
        </pc:picChg>
      </pc:sldChg>
      <pc:sldChg chg="addSp delSp modSp mod modClrScheme chgLayout">
        <pc:chgData name="BELLEMIN SANDRA" userId="5fe4e071-d3f4-40df-970f-ee8fcf898346" providerId="ADAL" clId="{CBA5A4F8-6E5C-49A8-9ED0-9D291666B895}" dt="2023-09-27T14:33:32.055" v="17"/>
        <pc:sldMkLst>
          <pc:docMk/>
          <pc:sldMk cId="2851714705" sldId="264"/>
        </pc:sldMkLst>
        <pc:graphicFrameChg chg="del">
          <ac:chgData name="BELLEMIN SANDRA" userId="5fe4e071-d3f4-40df-970f-ee8fcf898346" providerId="ADAL" clId="{CBA5A4F8-6E5C-49A8-9ED0-9D291666B895}" dt="2023-09-27T14:33:29.845" v="16" actId="478"/>
          <ac:graphicFrameMkLst>
            <pc:docMk/>
            <pc:sldMk cId="2851714705" sldId="264"/>
            <ac:graphicFrameMk id="2" creationId="{9F6B7C70-1569-3402-3FA1-7B33694D2C79}"/>
          </ac:graphicFrameMkLst>
        </pc:graphicFrameChg>
        <pc:picChg chg="add mod">
          <ac:chgData name="BELLEMIN SANDRA" userId="5fe4e071-d3f4-40df-970f-ee8fcf898346" providerId="ADAL" clId="{CBA5A4F8-6E5C-49A8-9ED0-9D291666B895}" dt="2023-09-27T14:33:32.055" v="17"/>
          <ac:picMkLst>
            <pc:docMk/>
            <pc:sldMk cId="2851714705" sldId="264"/>
            <ac:picMk id="4" creationId="{93AA54BF-4A2F-AC8E-02E1-46F0C30DDDC2}"/>
          </ac:picMkLst>
        </pc:picChg>
      </pc:sldChg>
      <pc:sldChg chg="addSp delSp modSp mod modClrScheme chgLayout">
        <pc:chgData name="BELLEMIN SANDRA" userId="5fe4e071-d3f4-40df-970f-ee8fcf898346" providerId="ADAL" clId="{CBA5A4F8-6E5C-49A8-9ED0-9D291666B895}" dt="2023-09-27T14:33:41.559" v="19"/>
        <pc:sldMkLst>
          <pc:docMk/>
          <pc:sldMk cId="266870019" sldId="265"/>
        </pc:sldMkLst>
        <pc:graphicFrameChg chg="del">
          <ac:chgData name="BELLEMIN SANDRA" userId="5fe4e071-d3f4-40df-970f-ee8fcf898346" providerId="ADAL" clId="{CBA5A4F8-6E5C-49A8-9ED0-9D291666B895}" dt="2023-09-27T14:33:38.979" v="18" actId="478"/>
          <ac:graphicFrameMkLst>
            <pc:docMk/>
            <pc:sldMk cId="266870019" sldId="265"/>
            <ac:graphicFrameMk id="2" creationId="{B41A221C-FABA-4D50-E496-FC21D8CE3ED0}"/>
          </ac:graphicFrameMkLst>
        </pc:graphicFrameChg>
        <pc:graphicFrameChg chg="del">
          <ac:chgData name="BELLEMIN SANDRA" userId="5fe4e071-d3f4-40df-970f-ee8fcf898346" providerId="ADAL" clId="{CBA5A4F8-6E5C-49A8-9ED0-9D291666B895}" dt="2023-09-27T14:33:38.979" v="18" actId="478"/>
          <ac:graphicFrameMkLst>
            <pc:docMk/>
            <pc:sldMk cId="266870019" sldId="265"/>
            <ac:graphicFrameMk id="3" creationId="{A9AA3022-2FBE-7D53-8C33-1B04504630BC}"/>
          </ac:graphicFrameMkLst>
        </pc:graphicFrameChg>
        <pc:graphicFrameChg chg="del">
          <ac:chgData name="BELLEMIN SANDRA" userId="5fe4e071-d3f4-40df-970f-ee8fcf898346" providerId="ADAL" clId="{CBA5A4F8-6E5C-49A8-9ED0-9D291666B895}" dt="2023-09-27T14:33:38.979" v="18" actId="478"/>
          <ac:graphicFrameMkLst>
            <pc:docMk/>
            <pc:sldMk cId="266870019" sldId="265"/>
            <ac:graphicFrameMk id="4" creationId="{F25CF68F-4D4E-4C93-31C9-40E7BE5F18E1}"/>
          </ac:graphicFrameMkLst>
        </pc:graphicFrameChg>
        <pc:graphicFrameChg chg="del">
          <ac:chgData name="BELLEMIN SANDRA" userId="5fe4e071-d3f4-40df-970f-ee8fcf898346" providerId="ADAL" clId="{CBA5A4F8-6E5C-49A8-9ED0-9D291666B895}" dt="2023-09-27T14:33:38.979" v="18" actId="478"/>
          <ac:graphicFrameMkLst>
            <pc:docMk/>
            <pc:sldMk cId="266870019" sldId="265"/>
            <ac:graphicFrameMk id="5" creationId="{B30E2D1E-93A7-F882-9072-AA5BF4B11642}"/>
          </ac:graphicFrameMkLst>
        </pc:graphicFrameChg>
        <pc:graphicFrameChg chg="del">
          <ac:chgData name="BELLEMIN SANDRA" userId="5fe4e071-d3f4-40df-970f-ee8fcf898346" providerId="ADAL" clId="{CBA5A4F8-6E5C-49A8-9ED0-9D291666B895}" dt="2023-09-27T14:33:38.979" v="18" actId="478"/>
          <ac:graphicFrameMkLst>
            <pc:docMk/>
            <pc:sldMk cId="266870019" sldId="265"/>
            <ac:graphicFrameMk id="10" creationId="{D4AC5812-174A-98C5-0052-548A29ED9F49}"/>
          </ac:graphicFrameMkLst>
        </pc:graphicFrameChg>
        <pc:graphicFrameChg chg="del">
          <ac:chgData name="BELLEMIN SANDRA" userId="5fe4e071-d3f4-40df-970f-ee8fcf898346" providerId="ADAL" clId="{CBA5A4F8-6E5C-49A8-9ED0-9D291666B895}" dt="2023-09-27T14:33:38.979" v="18" actId="478"/>
          <ac:graphicFrameMkLst>
            <pc:docMk/>
            <pc:sldMk cId="266870019" sldId="265"/>
            <ac:graphicFrameMk id="11" creationId="{D7C586EC-DDAD-0AC5-5A9C-477F007DACA4}"/>
          </ac:graphicFrameMkLst>
        </pc:graphicFrameChg>
        <pc:graphicFrameChg chg="del">
          <ac:chgData name="BELLEMIN SANDRA" userId="5fe4e071-d3f4-40df-970f-ee8fcf898346" providerId="ADAL" clId="{CBA5A4F8-6E5C-49A8-9ED0-9D291666B895}" dt="2023-09-27T14:33:38.979" v="18" actId="478"/>
          <ac:graphicFrameMkLst>
            <pc:docMk/>
            <pc:sldMk cId="266870019" sldId="265"/>
            <ac:graphicFrameMk id="12" creationId="{658BE2DB-7D21-B02C-802B-4C510F0E63FA}"/>
          </ac:graphicFrameMkLst>
        </pc:graphicFrameChg>
        <pc:graphicFrameChg chg="del">
          <ac:chgData name="BELLEMIN SANDRA" userId="5fe4e071-d3f4-40df-970f-ee8fcf898346" providerId="ADAL" clId="{CBA5A4F8-6E5C-49A8-9ED0-9D291666B895}" dt="2023-09-27T14:33:38.979" v="18" actId="478"/>
          <ac:graphicFrameMkLst>
            <pc:docMk/>
            <pc:sldMk cId="266870019" sldId="265"/>
            <ac:graphicFrameMk id="13" creationId="{5F1F25FF-0EBD-0592-2157-714CA7058A99}"/>
          </ac:graphicFrameMkLst>
        </pc:graphicFrameChg>
        <pc:graphicFrameChg chg="del">
          <ac:chgData name="BELLEMIN SANDRA" userId="5fe4e071-d3f4-40df-970f-ee8fcf898346" providerId="ADAL" clId="{CBA5A4F8-6E5C-49A8-9ED0-9D291666B895}" dt="2023-09-27T14:33:38.979" v="18" actId="478"/>
          <ac:graphicFrameMkLst>
            <pc:docMk/>
            <pc:sldMk cId="266870019" sldId="265"/>
            <ac:graphicFrameMk id="14" creationId="{5461B9E0-72CB-BCC6-7605-1DA89A6575C9}"/>
          </ac:graphicFrameMkLst>
        </pc:graphicFrameChg>
        <pc:picChg chg="add mod">
          <ac:chgData name="BELLEMIN SANDRA" userId="5fe4e071-d3f4-40df-970f-ee8fcf898346" providerId="ADAL" clId="{CBA5A4F8-6E5C-49A8-9ED0-9D291666B895}" dt="2023-09-27T14:33:41.559" v="19"/>
          <ac:picMkLst>
            <pc:docMk/>
            <pc:sldMk cId="266870019" sldId="265"/>
            <ac:picMk id="7" creationId="{4BA91CD5-6D02-B896-BB7D-A7E81D09561E}"/>
          </ac:picMkLst>
        </pc:picChg>
      </pc:sldChg>
      <pc:sldChg chg="addSp delSp modSp mod modClrScheme chgLayout">
        <pc:chgData name="BELLEMIN SANDRA" userId="5fe4e071-d3f4-40df-970f-ee8fcf898346" providerId="ADAL" clId="{CBA5A4F8-6E5C-49A8-9ED0-9D291666B895}" dt="2023-09-27T14:33:47.564" v="21"/>
        <pc:sldMkLst>
          <pc:docMk/>
          <pc:sldMk cId="1277880233" sldId="266"/>
        </pc:sldMkLst>
        <pc:spChg chg="del">
          <ac:chgData name="BELLEMIN SANDRA" userId="5fe4e071-d3f4-40df-970f-ee8fcf898346" providerId="ADAL" clId="{CBA5A4F8-6E5C-49A8-9ED0-9D291666B895}" dt="2023-09-27T14:33:45.821" v="20" actId="478"/>
          <ac:spMkLst>
            <pc:docMk/>
            <pc:sldMk cId="1277880233" sldId="266"/>
            <ac:spMk id="4" creationId="{6E4F0B70-89B3-1298-1C09-07A2CD2E7068}"/>
          </ac:spMkLst>
        </pc:spChg>
        <pc:spChg chg="del">
          <ac:chgData name="BELLEMIN SANDRA" userId="5fe4e071-d3f4-40df-970f-ee8fcf898346" providerId="ADAL" clId="{CBA5A4F8-6E5C-49A8-9ED0-9D291666B895}" dt="2023-09-27T14:33:45.821" v="20" actId="478"/>
          <ac:spMkLst>
            <pc:docMk/>
            <pc:sldMk cId="1277880233" sldId="266"/>
            <ac:spMk id="5" creationId="{BA6C60C6-E50F-E673-D32B-03030696E62B}"/>
          </ac:spMkLst>
        </pc:spChg>
        <pc:spChg chg="del">
          <ac:chgData name="BELLEMIN SANDRA" userId="5fe4e071-d3f4-40df-970f-ee8fcf898346" providerId="ADAL" clId="{CBA5A4F8-6E5C-49A8-9ED0-9D291666B895}" dt="2023-09-27T14:33:45.821" v="20" actId="478"/>
          <ac:spMkLst>
            <pc:docMk/>
            <pc:sldMk cId="1277880233" sldId="266"/>
            <ac:spMk id="6" creationId="{6CDE6D8B-A7B7-3876-4E24-1BE379357DAB}"/>
          </ac:spMkLst>
        </pc:spChg>
        <pc:spChg chg="del">
          <ac:chgData name="BELLEMIN SANDRA" userId="5fe4e071-d3f4-40df-970f-ee8fcf898346" providerId="ADAL" clId="{CBA5A4F8-6E5C-49A8-9ED0-9D291666B895}" dt="2023-09-27T14:33:45.821" v="20" actId="478"/>
          <ac:spMkLst>
            <pc:docMk/>
            <pc:sldMk cId="1277880233" sldId="266"/>
            <ac:spMk id="7" creationId="{421600B5-D8F2-315A-DD93-66B1E667D31B}"/>
          </ac:spMkLst>
        </pc:spChg>
        <pc:graphicFrameChg chg="del">
          <ac:chgData name="BELLEMIN SANDRA" userId="5fe4e071-d3f4-40df-970f-ee8fcf898346" providerId="ADAL" clId="{CBA5A4F8-6E5C-49A8-9ED0-9D291666B895}" dt="2023-09-27T14:33:45.821" v="20" actId="478"/>
          <ac:graphicFrameMkLst>
            <pc:docMk/>
            <pc:sldMk cId="1277880233" sldId="266"/>
            <ac:graphicFrameMk id="3" creationId="{52BE7B63-03C0-77F1-88A2-2E46FFDA5F4C}"/>
          </ac:graphicFrameMkLst>
        </pc:graphicFrameChg>
        <pc:picChg chg="add mod">
          <ac:chgData name="BELLEMIN SANDRA" userId="5fe4e071-d3f4-40df-970f-ee8fcf898346" providerId="ADAL" clId="{CBA5A4F8-6E5C-49A8-9ED0-9D291666B895}" dt="2023-09-27T14:33:47.564" v="21"/>
          <ac:picMkLst>
            <pc:docMk/>
            <pc:sldMk cId="1277880233" sldId="266"/>
            <ac:picMk id="8" creationId="{0F2AED1D-D8BD-EBB2-C41C-C0A7A7F19806}"/>
          </ac:picMkLst>
        </pc:picChg>
      </pc:sldChg>
      <pc:sldChg chg="addSp delSp modSp mod modClrScheme chgLayout">
        <pc:chgData name="BELLEMIN SANDRA" userId="5fe4e071-d3f4-40df-970f-ee8fcf898346" providerId="ADAL" clId="{CBA5A4F8-6E5C-49A8-9ED0-9D291666B895}" dt="2023-09-27T14:33:52.772" v="23"/>
        <pc:sldMkLst>
          <pc:docMk/>
          <pc:sldMk cId="1205913783" sldId="267"/>
        </pc:sldMkLst>
        <pc:spChg chg="del">
          <ac:chgData name="BELLEMIN SANDRA" userId="5fe4e071-d3f4-40df-970f-ee8fcf898346" providerId="ADAL" clId="{CBA5A4F8-6E5C-49A8-9ED0-9D291666B895}" dt="2023-09-27T14:33:51.072" v="22" actId="478"/>
          <ac:spMkLst>
            <pc:docMk/>
            <pc:sldMk cId="1205913783" sldId="267"/>
            <ac:spMk id="4" creationId="{D4CAD1EB-3817-1504-0B66-C3D7459E0F5D}"/>
          </ac:spMkLst>
        </pc:spChg>
        <pc:spChg chg="del">
          <ac:chgData name="BELLEMIN SANDRA" userId="5fe4e071-d3f4-40df-970f-ee8fcf898346" providerId="ADAL" clId="{CBA5A4F8-6E5C-49A8-9ED0-9D291666B895}" dt="2023-09-27T14:33:51.072" v="22" actId="478"/>
          <ac:spMkLst>
            <pc:docMk/>
            <pc:sldMk cId="1205913783" sldId="267"/>
            <ac:spMk id="5" creationId="{2F24A2BD-D93A-52EC-AF9B-C5CBDB0C0DFC}"/>
          </ac:spMkLst>
        </pc:spChg>
        <pc:spChg chg="del">
          <ac:chgData name="BELLEMIN SANDRA" userId="5fe4e071-d3f4-40df-970f-ee8fcf898346" providerId="ADAL" clId="{CBA5A4F8-6E5C-49A8-9ED0-9D291666B895}" dt="2023-09-27T14:33:51.072" v="22" actId="478"/>
          <ac:spMkLst>
            <pc:docMk/>
            <pc:sldMk cId="1205913783" sldId="267"/>
            <ac:spMk id="6" creationId="{BE7E69B6-B11B-0CED-2849-90C950F7D799}"/>
          </ac:spMkLst>
        </pc:spChg>
        <pc:spChg chg="del">
          <ac:chgData name="BELLEMIN SANDRA" userId="5fe4e071-d3f4-40df-970f-ee8fcf898346" providerId="ADAL" clId="{CBA5A4F8-6E5C-49A8-9ED0-9D291666B895}" dt="2023-09-27T14:33:51.072" v="22" actId="478"/>
          <ac:spMkLst>
            <pc:docMk/>
            <pc:sldMk cId="1205913783" sldId="267"/>
            <ac:spMk id="7" creationId="{871BEE4B-5465-9D57-3014-11A1A587630F}"/>
          </ac:spMkLst>
        </pc:spChg>
        <pc:graphicFrameChg chg="del">
          <ac:chgData name="BELLEMIN SANDRA" userId="5fe4e071-d3f4-40df-970f-ee8fcf898346" providerId="ADAL" clId="{CBA5A4F8-6E5C-49A8-9ED0-9D291666B895}" dt="2023-09-27T14:33:51.072" v="22" actId="478"/>
          <ac:graphicFrameMkLst>
            <pc:docMk/>
            <pc:sldMk cId="1205913783" sldId="267"/>
            <ac:graphicFrameMk id="3" creationId="{7DFD3F5A-DE52-56BD-0DC9-1A39B8B6B11C}"/>
          </ac:graphicFrameMkLst>
        </pc:graphicFrameChg>
        <pc:picChg chg="add mod">
          <ac:chgData name="BELLEMIN SANDRA" userId="5fe4e071-d3f4-40df-970f-ee8fcf898346" providerId="ADAL" clId="{CBA5A4F8-6E5C-49A8-9ED0-9D291666B895}" dt="2023-09-27T14:33:52.772" v="23"/>
          <ac:picMkLst>
            <pc:docMk/>
            <pc:sldMk cId="1205913783" sldId="267"/>
            <ac:picMk id="8" creationId="{9640C5C1-5788-7378-E564-BE4CA93DC96E}"/>
          </ac:picMkLst>
        </pc:picChg>
      </pc:sldChg>
      <pc:sldChg chg="addSp delSp modSp mod modClrScheme chgLayout">
        <pc:chgData name="BELLEMIN SANDRA" userId="5fe4e071-d3f4-40df-970f-ee8fcf898346" providerId="ADAL" clId="{CBA5A4F8-6E5C-49A8-9ED0-9D291666B895}" dt="2023-09-27T14:33:58.093" v="25"/>
        <pc:sldMkLst>
          <pc:docMk/>
          <pc:sldMk cId="1373537217" sldId="268"/>
        </pc:sldMkLst>
        <pc:picChg chg="del">
          <ac:chgData name="BELLEMIN SANDRA" userId="5fe4e071-d3f4-40df-970f-ee8fcf898346" providerId="ADAL" clId="{CBA5A4F8-6E5C-49A8-9ED0-9D291666B895}" dt="2023-09-27T14:33:55.775" v="24" actId="478"/>
          <ac:picMkLst>
            <pc:docMk/>
            <pc:sldMk cId="1373537217" sldId="268"/>
            <ac:picMk id="3" creationId="{CE01BADC-376E-C214-8FDC-8F9C00197B09}"/>
          </ac:picMkLst>
        </pc:picChg>
        <pc:picChg chg="add mod">
          <ac:chgData name="BELLEMIN SANDRA" userId="5fe4e071-d3f4-40df-970f-ee8fcf898346" providerId="ADAL" clId="{CBA5A4F8-6E5C-49A8-9ED0-9D291666B895}" dt="2023-09-27T14:33:58.093" v="25"/>
          <ac:picMkLst>
            <pc:docMk/>
            <pc:sldMk cId="1373537217" sldId="268"/>
            <ac:picMk id="4" creationId="{D877E2ED-38A9-88CE-B1EC-40E505654DE3}"/>
          </ac:picMkLst>
        </pc:picChg>
      </pc:sldChg>
      <pc:sldChg chg="addSp delSp modSp mod modClrScheme chgLayout">
        <pc:chgData name="BELLEMIN SANDRA" userId="5fe4e071-d3f4-40df-970f-ee8fcf898346" providerId="ADAL" clId="{CBA5A4F8-6E5C-49A8-9ED0-9D291666B895}" dt="2023-09-27T14:34:24.204" v="27"/>
        <pc:sldMkLst>
          <pc:docMk/>
          <pc:sldMk cId="1226610972" sldId="269"/>
        </pc:sldMkLst>
        <pc:spChg chg="del">
          <ac:chgData name="BELLEMIN SANDRA" userId="5fe4e071-d3f4-40df-970f-ee8fcf898346" providerId="ADAL" clId="{CBA5A4F8-6E5C-49A8-9ED0-9D291666B895}" dt="2023-09-27T14:34:08.003" v="26" actId="478"/>
          <ac:spMkLst>
            <pc:docMk/>
            <pc:sldMk cId="1226610972" sldId="269"/>
            <ac:spMk id="2" creationId="{566E357C-850B-41E4-D454-1347CEBE1E38}"/>
          </ac:spMkLst>
        </pc:spChg>
        <pc:spChg chg="del">
          <ac:chgData name="BELLEMIN SANDRA" userId="5fe4e071-d3f4-40df-970f-ee8fcf898346" providerId="ADAL" clId="{CBA5A4F8-6E5C-49A8-9ED0-9D291666B895}" dt="2023-09-27T14:34:08.003" v="26" actId="478"/>
          <ac:spMkLst>
            <pc:docMk/>
            <pc:sldMk cId="1226610972" sldId="269"/>
            <ac:spMk id="3" creationId="{DCD277BB-923A-7499-AF9E-90EFE9F58984}"/>
          </ac:spMkLst>
        </pc:spChg>
        <pc:picChg chg="del">
          <ac:chgData name="BELLEMIN SANDRA" userId="5fe4e071-d3f4-40df-970f-ee8fcf898346" providerId="ADAL" clId="{CBA5A4F8-6E5C-49A8-9ED0-9D291666B895}" dt="2023-09-27T14:34:08.003" v="26" actId="478"/>
          <ac:picMkLst>
            <pc:docMk/>
            <pc:sldMk cId="1226610972" sldId="269"/>
            <ac:picMk id="5" creationId="{C1AA8748-6843-0B98-28A7-CB2740D08A35}"/>
          </ac:picMkLst>
        </pc:picChg>
        <pc:picChg chg="add mod">
          <ac:chgData name="BELLEMIN SANDRA" userId="5fe4e071-d3f4-40df-970f-ee8fcf898346" providerId="ADAL" clId="{CBA5A4F8-6E5C-49A8-9ED0-9D291666B895}" dt="2023-09-27T14:34:24.204" v="27"/>
          <ac:picMkLst>
            <pc:docMk/>
            <pc:sldMk cId="1226610972" sldId="269"/>
            <ac:picMk id="6" creationId="{A4A9A5A9-A099-E451-6229-052D7621A610}"/>
          </ac:picMkLst>
        </pc:picChg>
      </pc:sldChg>
      <pc:sldChg chg="addSp delSp modSp mod modClrScheme chgLayout">
        <pc:chgData name="BELLEMIN SANDRA" userId="5fe4e071-d3f4-40df-970f-ee8fcf898346" providerId="ADAL" clId="{CBA5A4F8-6E5C-49A8-9ED0-9D291666B895}" dt="2023-09-27T14:34:30.820" v="29"/>
        <pc:sldMkLst>
          <pc:docMk/>
          <pc:sldMk cId="4242173879" sldId="270"/>
        </pc:sldMkLst>
        <pc:spChg chg="del">
          <ac:chgData name="BELLEMIN SANDRA" userId="5fe4e071-d3f4-40df-970f-ee8fcf898346" providerId="ADAL" clId="{CBA5A4F8-6E5C-49A8-9ED0-9D291666B895}" dt="2023-09-27T14:34:28.817" v="28" actId="478"/>
          <ac:spMkLst>
            <pc:docMk/>
            <pc:sldMk cId="4242173879" sldId="270"/>
            <ac:spMk id="2" creationId="{1C27FF05-910D-48D0-E7AC-E78ECCBA0DBB}"/>
          </ac:spMkLst>
        </pc:spChg>
        <pc:spChg chg="del">
          <ac:chgData name="BELLEMIN SANDRA" userId="5fe4e071-d3f4-40df-970f-ee8fcf898346" providerId="ADAL" clId="{CBA5A4F8-6E5C-49A8-9ED0-9D291666B895}" dt="2023-09-27T14:34:28.817" v="28" actId="478"/>
          <ac:spMkLst>
            <pc:docMk/>
            <pc:sldMk cId="4242173879" sldId="270"/>
            <ac:spMk id="4" creationId="{6188CE2C-AB04-50F6-2A1C-DE1D0CC3FA8A}"/>
          </ac:spMkLst>
        </pc:spChg>
        <pc:picChg chg="del">
          <ac:chgData name="BELLEMIN SANDRA" userId="5fe4e071-d3f4-40df-970f-ee8fcf898346" providerId="ADAL" clId="{CBA5A4F8-6E5C-49A8-9ED0-9D291666B895}" dt="2023-09-27T14:34:28.817" v="28" actId="478"/>
          <ac:picMkLst>
            <pc:docMk/>
            <pc:sldMk cId="4242173879" sldId="270"/>
            <ac:picMk id="5" creationId="{788B5AAC-E59F-9714-55E9-11EC2BF8F824}"/>
          </ac:picMkLst>
        </pc:picChg>
        <pc:picChg chg="add mod">
          <ac:chgData name="BELLEMIN SANDRA" userId="5fe4e071-d3f4-40df-970f-ee8fcf898346" providerId="ADAL" clId="{CBA5A4F8-6E5C-49A8-9ED0-9D291666B895}" dt="2023-09-27T14:34:30.820" v="29"/>
          <ac:picMkLst>
            <pc:docMk/>
            <pc:sldMk cId="4242173879" sldId="270"/>
            <ac:picMk id="6" creationId="{D3090F62-FE00-D54F-5137-20A5E3634172}"/>
          </ac:picMkLst>
        </pc:picChg>
      </pc:sldChg>
      <pc:sldChg chg="addSp delSp modSp mod modClrScheme chgLayout">
        <pc:chgData name="BELLEMIN SANDRA" userId="5fe4e071-d3f4-40df-970f-ee8fcf898346" providerId="ADAL" clId="{CBA5A4F8-6E5C-49A8-9ED0-9D291666B895}" dt="2023-09-27T14:34:40.672" v="31"/>
        <pc:sldMkLst>
          <pc:docMk/>
          <pc:sldMk cId="3308912008" sldId="271"/>
        </pc:sldMkLst>
        <pc:spChg chg="del">
          <ac:chgData name="BELLEMIN SANDRA" userId="5fe4e071-d3f4-40df-970f-ee8fcf898346" providerId="ADAL" clId="{CBA5A4F8-6E5C-49A8-9ED0-9D291666B895}" dt="2023-09-27T14:34:35.253" v="30" actId="478"/>
          <ac:spMkLst>
            <pc:docMk/>
            <pc:sldMk cId="3308912008" sldId="271"/>
            <ac:spMk id="2" creationId="{53DD6013-2D78-F875-2EEC-BE74622BC7C9}"/>
          </ac:spMkLst>
        </pc:spChg>
        <pc:spChg chg="del">
          <ac:chgData name="BELLEMIN SANDRA" userId="5fe4e071-d3f4-40df-970f-ee8fcf898346" providerId="ADAL" clId="{CBA5A4F8-6E5C-49A8-9ED0-9D291666B895}" dt="2023-09-27T14:34:35.253" v="30" actId="478"/>
          <ac:spMkLst>
            <pc:docMk/>
            <pc:sldMk cId="3308912008" sldId="271"/>
            <ac:spMk id="3" creationId="{BB9741F2-1911-22A9-7EBC-0FDBA7A7CB01}"/>
          </ac:spMkLst>
        </pc:spChg>
        <pc:picChg chg="add mod">
          <ac:chgData name="BELLEMIN SANDRA" userId="5fe4e071-d3f4-40df-970f-ee8fcf898346" providerId="ADAL" clId="{CBA5A4F8-6E5C-49A8-9ED0-9D291666B895}" dt="2023-09-27T14:34:40.672" v="31"/>
          <ac:picMkLst>
            <pc:docMk/>
            <pc:sldMk cId="3308912008" sldId="271"/>
            <ac:picMk id="5" creationId="{5B179FBE-DE2B-C698-082D-E399D9F7EEE5}"/>
          </ac:picMkLst>
        </pc:picChg>
        <pc:picChg chg="del">
          <ac:chgData name="BELLEMIN SANDRA" userId="5fe4e071-d3f4-40df-970f-ee8fcf898346" providerId="ADAL" clId="{CBA5A4F8-6E5C-49A8-9ED0-9D291666B895}" dt="2023-09-27T14:34:35.253" v="30" actId="478"/>
          <ac:picMkLst>
            <pc:docMk/>
            <pc:sldMk cId="3308912008" sldId="271"/>
            <ac:picMk id="6" creationId="{05E60901-D746-4ADB-D760-5C0F35CD9326}"/>
          </ac:picMkLst>
        </pc:picChg>
      </pc:sldChg>
      <pc:sldChg chg="addSp delSp modSp mod modClrScheme chgLayout">
        <pc:chgData name="BELLEMIN SANDRA" userId="5fe4e071-d3f4-40df-970f-ee8fcf898346" providerId="ADAL" clId="{CBA5A4F8-6E5C-49A8-9ED0-9D291666B895}" dt="2023-09-27T14:34:46.075" v="33"/>
        <pc:sldMkLst>
          <pc:docMk/>
          <pc:sldMk cId="3648359865" sldId="272"/>
        </pc:sldMkLst>
        <pc:spChg chg="del">
          <ac:chgData name="BELLEMIN SANDRA" userId="5fe4e071-d3f4-40df-970f-ee8fcf898346" providerId="ADAL" clId="{CBA5A4F8-6E5C-49A8-9ED0-9D291666B895}" dt="2023-09-27T14:34:43.725" v="32" actId="478"/>
          <ac:spMkLst>
            <pc:docMk/>
            <pc:sldMk cId="3648359865" sldId="272"/>
            <ac:spMk id="4" creationId="{577BB644-CF6A-8769-55CD-1F290D0CAF1D}"/>
          </ac:spMkLst>
        </pc:spChg>
        <pc:picChg chg="del">
          <ac:chgData name="BELLEMIN SANDRA" userId="5fe4e071-d3f4-40df-970f-ee8fcf898346" providerId="ADAL" clId="{CBA5A4F8-6E5C-49A8-9ED0-9D291666B895}" dt="2023-09-27T14:34:43.725" v="32" actId="478"/>
          <ac:picMkLst>
            <pc:docMk/>
            <pc:sldMk cId="3648359865" sldId="272"/>
            <ac:picMk id="3" creationId="{F3F2DAEE-547D-76B8-E2C3-23875B09C6E8}"/>
          </ac:picMkLst>
        </pc:picChg>
        <pc:picChg chg="add mod">
          <ac:chgData name="BELLEMIN SANDRA" userId="5fe4e071-d3f4-40df-970f-ee8fcf898346" providerId="ADAL" clId="{CBA5A4F8-6E5C-49A8-9ED0-9D291666B895}" dt="2023-09-27T14:34:46.075" v="33"/>
          <ac:picMkLst>
            <pc:docMk/>
            <pc:sldMk cId="3648359865" sldId="272"/>
            <ac:picMk id="5" creationId="{733A8B3E-1B55-8433-5695-DD7CA9C1C875}"/>
          </ac:picMkLst>
        </pc:picChg>
      </pc:sldChg>
      <pc:sldChg chg="addSp delSp modSp mod modClrScheme chgLayout">
        <pc:chgData name="BELLEMIN SANDRA" userId="5fe4e071-d3f4-40df-970f-ee8fcf898346" providerId="ADAL" clId="{CBA5A4F8-6E5C-49A8-9ED0-9D291666B895}" dt="2023-09-27T14:34:53.874" v="36"/>
        <pc:sldMkLst>
          <pc:docMk/>
          <pc:sldMk cId="1788049361" sldId="273"/>
        </pc:sldMkLst>
        <pc:picChg chg="del">
          <ac:chgData name="BELLEMIN SANDRA" userId="5fe4e071-d3f4-40df-970f-ee8fcf898346" providerId="ADAL" clId="{CBA5A4F8-6E5C-49A8-9ED0-9D291666B895}" dt="2023-09-27T14:34:52.097" v="35" actId="478"/>
          <ac:picMkLst>
            <pc:docMk/>
            <pc:sldMk cId="1788049361" sldId="273"/>
            <ac:picMk id="3" creationId="{12E53F58-CFE1-B83E-9493-7EA14EB7A69C}"/>
          </ac:picMkLst>
        </pc:picChg>
        <pc:picChg chg="del">
          <ac:chgData name="BELLEMIN SANDRA" userId="5fe4e071-d3f4-40df-970f-ee8fcf898346" providerId="ADAL" clId="{CBA5A4F8-6E5C-49A8-9ED0-9D291666B895}" dt="2023-09-27T14:34:49.798" v="34" actId="478"/>
          <ac:picMkLst>
            <pc:docMk/>
            <pc:sldMk cId="1788049361" sldId="273"/>
            <ac:picMk id="4" creationId="{2364324F-3839-748B-A348-76CF172F3E76}"/>
          </ac:picMkLst>
        </pc:picChg>
        <pc:picChg chg="add mod">
          <ac:chgData name="BELLEMIN SANDRA" userId="5fe4e071-d3f4-40df-970f-ee8fcf898346" providerId="ADAL" clId="{CBA5A4F8-6E5C-49A8-9ED0-9D291666B895}" dt="2023-09-27T14:34:53.874" v="36"/>
          <ac:picMkLst>
            <pc:docMk/>
            <pc:sldMk cId="1788049361" sldId="273"/>
            <ac:picMk id="5" creationId="{EA64DA9E-64DF-1282-8FD6-5F7CE70B3DD2}"/>
          </ac:picMkLst>
        </pc:picChg>
      </pc:sldChg>
      <pc:sldChg chg="addSp delSp modSp mod modClrScheme chgLayout">
        <pc:chgData name="BELLEMIN SANDRA" userId="5fe4e071-d3f4-40df-970f-ee8fcf898346" providerId="ADAL" clId="{CBA5A4F8-6E5C-49A8-9ED0-9D291666B895}" dt="2023-09-27T14:35:03.832" v="38"/>
        <pc:sldMkLst>
          <pc:docMk/>
          <pc:sldMk cId="1208904914" sldId="274"/>
        </pc:sldMkLst>
        <pc:picChg chg="del">
          <ac:chgData name="BELLEMIN SANDRA" userId="5fe4e071-d3f4-40df-970f-ee8fcf898346" providerId="ADAL" clId="{CBA5A4F8-6E5C-49A8-9ED0-9D291666B895}" dt="2023-09-27T14:35:01.331" v="37" actId="478"/>
          <ac:picMkLst>
            <pc:docMk/>
            <pc:sldMk cId="1208904914" sldId="274"/>
            <ac:picMk id="3" creationId="{12E53F58-CFE1-B83E-9493-7EA14EB7A69C}"/>
          </ac:picMkLst>
        </pc:picChg>
        <pc:picChg chg="del">
          <ac:chgData name="BELLEMIN SANDRA" userId="5fe4e071-d3f4-40df-970f-ee8fcf898346" providerId="ADAL" clId="{CBA5A4F8-6E5C-49A8-9ED0-9D291666B895}" dt="2023-09-27T14:35:01.331" v="37" actId="478"/>
          <ac:picMkLst>
            <pc:docMk/>
            <pc:sldMk cId="1208904914" sldId="274"/>
            <ac:picMk id="4" creationId="{1DE51D06-52FE-B1ED-0647-42DB01704B2D}"/>
          </ac:picMkLst>
        </pc:picChg>
        <pc:picChg chg="add mod">
          <ac:chgData name="BELLEMIN SANDRA" userId="5fe4e071-d3f4-40df-970f-ee8fcf898346" providerId="ADAL" clId="{CBA5A4F8-6E5C-49A8-9ED0-9D291666B895}" dt="2023-09-27T14:35:03.832" v="38"/>
          <ac:picMkLst>
            <pc:docMk/>
            <pc:sldMk cId="1208904914" sldId="274"/>
            <ac:picMk id="5" creationId="{4323FE14-AAEB-97F3-AE31-79C85E220C70}"/>
          </ac:picMkLst>
        </pc:picChg>
        <pc:picChg chg="del">
          <ac:chgData name="BELLEMIN SANDRA" userId="5fe4e071-d3f4-40df-970f-ee8fcf898346" providerId="ADAL" clId="{CBA5A4F8-6E5C-49A8-9ED0-9D291666B895}" dt="2023-09-27T14:35:01.331" v="37" actId="478"/>
          <ac:picMkLst>
            <pc:docMk/>
            <pc:sldMk cId="1208904914" sldId="274"/>
            <ac:picMk id="6" creationId="{9E660383-4213-E866-F814-498D960C6C1A}"/>
          </ac:picMkLst>
        </pc:picChg>
      </pc:sldChg>
      <pc:sldChg chg="addSp delSp modSp mod modClrScheme chgLayout">
        <pc:chgData name="BELLEMIN SANDRA" userId="5fe4e071-d3f4-40df-970f-ee8fcf898346" providerId="ADAL" clId="{CBA5A4F8-6E5C-49A8-9ED0-9D291666B895}" dt="2023-09-27T14:35:19.340" v="40"/>
        <pc:sldMkLst>
          <pc:docMk/>
          <pc:sldMk cId="549115513" sldId="275"/>
        </pc:sldMkLst>
        <pc:picChg chg="del">
          <ac:chgData name="BELLEMIN SANDRA" userId="5fe4e071-d3f4-40df-970f-ee8fcf898346" providerId="ADAL" clId="{CBA5A4F8-6E5C-49A8-9ED0-9D291666B895}" dt="2023-09-27T14:35:10.553" v="39" actId="478"/>
          <ac:picMkLst>
            <pc:docMk/>
            <pc:sldMk cId="549115513" sldId="275"/>
            <ac:picMk id="3" creationId="{12E53F58-CFE1-B83E-9493-7EA14EB7A69C}"/>
          </ac:picMkLst>
        </pc:picChg>
        <pc:picChg chg="del">
          <ac:chgData name="BELLEMIN SANDRA" userId="5fe4e071-d3f4-40df-970f-ee8fcf898346" providerId="ADAL" clId="{CBA5A4F8-6E5C-49A8-9ED0-9D291666B895}" dt="2023-09-27T14:35:10.553" v="39" actId="478"/>
          <ac:picMkLst>
            <pc:docMk/>
            <pc:sldMk cId="549115513" sldId="275"/>
            <ac:picMk id="4" creationId="{7D925F0F-8001-8D6D-59DA-09F12EB6F560}"/>
          </ac:picMkLst>
        </pc:picChg>
        <pc:picChg chg="add mod">
          <ac:chgData name="BELLEMIN SANDRA" userId="5fe4e071-d3f4-40df-970f-ee8fcf898346" providerId="ADAL" clId="{CBA5A4F8-6E5C-49A8-9ED0-9D291666B895}" dt="2023-09-27T14:35:19.340" v="40"/>
          <ac:picMkLst>
            <pc:docMk/>
            <pc:sldMk cId="549115513" sldId="275"/>
            <ac:picMk id="5" creationId="{8F20002E-F8D7-E624-D334-0D17E47D27F2}"/>
          </ac:picMkLst>
        </pc:picChg>
      </pc:sldChg>
      <pc:sldChg chg="addSp delSp modSp mod modClrScheme chgLayout">
        <pc:chgData name="BELLEMIN SANDRA" userId="5fe4e071-d3f4-40df-970f-ee8fcf898346" providerId="ADAL" clId="{CBA5A4F8-6E5C-49A8-9ED0-9D291666B895}" dt="2023-09-27T14:35:27.469" v="42"/>
        <pc:sldMkLst>
          <pc:docMk/>
          <pc:sldMk cId="2801565943" sldId="276"/>
        </pc:sldMkLst>
        <pc:picChg chg="del">
          <ac:chgData name="BELLEMIN SANDRA" userId="5fe4e071-d3f4-40df-970f-ee8fcf898346" providerId="ADAL" clId="{CBA5A4F8-6E5C-49A8-9ED0-9D291666B895}" dt="2023-09-27T14:35:25.395" v="41" actId="478"/>
          <ac:picMkLst>
            <pc:docMk/>
            <pc:sldMk cId="2801565943" sldId="276"/>
            <ac:picMk id="3" creationId="{12E53F58-CFE1-B83E-9493-7EA14EB7A69C}"/>
          </ac:picMkLst>
        </pc:picChg>
        <pc:picChg chg="add mod">
          <ac:chgData name="BELLEMIN SANDRA" userId="5fe4e071-d3f4-40df-970f-ee8fcf898346" providerId="ADAL" clId="{CBA5A4F8-6E5C-49A8-9ED0-9D291666B895}" dt="2023-09-27T14:35:27.469" v="42"/>
          <ac:picMkLst>
            <pc:docMk/>
            <pc:sldMk cId="2801565943" sldId="276"/>
            <ac:picMk id="4" creationId="{0F6B20BB-59AE-AD99-F037-3B7276BE457D}"/>
          </ac:picMkLst>
        </pc:picChg>
        <pc:picChg chg="del">
          <ac:chgData name="BELLEMIN SANDRA" userId="5fe4e071-d3f4-40df-970f-ee8fcf898346" providerId="ADAL" clId="{CBA5A4F8-6E5C-49A8-9ED0-9D291666B895}" dt="2023-09-27T14:35:25.395" v="41" actId="478"/>
          <ac:picMkLst>
            <pc:docMk/>
            <pc:sldMk cId="2801565943" sldId="276"/>
            <ac:picMk id="5" creationId="{B9C63CB9-C6C7-3C98-07D1-F0CA78CEFFF4}"/>
          </ac:picMkLst>
        </pc:picChg>
        <pc:picChg chg="del">
          <ac:chgData name="BELLEMIN SANDRA" userId="5fe4e071-d3f4-40df-970f-ee8fcf898346" providerId="ADAL" clId="{CBA5A4F8-6E5C-49A8-9ED0-9D291666B895}" dt="2023-09-27T14:35:25.395" v="41" actId="478"/>
          <ac:picMkLst>
            <pc:docMk/>
            <pc:sldMk cId="2801565943" sldId="276"/>
            <ac:picMk id="6" creationId="{32C24BD6-FF10-7468-68B2-B126A4D315C7}"/>
          </ac:picMkLst>
        </pc:picChg>
      </pc:sldChg>
      <pc:sldChg chg="addSp delSp modSp mod modClrScheme chgLayout">
        <pc:chgData name="BELLEMIN SANDRA" userId="5fe4e071-d3f4-40df-970f-ee8fcf898346" providerId="ADAL" clId="{CBA5A4F8-6E5C-49A8-9ED0-9D291666B895}" dt="2023-09-27T14:35:33.162" v="44"/>
        <pc:sldMkLst>
          <pc:docMk/>
          <pc:sldMk cId="3150318212" sldId="277"/>
        </pc:sldMkLst>
        <pc:picChg chg="del">
          <ac:chgData name="BELLEMIN SANDRA" userId="5fe4e071-d3f4-40df-970f-ee8fcf898346" providerId="ADAL" clId="{CBA5A4F8-6E5C-49A8-9ED0-9D291666B895}" dt="2023-09-27T14:35:31.119" v="43" actId="478"/>
          <ac:picMkLst>
            <pc:docMk/>
            <pc:sldMk cId="3150318212" sldId="277"/>
            <ac:picMk id="2" creationId="{314B01B3-D455-FCE2-8409-1235ED13F576}"/>
          </ac:picMkLst>
        </pc:picChg>
        <pc:picChg chg="del">
          <ac:chgData name="BELLEMIN SANDRA" userId="5fe4e071-d3f4-40df-970f-ee8fcf898346" providerId="ADAL" clId="{CBA5A4F8-6E5C-49A8-9ED0-9D291666B895}" dt="2023-09-27T14:35:31.119" v="43" actId="478"/>
          <ac:picMkLst>
            <pc:docMk/>
            <pc:sldMk cId="3150318212" sldId="277"/>
            <ac:picMk id="3" creationId="{12E53F58-CFE1-B83E-9493-7EA14EB7A69C}"/>
          </ac:picMkLst>
        </pc:picChg>
        <pc:picChg chg="add mod">
          <ac:chgData name="BELLEMIN SANDRA" userId="5fe4e071-d3f4-40df-970f-ee8fcf898346" providerId="ADAL" clId="{CBA5A4F8-6E5C-49A8-9ED0-9D291666B895}" dt="2023-09-27T14:35:33.162" v="44"/>
          <ac:picMkLst>
            <pc:docMk/>
            <pc:sldMk cId="3150318212" sldId="277"/>
            <ac:picMk id="5" creationId="{F1216185-ECF9-E6B7-832C-54FC7941AEF1}"/>
          </ac:picMkLst>
        </pc:picChg>
      </pc:sldChg>
      <pc:sldChg chg="addSp delSp modSp mod modClrScheme chgLayout">
        <pc:chgData name="BELLEMIN SANDRA" userId="5fe4e071-d3f4-40df-970f-ee8fcf898346" providerId="ADAL" clId="{CBA5A4F8-6E5C-49A8-9ED0-9D291666B895}" dt="2023-09-27T14:35:40.459" v="46"/>
        <pc:sldMkLst>
          <pc:docMk/>
          <pc:sldMk cId="1162536530" sldId="278"/>
        </pc:sldMkLst>
        <pc:picChg chg="del">
          <ac:chgData name="BELLEMIN SANDRA" userId="5fe4e071-d3f4-40df-970f-ee8fcf898346" providerId="ADAL" clId="{CBA5A4F8-6E5C-49A8-9ED0-9D291666B895}" dt="2023-09-27T14:35:38.135" v="45" actId="478"/>
          <ac:picMkLst>
            <pc:docMk/>
            <pc:sldMk cId="1162536530" sldId="278"/>
            <ac:picMk id="3" creationId="{12E53F58-CFE1-B83E-9493-7EA14EB7A69C}"/>
          </ac:picMkLst>
        </pc:picChg>
        <pc:picChg chg="del">
          <ac:chgData name="BELLEMIN SANDRA" userId="5fe4e071-d3f4-40df-970f-ee8fcf898346" providerId="ADAL" clId="{CBA5A4F8-6E5C-49A8-9ED0-9D291666B895}" dt="2023-09-27T14:35:38.135" v="45" actId="478"/>
          <ac:picMkLst>
            <pc:docMk/>
            <pc:sldMk cId="1162536530" sldId="278"/>
            <ac:picMk id="4" creationId="{A202F895-02DC-D575-527E-C6415345BD8A}"/>
          </ac:picMkLst>
        </pc:picChg>
        <pc:picChg chg="add mod">
          <ac:chgData name="BELLEMIN SANDRA" userId="5fe4e071-d3f4-40df-970f-ee8fcf898346" providerId="ADAL" clId="{CBA5A4F8-6E5C-49A8-9ED0-9D291666B895}" dt="2023-09-27T14:35:40.459" v="46"/>
          <ac:picMkLst>
            <pc:docMk/>
            <pc:sldMk cId="1162536530" sldId="278"/>
            <ac:picMk id="5" creationId="{8FF09A51-15BA-DABD-D8E1-80AC997C173C}"/>
          </ac:picMkLst>
        </pc:picChg>
        <pc:picChg chg="del">
          <ac:chgData name="BELLEMIN SANDRA" userId="5fe4e071-d3f4-40df-970f-ee8fcf898346" providerId="ADAL" clId="{CBA5A4F8-6E5C-49A8-9ED0-9D291666B895}" dt="2023-09-27T14:35:38.135" v="45" actId="478"/>
          <ac:picMkLst>
            <pc:docMk/>
            <pc:sldMk cId="1162536530" sldId="278"/>
            <ac:picMk id="6" creationId="{19C426A0-3F6D-E8E9-CD2C-ABEEABF5787B}"/>
          </ac:picMkLst>
        </pc:picChg>
      </pc:sldChg>
      <pc:sldChg chg="addSp delSp modSp mod modClrScheme chgLayout">
        <pc:chgData name="BELLEMIN SANDRA" userId="5fe4e071-d3f4-40df-970f-ee8fcf898346" providerId="ADAL" clId="{CBA5A4F8-6E5C-49A8-9ED0-9D291666B895}" dt="2023-09-27T14:35:46.808" v="48"/>
        <pc:sldMkLst>
          <pc:docMk/>
          <pc:sldMk cId="1565626490" sldId="279"/>
        </pc:sldMkLst>
        <pc:spChg chg="del">
          <ac:chgData name="BELLEMIN SANDRA" userId="5fe4e071-d3f4-40df-970f-ee8fcf898346" providerId="ADAL" clId="{CBA5A4F8-6E5C-49A8-9ED0-9D291666B895}" dt="2023-09-27T14:35:44.483" v="47" actId="478"/>
          <ac:spMkLst>
            <pc:docMk/>
            <pc:sldMk cId="1565626490" sldId="279"/>
            <ac:spMk id="3" creationId="{81AE4A11-3D1C-865B-6781-573E5D8F2C1F}"/>
          </ac:spMkLst>
        </pc:spChg>
        <pc:picChg chg="del">
          <ac:chgData name="BELLEMIN SANDRA" userId="5fe4e071-d3f4-40df-970f-ee8fcf898346" providerId="ADAL" clId="{CBA5A4F8-6E5C-49A8-9ED0-9D291666B895}" dt="2023-09-27T14:35:44.483" v="47" actId="478"/>
          <ac:picMkLst>
            <pc:docMk/>
            <pc:sldMk cId="1565626490" sldId="279"/>
            <ac:picMk id="2" creationId="{BB11F75B-979D-4F56-25A7-8378214CE721}"/>
          </ac:picMkLst>
        </pc:picChg>
        <pc:picChg chg="add mod">
          <ac:chgData name="BELLEMIN SANDRA" userId="5fe4e071-d3f4-40df-970f-ee8fcf898346" providerId="ADAL" clId="{CBA5A4F8-6E5C-49A8-9ED0-9D291666B895}" dt="2023-09-27T14:35:46.808" v="48"/>
          <ac:picMkLst>
            <pc:docMk/>
            <pc:sldMk cId="1565626490" sldId="279"/>
            <ac:picMk id="5" creationId="{6AF92C1A-A39B-2E1F-3842-624571008DEC}"/>
          </ac:picMkLst>
        </pc:picChg>
      </pc:sldChg>
      <pc:sldChg chg="addSp delSp modSp mod modClrScheme chgLayout">
        <pc:chgData name="BELLEMIN SANDRA" userId="5fe4e071-d3f4-40df-970f-ee8fcf898346" providerId="ADAL" clId="{CBA5A4F8-6E5C-49A8-9ED0-9D291666B895}" dt="2023-09-27T14:35:56.274" v="50"/>
        <pc:sldMkLst>
          <pc:docMk/>
          <pc:sldMk cId="1002481622" sldId="280"/>
        </pc:sldMkLst>
        <pc:picChg chg="add mod">
          <ac:chgData name="BELLEMIN SANDRA" userId="5fe4e071-d3f4-40df-970f-ee8fcf898346" providerId="ADAL" clId="{CBA5A4F8-6E5C-49A8-9ED0-9D291666B895}" dt="2023-09-27T14:35:56.274" v="50"/>
          <ac:picMkLst>
            <pc:docMk/>
            <pc:sldMk cId="1002481622" sldId="280"/>
            <ac:picMk id="3" creationId="{C0C2494D-B120-0044-099D-A5FCA6AD9DF8}"/>
          </ac:picMkLst>
        </pc:picChg>
        <pc:picChg chg="del">
          <ac:chgData name="BELLEMIN SANDRA" userId="5fe4e071-d3f4-40df-970f-ee8fcf898346" providerId="ADAL" clId="{CBA5A4F8-6E5C-49A8-9ED0-9D291666B895}" dt="2023-09-27T14:35:53.378" v="49" actId="478"/>
          <ac:picMkLst>
            <pc:docMk/>
            <pc:sldMk cId="1002481622" sldId="280"/>
            <ac:picMk id="5" creationId="{FABC394D-6EFF-E2BA-969B-3CB76C65A51C}"/>
          </ac:picMkLst>
        </pc:picChg>
        <pc:picChg chg="del">
          <ac:chgData name="BELLEMIN SANDRA" userId="5fe4e071-d3f4-40df-970f-ee8fcf898346" providerId="ADAL" clId="{CBA5A4F8-6E5C-49A8-9ED0-9D291666B895}" dt="2023-09-27T14:35:53.378" v="49" actId="478"/>
          <ac:picMkLst>
            <pc:docMk/>
            <pc:sldMk cId="1002481622" sldId="280"/>
            <ac:picMk id="6" creationId="{4E845B9B-D2F3-12C2-65B6-7D65DF74DB53}"/>
          </ac:picMkLst>
        </pc:picChg>
      </pc:sldChg>
      <pc:sldChg chg="addSp delSp modSp mod modClrScheme chgLayout">
        <pc:chgData name="BELLEMIN SANDRA" userId="5fe4e071-d3f4-40df-970f-ee8fcf898346" providerId="ADAL" clId="{CBA5A4F8-6E5C-49A8-9ED0-9D291666B895}" dt="2023-09-27T14:36:03.500" v="52"/>
        <pc:sldMkLst>
          <pc:docMk/>
          <pc:sldMk cId="3314614195" sldId="281"/>
        </pc:sldMkLst>
        <pc:picChg chg="del">
          <ac:chgData name="BELLEMIN SANDRA" userId="5fe4e071-d3f4-40df-970f-ee8fcf898346" providerId="ADAL" clId="{CBA5A4F8-6E5C-49A8-9ED0-9D291666B895}" dt="2023-09-27T14:36:00.445" v="51" actId="478"/>
          <ac:picMkLst>
            <pc:docMk/>
            <pc:sldMk cId="3314614195" sldId="281"/>
            <ac:picMk id="2" creationId="{20E42BC4-F31F-7B75-D9B3-71E8724F3B51}"/>
          </ac:picMkLst>
        </pc:picChg>
        <pc:picChg chg="del">
          <ac:chgData name="BELLEMIN SANDRA" userId="5fe4e071-d3f4-40df-970f-ee8fcf898346" providerId="ADAL" clId="{CBA5A4F8-6E5C-49A8-9ED0-9D291666B895}" dt="2023-09-27T14:36:00.445" v="51" actId="478"/>
          <ac:picMkLst>
            <pc:docMk/>
            <pc:sldMk cId="3314614195" sldId="281"/>
            <ac:picMk id="3" creationId="{8AEAA2F0-5DD6-9C94-B048-FD7D4AD282B6}"/>
          </ac:picMkLst>
        </pc:picChg>
        <pc:picChg chg="add mod">
          <ac:chgData name="BELLEMIN SANDRA" userId="5fe4e071-d3f4-40df-970f-ee8fcf898346" providerId="ADAL" clId="{CBA5A4F8-6E5C-49A8-9ED0-9D291666B895}" dt="2023-09-27T14:36:03.500" v="52"/>
          <ac:picMkLst>
            <pc:docMk/>
            <pc:sldMk cId="3314614195" sldId="281"/>
            <ac:picMk id="5" creationId="{B4384E77-B442-38B9-A997-E18289979095}"/>
          </ac:picMkLst>
        </pc:picChg>
        <pc:picChg chg="del">
          <ac:chgData name="BELLEMIN SANDRA" userId="5fe4e071-d3f4-40df-970f-ee8fcf898346" providerId="ADAL" clId="{CBA5A4F8-6E5C-49A8-9ED0-9D291666B895}" dt="2023-09-27T14:36:00.445" v="51" actId="478"/>
          <ac:picMkLst>
            <pc:docMk/>
            <pc:sldMk cId="3314614195" sldId="281"/>
            <ac:picMk id="7" creationId="{E210BA4E-84B7-3D02-B7CB-513C36D1A668}"/>
          </ac:picMkLst>
        </pc:picChg>
      </pc:sldChg>
      <pc:sldChg chg="addSp delSp modSp mod modClrScheme chgLayout">
        <pc:chgData name="BELLEMIN SANDRA" userId="5fe4e071-d3f4-40df-970f-ee8fcf898346" providerId="ADAL" clId="{CBA5A4F8-6E5C-49A8-9ED0-9D291666B895}" dt="2023-09-27T14:36:10.338" v="54"/>
        <pc:sldMkLst>
          <pc:docMk/>
          <pc:sldMk cId="1122776499" sldId="282"/>
        </pc:sldMkLst>
        <pc:spChg chg="del">
          <ac:chgData name="BELLEMIN SANDRA" userId="5fe4e071-d3f4-40df-970f-ee8fcf898346" providerId="ADAL" clId="{CBA5A4F8-6E5C-49A8-9ED0-9D291666B895}" dt="2023-09-27T14:36:08.463" v="53" actId="478"/>
          <ac:spMkLst>
            <pc:docMk/>
            <pc:sldMk cId="1122776499" sldId="282"/>
            <ac:spMk id="4" creationId="{577BB644-CF6A-8769-55CD-1F290D0CAF1D}"/>
          </ac:spMkLst>
        </pc:spChg>
        <pc:picChg chg="del">
          <ac:chgData name="BELLEMIN SANDRA" userId="5fe4e071-d3f4-40df-970f-ee8fcf898346" providerId="ADAL" clId="{CBA5A4F8-6E5C-49A8-9ED0-9D291666B895}" dt="2023-09-27T14:36:08.463" v="53" actId="478"/>
          <ac:picMkLst>
            <pc:docMk/>
            <pc:sldMk cId="1122776499" sldId="282"/>
            <ac:picMk id="3" creationId="{F3F2DAEE-547D-76B8-E2C3-23875B09C6E8}"/>
          </ac:picMkLst>
        </pc:picChg>
        <pc:picChg chg="add mod">
          <ac:chgData name="BELLEMIN SANDRA" userId="5fe4e071-d3f4-40df-970f-ee8fcf898346" providerId="ADAL" clId="{CBA5A4F8-6E5C-49A8-9ED0-9D291666B895}" dt="2023-09-27T14:36:10.338" v="54"/>
          <ac:picMkLst>
            <pc:docMk/>
            <pc:sldMk cId="1122776499" sldId="282"/>
            <ac:picMk id="5" creationId="{064779A0-2CD4-76BB-C294-D81F7A291B3E}"/>
          </ac:picMkLst>
        </pc:picChg>
      </pc:sldChg>
      <pc:sldChg chg="addSp delSp modSp mod modClrScheme chgLayout">
        <pc:chgData name="BELLEMIN SANDRA" userId="5fe4e071-d3f4-40df-970f-ee8fcf898346" providerId="ADAL" clId="{CBA5A4F8-6E5C-49A8-9ED0-9D291666B895}" dt="2023-09-27T14:36:15.656" v="56"/>
        <pc:sldMkLst>
          <pc:docMk/>
          <pc:sldMk cId="1533754917" sldId="283"/>
        </pc:sldMkLst>
        <pc:picChg chg="del">
          <ac:chgData name="BELLEMIN SANDRA" userId="5fe4e071-d3f4-40df-970f-ee8fcf898346" providerId="ADAL" clId="{CBA5A4F8-6E5C-49A8-9ED0-9D291666B895}" dt="2023-09-27T14:36:13.830" v="55" actId="478"/>
          <ac:picMkLst>
            <pc:docMk/>
            <pc:sldMk cId="1533754917" sldId="283"/>
            <ac:picMk id="3" creationId="{DA7FD0B0-F469-3879-2BDF-E9B4BAF2AF21}"/>
          </ac:picMkLst>
        </pc:picChg>
        <pc:picChg chg="del">
          <ac:chgData name="BELLEMIN SANDRA" userId="5fe4e071-d3f4-40df-970f-ee8fcf898346" providerId="ADAL" clId="{CBA5A4F8-6E5C-49A8-9ED0-9D291666B895}" dt="2023-09-27T14:36:13.830" v="55" actId="478"/>
          <ac:picMkLst>
            <pc:docMk/>
            <pc:sldMk cId="1533754917" sldId="283"/>
            <ac:picMk id="4" creationId="{F9BF3A7C-20A2-CCD4-639A-B56D6D3D6082}"/>
          </ac:picMkLst>
        </pc:picChg>
        <pc:picChg chg="add mod">
          <ac:chgData name="BELLEMIN SANDRA" userId="5fe4e071-d3f4-40df-970f-ee8fcf898346" providerId="ADAL" clId="{CBA5A4F8-6E5C-49A8-9ED0-9D291666B895}" dt="2023-09-27T14:36:15.656" v="56"/>
          <ac:picMkLst>
            <pc:docMk/>
            <pc:sldMk cId="1533754917" sldId="283"/>
            <ac:picMk id="5" creationId="{A426CC94-E316-7492-FBF0-D8EED721F71F}"/>
          </ac:picMkLst>
        </pc:picChg>
      </pc:sldChg>
      <pc:sldChg chg="addSp delSp modSp mod modClrScheme chgLayout">
        <pc:chgData name="BELLEMIN SANDRA" userId="5fe4e071-d3f4-40df-970f-ee8fcf898346" providerId="ADAL" clId="{CBA5A4F8-6E5C-49A8-9ED0-9D291666B895}" dt="2023-09-27T14:36:25.040" v="58"/>
        <pc:sldMkLst>
          <pc:docMk/>
          <pc:sldMk cId="292800002" sldId="284"/>
        </pc:sldMkLst>
        <pc:picChg chg="del">
          <ac:chgData name="BELLEMIN SANDRA" userId="5fe4e071-d3f4-40df-970f-ee8fcf898346" providerId="ADAL" clId="{CBA5A4F8-6E5C-49A8-9ED0-9D291666B895}" dt="2023-09-27T14:36:20.631" v="57" actId="478"/>
          <ac:picMkLst>
            <pc:docMk/>
            <pc:sldMk cId="292800002" sldId="284"/>
            <ac:picMk id="2" creationId="{ECD27F5E-227D-034A-493E-956AEB25336C}"/>
          </ac:picMkLst>
        </pc:picChg>
        <pc:picChg chg="del">
          <ac:chgData name="BELLEMIN SANDRA" userId="5fe4e071-d3f4-40df-970f-ee8fcf898346" providerId="ADAL" clId="{CBA5A4F8-6E5C-49A8-9ED0-9D291666B895}" dt="2023-09-27T14:36:20.631" v="57" actId="478"/>
          <ac:picMkLst>
            <pc:docMk/>
            <pc:sldMk cId="292800002" sldId="284"/>
            <ac:picMk id="3" creationId="{DA7FD0B0-F469-3879-2BDF-E9B4BAF2AF21}"/>
          </ac:picMkLst>
        </pc:picChg>
        <pc:picChg chg="del">
          <ac:chgData name="BELLEMIN SANDRA" userId="5fe4e071-d3f4-40df-970f-ee8fcf898346" providerId="ADAL" clId="{CBA5A4F8-6E5C-49A8-9ED0-9D291666B895}" dt="2023-09-27T14:36:20.631" v="57" actId="478"/>
          <ac:picMkLst>
            <pc:docMk/>
            <pc:sldMk cId="292800002" sldId="284"/>
            <ac:picMk id="5" creationId="{0C6A8267-767A-1BCE-A382-28851C5BB365}"/>
          </ac:picMkLst>
        </pc:picChg>
        <pc:picChg chg="add mod">
          <ac:chgData name="BELLEMIN SANDRA" userId="5fe4e071-d3f4-40df-970f-ee8fcf898346" providerId="ADAL" clId="{CBA5A4F8-6E5C-49A8-9ED0-9D291666B895}" dt="2023-09-27T14:36:25.040" v="58"/>
          <ac:picMkLst>
            <pc:docMk/>
            <pc:sldMk cId="292800002" sldId="284"/>
            <ac:picMk id="6" creationId="{726EFCD6-0212-2521-FF5F-469BB86B4FD4}"/>
          </ac:picMkLst>
        </pc:picChg>
      </pc:sldChg>
      <pc:sldChg chg="addSp delSp modSp mod modClrScheme chgLayout">
        <pc:chgData name="BELLEMIN SANDRA" userId="5fe4e071-d3f4-40df-970f-ee8fcf898346" providerId="ADAL" clId="{CBA5A4F8-6E5C-49A8-9ED0-9D291666B895}" dt="2023-09-27T14:36:35.384" v="60"/>
        <pc:sldMkLst>
          <pc:docMk/>
          <pc:sldMk cId="3732597110" sldId="285"/>
        </pc:sldMkLst>
        <pc:picChg chg="del">
          <ac:chgData name="BELLEMIN SANDRA" userId="5fe4e071-d3f4-40df-970f-ee8fcf898346" providerId="ADAL" clId="{CBA5A4F8-6E5C-49A8-9ED0-9D291666B895}" dt="2023-09-27T14:36:33.275" v="59" actId="478"/>
          <ac:picMkLst>
            <pc:docMk/>
            <pc:sldMk cId="3732597110" sldId="285"/>
            <ac:picMk id="2" creationId="{58AFB17A-11F4-1B70-CB33-845813B58EB8}"/>
          </ac:picMkLst>
        </pc:picChg>
        <pc:picChg chg="del">
          <ac:chgData name="BELLEMIN SANDRA" userId="5fe4e071-d3f4-40df-970f-ee8fcf898346" providerId="ADAL" clId="{CBA5A4F8-6E5C-49A8-9ED0-9D291666B895}" dt="2023-09-27T14:36:33.275" v="59" actId="478"/>
          <ac:picMkLst>
            <pc:docMk/>
            <pc:sldMk cId="3732597110" sldId="285"/>
            <ac:picMk id="3" creationId="{DA7FD0B0-F469-3879-2BDF-E9B4BAF2AF21}"/>
          </ac:picMkLst>
        </pc:picChg>
        <pc:picChg chg="add mod">
          <ac:chgData name="BELLEMIN SANDRA" userId="5fe4e071-d3f4-40df-970f-ee8fcf898346" providerId="ADAL" clId="{CBA5A4F8-6E5C-49A8-9ED0-9D291666B895}" dt="2023-09-27T14:36:35.384" v="60"/>
          <ac:picMkLst>
            <pc:docMk/>
            <pc:sldMk cId="3732597110" sldId="285"/>
            <ac:picMk id="5" creationId="{46173402-A288-F74D-4F0D-7024A889DE35}"/>
          </ac:picMkLst>
        </pc:picChg>
      </pc:sldChg>
      <pc:sldChg chg="addSp delSp modSp mod modClrScheme chgLayout">
        <pc:chgData name="BELLEMIN SANDRA" userId="5fe4e071-d3f4-40df-970f-ee8fcf898346" providerId="ADAL" clId="{CBA5A4F8-6E5C-49A8-9ED0-9D291666B895}" dt="2023-09-27T14:36:44.574" v="62"/>
        <pc:sldMkLst>
          <pc:docMk/>
          <pc:sldMk cId="2266295549" sldId="286"/>
        </pc:sldMkLst>
        <pc:picChg chg="del">
          <ac:chgData name="BELLEMIN SANDRA" userId="5fe4e071-d3f4-40df-970f-ee8fcf898346" providerId="ADAL" clId="{CBA5A4F8-6E5C-49A8-9ED0-9D291666B895}" dt="2023-09-27T14:36:40.217" v="61" actId="478"/>
          <ac:picMkLst>
            <pc:docMk/>
            <pc:sldMk cId="2266295549" sldId="286"/>
            <ac:picMk id="2" creationId="{3F5421A4-3FC1-47F9-BBF3-382D4A8695BF}"/>
          </ac:picMkLst>
        </pc:picChg>
        <pc:picChg chg="del">
          <ac:chgData name="BELLEMIN SANDRA" userId="5fe4e071-d3f4-40df-970f-ee8fcf898346" providerId="ADAL" clId="{CBA5A4F8-6E5C-49A8-9ED0-9D291666B895}" dt="2023-09-27T14:36:40.217" v="61" actId="478"/>
          <ac:picMkLst>
            <pc:docMk/>
            <pc:sldMk cId="2266295549" sldId="286"/>
            <ac:picMk id="3" creationId="{DA7FD0B0-F469-3879-2BDF-E9B4BAF2AF21}"/>
          </ac:picMkLst>
        </pc:picChg>
        <pc:picChg chg="del">
          <ac:chgData name="BELLEMIN SANDRA" userId="5fe4e071-d3f4-40df-970f-ee8fcf898346" providerId="ADAL" clId="{CBA5A4F8-6E5C-49A8-9ED0-9D291666B895}" dt="2023-09-27T14:36:40.217" v="61" actId="478"/>
          <ac:picMkLst>
            <pc:docMk/>
            <pc:sldMk cId="2266295549" sldId="286"/>
            <ac:picMk id="5" creationId="{07F96DBA-F673-8471-32A3-D4AA4669C7C9}"/>
          </ac:picMkLst>
        </pc:picChg>
        <pc:picChg chg="add mod">
          <ac:chgData name="BELLEMIN SANDRA" userId="5fe4e071-d3f4-40df-970f-ee8fcf898346" providerId="ADAL" clId="{CBA5A4F8-6E5C-49A8-9ED0-9D291666B895}" dt="2023-09-27T14:36:44.574" v="62"/>
          <ac:picMkLst>
            <pc:docMk/>
            <pc:sldMk cId="2266295549" sldId="286"/>
            <ac:picMk id="6" creationId="{DAE97A20-2F4C-FE20-D093-CC21D51F00FD}"/>
          </ac:picMkLst>
        </pc:picChg>
      </pc:sldChg>
      <pc:sldChg chg="addSp delSp modSp mod modClrScheme chgLayout">
        <pc:chgData name="BELLEMIN SANDRA" userId="5fe4e071-d3f4-40df-970f-ee8fcf898346" providerId="ADAL" clId="{CBA5A4F8-6E5C-49A8-9ED0-9D291666B895}" dt="2023-09-27T14:36:53.892" v="64"/>
        <pc:sldMkLst>
          <pc:docMk/>
          <pc:sldMk cId="4160521506" sldId="287"/>
        </pc:sldMkLst>
        <pc:picChg chg="del">
          <ac:chgData name="BELLEMIN SANDRA" userId="5fe4e071-d3f4-40df-970f-ee8fcf898346" providerId="ADAL" clId="{CBA5A4F8-6E5C-49A8-9ED0-9D291666B895}" dt="2023-09-27T14:36:47.601" v="63" actId="478"/>
          <ac:picMkLst>
            <pc:docMk/>
            <pc:sldMk cId="4160521506" sldId="287"/>
            <ac:picMk id="2" creationId="{E357B117-63FF-9DEB-4FBA-54760568C2CB}"/>
          </ac:picMkLst>
        </pc:picChg>
        <pc:picChg chg="del">
          <ac:chgData name="BELLEMIN SANDRA" userId="5fe4e071-d3f4-40df-970f-ee8fcf898346" providerId="ADAL" clId="{CBA5A4F8-6E5C-49A8-9ED0-9D291666B895}" dt="2023-09-27T14:36:47.601" v="63" actId="478"/>
          <ac:picMkLst>
            <pc:docMk/>
            <pc:sldMk cId="4160521506" sldId="287"/>
            <ac:picMk id="3" creationId="{DA7FD0B0-F469-3879-2BDF-E9B4BAF2AF21}"/>
          </ac:picMkLst>
        </pc:picChg>
        <pc:picChg chg="add mod">
          <ac:chgData name="BELLEMIN SANDRA" userId="5fe4e071-d3f4-40df-970f-ee8fcf898346" providerId="ADAL" clId="{CBA5A4F8-6E5C-49A8-9ED0-9D291666B895}" dt="2023-09-27T14:36:53.892" v="64"/>
          <ac:picMkLst>
            <pc:docMk/>
            <pc:sldMk cId="4160521506" sldId="287"/>
            <ac:picMk id="5" creationId="{33DA9722-4232-DBEE-D50C-4E119E9ED1FC}"/>
          </ac:picMkLst>
        </pc:picChg>
      </pc:sldChg>
      <pc:sldChg chg="addSp delSp modSp mod modClrScheme chgLayout">
        <pc:chgData name="BELLEMIN SANDRA" userId="5fe4e071-d3f4-40df-970f-ee8fcf898346" providerId="ADAL" clId="{CBA5A4F8-6E5C-49A8-9ED0-9D291666B895}" dt="2023-09-27T14:37:00.754" v="66"/>
        <pc:sldMkLst>
          <pc:docMk/>
          <pc:sldMk cId="4264747946" sldId="288"/>
        </pc:sldMkLst>
        <pc:picChg chg="del">
          <ac:chgData name="BELLEMIN SANDRA" userId="5fe4e071-d3f4-40df-970f-ee8fcf898346" providerId="ADAL" clId="{CBA5A4F8-6E5C-49A8-9ED0-9D291666B895}" dt="2023-09-27T14:36:58.957" v="65" actId="478"/>
          <ac:picMkLst>
            <pc:docMk/>
            <pc:sldMk cId="4264747946" sldId="288"/>
            <ac:picMk id="2" creationId="{8D355E1D-5BCD-088E-D92B-29D7357E247C}"/>
          </ac:picMkLst>
        </pc:picChg>
        <pc:picChg chg="del">
          <ac:chgData name="BELLEMIN SANDRA" userId="5fe4e071-d3f4-40df-970f-ee8fcf898346" providerId="ADAL" clId="{CBA5A4F8-6E5C-49A8-9ED0-9D291666B895}" dt="2023-09-27T14:36:58.957" v="65" actId="478"/>
          <ac:picMkLst>
            <pc:docMk/>
            <pc:sldMk cId="4264747946" sldId="288"/>
            <ac:picMk id="3" creationId="{DA7FD0B0-F469-3879-2BDF-E9B4BAF2AF21}"/>
          </ac:picMkLst>
        </pc:picChg>
        <pc:picChg chg="del">
          <ac:chgData name="BELLEMIN SANDRA" userId="5fe4e071-d3f4-40df-970f-ee8fcf898346" providerId="ADAL" clId="{CBA5A4F8-6E5C-49A8-9ED0-9D291666B895}" dt="2023-09-27T14:36:58.957" v="65" actId="478"/>
          <ac:picMkLst>
            <pc:docMk/>
            <pc:sldMk cId="4264747946" sldId="288"/>
            <ac:picMk id="5" creationId="{32E7CAE9-72FA-00FA-6072-AA6E5CED708E}"/>
          </ac:picMkLst>
        </pc:picChg>
        <pc:picChg chg="add mod">
          <ac:chgData name="BELLEMIN SANDRA" userId="5fe4e071-d3f4-40df-970f-ee8fcf898346" providerId="ADAL" clId="{CBA5A4F8-6E5C-49A8-9ED0-9D291666B895}" dt="2023-09-27T14:37:00.754" v="66"/>
          <ac:picMkLst>
            <pc:docMk/>
            <pc:sldMk cId="4264747946" sldId="288"/>
            <ac:picMk id="6" creationId="{66D67AFB-B22C-870A-7EBC-752A58585741}"/>
          </ac:picMkLst>
        </pc:picChg>
      </pc:sldChg>
      <pc:sldChg chg="addSp delSp modSp mod modClrScheme chgLayout">
        <pc:chgData name="BELLEMIN SANDRA" userId="5fe4e071-d3f4-40df-970f-ee8fcf898346" providerId="ADAL" clId="{CBA5A4F8-6E5C-49A8-9ED0-9D291666B895}" dt="2023-09-27T14:37:06.382" v="68"/>
        <pc:sldMkLst>
          <pc:docMk/>
          <pc:sldMk cId="2585643600" sldId="289"/>
        </pc:sldMkLst>
        <pc:picChg chg="del">
          <ac:chgData name="BELLEMIN SANDRA" userId="5fe4e071-d3f4-40df-970f-ee8fcf898346" providerId="ADAL" clId="{CBA5A4F8-6E5C-49A8-9ED0-9D291666B895}" dt="2023-09-27T14:37:04.541" v="67" actId="478"/>
          <ac:picMkLst>
            <pc:docMk/>
            <pc:sldMk cId="2585643600" sldId="289"/>
            <ac:picMk id="3" creationId="{DA7FD0B0-F469-3879-2BDF-E9B4BAF2AF21}"/>
          </ac:picMkLst>
        </pc:picChg>
        <pc:picChg chg="del">
          <ac:chgData name="BELLEMIN SANDRA" userId="5fe4e071-d3f4-40df-970f-ee8fcf898346" providerId="ADAL" clId="{CBA5A4F8-6E5C-49A8-9ED0-9D291666B895}" dt="2023-09-27T14:37:04.541" v="67" actId="478"/>
          <ac:picMkLst>
            <pc:docMk/>
            <pc:sldMk cId="2585643600" sldId="289"/>
            <ac:picMk id="4" creationId="{2876ADC5-6DCE-F085-FCFF-6000B238C101}"/>
          </ac:picMkLst>
        </pc:picChg>
        <pc:picChg chg="add mod">
          <ac:chgData name="BELLEMIN SANDRA" userId="5fe4e071-d3f4-40df-970f-ee8fcf898346" providerId="ADAL" clId="{CBA5A4F8-6E5C-49A8-9ED0-9D291666B895}" dt="2023-09-27T14:37:06.382" v="68"/>
          <ac:picMkLst>
            <pc:docMk/>
            <pc:sldMk cId="2585643600" sldId="289"/>
            <ac:picMk id="5" creationId="{B76EBFD0-8E11-C8B9-E988-F07E09B2C480}"/>
          </ac:picMkLst>
        </pc:picChg>
      </pc:sldChg>
      <pc:sldChg chg="addSp delSp modSp mod modClrScheme chgLayout">
        <pc:chgData name="BELLEMIN SANDRA" userId="5fe4e071-d3f4-40df-970f-ee8fcf898346" providerId="ADAL" clId="{CBA5A4F8-6E5C-49A8-9ED0-9D291666B895}" dt="2023-09-27T14:37:13.215" v="70"/>
        <pc:sldMkLst>
          <pc:docMk/>
          <pc:sldMk cId="3500774906" sldId="290"/>
        </pc:sldMkLst>
        <pc:picChg chg="del">
          <ac:chgData name="BELLEMIN SANDRA" userId="5fe4e071-d3f4-40df-970f-ee8fcf898346" providerId="ADAL" clId="{CBA5A4F8-6E5C-49A8-9ED0-9D291666B895}" dt="2023-09-27T14:37:11.019" v="69" actId="478"/>
          <ac:picMkLst>
            <pc:docMk/>
            <pc:sldMk cId="3500774906" sldId="290"/>
            <ac:picMk id="2" creationId="{898C8902-F6FA-E38B-5991-83C7F21CAEDA}"/>
          </ac:picMkLst>
        </pc:picChg>
        <pc:picChg chg="del">
          <ac:chgData name="BELLEMIN SANDRA" userId="5fe4e071-d3f4-40df-970f-ee8fcf898346" providerId="ADAL" clId="{CBA5A4F8-6E5C-49A8-9ED0-9D291666B895}" dt="2023-09-27T14:37:11.019" v="69" actId="478"/>
          <ac:picMkLst>
            <pc:docMk/>
            <pc:sldMk cId="3500774906" sldId="290"/>
            <ac:picMk id="3" creationId="{DA7FD0B0-F469-3879-2BDF-E9B4BAF2AF21}"/>
          </ac:picMkLst>
        </pc:picChg>
        <pc:picChg chg="del">
          <ac:chgData name="BELLEMIN SANDRA" userId="5fe4e071-d3f4-40df-970f-ee8fcf898346" providerId="ADAL" clId="{CBA5A4F8-6E5C-49A8-9ED0-9D291666B895}" dt="2023-09-27T14:37:11.019" v="69" actId="478"/>
          <ac:picMkLst>
            <pc:docMk/>
            <pc:sldMk cId="3500774906" sldId="290"/>
            <ac:picMk id="4" creationId="{152E5AD4-FD59-6275-B0C6-E562B1F31A1D}"/>
          </ac:picMkLst>
        </pc:picChg>
        <pc:picChg chg="add mod">
          <ac:chgData name="BELLEMIN SANDRA" userId="5fe4e071-d3f4-40df-970f-ee8fcf898346" providerId="ADAL" clId="{CBA5A4F8-6E5C-49A8-9ED0-9D291666B895}" dt="2023-09-27T14:37:13.215" v="70"/>
          <ac:picMkLst>
            <pc:docMk/>
            <pc:sldMk cId="3500774906" sldId="290"/>
            <ac:picMk id="6" creationId="{49FBA48E-1DAA-49AC-CFC5-E9047F85B78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92206-9AB5-402A-BEB7-9A7DCB35EAE9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A6488-13F6-4A86-8B06-2AB8AA26DD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98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dirty="0">
                <a:latin typeface="+mn-lt"/>
              </a:rPr>
              <a:t>DES LETTRES ET DES MOTS PARTICULIERS </a:t>
            </a:r>
            <a:r>
              <a:rPr lang="fr-FR" sz="1200" b="0" i="1" dirty="0">
                <a:latin typeface="+mn-lt"/>
              </a:rPr>
              <a:t>– Des mots particuliers : a </a:t>
            </a:r>
            <a:r>
              <a:rPr lang="fr-FR" sz="1200" b="0" i="0" dirty="0">
                <a:latin typeface="+mn-lt"/>
              </a:rPr>
              <a:t>et</a:t>
            </a:r>
            <a:r>
              <a:rPr lang="fr-FR" sz="1200" b="0" i="1" dirty="0">
                <a:latin typeface="+mn-lt"/>
              </a:rPr>
              <a:t> ont</a:t>
            </a:r>
          </a:p>
          <a:p>
            <a:endParaRPr lang="fr-FR" sz="1200" b="1" dirty="0">
              <a:latin typeface="+mn-lt"/>
            </a:endParaRPr>
          </a:p>
          <a:p>
            <a:r>
              <a:rPr lang="fr-FR" sz="1200" b="1" dirty="0">
                <a:latin typeface="+mn-lt"/>
              </a:rPr>
              <a:t>Leçon 54 : Collecte de </a:t>
            </a:r>
            <a:r>
              <a:rPr lang="fr-FR" sz="1200" b="1" i="1" dirty="0">
                <a:latin typeface="+mn-lt"/>
              </a:rPr>
              <a:t>a </a:t>
            </a:r>
            <a:r>
              <a:rPr lang="fr-FR" sz="1200" b="1" i="0" dirty="0">
                <a:latin typeface="+mn-lt"/>
              </a:rPr>
              <a:t>et </a:t>
            </a:r>
            <a:r>
              <a:rPr lang="fr-FR" sz="1200" b="1" i="1" dirty="0">
                <a:latin typeface="+mn-lt"/>
              </a:rPr>
              <a:t>ont</a:t>
            </a:r>
            <a:endParaRPr lang="fr-FR" sz="1200" b="1" dirty="0">
              <a:latin typeface="+mn-lt"/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6488-13F6-4A86-8B06-2AB8AA26DD9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770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Compléter</a:t>
            </a:r>
            <a:r>
              <a:rPr lang="fr-FR" dirty="0"/>
              <a:t> le tableau en demandant pour chaque colonne : </a:t>
            </a: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Est-ce que c’est le verbe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avoir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? »</a:t>
            </a: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 attendue 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:</a:t>
            </a:r>
            <a:endParaRPr lang="fr-FR" sz="1800" b="0" i="0" u="none" strike="noStrike" baseline="0" dirty="0">
              <a:solidFill>
                <a:srgbClr val="68BD44"/>
              </a:solidFill>
              <a:latin typeface="FSAlbert"/>
            </a:endParaRPr>
          </a:p>
          <a:p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Première colonne :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c’est l’auxiliaire, ce n’est pas le verbe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avoir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 C’est pour dire le passé. On a l’auxiliaire et le participe passé.</a:t>
            </a:r>
          </a:p>
          <a:p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Deuxième colonne :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là, c’est vraiment le verbe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avoir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 C’est avoir quelque chose, la posséder, la tenir… On a le verbe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avoir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 et un groupe du nom.</a:t>
            </a:r>
          </a:p>
          <a:p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Troisième colonne :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C’est l’expression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Il y a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</a:p>
          <a:p>
            <a:endParaRPr lang="fr-FR" sz="1800" b="0" i="1" u="none" strike="noStrike" baseline="0" dirty="0">
              <a:solidFill>
                <a:srgbClr val="211D1E"/>
              </a:solidFill>
              <a:latin typeface="FSAlbert"/>
            </a:endParaRPr>
          </a:p>
          <a:p>
            <a:endParaRPr lang="fr-FR" sz="1800" dirty="0"/>
          </a:p>
          <a:p>
            <a:endParaRPr lang="fr-FR" sz="1800" b="0" i="0" u="none" strike="noStrike" baseline="0" dirty="0">
              <a:solidFill>
                <a:srgbClr val="00AEEF"/>
              </a:solidFill>
              <a:latin typeface="FSAlber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6488-13F6-4A86-8B06-2AB8AA26DD9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976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Est-ce que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a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ou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ont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veulent dire la même chose dans toutes les colonnes ? »</a:t>
            </a: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 attendue 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:</a:t>
            </a:r>
            <a:endParaRPr lang="fr-FR" sz="1800" b="0" i="0" u="none" strike="noStrike" baseline="0" dirty="0">
              <a:solidFill>
                <a:srgbClr val="68BD44"/>
              </a:solidFill>
              <a:latin typeface="FSAlbert"/>
            </a:endParaRPr>
          </a:p>
          <a:p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Première colonne :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C’est pour dire le passé. </a:t>
            </a:r>
          </a:p>
          <a:p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Deuxième colonne :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C’est pour dire « avoir quelque chose, la posséder, la tenir, l’avoir avec soi… »</a:t>
            </a:r>
          </a:p>
          <a:p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Pour la troisième colonne, c’est l’expression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Il y a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. On s’en sert souvent pour présenter quelque chose. Ce n’est pas vraiment un verbe, il n’y a qu’une seule personne : la personne 3. On trouve un groupe du nom après cette expression. 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6488-13F6-4A86-8B06-2AB8AA26DD9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019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 Dans la leçon </a:t>
            </a:r>
            <a:r>
              <a:rPr lang="fr-FR" sz="1800" b="1" dirty="0">
                <a:latin typeface="+mn-lt"/>
              </a:rPr>
              <a:t>Collecte de </a:t>
            </a:r>
            <a:r>
              <a:rPr lang="fr-FR" sz="1800" b="1" i="1" dirty="0">
                <a:latin typeface="+mn-lt"/>
              </a:rPr>
              <a:t>a </a:t>
            </a:r>
            <a:r>
              <a:rPr lang="fr-FR" sz="1800" b="1" i="0" dirty="0">
                <a:latin typeface="+mn-lt"/>
              </a:rPr>
              <a:t>et </a:t>
            </a:r>
            <a:r>
              <a:rPr lang="fr-FR" sz="1800" b="1" i="1" dirty="0">
                <a:latin typeface="+mn-lt"/>
              </a:rPr>
              <a:t>ont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qu’avons-nous appris ? »</a:t>
            </a:r>
          </a:p>
          <a:p>
            <a:r>
              <a:rPr lang="fr-FR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Réponse attendue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(collectivement) :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On a vu qu’on les trouve :</a:t>
            </a:r>
          </a:p>
          <a:p>
            <a:pPr marR="1800"/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- avec un participe passé quand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a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ou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ont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est l’auxiliaire pour faire un passé composé ;</a:t>
            </a:r>
          </a:p>
          <a:p>
            <a:pPr marR="1800"/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- avec un groupe du nom quand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a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ou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ont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veut dire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posséder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,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tenir en main, avoir avec soi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…</a:t>
            </a:r>
          </a:p>
          <a:p>
            <a:pPr marR="1800"/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Dans ces cas,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a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ou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ont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sont au début de la brique du verbe.</a:t>
            </a:r>
          </a:p>
          <a:p>
            <a:pPr marR="1800"/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- dans l’expression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Il y a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…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6488-13F6-4A86-8B06-2AB8AA26DD9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948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Voilà les exemples que j’ai choisis. On va les lire ensemble. »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6488-13F6-4A86-8B06-2AB8AA26DD9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280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Distribuer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la trace écrite à compléter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(cf. Fichier photocopiable).</a:t>
            </a:r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Voilà votre trace écrite. Vous allez ajouter les couleurs. </a:t>
            </a: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Avec le crayon bleu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, soulignez l’expression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Il y a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.</a:t>
            </a:r>
            <a:endParaRPr lang="fr-FR" sz="1800" b="0" i="0" u="none" strike="noStrike" baseline="0" dirty="0">
              <a:solidFill>
                <a:srgbClr val="00AEEF"/>
              </a:solidFill>
              <a:latin typeface="FSAlbert"/>
            </a:endParaRP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Avec le crayon vert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, soulignez les briques-sujets des autres phrases.</a:t>
            </a: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Avec le crayon rouge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, soulignez les briques du verbe des autres phrases. 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6488-13F6-4A86-8B06-2AB8AA26DD9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171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Prolongement possible </a:t>
            </a:r>
            <a:endParaRPr lang="fr-FR" b="0" dirty="0"/>
          </a:p>
          <a:p>
            <a:endParaRPr lang="fr-FR" sz="1800" b="0" i="0" u="none" strike="noStrike" baseline="0" dirty="0">
              <a:latin typeface="FSAlbert"/>
            </a:endParaRPr>
          </a:p>
          <a:p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Savez-vous qu’en anglais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il a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se dit </a:t>
            </a:r>
            <a:r>
              <a:rPr lang="fr-FR" sz="1800" b="1" i="1" u="none" strike="noStrike" baseline="0" dirty="0" err="1">
                <a:solidFill>
                  <a:srgbClr val="00AEEF"/>
                </a:solidFill>
                <a:latin typeface="FSAlbert"/>
              </a:rPr>
              <a:t>he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 has </a:t>
            </a:r>
            <a:r>
              <a:rPr lang="fr-FR" sz="1800" b="1" i="1" u="none" strike="noStrike" baseline="0" dirty="0" err="1">
                <a:solidFill>
                  <a:srgbClr val="00AEEF"/>
                </a:solidFill>
                <a:latin typeface="FSAlbert"/>
              </a:rPr>
              <a:t>got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et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ils ont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se dit </a:t>
            </a:r>
            <a:r>
              <a:rPr lang="fr-FR" sz="1800" b="1" i="1" u="none" strike="noStrike" baseline="0" dirty="0" err="1">
                <a:solidFill>
                  <a:srgbClr val="00AEEF"/>
                </a:solidFill>
                <a:latin typeface="FSAlbert"/>
              </a:rPr>
              <a:t>they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 have </a:t>
            </a:r>
            <a:r>
              <a:rPr lang="fr-FR" sz="1800" b="1" i="1" u="none" strike="noStrike" baseline="0" dirty="0" err="1">
                <a:solidFill>
                  <a:srgbClr val="00AEEF"/>
                </a:solidFill>
                <a:latin typeface="FSAlbert"/>
              </a:rPr>
              <a:t>got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? C’est quand on a quelque chose. </a:t>
            </a:r>
          </a:p>
          <a:p>
            <a:r>
              <a:rPr lang="en-US" sz="1800" b="0" i="1" u="none" strike="noStrike" baseline="0" dirty="0">
                <a:solidFill>
                  <a:srgbClr val="00AEEF"/>
                </a:solidFill>
                <a:latin typeface="FSAlbert"/>
              </a:rPr>
              <a:t>He has got a car. = Il a </a:t>
            </a:r>
            <a:r>
              <a:rPr lang="en-US" sz="1800" b="0" i="1" u="none" strike="noStrike" baseline="0" dirty="0" err="1">
                <a:solidFill>
                  <a:srgbClr val="00AEEF"/>
                </a:solidFill>
                <a:latin typeface="FSAlbert"/>
              </a:rPr>
              <a:t>une</a:t>
            </a:r>
            <a:r>
              <a:rPr lang="en-US" sz="1800" b="0" i="1" u="none" strike="noStrike" baseline="0" dirty="0">
                <a:solidFill>
                  <a:srgbClr val="00AEEF"/>
                </a:solidFill>
                <a:latin typeface="FSAlbert"/>
              </a:rPr>
              <a:t> voiture. </a:t>
            </a:r>
            <a:r>
              <a:rPr lang="en-US" sz="1800" b="0" i="0" u="none" strike="noStrike" baseline="0" dirty="0">
                <a:solidFill>
                  <a:srgbClr val="00AEEF"/>
                </a:solidFill>
                <a:latin typeface="FSAlbert"/>
              </a:rPr>
              <a:t>»</a:t>
            </a: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Il y a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se dit </a:t>
            </a:r>
            <a:r>
              <a:rPr lang="fr-FR" sz="1800" b="1" i="1" u="none" strike="noStrike" baseline="0" dirty="0" err="1">
                <a:solidFill>
                  <a:srgbClr val="00AEEF"/>
                </a:solidFill>
                <a:latin typeface="FSAlbert"/>
              </a:rPr>
              <a:t>there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 </a:t>
            </a:r>
            <a:r>
              <a:rPr lang="fr-FR" sz="1800" b="1" i="1" u="none" strike="noStrike" baseline="0" dirty="0" err="1">
                <a:solidFill>
                  <a:srgbClr val="00AEEF"/>
                </a:solidFill>
                <a:latin typeface="FSAlbert"/>
              </a:rPr>
              <a:t>is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quand on montre une seule chose et </a:t>
            </a:r>
            <a:r>
              <a:rPr lang="fr-FR" sz="1800" b="1" i="1" u="none" strike="noStrike" baseline="0" dirty="0" err="1">
                <a:solidFill>
                  <a:srgbClr val="00AEEF"/>
                </a:solidFill>
                <a:latin typeface="FSAlbert"/>
              </a:rPr>
              <a:t>there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 are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quand on en montre plusieurs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. </a:t>
            </a:r>
            <a:endParaRPr lang="fr-FR" sz="1800" b="0" i="0" u="none" strike="noStrike" baseline="0" dirty="0">
              <a:solidFill>
                <a:srgbClr val="00AEEF"/>
              </a:solidFill>
              <a:latin typeface="FSAlbert"/>
            </a:endParaRPr>
          </a:p>
          <a:p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There </a:t>
            </a:r>
            <a:r>
              <a:rPr lang="fr-FR" sz="1800" b="0" i="1" u="none" strike="noStrike" baseline="0" dirty="0" err="1">
                <a:solidFill>
                  <a:srgbClr val="00AEEF"/>
                </a:solidFill>
                <a:latin typeface="FSAlbert"/>
              </a:rPr>
              <a:t>is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 a boy. = Il y a un garçon. </a:t>
            </a:r>
            <a:endParaRPr lang="fr-FR" sz="1800" b="0" i="0" u="none" strike="noStrike" baseline="0" dirty="0">
              <a:solidFill>
                <a:srgbClr val="00AEEF"/>
              </a:solidFill>
              <a:latin typeface="FSAlbert"/>
            </a:endParaRPr>
          </a:p>
          <a:p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There are boys. = Il y a des garçons.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» </a:t>
            </a:r>
          </a:p>
          <a:p>
            <a:endParaRPr lang="fr-FR" sz="1800" b="1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Faire remarquer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qu’en français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il y a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ne change pas qu’il soit suivi d’un GN singulier ou pluriel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Et dans une langue que vous connaissez, comment dit-on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avoir quelque chose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?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Il y a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?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Donnez des exemples et expliquez à la classe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»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6488-13F6-4A86-8B06-2AB8AA26DD9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221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Activité d’entrainement</a:t>
            </a:r>
          </a:p>
          <a:p>
            <a:endParaRPr lang="fr-FR" b="1" dirty="0"/>
          </a:p>
          <a:p>
            <a:r>
              <a:rPr lang="fr-FR" b="1" dirty="0"/>
              <a:t>Livret n° 4, page 9.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6488-13F6-4A86-8B06-2AB8AA26DD9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517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1 : </a:t>
            </a: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Lorsque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avoir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est auxiliaire, demander aux élèves de repérer le verbe conjugué. </a:t>
            </a: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On peut également leur demander de situer le fait raconté. Ça s’est déjà passé quand on le raconte. </a:t>
            </a: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Ne pas hésiter à situer le fait sur une ligne du temps. </a:t>
            </a:r>
          </a:p>
          <a:p>
            <a:endParaRPr lang="fr-FR" sz="1800" b="0" i="1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Faire ressortir que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Il n’y a plus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est une forme négative de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Il y a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 Demander aux élèves d’entourer les deux mots de la négation à l’aide des lunettes.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6488-13F6-4A86-8B06-2AB8AA26DD9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187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(Affichage avec le mémo)</a:t>
            </a:r>
          </a:p>
          <a:p>
            <a:r>
              <a:rPr lang="fr-FR" b="1" dirty="0"/>
              <a:t>Exercice 1 : </a:t>
            </a: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Lorsque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avoir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est auxiliaire, demander aux élèves de repérer le verbe conjugué. </a:t>
            </a: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On peut également leur demander de situer le fait raconté. Ça s’est déjà passé quand on le raconte. </a:t>
            </a: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Ne pas hésiter à situer le fait sur une ligne du temps. </a:t>
            </a:r>
          </a:p>
          <a:p>
            <a:endParaRPr lang="fr-FR" sz="1200" b="0" i="1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Faire ressortir que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Il n’y a plus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est une forme négative de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Il y a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. Demander aux élèves d’entourer les deux mots de la négation à l’aide des lunettes. 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6488-13F6-4A86-8B06-2AB8AA26DD9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521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2 :</a:t>
            </a:r>
          </a:p>
          <a:p>
            <a:r>
              <a:rPr lang="fr-FR" b="0" u="sng" dirty="0"/>
              <a:t>Dans un passé composé </a:t>
            </a:r>
            <a:r>
              <a:rPr lang="fr-FR" b="0" dirty="0"/>
              <a:t>: </a:t>
            </a:r>
            <a:r>
              <a:rPr lang="fr-FR" b="1" dirty="0"/>
              <a:t>b. ; d. ; f.</a:t>
            </a:r>
          </a:p>
          <a:p>
            <a:r>
              <a:rPr lang="fr-FR" b="1" i="1" u="sng" dirty="0"/>
              <a:t>Avoir</a:t>
            </a:r>
            <a:r>
              <a:rPr lang="fr-FR" b="0" i="0" u="sng" dirty="0"/>
              <a:t> quelque chose </a:t>
            </a:r>
            <a:r>
              <a:rPr lang="fr-FR" b="0" i="0" dirty="0"/>
              <a:t>: </a:t>
            </a:r>
            <a:r>
              <a:rPr lang="fr-FR" b="1" i="0" dirty="0"/>
              <a:t>a. ; e. ; h.</a:t>
            </a:r>
          </a:p>
          <a:p>
            <a:r>
              <a:rPr lang="fr-FR" b="0" i="0" u="sng" dirty="0"/>
              <a:t>Il y a :</a:t>
            </a:r>
            <a:r>
              <a:rPr lang="fr-FR" b="0" u="none" dirty="0"/>
              <a:t> </a:t>
            </a:r>
            <a:r>
              <a:rPr lang="fr-FR" b="1" dirty="0"/>
              <a:t>c. ; g</a:t>
            </a:r>
            <a:r>
              <a:rPr lang="fr-FR" b="0" dirty="0"/>
              <a:t>.</a:t>
            </a:r>
          </a:p>
          <a:p>
            <a:endParaRPr lang="fr-FR" b="0" dirty="0"/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Lorsque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avoir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est auxiliaire, demander aux élèves de repérer le verbe conjugué. </a:t>
            </a: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On peut également leur demander de situer le fait raconté. Ça s’est déjà passé quand on le raconte. </a:t>
            </a: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Ne pas hésiter à situer le fait sur une ligne du temps. </a:t>
            </a:r>
          </a:p>
          <a:p>
            <a:endParaRPr lang="fr-FR" sz="1200" b="0" i="1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Faire ressortir que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Il n’y a plus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est une forme négative de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Il y a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. Demander aux élèves d’entourer les deux mots de la négation à l’aide des lunettes. 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6488-13F6-4A86-8B06-2AB8AA26DD9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52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PHASE 1 : </a:t>
            </a:r>
            <a:r>
              <a:rPr lang="fr-FR" b="1" i="1" dirty="0"/>
              <a:t>Enrôlement</a:t>
            </a:r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 Vous vous souvenez de notre travail autour de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et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 </a:t>
            </a:r>
            <a:r>
              <a:rPr lang="fr-FR" sz="1800" b="0" i="0" u="none" strike="noStrike" baseline="0" dirty="0" err="1">
                <a:solidFill>
                  <a:srgbClr val="00AEEF"/>
                </a:solidFill>
                <a:latin typeface="FSAlbert"/>
              </a:rPr>
              <a:t>et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 de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ou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(leçon 33)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? On avait fait comme les savants qui veulent observer les papillons. On avait cherché ces petits mots : on avait fait une "collecte". </a:t>
            </a: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Puis, on avait regardé ce qu’il y avait autour de ces mots et on avait classé les morceaux de phrases où on les voyait. Aujourd’hui, on va faire pareil avec les mots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a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et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ont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. </a:t>
            </a: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Notre but, c’est de bien regarder où on trouve des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a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et des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ont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. On veut comprendre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avec quels mots ils vont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,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quels sont les mots qu’on trouve autour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. »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6488-13F6-4A86-8B06-2AB8AA26DD9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057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(Affichage avec le mémo)</a:t>
            </a:r>
          </a:p>
          <a:p>
            <a:r>
              <a:rPr lang="fr-FR" b="1" dirty="0"/>
              <a:t>Exercice 2 :</a:t>
            </a:r>
          </a:p>
          <a:p>
            <a:r>
              <a:rPr lang="fr-FR" b="0" u="sng" dirty="0"/>
              <a:t>Dans un passé composé </a:t>
            </a:r>
            <a:r>
              <a:rPr lang="fr-FR" b="0" dirty="0"/>
              <a:t>: </a:t>
            </a:r>
            <a:r>
              <a:rPr lang="fr-FR" b="1" dirty="0"/>
              <a:t>b. ; d. ; f.</a:t>
            </a:r>
          </a:p>
          <a:p>
            <a:r>
              <a:rPr lang="fr-FR" b="1" i="1" u="sng" dirty="0"/>
              <a:t>Avoir</a:t>
            </a:r>
            <a:r>
              <a:rPr lang="fr-FR" b="0" i="0" u="sng" dirty="0"/>
              <a:t> quelque chose </a:t>
            </a:r>
            <a:r>
              <a:rPr lang="fr-FR" b="0" i="0" dirty="0"/>
              <a:t>: </a:t>
            </a:r>
            <a:r>
              <a:rPr lang="fr-FR" b="1" i="0" dirty="0"/>
              <a:t>a. ; e. ; h.</a:t>
            </a:r>
          </a:p>
          <a:p>
            <a:r>
              <a:rPr lang="fr-FR" b="0" i="0" u="sng" dirty="0"/>
              <a:t>Il y a :</a:t>
            </a:r>
            <a:r>
              <a:rPr lang="fr-FR" b="0" u="none" dirty="0"/>
              <a:t> </a:t>
            </a:r>
            <a:r>
              <a:rPr lang="fr-FR" b="1" dirty="0"/>
              <a:t>c. ; g</a:t>
            </a:r>
            <a:r>
              <a:rPr lang="fr-FR" b="0" dirty="0"/>
              <a:t>.</a:t>
            </a:r>
          </a:p>
          <a:p>
            <a:endParaRPr lang="fr-FR" b="0" dirty="0"/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Lorsque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avoir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est auxiliaire, demander aux élèves de repérer le verbe conjugué. </a:t>
            </a: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On peut également leur demander de situer le fait raconté. Ça s’est déjà passé quand on le raconte. </a:t>
            </a: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Ne pas hésiter à situer le fait sur une ligne du temps. </a:t>
            </a:r>
          </a:p>
          <a:p>
            <a:endParaRPr lang="fr-FR" sz="1200" b="0" i="1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Faire ressortir que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Il n’y a plus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est une forme négative de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Il y a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. Demander aux élèves d’entourer les deux mots de la négation à l’aide des lunettes. </a:t>
            </a:r>
            <a:endParaRPr lang="fr-FR" b="1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6488-13F6-4A86-8B06-2AB8AA26DD9E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820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3 : </a:t>
            </a: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➜ On écrit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a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parce que c’est un passé composé. </a:t>
            </a:r>
            <a:b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</a:b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La phrase est au passé composé (c’est dans le passé de celui qui raconte). Le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a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est l’auxiliaire pour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fabriquer le passé composé. </a:t>
            </a:r>
            <a:endParaRPr lang="fr-FR" sz="18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➜ On écrit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ont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parce que c’est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avoir quelque chose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(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ne pas avoir quelque chose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, ici). </a:t>
            </a:r>
            <a:b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</a:b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Les voisins ne possèdent pas la télé. Ne pas hésiter à revenir à la forme affirmative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(ils n’ont pas / ils ont). </a:t>
            </a:r>
            <a:endParaRPr lang="fr-FR" sz="18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➜ On écrit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ont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parce que c’est un passé composé.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6488-13F6-4A86-8B06-2AB8AA26DD9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875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(Affichage avec le mémo)</a:t>
            </a:r>
          </a:p>
          <a:p>
            <a:r>
              <a:rPr lang="fr-FR" b="1" dirty="0"/>
              <a:t>Exercice 3 : </a:t>
            </a: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➜ On écrit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a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parce que c’est un passé composé. </a:t>
            </a:r>
            <a:b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</a:b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La phrase est au passé composé (c’est dans le passé de celui qui raconte). Le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a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est l’auxiliaire pour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fabriquer le passé composé. </a:t>
            </a:r>
            <a:endParaRPr lang="fr-FR" sz="12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➜ On écrit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ont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parce que c’est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avoir quelque chose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(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ne pas avoir quelque chose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, ici). </a:t>
            </a:r>
            <a:b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</a:b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Les voisins ne possèdent pas la télé. Ne pas hésiter à revenir à la forme affirmative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(ils n’ont pas / ils ont). </a:t>
            </a:r>
            <a:endParaRPr lang="fr-FR" sz="12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➜ On écrit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ont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parce que c’est un passé composé. </a:t>
            </a:r>
            <a:endParaRPr lang="fr-FR" b="1" dirty="0"/>
          </a:p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6488-13F6-4A86-8B06-2AB8AA26DD9E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66794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Activités d’entrainement</a:t>
            </a:r>
          </a:p>
          <a:p>
            <a:endParaRPr lang="fr-FR" dirty="0"/>
          </a:p>
          <a:p>
            <a:pPr algn="l"/>
            <a:r>
              <a:rPr lang="fr-FR" sz="1200" b="1" i="0" u="none" strike="noStrike" baseline="0" dirty="0">
                <a:solidFill>
                  <a:srgbClr val="000000"/>
                </a:solidFill>
                <a:latin typeface="FSAlbert"/>
              </a:rPr>
              <a:t>Livret 8, page11</a:t>
            </a:r>
            <a:r>
              <a:rPr lang="fr-FR" sz="1200" b="0" i="0" u="none" strike="noStrike" baseline="0" dirty="0">
                <a:solidFill>
                  <a:srgbClr val="000000"/>
                </a:solidFill>
                <a:latin typeface="FSAlbert"/>
              </a:rPr>
              <a:t>, dictée (haut de page). </a:t>
            </a:r>
          </a:p>
          <a:p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Connaissances </a:t>
            </a:r>
            <a:r>
              <a:rPr lang="fr-FR" sz="1200" b="1" i="0" u="none" strike="noStrike" baseline="0" dirty="0" err="1">
                <a:solidFill>
                  <a:srgbClr val="211D1E"/>
                </a:solidFill>
                <a:latin typeface="FSAlbert"/>
              </a:rPr>
              <a:t>rebrassées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 : </a:t>
            </a:r>
            <a:r>
              <a:rPr lang="fr-FR" sz="1200" b="0" i="0" u="none" strike="noStrike" cap="small" baseline="0" dirty="0">
                <a:solidFill>
                  <a:srgbClr val="000000"/>
                </a:solidFill>
                <a:latin typeface="FSAlbert"/>
              </a:rPr>
              <a:t>Des mots particuliers</a:t>
            </a:r>
            <a:r>
              <a:rPr lang="fr-FR" sz="1200" b="0" i="0" u="none" strike="noStrike" cap="small" baseline="0" dirty="0">
                <a:solidFill>
                  <a:srgbClr val="211D1E"/>
                </a:solidFill>
                <a:latin typeface="FSAlbert"/>
              </a:rPr>
              <a:t> • </a:t>
            </a:r>
            <a:r>
              <a:rPr lang="fr-FR" sz="1200" b="0" i="0" u="none" strike="noStrike" cap="small" baseline="0" dirty="0">
                <a:solidFill>
                  <a:srgbClr val="000000"/>
                </a:solidFill>
                <a:latin typeface="FSAlbert"/>
              </a:rPr>
              <a:t>L</a:t>
            </a:r>
            <a:r>
              <a:rPr lang="fr-FR" sz="1200" b="0" i="0" u="none" strike="noStrike" cap="small" baseline="0" dirty="0">
                <a:solidFill>
                  <a:srgbClr val="211D1E"/>
                </a:solidFill>
                <a:latin typeface="FSAlbert"/>
              </a:rPr>
              <a:t>a phrase interrogative</a:t>
            </a:r>
            <a:endParaRPr lang="fr-FR" cap="small" baseline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6488-13F6-4A86-8B06-2AB8AA26DD9E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5524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i="0" dirty="0"/>
              <a:t>Exercice 2 : Dictée 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Est-ce que tes copines ont une voiture ? </a:t>
            </a:r>
          </a:p>
          <a:p>
            <a:endParaRPr lang="fr-FR" sz="12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Choisir une modalité de la dictée parmi celles proposées dans l’introduction du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Guide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endParaRPr lang="fr-FR" b="1" i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6488-13F6-4A86-8B06-2AB8AA26DD9E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3265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(Affichage avec le mémo)</a:t>
            </a:r>
          </a:p>
          <a:p>
            <a:r>
              <a:rPr lang="fr-FR" b="1" i="0" dirty="0"/>
              <a:t>Exercice 2 : Dictée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Est-ce que tes copines ont une voiture ? </a:t>
            </a:r>
          </a:p>
          <a:p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Choisir une modalité de la dictée parmi celles proposées dans l’introduction du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Guide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endParaRPr lang="fr-FR" b="1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6488-13F6-4A86-8B06-2AB8AA26DD9E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8767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fr-F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Activités de révisions de la leçon 54 </a:t>
            </a:r>
            <a:r>
              <a:rPr lang="fr-FR" sz="1800" b="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à proposer après la leçon 62</a:t>
            </a:r>
            <a:endParaRPr lang="fr-FR" sz="1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fr-FR" sz="18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Livret n° 4, page 11</a:t>
            </a:r>
            <a:endParaRPr lang="fr-F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6488-13F6-4A86-8B06-2AB8AA26DD9E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9220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1 : </a:t>
            </a: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Lorsque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avoir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est auxiliaire, demander aux élèves de repérer le verbe conjugué. </a:t>
            </a: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On peut également leur demander de situer le fait raconté. Ça s’est déjà passé quand on le raconte. Ne pas hésiter à situer le fait sur une ligne du temps. </a:t>
            </a:r>
          </a:p>
          <a:p>
            <a:endParaRPr lang="fr-FR" sz="1800" b="0" i="1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Faire ressortir que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Il n’y a plus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est une forme négative de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Il y a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 Demander aux élèves d’entourer les deux mots de la négation à l’aide des lunettes.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6488-13F6-4A86-8B06-2AB8AA26DD9E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4961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1" dirty="0"/>
              <a:t>(Affichage avec le mémo)</a:t>
            </a:r>
          </a:p>
          <a:p>
            <a:r>
              <a:rPr lang="fr-FR" b="1" dirty="0"/>
              <a:t>Exercice 1 : </a:t>
            </a: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Lorsque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avoir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est auxiliaire, demander aux élèves de repérer le verbe conjugué. </a:t>
            </a: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On peut également leur demander de situer le fait raconté. Ça s’est déjà passé quand on le raconte. Ne pas hésiter à situer le fait sur une ligne du temps. </a:t>
            </a:r>
          </a:p>
          <a:p>
            <a:endParaRPr lang="fr-FR" sz="1200" b="0" i="1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Faire ressortir que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Il n’y a plus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est une forme négative de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Il y a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. Demander aux élèves d’entourer les deux mots de la négation à l’aide des lunettes. 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6488-13F6-4A86-8B06-2AB8AA26DD9E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7838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2 : </a:t>
            </a:r>
          </a:p>
          <a:p>
            <a:r>
              <a:rPr lang="fr-FR" b="1" u="sng" dirty="0"/>
              <a:t>a/ont </a:t>
            </a:r>
            <a:r>
              <a:rPr lang="fr-FR" b="0" u="sng" dirty="0"/>
              <a:t>dans un passé composé </a:t>
            </a:r>
            <a:r>
              <a:rPr lang="fr-FR" b="0" dirty="0"/>
              <a:t>: </a:t>
            </a:r>
            <a:r>
              <a:rPr lang="fr-FR" b="1" dirty="0"/>
              <a:t>a. ; d. ; e.</a:t>
            </a:r>
          </a:p>
          <a:p>
            <a:r>
              <a:rPr lang="fr-FR" b="1" u="sng" dirty="0"/>
              <a:t>a/ont </a:t>
            </a:r>
            <a:r>
              <a:rPr lang="fr-FR" b="0" i="0" u="sng" dirty="0"/>
              <a:t>quelque chose </a:t>
            </a:r>
            <a:r>
              <a:rPr lang="fr-FR" b="0" i="0" dirty="0"/>
              <a:t>: </a:t>
            </a:r>
            <a:r>
              <a:rPr lang="fr-FR" b="1" i="0" dirty="0"/>
              <a:t>c. ; g. ; h.</a:t>
            </a:r>
          </a:p>
          <a:p>
            <a:r>
              <a:rPr lang="fr-FR" b="0" i="0" u="sng" dirty="0"/>
              <a:t>Il y </a:t>
            </a:r>
            <a:r>
              <a:rPr lang="fr-FR" b="1" i="0" u="sng" dirty="0"/>
              <a:t>a</a:t>
            </a:r>
            <a:r>
              <a:rPr lang="fr-FR" b="0" i="0" u="sng" dirty="0"/>
              <a:t> :</a:t>
            </a:r>
            <a:r>
              <a:rPr lang="fr-FR" b="0" u="none" dirty="0"/>
              <a:t> </a:t>
            </a:r>
            <a:r>
              <a:rPr lang="fr-FR" b="1" dirty="0"/>
              <a:t>b. ; f</a:t>
            </a:r>
            <a:r>
              <a:rPr lang="fr-FR" b="0" dirty="0"/>
              <a:t>.</a:t>
            </a:r>
          </a:p>
          <a:p>
            <a:endParaRPr lang="fr-FR" b="1" dirty="0"/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Lorsque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avoir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est auxiliaire, demander aux élèves de repérer le verbe conjugué. </a:t>
            </a: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On peut également leur demander de situer le fait raconté. Ça s’est déjà passé quand on le raconte. Ne pas hésiter à situer le fait sur une ligne du temps. </a:t>
            </a:r>
          </a:p>
          <a:p>
            <a:endParaRPr lang="fr-FR" sz="1200" b="0" i="1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Faire ressortir que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Il n’y a plus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est une forme négative de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Il y a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. Demander aux élèves d’entourer les deux mots de la négation à l’aide des lunettes. </a:t>
            </a:r>
            <a:endParaRPr lang="fr-FR" b="1" dirty="0"/>
          </a:p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6488-13F6-4A86-8B06-2AB8AA26DD9E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981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Lire</a:t>
            </a:r>
            <a:r>
              <a:rPr lang="fr-FR" dirty="0"/>
              <a:t> le corpus de départ.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6488-13F6-4A86-8B06-2AB8AA26DD9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0296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(Affichage avec le mémo)</a:t>
            </a:r>
          </a:p>
          <a:p>
            <a:r>
              <a:rPr lang="fr-FR" b="1" dirty="0"/>
              <a:t>Exercice 2 : </a:t>
            </a:r>
          </a:p>
          <a:p>
            <a:r>
              <a:rPr lang="fr-FR" b="1" u="sng" dirty="0"/>
              <a:t>a/ont </a:t>
            </a:r>
            <a:r>
              <a:rPr lang="fr-FR" b="0" u="sng" dirty="0"/>
              <a:t>dans un passé composé </a:t>
            </a:r>
            <a:r>
              <a:rPr lang="fr-FR" b="0" dirty="0"/>
              <a:t>: </a:t>
            </a:r>
            <a:r>
              <a:rPr lang="fr-FR" b="1" dirty="0"/>
              <a:t>a. ; d. ; e.</a:t>
            </a:r>
          </a:p>
          <a:p>
            <a:r>
              <a:rPr lang="fr-FR" b="1" u="sng" dirty="0"/>
              <a:t>a/ont </a:t>
            </a:r>
            <a:r>
              <a:rPr lang="fr-FR" b="0" i="0" u="sng" dirty="0"/>
              <a:t>quelque chose </a:t>
            </a:r>
            <a:r>
              <a:rPr lang="fr-FR" b="0" i="0" dirty="0"/>
              <a:t>: </a:t>
            </a:r>
            <a:r>
              <a:rPr lang="fr-FR" b="1" i="0" dirty="0"/>
              <a:t>c. ; g. ; h.</a:t>
            </a:r>
          </a:p>
          <a:p>
            <a:r>
              <a:rPr lang="fr-FR" b="0" i="0" u="sng" dirty="0"/>
              <a:t>Il y </a:t>
            </a:r>
            <a:r>
              <a:rPr lang="fr-FR" b="1" i="0" u="sng" dirty="0"/>
              <a:t>a</a:t>
            </a:r>
            <a:r>
              <a:rPr lang="fr-FR" b="0" i="0" u="sng" dirty="0"/>
              <a:t> :</a:t>
            </a:r>
            <a:r>
              <a:rPr lang="fr-FR" b="0" u="none" dirty="0"/>
              <a:t> </a:t>
            </a:r>
            <a:r>
              <a:rPr lang="fr-FR" b="1" dirty="0"/>
              <a:t>b. ; f</a:t>
            </a:r>
            <a:r>
              <a:rPr lang="fr-FR" b="0" dirty="0"/>
              <a:t>.</a:t>
            </a:r>
          </a:p>
          <a:p>
            <a:endParaRPr lang="fr-FR" b="1" dirty="0"/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Lorsque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avoir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est auxiliaire, demander aux élèves de repérer le verbe conjugué. </a:t>
            </a: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On peut également leur demander de situer le fait raconté. Ça s’est déjà passé quand on le raconte. Ne pas hésiter à situer le fait sur une ligne du temps. </a:t>
            </a:r>
          </a:p>
          <a:p>
            <a:endParaRPr lang="fr-FR" sz="1200" b="0" i="1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Faire ressortir que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Il n’y a plus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est une forme négative de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Il y a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. Demander aux élèves d’entourer les deux mots de la négation à l’aide des lunettes. </a:t>
            </a:r>
            <a:endParaRPr lang="fr-FR" b="1" dirty="0"/>
          </a:p>
          <a:p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6488-13F6-4A86-8B06-2AB8AA26DD9E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5537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3 : </a:t>
            </a: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➜ On écrit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a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parce que c’est un passé composé. </a:t>
            </a:r>
            <a:b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</a:b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La phrase est au passé composé (c’est dans le passé de celui qui raconte). Le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a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est l’auxiliaire pour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fabriquer le passé composé.</a:t>
            </a: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➜ On écrit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ont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parce que c’est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avoir quelque chose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(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ne pas avoir quelque chose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, ici). </a:t>
            </a:r>
            <a:b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</a:b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Les spectateurs ne possèdent pas leur ticket. Ne pas hésiter à </a:t>
            </a:r>
            <a:r>
              <a:rPr lang="fr-FR" sz="1800" dirty="0">
                <a:effectLst/>
                <a:latin typeface="Segoe UI" panose="020B0502040204020203" pitchFamily="34" charset="0"/>
              </a:rPr>
              <a:t>revenir à la forme affirmative (ils n’ont pas / ils ont)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6488-13F6-4A86-8B06-2AB8AA26DD9E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4140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(Affichage avec le mémo)</a:t>
            </a:r>
          </a:p>
          <a:p>
            <a:r>
              <a:rPr lang="fr-FR" b="1" dirty="0"/>
              <a:t>Exercice 3 : </a:t>
            </a: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➜ On écrit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a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parce que c’est un passé composé. </a:t>
            </a:r>
            <a:b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</a:b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La phrase est au passé composé (c’est dans le passé de celui qui raconte). Le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a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est l’auxiliaire pour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fabriquer le passé composé.</a:t>
            </a: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➜ On écrit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ont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parce que c’est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avoir quelque chose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(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ne pas avoir quelque chose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, ici). </a:t>
            </a:r>
            <a:b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</a:b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Les spectateurs ne possèdent pas leur ticket. Ne pas hésiter à </a:t>
            </a:r>
            <a:r>
              <a:rPr lang="fr-FR" sz="1200" dirty="0">
                <a:effectLst/>
                <a:latin typeface="Segoe UI" panose="020B0502040204020203" pitchFamily="34" charset="0"/>
              </a:rPr>
              <a:t>revenir à la forme affirmative (ils n’ont pas / ils ont)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6488-13F6-4A86-8B06-2AB8AA26DD9E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6370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4 : </a:t>
            </a:r>
          </a:p>
          <a:p>
            <a:r>
              <a:rPr lang="fr-FR" b="1" dirty="0"/>
              <a:t>Dictée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Les petits ont beaucoup de crayons. </a:t>
            </a:r>
          </a:p>
          <a:p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Choisir une modalité de la dictée parmi celles proposées dans l’introduction du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Guide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6488-13F6-4A86-8B06-2AB8AA26DD9E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4196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(Affichage avec le mémo)</a:t>
            </a:r>
          </a:p>
          <a:p>
            <a:r>
              <a:rPr lang="fr-FR" b="1" dirty="0"/>
              <a:t>Exercice 4 : </a:t>
            </a:r>
          </a:p>
          <a:p>
            <a:r>
              <a:rPr lang="fr-FR" b="1"/>
              <a:t>Dictée</a:t>
            </a:r>
            <a:endParaRPr lang="fr-FR" b="1" dirty="0"/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Les petits ont beaucoup de crayons. </a:t>
            </a:r>
          </a:p>
          <a:p>
            <a:endParaRPr lang="fr-FR" sz="12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Choisir une modalité de la dictée parmi celles proposées dans l’introduction du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Guide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6488-13F6-4A86-8B06-2AB8AA26DD9E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069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PHASE 2 : </a:t>
            </a:r>
            <a:r>
              <a:rPr lang="fr-FR" b="1" i="1" dirty="0"/>
              <a:t>Classement. </a:t>
            </a:r>
            <a:r>
              <a:rPr lang="fr-FR" b="1" i="0" dirty="0"/>
              <a:t>Classer </a:t>
            </a:r>
            <a:r>
              <a:rPr lang="fr-FR" b="1" i="1" dirty="0"/>
              <a:t>a</a:t>
            </a:r>
            <a:r>
              <a:rPr lang="fr-FR" b="1" i="0" dirty="0"/>
              <a:t> et </a:t>
            </a:r>
            <a:r>
              <a:rPr lang="fr-FR" b="1" i="1" dirty="0"/>
              <a:t>ont</a:t>
            </a:r>
            <a:r>
              <a:rPr lang="fr-FR" b="1" i="0" dirty="0"/>
              <a:t> dans deux cas de figures </a:t>
            </a:r>
            <a:r>
              <a:rPr lang="fr-FR" b="1" i="1" dirty="0"/>
              <a:t> </a:t>
            </a:r>
            <a:r>
              <a:rPr lang="fr-FR" b="1" i="0" dirty="0"/>
              <a:t> </a:t>
            </a:r>
            <a:endParaRPr lang="fr-FR" b="1" i="1" dirty="0"/>
          </a:p>
          <a:p>
            <a:endParaRPr lang="fr-FR" dirty="0"/>
          </a:p>
          <a:p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Distribuer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la 1</a:t>
            </a:r>
            <a:r>
              <a:rPr lang="fr-FR" sz="1800" b="0" i="0" u="none" strike="noStrike" baseline="30000" dirty="0">
                <a:solidFill>
                  <a:srgbClr val="211D1E"/>
                </a:solidFill>
                <a:latin typeface="FSAlbert"/>
              </a:rPr>
              <a:t>re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 série de phrases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(cf. Fichier photocopiable)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 et les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lire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</a:t>
            </a:r>
          </a:p>
          <a:p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Trouvez les briques de la phrase et entourez le verbe. 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6488-13F6-4A86-8B06-2AB8AA26DD9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455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Réponse attendue.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6488-13F6-4A86-8B06-2AB8AA26DD9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292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Trouvez une manière de classer ces phrases. »</a:t>
            </a:r>
          </a:p>
          <a:p>
            <a:pPr algn="l"/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FSAlbert"/>
              </a:rPr>
              <a:t>Si nécessaire, rappeler le principe du classement : </a:t>
            </a: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Pour classer, il faut mettre ensemble ce qui va bien ensemble et trouver en quoi chaque groupe est différent des autres. »	</a:t>
            </a:r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FSAlbert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6488-13F6-4A86-8B06-2AB8AA26DD9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64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Plusieurs réponses possibles. </a:t>
            </a:r>
          </a:p>
          <a:p>
            <a:endParaRPr lang="fr-FR" dirty="0"/>
          </a:p>
          <a:p>
            <a:r>
              <a:rPr lang="fr-FR" b="1" dirty="0"/>
              <a:t>Faire justifier </a:t>
            </a:r>
            <a:r>
              <a:rPr lang="fr-FR" dirty="0"/>
              <a:t>les regroupements proposés.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6488-13F6-4A86-8B06-2AB8AA26DD9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727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Maintenant, je vais vous proposer une autre façon, plus compliquée, de les classer »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</a:p>
          <a:p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Faire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remarquer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 comment ce classement reprend les propositions des élèves.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6488-13F6-4A86-8B06-2AB8AA26DD9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331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PHASE 3 : </a:t>
            </a:r>
            <a:r>
              <a:rPr lang="fr-FR" b="1" i="1" dirty="0"/>
              <a:t>Classement. </a:t>
            </a:r>
            <a:r>
              <a:rPr lang="fr-FR" b="1" i="0" dirty="0"/>
              <a:t>Classer d’autres phrases avec </a:t>
            </a:r>
            <a:r>
              <a:rPr lang="fr-FR" b="1" i="1" dirty="0"/>
              <a:t>a </a:t>
            </a:r>
            <a:r>
              <a:rPr lang="fr-FR" b="1" i="0" dirty="0"/>
              <a:t>et </a:t>
            </a:r>
            <a:r>
              <a:rPr lang="fr-FR" b="1" i="1" dirty="0"/>
              <a:t>ont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b="1" i="0" dirty="0"/>
              <a:t>Distribuer</a:t>
            </a:r>
            <a:r>
              <a:rPr lang="fr-FR" b="0" i="0" dirty="0"/>
              <a:t> le tableau à compléter et la 2</a:t>
            </a:r>
            <a:r>
              <a:rPr lang="fr-FR" b="0" i="0" baseline="30000" dirty="0"/>
              <a:t>e</a:t>
            </a:r>
            <a:r>
              <a:rPr lang="fr-FR" b="0" i="0" dirty="0"/>
              <a:t> série de phrases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(cf. Fichier photocopiable).</a:t>
            </a:r>
          </a:p>
          <a:p>
            <a:r>
              <a:rPr lang="fr-FR" sz="18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Essayer de mettre dans le tableau les nouvelles phrases que je vous donne. Attention : il faudra peut-être ajouter des cases. 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6488-13F6-4A86-8B06-2AB8AA26DD9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42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F1477A89-44DE-F626-E347-6145874602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7B45-D3B2-4750-9055-E86A1613C5D5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AD1A-273E-4BC9-B281-A76117E9E0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48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7B45-D3B2-4750-9055-E86A1613C5D5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AD1A-273E-4BC9-B281-A76117E9E0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924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7B45-D3B2-4750-9055-E86A1613C5D5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AD1A-273E-4BC9-B281-A76117E9E0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767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7B45-D3B2-4750-9055-E86A1613C5D5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AD1A-273E-4BC9-B281-A76117E9E0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104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7B45-D3B2-4750-9055-E86A1613C5D5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AD1A-273E-4BC9-B281-A76117E9E0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81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4EF792EF-6981-10F4-48D1-E4B646BC0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5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80FC749-E044-E0C4-1F42-8756B9E10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65B4686-EF7E-95BA-7AC2-25728AE775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4800" y="6204714"/>
            <a:ext cx="619200" cy="65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2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7B45-D3B2-4750-9055-E86A1613C5D5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AD1A-273E-4BC9-B281-A76117E9E0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2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7B45-D3B2-4750-9055-E86A1613C5D5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AD1A-273E-4BC9-B281-A76117E9E0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338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7B45-D3B2-4750-9055-E86A1613C5D5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AD1A-273E-4BC9-B281-A76117E9E0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0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7B45-D3B2-4750-9055-E86A1613C5D5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AD1A-273E-4BC9-B281-A76117E9E0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073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7B45-D3B2-4750-9055-E86A1613C5D5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AD1A-273E-4BC9-B281-A76117E9E0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10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7B45-D3B2-4750-9055-E86A1613C5D5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AD1A-273E-4BC9-B281-A76117E9E0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90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67B45-D3B2-4750-9055-E86A1613C5D5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9AD1A-273E-4BC9-B281-A76117E9E0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79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Visage humain, capture d’écran, personne&#10;&#10;Description générée automatiquement">
            <a:extLst>
              <a:ext uri="{FF2B5EF4-FFF2-40B4-BE49-F238E27FC236}">
                <a16:creationId xmlns:a16="http://schemas.microsoft.com/office/drawing/2014/main" id="{89ACC38A-85F1-CBEA-BB1D-BC7AAA0E3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04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Appareils électroniques, logiciel&#10;&#10;Description générée automatiquement">
            <a:extLst>
              <a:ext uri="{FF2B5EF4-FFF2-40B4-BE49-F238E27FC236}">
                <a16:creationId xmlns:a16="http://schemas.microsoft.com/office/drawing/2014/main" id="{0F2AED1D-D8BD-EBB2-C41C-C0A7A7F19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80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Appareils électroniques, logiciel&#10;&#10;Description générée automatiquement">
            <a:extLst>
              <a:ext uri="{FF2B5EF4-FFF2-40B4-BE49-F238E27FC236}">
                <a16:creationId xmlns:a16="http://schemas.microsoft.com/office/drawing/2014/main" id="{9640C5C1-5788-7378-E564-BE4CA93DC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13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roquis, diagramme, dessin&#10;&#10;Description générée automatiquement">
            <a:extLst>
              <a:ext uri="{FF2B5EF4-FFF2-40B4-BE49-F238E27FC236}">
                <a16:creationId xmlns:a16="http://schemas.microsoft.com/office/drawing/2014/main" id="{D877E2ED-38A9-88CE-B1EC-40E505654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37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olice, Page web&#10;&#10;Description générée automatiquement">
            <a:extLst>
              <a:ext uri="{FF2B5EF4-FFF2-40B4-BE49-F238E27FC236}">
                <a16:creationId xmlns:a16="http://schemas.microsoft.com/office/drawing/2014/main" id="{A4A9A5A9-A099-E451-6229-052D7621A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10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olice, Page web&#10;&#10;Description générée automatiquement">
            <a:extLst>
              <a:ext uri="{FF2B5EF4-FFF2-40B4-BE49-F238E27FC236}">
                <a16:creationId xmlns:a16="http://schemas.microsoft.com/office/drawing/2014/main" id="{D3090F62-FE00-D54F-5137-20A5E3634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73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5B179FBE-DE2B-C698-082D-E399D9F7E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12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dessin humoristique&#10;&#10;Description générée automatiquement">
            <a:extLst>
              <a:ext uri="{FF2B5EF4-FFF2-40B4-BE49-F238E27FC236}">
                <a16:creationId xmlns:a16="http://schemas.microsoft.com/office/drawing/2014/main" id="{733A8B3E-1B55-8433-5695-DD7CA9C1C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59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EA64DA9E-64DF-1282-8FD6-5F7CE70B3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49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4323FE14-AAEB-97F3-AE31-79C85E220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04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8F20002E-F8D7-E624-D334-0D17E47D2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15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illustration, dessin, Dessin d’enfant&#10;&#10;Description générée automatiquement">
            <a:extLst>
              <a:ext uri="{FF2B5EF4-FFF2-40B4-BE49-F238E27FC236}">
                <a16:creationId xmlns:a16="http://schemas.microsoft.com/office/drawing/2014/main" id="{BE25A12B-E12E-09E8-7AE0-7ADA42C0D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31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0F6B20BB-59AE-AD99-F037-3B7276BE4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65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F1216185-ECF9-E6B7-832C-54FC7941A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18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8FF09A51-15BA-DABD-D8E1-80AC997C1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36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Visage humain, dessin humoristique&#10;&#10;Description générée automatiquement">
            <a:extLst>
              <a:ext uri="{FF2B5EF4-FFF2-40B4-BE49-F238E27FC236}">
                <a16:creationId xmlns:a16="http://schemas.microsoft.com/office/drawing/2014/main" id="{6AF92C1A-A39B-2E1F-3842-624571008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26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Rectangle&#10;&#10;Description générée automatiquement">
            <a:extLst>
              <a:ext uri="{FF2B5EF4-FFF2-40B4-BE49-F238E27FC236}">
                <a16:creationId xmlns:a16="http://schemas.microsoft.com/office/drawing/2014/main" id="{C0C2494D-B120-0044-099D-A5FCA6AD9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81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age web, logiciel&#10;&#10;Description générée automatiquement">
            <a:extLst>
              <a:ext uri="{FF2B5EF4-FFF2-40B4-BE49-F238E27FC236}">
                <a16:creationId xmlns:a16="http://schemas.microsoft.com/office/drawing/2014/main" id="{B4384E77-B442-38B9-A997-E18289979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14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dessin humoristique, graphisme&#10;&#10;Description générée automatiquement">
            <a:extLst>
              <a:ext uri="{FF2B5EF4-FFF2-40B4-BE49-F238E27FC236}">
                <a16:creationId xmlns:a16="http://schemas.microsoft.com/office/drawing/2014/main" id="{064779A0-2CD4-76BB-C294-D81F7A291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76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age web, logiciel&#10;&#10;Description générée automatiquement">
            <a:extLst>
              <a:ext uri="{FF2B5EF4-FFF2-40B4-BE49-F238E27FC236}">
                <a16:creationId xmlns:a16="http://schemas.microsoft.com/office/drawing/2014/main" id="{A426CC94-E316-7492-FBF0-D8EED721F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54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726EFCD6-0212-2521-FF5F-469BB86B4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0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46173402-A288-F74D-4F0D-7024A889D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97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D5DD15AE-286C-85FA-9351-74FF2623B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68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Appareils électroniques, capture d’écran, Page web&#10;&#10;Description générée automatiquement">
            <a:extLst>
              <a:ext uri="{FF2B5EF4-FFF2-40B4-BE49-F238E27FC236}">
                <a16:creationId xmlns:a16="http://schemas.microsoft.com/office/drawing/2014/main" id="{DAE97A20-2F4C-FE20-D093-CC21D51F0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95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33DA9722-4232-DBEE-D50C-4E119E9ED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215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66D67AFB-B22C-870A-7EBC-752A58585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47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Système d’exploitation&#10;&#10;Description générée automatiquement">
            <a:extLst>
              <a:ext uri="{FF2B5EF4-FFF2-40B4-BE49-F238E27FC236}">
                <a16:creationId xmlns:a16="http://schemas.microsoft.com/office/drawing/2014/main" id="{B76EBFD0-8E11-C8B9-E988-F07E09B2C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43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49FBA48E-1DAA-49AC-CFC5-E9047F85B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74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743EB87C-D7FA-B085-AA46-4F78B5318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98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08580866-A357-0339-AF8B-0590DF8F9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79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affichage&#10;&#10;Description générée automatiquement">
            <a:extLst>
              <a:ext uri="{FF2B5EF4-FFF2-40B4-BE49-F238E27FC236}">
                <a16:creationId xmlns:a16="http://schemas.microsoft.com/office/drawing/2014/main" id="{97E22326-66BA-3886-67DD-77D760ABF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55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4C5DD352-F96A-FCFA-54E4-4CF6739FE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61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93AA54BF-4A2F-AC8E-02E1-46F0C30DD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14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4BA91CD5-6D02-B896-BB7D-A7E81D095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00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712efe7-30c0-4671-85e6-f0521d1b12d0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D74D7C8DBD084AAB4D6512AE17BF5B" ma:contentTypeVersion="6" ma:contentTypeDescription="Create a new document." ma:contentTypeScope="" ma:versionID="9169eb90c897bf566a633a51a4968558">
  <xsd:schema xmlns:xsd="http://www.w3.org/2001/XMLSchema" xmlns:xs="http://www.w3.org/2001/XMLSchema" xmlns:p="http://schemas.microsoft.com/office/2006/metadata/properties" xmlns:ns2="e22bdef0-0862-4bc9-8ae1-8aa74d93ea48" xmlns:ns3="0712efe7-30c0-4671-85e6-f0521d1b12d0" targetNamespace="http://schemas.microsoft.com/office/2006/metadata/properties" ma:root="true" ma:fieldsID="446844cfb3a7005ded4d261174f02aed" ns2:_="" ns3:_="">
    <xsd:import namespace="e22bdef0-0862-4bc9-8ae1-8aa74d93ea48"/>
    <xsd:import namespace="0712efe7-30c0-4671-85e6-f0521d1b12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bdef0-0862-4bc9-8ae1-8aa74d93ea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2efe7-30c0-4671-85e6-f0521d1b12d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D4D05E-77BE-4627-8D2C-F60AD5E410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F8CD5C-B902-460D-9A64-7A7F4B99D422}">
  <ds:schemaRefs>
    <ds:schemaRef ds:uri="http://schemas.microsoft.com/office/2006/metadata/properties"/>
    <ds:schemaRef ds:uri="http://purl.org/dc/terms/"/>
    <ds:schemaRef ds:uri="85c0154b-c1f1-454a-9cce-58d1a683144e"/>
    <ds:schemaRef ds:uri="http://schemas.microsoft.com/office/2006/documentManagement/types"/>
    <ds:schemaRef ds:uri="http://purl.org/dc/dcmitype/"/>
    <ds:schemaRef ds:uri="78930844-7ca7-4771-ad53-9658c2095a47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BCE3CE0-2C00-4958-9237-1FB80ACF52C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</TotalTime>
  <Words>2237</Words>
  <Application>Microsoft Office PowerPoint</Application>
  <PresentationFormat>Affichage à l'écran (4:3)</PresentationFormat>
  <Paragraphs>206</Paragraphs>
  <Slides>34</Slides>
  <Notes>34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FSAlbert</vt:lpstr>
      <vt:lpstr>Segoe UI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ABERLENC LEA</dc:creator>
  <cp:lastModifiedBy>CORNUBERT CLAIRE</cp:lastModifiedBy>
  <cp:revision>2</cp:revision>
  <dcterms:created xsi:type="dcterms:W3CDTF">2023-02-22T08:54:52Z</dcterms:created>
  <dcterms:modified xsi:type="dcterms:W3CDTF">2023-09-28T10:28:19Z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0x0101007DD74D7C8DBD084AAB4D6512AE17BF5B</vt:lpwstr>
  </property>
  <property fmtid="{D5CDD505-2E9C-101B-9397-08002B2CF9AE}" pid="3" name="MediaServiceImageTags">
    <vt:lpwstr/>
  </property>
  <property fmtid="{D5CDD505-2E9C-101B-9397-08002B2CF9AE}" pid="4" name="Order">
    <vt:r8>200800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