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57" r:id="rId5"/>
    <p:sldId id="258" r:id="rId6"/>
    <p:sldId id="259" r:id="rId7"/>
    <p:sldId id="260" r:id="rId8"/>
    <p:sldId id="305"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97" r:id="rId24"/>
    <p:sldId id="298" r:id="rId25"/>
    <p:sldId id="299" r:id="rId26"/>
    <p:sldId id="300" r:id="rId27"/>
    <p:sldId id="275" r:id="rId28"/>
    <p:sldId id="301" r:id="rId29"/>
    <p:sldId id="302" r:id="rId30"/>
    <p:sldId id="303" r:id="rId31"/>
    <p:sldId id="304"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96" r:id="rId45"/>
    <p:sldId id="290" r:id="rId46"/>
    <p:sldId id="289" r:id="rId47"/>
    <p:sldId id="291" r:id="rId48"/>
    <p:sldId id="292" r:id="rId49"/>
    <p:sldId id="293" r:id="rId50"/>
    <p:sldId id="294" r:id="rId51"/>
    <p:sldId id="295"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1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3D6A4-C726-4F55-8588-CBB335FA5FAA}" v="48" dt="2023-09-27T14:52:31.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44" autoAdjust="0"/>
    <p:restoredTop sz="69193" autoAdjust="0"/>
  </p:normalViewPr>
  <p:slideViewPr>
    <p:cSldViewPr snapToGrid="0">
      <p:cViewPr varScale="1">
        <p:scale>
          <a:sx n="76" d="100"/>
          <a:sy n="76" d="100"/>
        </p:scale>
        <p:origin x="978" y="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ABE3D6A4-C726-4F55-8588-CBB335FA5FAA}"/>
    <pc:docChg chg="custSel modSld">
      <pc:chgData name="BELLEMIN SANDRA" userId="5fe4e071-d3f4-40df-970f-ee8fcf898346" providerId="ADAL" clId="{ABE3D6A4-C726-4F55-8588-CBB335FA5FAA}" dt="2023-09-27T14:52:31.873" v="103"/>
      <pc:docMkLst>
        <pc:docMk/>
      </pc:docMkLst>
      <pc:sldChg chg="addSp delSp modSp mod modClrScheme chgLayout">
        <pc:chgData name="BELLEMIN SANDRA" userId="5fe4e071-d3f4-40df-970f-ee8fcf898346" providerId="ADAL" clId="{ABE3D6A4-C726-4F55-8588-CBB335FA5FAA}" dt="2023-09-27T14:46:35.256" v="4"/>
        <pc:sldMkLst>
          <pc:docMk/>
          <pc:sldMk cId="3670016899" sldId="257"/>
        </pc:sldMkLst>
        <pc:spChg chg="del">
          <ac:chgData name="BELLEMIN SANDRA" userId="5fe4e071-d3f4-40df-970f-ee8fcf898346" providerId="ADAL" clId="{ABE3D6A4-C726-4F55-8588-CBB335FA5FAA}" dt="2023-09-27T14:46:32.574" v="3" actId="478"/>
          <ac:spMkLst>
            <pc:docMk/>
            <pc:sldMk cId="3670016899" sldId="257"/>
            <ac:spMk id="2" creationId="{5DBAA90F-1F15-5939-684D-91969EFF2E93}"/>
          </ac:spMkLst>
        </pc:spChg>
        <pc:spChg chg="del">
          <ac:chgData name="BELLEMIN SANDRA" userId="5fe4e071-d3f4-40df-970f-ee8fcf898346" providerId="ADAL" clId="{ABE3D6A4-C726-4F55-8588-CBB335FA5FAA}" dt="2023-09-27T14:46:32.574" v="3" actId="478"/>
          <ac:spMkLst>
            <pc:docMk/>
            <pc:sldMk cId="3670016899" sldId="257"/>
            <ac:spMk id="3" creationId="{2200AFE8-642B-F379-58A0-035BE0857AC7}"/>
          </ac:spMkLst>
        </pc:spChg>
        <pc:picChg chg="add mod">
          <ac:chgData name="BELLEMIN SANDRA" userId="5fe4e071-d3f4-40df-970f-ee8fcf898346" providerId="ADAL" clId="{ABE3D6A4-C726-4F55-8588-CBB335FA5FAA}" dt="2023-09-27T14:46:35.256" v="4"/>
          <ac:picMkLst>
            <pc:docMk/>
            <pc:sldMk cId="3670016899" sldId="257"/>
            <ac:picMk id="5" creationId="{5E6F8F02-26A2-4442-AC63-82C5584B29E4}"/>
          </ac:picMkLst>
        </pc:picChg>
      </pc:sldChg>
      <pc:sldChg chg="addSp delSp modSp mod modClrScheme chgLayout">
        <pc:chgData name="BELLEMIN SANDRA" userId="5fe4e071-d3f4-40df-970f-ee8fcf898346" providerId="ADAL" clId="{ABE3D6A4-C726-4F55-8588-CBB335FA5FAA}" dt="2023-09-27T14:46:44.296" v="7"/>
        <pc:sldMkLst>
          <pc:docMk/>
          <pc:sldMk cId="1853635885" sldId="258"/>
        </pc:sldMkLst>
        <pc:spChg chg="del">
          <ac:chgData name="BELLEMIN SANDRA" userId="5fe4e071-d3f4-40df-970f-ee8fcf898346" providerId="ADAL" clId="{ABE3D6A4-C726-4F55-8588-CBB335FA5FAA}" dt="2023-09-27T14:46:39.882" v="5" actId="478"/>
          <ac:spMkLst>
            <pc:docMk/>
            <pc:sldMk cId="1853635885" sldId="258"/>
            <ac:spMk id="10" creationId="{2A4ED8EF-F137-4CB4-72F4-6D524665B49A}"/>
          </ac:spMkLst>
        </pc:spChg>
        <pc:spChg chg="del">
          <ac:chgData name="BELLEMIN SANDRA" userId="5fe4e071-d3f4-40df-970f-ee8fcf898346" providerId="ADAL" clId="{ABE3D6A4-C726-4F55-8588-CBB335FA5FAA}" dt="2023-09-27T14:46:42.288" v="6" actId="478"/>
          <ac:spMkLst>
            <pc:docMk/>
            <pc:sldMk cId="1853635885" sldId="258"/>
            <ac:spMk id="11" creationId="{7F477291-59E2-C334-B9B1-ADEBE52828B9}"/>
          </ac:spMkLst>
        </pc:spChg>
        <pc:grpChg chg="del">
          <ac:chgData name="BELLEMIN SANDRA" userId="5fe4e071-d3f4-40df-970f-ee8fcf898346" providerId="ADAL" clId="{ABE3D6A4-C726-4F55-8588-CBB335FA5FAA}" dt="2023-09-27T14:46:39.882" v="5" actId="478"/>
          <ac:grpSpMkLst>
            <pc:docMk/>
            <pc:sldMk cId="1853635885" sldId="258"/>
            <ac:grpSpMk id="8" creationId="{A859E357-23C4-9CC8-D9D6-3C519A52B4B0}"/>
          </ac:grpSpMkLst>
        </pc:grpChg>
        <pc:picChg chg="add mod">
          <ac:chgData name="BELLEMIN SANDRA" userId="5fe4e071-d3f4-40df-970f-ee8fcf898346" providerId="ADAL" clId="{ABE3D6A4-C726-4F55-8588-CBB335FA5FAA}" dt="2023-09-27T14:46:44.296" v="7"/>
          <ac:picMkLst>
            <pc:docMk/>
            <pc:sldMk cId="1853635885" sldId="258"/>
            <ac:picMk id="7" creationId="{0D2CC5B3-3CD1-CC36-8245-9B21D0736E48}"/>
          </ac:picMkLst>
        </pc:picChg>
        <pc:picChg chg="del">
          <ac:chgData name="BELLEMIN SANDRA" userId="5fe4e071-d3f4-40df-970f-ee8fcf898346" providerId="ADAL" clId="{ABE3D6A4-C726-4F55-8588-CBB335FA5FAA}" dt="2023-09-27T14:46:39.882" v="5" actId="478"/>
          <ac:picMkLst>
            <pc:docMk/>
            <pc:sldMk cId="1853635885" sldId="258"/>
            <ac:picMk id="9" creationId="{506C0545-F2DD-0F5B-1285-889B9A8BE535}"/>
          </ac:picMkLst>
        </pc:picChg>
        <pc:picChg chg="del">
          <ac:chgData name="BELLEMIN SANDRA" userId="5fe4e071-d3f4-40df-970f-ee8fcf898346" providerId="ADAL" clId="{ABE3D6A4-C726-4F55-8588-CBB335FA5FAA}" dt="2023-09-27T14:46:39.882" v="5" actId="478"/>
          <ac:picMkLst>
            <pc:docMk/>
            <pc:sldMk cId="1853635885" sldId="258"/>
            <ac:picMk id="12" creationId="{14FCE327-BB8B-F5C1-3400-9E9783DCDA68}"/>
          </ac:picMkLst>
        </pc:picChg>
      </pc:sldChg>
      <pc:sldChg chg="addSp delSp modSp mod modClrScheme chgLayout">
        <pc:chgData name="BELLEMIN SANDRA" userId="5fe4e071-d3f4-40df-970f-ee8fcf898346" providerId="ADAL" clId="{ABE3D6A4-C726-4F55-8588-CBB335FA5FAA}" dt="2023-09-27T14:46:49.823" v="9"/>
        <pc:sldMkLst>
          <pc:docMk/>
          <pc:sldMk cId="965319632" sldId="259"/>
        </pc:sldMkLst>
        <pc:spChg chg="del">
          <ac:chgData name="BELLEMIN SANDRA" userId="5fe4e071-d3f4-40df-970f-ee8fcf898346" providerId="ADAL" clId="{ABE3D6A4-C726-4F55-8588-CBB335FA5FAA}" dt="2023-09-27T14:46:47.891" v="8" actId="478"/>
          <ac:spMkLst>
            <pc:docMk/>
            <pc:sldMk cId="965319632" sldId="259"/>
            <ac:spMk id="7" creationId="{795138AE-DF7D-0D99-22A9-1EC1F46D4B07}"/>
          </ac:spMkLst>
        </pc:spChg>
        <pc:spChg chg="del">
          <ac:chgData name="BELLEMIN SANDRA" userId="5fe4e071-d3f4-40df-970f-ee8fcf898346" providerId="ADAL" clId="{ABE3D6A4-C726-4F55-8588-CBB335FA5FAA}" dt="2023-09-27T14:46:47.891" v="8" actId="478"/>
          <ac:spMkLst>
            <pc:docMk/>
            <pc:sldMk cId="965319632" sldId="259"/>
            <ac:spMk id="10" creationId="{2A4ED8EF-F137-4CB4-72F4-6D524665B49A}"/>
          </ac:spMkLst>
        </pc:spChg>
        <pc:spChg chg="del">
          <ac:chgData name="BELLEMIN SANDRA" userId="5fe4e071-d3f4-40df-970f-ee8fcf898346" providerId="ADAL" clId="{ABE3D6A4-C726-4F55-8588-CBB335FA5FAA}" dt="2023-09-27T14:46:47.891" v="8" actId="478"/>
          <ac:spMkLst>
            <pc:docMk/>
            <pc:sldMk cId="965319632" sldId="259"/>
            <ac:spMk id="11" creationId="{7F477291-59E2-C334-B9B1-ADEBE52828B9}"/>
          </ac:spMkLst>
        </pc:spChg>
        <pc:spChg chg="del">
          <ac:chgData name="BELLEMIN SANDRA" userId="5fe4e071-d3f4-40df-970f-ee8fcf898346" providerId="ADAL" clId="{ABE3D6A4-C726-4F55-8588-CBB335FA5FAA}" dt="2023-09-27T14:46:47.891" v="8" actId="478"/>
          <ac:spMkLst>
            <pc:docMk/>
            <pc:sldMk cId="965319632" sldId="259"/>
            <ac:spMk id="13" creationId="{FE9755F1-9773-2CF7-31AF-A7EE34C0A821}"/>
          </ac:spMkLst>
        </pc:spChg>
        <pc:grpChg chg="del">
          <ac:chgData name="BELLEMIN SANDRA" userId="5fe4e071-d3f4-40df-970f-ee8fcf898346" providerId="ADAL" clId="{ABE3D6A4-C726-4F55-8588-CBB335FA5FAA}" dt="2023-09-27T14:46:47.891" v="8" actId="478"/>
          <ac:grpSpMkLst>
            <pc:docMk/>
            <pc:sldMk cId="965319632" sldId="259"/>
            <ac:grpSpMk id="8" creationId="{A859E357-23C4-9CC8-D9D6-3C519A52B4B0}"/>
          </ac:grpSpMkLst>
        </pc:grpChg>
        <pc:picChg chg="del">
          <ac:chgData name="BELLEMIN SANDRA" userId="5fe4e071-d3f4-40df-970f-ee8fcf898346" providerId="ADAL" clId="{ABE3D6A4-C726-4F55-8588-CBB335FA5FAA}" dt="2023-09-27T14:46:47.891" v="8" actId="478"/>
          <ac:picMkLst>
            <pc:docMk/>
            <pc:sldMk cId="965319632" sldId="259"/>
            <ac:picMk id="9" creationId="{506C0545-F2DD-0F5B-1285-889B9A8BE535}"/>
          </ac:picMkLst>
        </pc:picChg>
        <pc:picChg chg="del">
          <ac:chgData name="BELLEMIN SANDRA" userId="5fe4e071-d3f4-40df-970f-ee8fcf898346" providerId="ADAL" clId="{ABE3D6A4-C726-4F55-8588-CBB335FA5FAA}" dt="2023-09-27T14:46:47.891" v="8" actId="478"/>
          <ac:picMkLst>
            <pc:docMk/>
            <pc:sldMk cId="965319632" sldId="259"/>
            <ac:picMk id="12" creationId="{14FCE327-BB8B-F5C1-3400-9E9783DCDA68}"/>
          </ac:picMkLst>
        </pc:picChg>
        <pc:picChg chg="add mod">
          <ac:chgData name="BELLEMIN SANDRA" userId="5fe4e071-d3f4-40df-970f-ee8fcf898346" providerId="ADAL" clId="{ABE3D6A4-C726-4F55-8588-CBB335FA5FAA}" dt="2023-09-27T14:46:49.823" v="9"/>
          <ac:picMkLst>
            <pc:docMk/>
            <pc:sldMk cId="965319632" sldId="259"/>
            <ac:picMk id="14" creationId="{ED50D813-54BA-252E-6227-7E590AFDE45B}"/>
          </ac:picMkLst>
        </pc:picChg>
      </pc:sldChg>
      <pc:sldChg chg="addSp delSp modSp mod modClrScheme chgLayout">
        <pc:chgData name="BELLEMIN SANDRA" userId="5fe4e071-d3f4-40df-970f-ee8fcf898346" providerId="ADAL" clId="{ABE3D6A4-C726-4F55-8588-CBB335FA5FAA}" dt="2023-09-27T14:46:54.898" v="11"/>
        <pc:sldMkLst>
          <pc:docMk/>
          <pc:sldMk cId="2399629615" sldId="260"/>
        </pc:sldMkLst>
        <pc:picChg chg="del">
          <ac:chgData name="BELLEMIN SANDRA" userId="5fe4e071-d3f4-40df-970f-ee8fcf898346" providerId="ADAL" clId="{ABE3D6A4-C726-4F55-8588-CBB335FA5FAA}" dt="2023-09-27T14:46:52.883" v="10" actId="478"/>
          <ac:picMkLst>
            <pc:docMk/>
            <pc:sldMk cId="2399629615" sldId="260"/>
            <ac:picMk id="3" creationId="{BA240F1A-6FE5-3316-3375-4254BC319C3B}"/>
          </ac:picMkLst>
        </pc:picChg>
        <pc:picChg chg="add mod">
          <ac:chgData name="BELLEMIN SANDRA" userId="5fe4e071-d3f4-40df-970f-ee8fcf898346" providerId="ADAL" clId="{ABE3D6A4-C726-4F55-8588-CBB335FA5FAA}" dt="2023-09-27T14:46:54.898" v="11"/>
          <ac:picMkLst>
            <pc:docMk/>
            <pc:sldMk cId="2399629615" sldId="260"/>
            <ac:picMk id="4" creationId="{47C9060E-04F2-0DCC-ECF7-C409CBBF1C87}"/>
          </ac:picMkLst>
        </pc:picChg>
      </pc:sldChg>
      <pc:sldChg chg="addSp delSp modSp mod modClrScheme chgLayout">
        <pc:chgData name="BELLEMIN SANDRA" userId="5fe4e071-d3f4-40df-970f-ee8fcf898346" providerId="ADAL" clId="{ABE3D6A4-C726-4F55-8588-CBB335FA5FAA}" dt="2023-09-27T14:47:07.793" v="15"/>
        <pc:sldMkLst>
          <pc:docMk/>
          <pc:sldMk cId="234597146" sldId="261"/>
        </pc:sldMkLst>
        <pc:spChg chg="del">
          <ac:chgData name="BELLEMIN SANDRA" userId="5fe4e071-d3f4-40df-970f-ee8fcf898346" providerId="ADAL" clId="{ABE3D6A4-C726-4F55-8588-CBB335FA5FAA}" dt="2023-09-27T14:47:03.543" v="14" actId="478"/>
          <ac:spMkLst>
            <pc:docMk/>
            <pc:sldMk cId="234597146" sldId="261"/>
            <ac:spMk id="2" creationId="{782EC30B-0DE4-8014-3419-CF765873126B}"/>
          </ac:spMkLst>
        </pc:spChg>
        <pc:picChg chg="add mod">
          <ac:chgData name="BELLEMIN SANDRA" userId="5fe4e071-d3f4-40df-970f-ee8fcf898346" providerId="ADAL" clId="{ABE3D6A4-C726-4F55-8588-CBB335FA5FAA}" dt="2023-09-27T14:47:07.793" v="15"/>
          <ac:picMkLst>
            <pc:docMk/>
            <pc:sldMk cId="234597146" sldId="261"/>
            <ac:picMk id="4" creationId="{B5D54918-231A-498C-62DB-750B595FA24B}"/>
          </ac:picMkLst>
        </pc:picChg>
      </pc:sldChg>
      <pc:sldChg chg="addSp delSp modSp mod modClrScheme chgLayout">
        <pc:chgData name="BELLEMIN SANDRA" userId="5fe4e071-d3f4-40df-970f-ee8fcf898346" providerId="ADAL" clId="{ABE3D6A4-C726-4F55-8588-CBB335FA5FAA}" dt="2023-09-27T14:47:12.985" v="17"/>
        <pc:sldMkLst>
          <pc:docMk/>
          <pc:sldMk cId="3221437462" sldId="262"/>
        </pc:sldMkLst>
        <pc:graphicFrameChg chg="del">
          <ac:chgData name="BELLEMIN SANDRA" userId="5fe4e071-d3f4-40df-970f-ee8fcf898346" providerId="ADAL" clId="{ABE3D6A4-C726-4F55-8588-CBB335FA5FAA}" dt="2023-09-27T14:47:11.151" v="16" actId="478"/>
          <ac:graphicFrameMkLst>
            <pc:docMk/>
            <pc:sldMk cId="3221437462" sldId="262"/>
            <ac:graphicFrameMk id="2" creationId="{E1F33F52-EADF-5E6D-B40B-E50DBCBCDB46}"/>
          </ac:graphicFrameMkLst>
        </pc:graphicFrameChg>
        <pc:graphicFrameChg chg="del">
          <ac:chgData name="BELLEMIN SANDRA" userId="5fe4e071-d3f4-40df-970f-ee8fcf898346" providerId="ADAL" clId="{ABE3D6A4-C726-4F55-8588-CBB335FA5FAA}" dt="2023-09-27T14:47:11.151" v="16" actId="478"/>
          <ac:graphicFrameMkLst>
            <pc:docMk/>
            <pc:sldMk cId="3221437462" sldId="262"/>
            <ac:graphicFrameMk id="3" creationId="{63C171A4-F46C-2FB5-1B27-187EB08050A9}"/>
          </ac:graphicFrameMkLst>
        </pc:graphicFrameChg>
        <pc:picChg chg="add mod">
          <ac:chgData name="BELLEMIN SANDRA" userId="5fe4e071-d3f4-40df-970f-ee8fcf898346" providerId="ADAL" clId="{ABE3D6A4-C726-4F55-8588-CBB335FA5FAA}" dt="2023-09-27T14:47:12.985" v="17"/>
          <ac:picMkLst>
            <pc:docMk/>
            <pc:sldMk cId="3221437462" sldId="262"/>
            <ac:picMk id="5" creationId="{63618161-C1AF-A3D1-4F62-825B10575911}"/>
          </ac:picMkLst>
        </pc:picChg>
      </pc:sldChg>
      <pc:sldChg chg="addSp delSp modSp mod modClrScheme chgLayout">
        <pc:chgData name="BELLEMIN SANDRA" userId="5fe4e071-d3f4-40df-970f-ee8fcf898346" providerId="ADAL" clId="{ABE3D6A4-C726-4F55-8588-CBB335FA5FAA}" dt="2023-09-27T14:47:18.037" v="19"/>
        <pc:sldMkLst>
          <pc:docMk/>
          <pc:sldMk cId="3747217648" sldId="263"/>
        </pc:sldMkLst>
        <pc:spChg chg="del">
          <ac:chgData name="BELLEMIN SANDRA" userId="5fe4e071-d3f4-40df-970f-ee8fcf898346" providerId="ADAL" clId="{ABE3D6A4-C726-4F55-8588-CBB335FA5FAA}" dt="2023-09-27T14:47:16.352" v="18" actId="478"/>
          <ac:spMkLst>
            <pc:docMk/>
            <pc:sldMk cId="3747217648" sldId="263"/>
            <ac:spMk id="4" creationId="{EAC35595-FAA9-6F2F-A40D-32388A153AAA}"/>
          </ac:spMkLst>
        </pc:spChg>
        <pc:spChg chg="del">
          <ac:chgData name="BELLEMIN SANDRA" userId="5fe4e071-d3f4-40df-970f-ee8fcf898346" providerId="ADAL" clId="{ABE3D6A4-C726-4F55-8588-CBB335FA5FAA}" dt="2023-09-27T14:47:16.352" v="18" actId="478"/>
          <ac:spMkLst>
            <pc:docMk/>
            <pc:sldMk cId="3747217648" sldId="263"/>
            <ac:spMk id="5" creationId="{EF4B5DC5-95E6-3AE5-8C8E-14D44A368412}"/>
          </ac:spMkLst>
        </pc:spChg>
        <pc:graphicFrameChg chg="del">
          <ac:chgData name="BELLEMIN SANDRA" userId="5fe4e071-d3f4-40df-970f-ee8fcf898346" providerId="ADAL" clId="{ABE3D6A4-C726-4F55-8588-CBB335FA5FAA}" dt="2023-09-27T14:47:16.352" v="18" actId="478"/>
          <ac:graphicFrameMkLst>
            <pc:docMk/>
            <pc:sldMk cId="3747217648" sldId="263"/>
            <ac:graphicFrameMk id="2" creationId="{E1F33F52-EADF-5E6D-B40B-E50DBCBCDB46}"/>
          </ac:graphicFrameMkLst>
        </pc:graphicFrameChg>
        <pc:graphicFrameChg chg="del">
          <ac:chgData name="BELLEMIN SANDRA" userId="5fe4e071-d3f4-40df-970f-ee8fcf898346" providerId="ADAL" clId="{ABE3D6A4-C726-4F55-8588-CBB335FA5FAA}" dt="2023-09-27T14:47:16.352" v="18" actId="478"/>
          <ac:graphicFrameMkLst>
            <pc:docMk/>
            <pc:sldMk cId="3747217648" sldId="263"/>
            <ac:graphicFrameMk id="3" creationId="{63C171A4-F46C-2FB5-1B27-187EB08050A9}"/>
          </ac:graphicFrameMkLst>
        </pc:graphicFrameChg>
        <pc:picChg chg="add mod">
          <ac:chgData name="BELLEMIN SANDRA" userId="5fe4e071-d3f4-40df-970f-ee8fcf898346" providerId="ADAL" clId="{ABE3D6A4-C726-4F55-8588-CBB335FA5FAA}" dt="2023-09-27T14:47:18.037" v="19"/>
          <ac:picMkLst>
            <pc:docMk/>
            <pc:sldMk cId="3747217648" sldId="263"/>
            <ac:picMk id="7" creationId="{E37A2ED7-4A50-2BA5-AF79-929FEFF58F8C}"/>
          </ac:picMkLst>
        </pc:picChg>
      </pc:sldChg>
      <pc:sldChg chg="addSp delSp modSp mod modClrScheme chgLayout">
        <pc:chgData name="BELLEMIN SANDRA" userId="5fe4e071-d3f4-40df-970f-ee8fcf898346" providerId="ADAL" clId="{ABE3D6A4-C726-4F55-8588-CBB335FA5FAA}" dt="2023-09-27T14:47:26.522" v="21"/>
        <pc:sldMkLst>
          <pc:docMk/>
          <pc:sldMk cId="2590666306" sldId="264"/>
        </pc:sldMkLst>
        <pc:graphicFrameChg chg="del">
          <ac:chgData name="BELLEMIN SANDRA" userId="5fe4e071-d3f4-40df-970f-ee8fcf898346" providerId="ADAL" clId="{ABE3D6A4-C726-4F55-8588-CBB335FA5FAA}" dt="2023-09-27T14:47:24.555" v="20" actId="478"/>
          <ac:graphicFrameMkLst>
            <pc:docMk/>
            <pc:sldMk cId="2590666306" sldId="264"/>
            <ac:graphicFrameMk id="2" creationId="{B92A8CD9-0668-D56E-D13D-EA78196D71E6}"/>
          </ac:graphicFrameMkLst>
        </pc:graphicFrameChg>
        <pc:graphicFrameChg chg="del">
          <ac:chgData name="BELLEMIN SANDRA" userId="5fe4e071-d3f4-40df-970f-ee8fcf898346" providerId="ADAL" clId="{ABE3D6A4-C726-4F55-8588-CBB335FA5FAA}" dt="2023-09-27T14:47:24.555" v="20" actId="478"/>
          <ac:graphicFrameMkLst>
            <pc:docMk/>
            <pc:sldMk cId="2590666306" sldId="264"/>
            <ac:graphicFrameMk id="4" creationId="{7D9DE8F4-3017-C809-2511-D9F191E9A13B}"/>
          </ac:graphicFrameMkLst>
        </pc:graphicFrameChg>
        <pc:graphicFrameChg chg="del">
          <ac:chgData name="BELLEMIN SANDRA" userId="5fe4e071-d3f4-40df-970f-ee8fcf898346" providerId="ADAL" clId="{ABE3D6A4-C726-4F55-8588-CBB335FA5FAA}" dt="2023-09-27T14:47:24.555" v="20" actId="478"/>
          <ac:graphicFrameMkLst>
            <pc:docMk/>
            <pc:sldMk cId="2590666306" sldId="264"/>
            <ac:graphicFrameMk id="7" creationId="{43561B2D-3AB5-EF26-FE80-997A8D29698E}"/>
          </ac:graphicFrameMkLst>
        </pc:graphicFrameChg>
        <pc:graphicFrameChg chg="del">
          <ac:chgData name="BELLEMIN SANDRA" userId="5fe4e071-d3f4-40df-970f-ee8fcf898346" providerId="ADAL" clId="{ABE3D6A4-C726-4F55-8588-CBB335FA5FAA}" dt="2023-09-27T14:47:24.555" v="20" actId="478"/>
          <ac:graphicFrameMkLst>
            <pc:docMk/>
            <pc:sldMk cId="2590666306" sldId="264"/>
            <ac:graphicFrameMk id="8" creationId="{FD688722-5834-686D-211D-A4D44512F5BD}"/>
          </ac:graphicFrameMkLst>
        </pc:graphicFrameChg>
        <pc:picChg chg="add mod">
          <ac:chgData name="BELLEMIN SANDRA" userId="5fe4e071-d3f4-40df-970f-ee8fcf898346" providerId="ADAL" clId="{ABE3D6A4-C726-4F55-8588-CBB335FA5FAA}" dt="2023-09-27T14:47:26.522" v="21"/>
          <ac:picMkLst>
            <pc:docMk/>
            <pc:sldMk cId="2590666306" sldId="264"/>
            <ac:picMk id="5" creationId="{35F77B6D-1D4F-0B95-2982-FFAF2473E14E}"/>
          </ac:picMkLst>
        </pc:picChg>
      </pc:sldChg>
      <pc:sldChg chg="addSp delSp modSp mod modClrScheme chgLayout">
        <pc:chgData name="BELLEMIN SANDRA" userId="5fe4e071-d3f4-40df-970f-ee8fcf898346" providerId="ADAL" clId="{ABE3D6A4-C726-4F55-8588-CBB335FA5FAA}" dt="2023-09-27T14:47:35.427" v="23"/>
        <pc:sldMkLst>
          <pc:docMk/>
          <pc:sldMk cId="2778183010" sldId="265"/>
        </pc:sldMkLst>
        <pc:graphicFrameChg chg="del">
          <ac:chgData name="BELLEMIN SANDRA" userId="5fe4e071-d3f4-40df-970f-ee8fcf898346" providerId="ADAL" clId="{ABE3D6A4-C726-4F55-8588-CBB335FA5FAA}" dt="2023-09-27T14:47:33.522" v="22" actId="478"/>
          <ac:graphicFrameMkLst>
            <pc:docMk/>
            <pc:sldMk cId="2778183010" sldId="265"/>
            <ac:graphicFrameMk id="2" creationId="{B92A8CD9-0668-D56E-D13D-EA78196D71E6}"/>
          </ac:graphicFrameMkLst>
        </pc:graphicFrameChg>
        <pc:graphicFrameChg chg="del">
          <ac:chgData name="BELLEMIN SANDRA" userId="5fe4e071-d3f4-40df-970f-ee8fcf898346" providerId="ADAL" clId="{ABE3D6A4-C726-4F55-8588-CBB335FA5FAA}" dt="2023-09-27T14:47:33.522" v="22" actId="478"/>
          <ac:graphicFrameMkLst>
            <pc:docMk/>
            <pc:sldMk cId="2778183010" sldId="265"/>
            <ac:graphicFrameMk id="4" creationId="{7D9DE8F4-3017-C809-2511-D9F191E9A13B}"/>
          </ac:graphicFrameMkLst>
        </pc:graphicFrameChg>
        <pc:graphicFrameChg chg="del">
          <ac:chgData name="BELLEMIN SANDRA" userId="5fe4e071-d3f4-40df-970f-ee8fcf898346" providerId="ADAL" clId="{ABE3D6A4-C726-4F55-8588-CBB335FA5FAA}" dt="2023-09-27T14:47:33.522" v="22" actId="478"/>
          <ac:graphicFrameMkLst>
            <pc:docMk/>
            <pc:sldMk cId="2778183010" sldId="265"/>
            <ac:graphicFrameMk id="7" creationId="{43561B2D-3AB5-EF26-FE80-997A8D29698E}"/>
          </ac:graphicFrameMkLst>
        </pc:graphicFrameChg>
        <pc:graphicFrameChg chg="del">
          <ac:chgData name="BELLEMIN SANDRA" userId="5fe4e071-d3f4-40df-970f-ee8fcf898346" providerId="ADAL" clId="{ABE3D6A4-C726-4F55-8588-CBB335FA5FAA}" dt="2023-09-27T14:47:33.522" v="22" actId="478"/>
          <ac:graphicFrameMkLst>
            <pc:docMk/>
            <pc:sldMk cId="2778183010" sldId="265"/>
            <ac:graphicFrameMk id="8" creationId="{FD688722-5834-686D-211D-A4D44512F5BD}"/>
          </ac:graphicFrameMkLst>
        </pc:graphicFrameChg>
        <pc:picChg chg="add mod">
          <ac:chgData name="BELLEMIN SANDRA" userId="5fe4e071-d3f4-40df-970f-ee8fcf898346" providerId="ADAL" clId="{ABE3D6A4-C726-4F55-8588-CBB335FA5FAA}" dt="2023-09-27T14:47:35.427" v="23"/>
          <ac:picMkLst>
            <pc:docMk/>
            <pc:sldMk cId="2778183010" sldId="265"/>
            <ac:picMk id="5" creationId="{B68C9AC8-B193-B99F-320E-ABCBB08B0B8A}"/>
          </ac:picMkLst>
        </pc:picChg>
      </pc:sldChg>
      <pc:sldChg chg="addSp delSp modSp mod modClrScheme chgLayout">
        <pc:chgData name="BELLEMIN SANDRA" userId="5fe4e071-d3f4-40df-970f-ee8fcf898346" providerId="ADAL" clId="{ABE3D6A4-C726-4F55-8588-CBB335FA5FAA}" dt="2023-09-27T14:47:44.330" v="25"/>
        <pc:sldMkLst>
          <pc:docMk/>
          <pc:sldMk cId="2097508930" sldId="266"/>
        </pc:sldMkLst>
        <pc:graphicFrameChg chg="del">
          <ac:chgData name="BELLEMIN SANDRA" userId="5fe4e071-d3f4-40df-970f-ee8fcf898346" providerId="ADAL" clId="{ABE3D6A4-C726-4F55-8588-CBB335FA5FAA}" dt="2023-09-27T14:47:42.482" v="24" actId="478"/>
          <ac:graphicFrameMkLst>
            <pc:docMk/>
            <pc:sldMk cId="2097508930" sldId="266"/>
            <ac:graphicFrameMk id="2" creationId="{E1F33F52-EADF-5E6D-B40B-E50DBCBCDB46}"/>
          </ac:graphicFrameMkLst>
        </pc:graphicFrameChg>
        <pc:graphicFrameChg chg="del">
          <ac:chgData name="BELLEMIN SANDRA" userId="5fe4e071-d3f4-40df-970f-ee8fcf898346" providerId="ADAL" clId="{ABE3D6A4-C726-4F55-8588-CBB335FA5FAA}" dt="2023-09-27T14:47:42.482" v="24" actId="478"/>
          <ac:graphicFrameMkLst>
            <pc:docMk/>
            <pc:sldMk cId="2097508930" sldId="266"/>
            <ac:graphicFrameMk id="3" creationId="{63C171A4-F46C-2FB5-1B27-187EB08050A9}"/>
          </ac:graphicFrameMkLst>
        </pc:graphicFrameChg>
        <pc:picChg chg="add mod">
          <ac:chgData name="BELLEMIN SANDRA" userId="5fe4e071-d3f4-40df-970f-ee8fcf898346" providerId="ADAL" clId="{ABE3D6A4-C726-4F55-8588-CBB335FA5FAA}" dt="2023-09-27T14:47:44.330" v="25"/>
          <ac:picMkLst>
            <pc:docMk/>
            <pc:sldMk cId="2097508930" sldId="266"/>
            <ac:picMk id="5" creationId="{2B324610-45FE-D94E-EDC6-201EAFF625EF}"/>
          </ac:picMkLst>
        </pc:picChg>
      </pc:sldChg>
      <pc:sldChg chg="addSp delSp modSp mod modClrScheme chgLayout">
        <pc:chgData name="BELLEMIN SANDRA" userId="5fe4e071-d3f4-40df-970f-ee8fcf898346" providerId="ADAL" clId="{ABE3D6A4-C726-4F55-8588-CBB335FA5FAA}" dt="2023-09-27T14:47:51.494" v="27"/>
        <pc:sldMkLst>
          <pc:docMk/>
          <pc:sldMk cId="363674473" sldId="267"/>
        </pc:sldMkLst>
        <pc:graphicFrameChg chg="del">
          <ac:chgData name="BELLEMIN SANDRA" userId="5fe4e071-d3f4-40df-970f-ee8fcf898346" providerId="ADAL" clId="{ABE3D6A4-C726-4F55-8588-CBB335FA5FAA}" dt="2023-09-27T14:47:49.581" v="26" actId="478"/>
          <ac:graphicFrameMkLst>
            <pc:docMk/>
            <pc:sldMk cId="363674473" sldId="267"/>
            <ac:graphicFrameMk id="2" creationId="{5F1FDAE2-3DA9-E314-E491-C28692A3AC9D}"/>
          </ac:graphicFrameMkLst>
        </pc:graphicFrameChg>
        <pc:graphicFrameChg chg="del">
          <ac:chgData name="BELLEMIN SANDRA" userId="5fe4e071-d3f4-40df-970f-ee8fcf898346" providerId="ADAL" clId="{ABE3D6A4-C726-4F55-8588-CBB335FA5FAA}" dt="2023-09-27T14:47:49.581" v="26" actId="478"/>
          <ac:graphicFrameMkLst>
            <pc:docMk/>
            <pc:sldMk cId="363674473" sldId="267"/>
            <ac:graphicFrameMk id="3" creationId="{230B9049-C20A-D972-1954-4379C2D3F045}"/>
          </ac:graphicFrameMkLst>
        </pc:graphicFrameChg>
        <pc:picChg chg="add mod">
          <ac:chgData name="BELLEMIN SANDRA" userId="5fe4e071-d3f4-40df-970f-ee8fcf898346" providerId="ADAL" clId="{ABE3D6A4-C726-4F55-8588-CBB335FA5FAA}" dt="2023-09-27T14:47:51.494" v="27"/>
          <ac:picMkLst>
            <pc:docMk/>
            <pc:sldMk cId="363674473" sldId="267"/>
            <ac:picMk id="5" creationId="{552A1CF1-0687-231D-2DCF-10058EB529CC}"/>
          </ac:picMkLst>
        </pc:picChg>
      </pc:sldChg>
      <pc:sldChg chg="addSp delSp modSp mod modClrScheme chgLayout">
        <pc:chgData name="BELLEMIN SANDRA" userId="5fe4e071-d3f4-40df-970f-ee8fcf898346" providerId="ADAL" clId="{ABE3D6A4-C726-4F55-8588-CBB335FA5FAA}" dt="2023-09-27T14:48:08.409" v="29"/>
        <pc:sldMkLst>
          <pc:docMk/>
          <pc:sldMk cId="2405741645" sldId="268"/>
        </pc:sldMkLst>
        <pc:graphicFrameChg chg="del">
          <ac:chgData name="BELLEMIN SANDRA" userId="5fe4e071-d3f4-40df-970f-ee8fcf898346" providerId="ADAL" clId="{ABE3D6A4-C726-4F55-8588-CBB335FA5FAA}" dt="2023-09-27T14:48:03.395" v="28" actId="478"/>
          <ac:graphicFrameMkLst>
            <pc:docMk/>
            <pc:sldMk cId="2405741645" sldId="268"/>
            <ac:graphicFrameMk id="2" creationId="{0F4118C4-BDB9-85B7-0B6B-6DFE7AACBA28}"/>
          </ac:graphicFrameMkLst>
        </pc:graphicFrameChg>
        <pc:graphicFrameChg chg="del">
          <ac:chgData name="BELLEMIN SANDRA" userId="5fe4e071-d3f4-40df-970f-ee8fcf898346" providerId="ADAL" clId="{ABE3D6A4-C726-4F55-8588-CBB335FA5FAA}" dt="2023-09-27T14:48:03.395" v="28" actId="478"/>
          <ac:graphicFrameMkLst>
            <pc:docMk/>
            <pc:sldMk cId="2405741645" sldId="268"/>
            <ac:graphicFrameMk id="3" creationId="{2CBB46D0-54FD-BBE1-CB51-5C15F982595B}"/>
          </ac:graphicFrameMkLst>
        </pc:graphicFrameChg>
        <pc:graphicFrameChg chg="del">
          <ac:chgData name="BELLEMIN SANDRA" userId="5fe4e071-d3f4-40df-970f-ee8fcf898346" providerId="ADAL" clId="{ABE3D6A4-C726-4F55-8588-CBB335FA5FAA}" dt="2023-09-27T14:48:03.395" v="28" actId="478"/>
          <ac:graphicFrameMkLst>
            <pc:docMk/>
            <pc:sldMk cId="2405741645" sldId="268"/>
            <ac:graphicFrameMk id="4" creationId="{785F3F3F-F102-2F9D-27D8-3BC84366AFAD}"/>
          </ac:graphicFrameMkLst>
        </pc:graphicFrameChg>
        <pc:graphicFrameChg chg="del">
          <ac:chgData name="BELLEMIN SANDRA" userId="5fe4e071-d3f4-40df-970f-ee8fcf898346" providerId="ADAL" clId="{ABE3D6A4-C726-4F55-8588-CBB335FA5FAA}" dt="2023-09-27T14:48:03.395" v="28" actId="478"/>
          <ac:graphicFrameMkLst>
            <pc:docMk/>
            <pc:sldMk cId="2405741645" sldId="268"/>
            <ac:graphicFrameMk id="5" creationId="{5839F9B1-1F31-10B7-28F1-0906855A3760}"/>
          </ac:graphicFrameMkLst>
        </pc:graphicFrameChg>
        <pc:graphicFrameChg chg="del">
          <ac:chgData name="BELLEMIN SANDRA" userId="5fe4e071-d3f4-40df-970f-ee8fcf898346" providerId="ADAL" clId="{ABE3D6A4-C726-4F55-8588-CBB335FA5FAA}" dt="2023-09-27T14:48:03.395" v="28" actId="478"/>
          <ac:graphicFrameMkLst>
            <pc:docMk/>
            <pc:sldMk cId="2405741645" sldId="268"/>
            <ac:graphicFrameMk id="6" creationId="{D00E6531-2102-33D9-46EB-D406495602DE}"/>
          </ac:graphicFrameMkLst>
        </pc:graphicFrameChg>
        <pc:graphicFrameChg chg="del">
          <ac:chgData name="BELLEMIN SANDRA" userId="5fe4e071-d3f4-40df-970f-ee8fcf898346" providerId="ADAL" clId="{ABE3D6A4-C726-4F55-8588-CBB335FA5FAA}" dt="2023-09-27T14:48:03.395" v="28" actId="478"/>
          <ac:graphicFrameMkLst>
            <pc:docMk/>
            <pc:sldMk cId="2405741645" sldId="268"/>
            <ac:graphicFrameMk id="7" creationId="{3249CC08-DFF3-4183-B8D0-20D05CCD4BCF}"/>
          </ac:graphicFrameMkLst>
        </pc:graphicFrameChg>
        <pc:graphicFrameChg chg="del">
          <ac:chgData name="BELLEMIN SANDRA" userId="5fe4e071-d3f4-40df-970f-ee8fcf898346" providerId="ADAL" clId="{ABE3D6A4-C726-4F55-8588-CBB335FA5FAA}" dt="2023-09-27T14:48:03.395" v="28" actId="478"/>
          <ac:graphicFrameMkLst>
            <pc:docMk/>
            <pc:sldMk cId="2405741645" sldId="268"/>
            <ac:graphicFrameMk id="8" creationId="{D036D09A-7CE0-A070-78BE-4DE17ED5B1D1}"/>
          </ac:graphicFrameMkLst>
        </pc:graphicFrameChg>
        <pc:picChg chg="add mod">
          <ac:chgData name="BELLEMIN SANDRA" userId="5fe4e071-d3f4-40df-970f-ee8fcf898346" providerId="ADAL" clId="{ABE3D6A4-C726-4F55-8588-CBB335FA5FAA}" dt="2023-09-27T14:48:08.409" v="29"/>
          <ac:picMkLst>
            <pc:docMk/>
            <pc:sldMk cId="2405741645" sldId="268"/>
            <ac:picMk id="10" creationId="{87D72898-9027-E362-334D-9FD92869D475}"/>
          </ac:picMkLst>
        </pc:picChg>
      </pc:sldChg>
      <pc:sldChg chg="addSp delSp modSp mod modClrScheme chgLayout">
        <pc:chgData name="BELLEMIN SANDRA" userId="5fe4e071-d3f4-40df-970f-ee8fcf898346" providerId="ADAL" clId="{ABE3D6A4-C726-4F55-8588-CBB335FA5FAA}" dt="2023-09-27T14:48:16.291" v="31"/>
        <pc:sldMkLst>
          <pc:docMk/>
          <pc:sldMk cId="1736368786" sldId="269"/>
        </pc:sldMkLst>
        <pc:graphicFrameChg chg="del">
          <ac:chgData name="BELLEMIN SANDRA" userId="5fe4e071-d3f4-40df-970f-ee8fcf898346" providerId="ADAL" clId="{ABE3D6A4-C726-4F55-8588-CBB335FA5FAA}" dt="2023-09-27T14:48:13.546" v="30" actId="478"/>
          <ac:graphicFrameMkLst>
            <pc:docMk/>
            <pc:sldMk cId="1736368786" sldId="269"/>
            <ac:graphicFrameMk id="2" creationId="{BE2CDA08-1BA8-3E83-2B6D-E2759553930B}"/>
          </ac:graphicFrameMkLst>
        </pc:graphicFrameChg>
        <pc:picChg chg="add mod">
          <ac:chgData name="BELLEMIN SANDRA" userId="5fe4e071-d3f4-40df-970f-ee8fcf898346" providerId="ADAL" clId="{ABE3D6A4-C726-4F55-8588-CBB335FA5FAA}" dt="2023-09-27T14:48:16.291" v="31"/>
          <ac:picMkLst>
            <pc:docMk/>
            <pc:sldMk cId="1736368786" sldId="269"/>
            <ac:picMk id="4" creationId="{E120F404-4786-D226-2562-6FAE2B486FC5}"/>
          </ac:picMkLst>
        </pc:picChg>
      </pc:sldChg>
      <pc:sldChg chg="addSp delSp modSp mod modClrScheme chgLayout">
        <pc:chgData name="BELLEMIN SANDRA" userId="5fe4e071-d3f4-40df-970f-ee8fcf898346" providerId="ADAL" clId="{ABE3D6A4-C726-4F55-8588-CBB335FA5FAA}" dt="2023-09-27T14:48:22.310" v="33"/>
        <pc:sldMkLst>
          <pc:docMk/>
          <pc:sldMk cId="2700126235" sldId="270"/>
        </pc:sldMkLst>
        <pc:graphicFrameChg chg="del">
          <ac:chgData name="BELLEMIN SANDRA" userId="5fe4e071-d3f4-40df-970f-ee8fcf898346" providerId="ADAL" clId="{ABE3D6A4-C726-4F55-8588-CBB335FA5FAA}" dt="2023-09-27T14:48:20.064" v="32" actId="478"/>
          <ac:graphicFrameMkLst>
            <pc:docMk/>
            <pc:sldMk cId="2700126235" sldId="270"/>
            <ac:graphicFrameMk id="2" creationId="{BE2CDA08-1BA8-3E83-2B6D-E2759553930B}"/>
          </ac:graphicFrameMkLst>
        </pc:graphicFrameChg>
        <pc:picChg chg="add mod">
          <ac:chgData name="BELLEMIN SANDRA" userId="5fe4e071-d3f4-40df-970f-ee8fcf898346" providerId="ADAL" clId="{ABE3D6A4-C726-4F55-8588-CBB335FA5FAA}" dt="2023-09-27T14:48:22.310" v="33"/>
          <ac:picMkLst>
            <pc:docMk/>
            <pc:sldMk cId="2700126235" sldId="270"/>
            <ac:picMk id="4" creationId="{32C8FA4D-71D5-AEC5-BFAA-DB89911AEAF5}"/>
          </ac:picMkLst>
        </pc:picChg>
      </pc:sldChg>
      <pc:sldChg chg="addSp delSp modSp mod modClrScheme chgLayout">
        <pc:chgData name="BELLEMIN SANDRA" userId="5fe4e071-d3f4-40df-970f-ee8fcf898346" providerId="ADAL" clId="{ABE3D6A4-C726-4F55-8588-CBB335FA5FAA}" dt="2023-09-27T14:48:30.278" v="35"/>
        <pc:sldMkLst>
          <pc:docMk/>
          <pc:sldMk cId="3761844122" sldId="271"/>
        </pc:sldMkLst>
        <pc:graphicFrameChg chg="del">
          <ac:chgData name="BELLEMIN SANDRA" userId="5fe4e071-d3f4-40df-970f-ee8fcf898346" providerId="ADAL" clId="{ABE3D6A4-C726-4F55-8588-CBB335FA5FAA}" dt="2023-09-27T14:48:28.074" v="34" actId="478"/>
          <ac:graphicFrameMkLst>
            <pc:docMk/>
            <pc:sldMk cId="3761844122" sldId="271"/>
            <ac:graphicFrameMk id="2" creationId="{BE2CDA08-1BA8-3E83-2B6D-E2759553930B}"/>
          </ac:graphicFrameMkLst>
        </pc:graphicFrameChg>
        <pc:picChg chg="add mod">
          <ac:chgData name="BELLEMIN SANDRA" userId="5fe4e071-d3f4-40df-970f-ee8fcf898346" providerId="ADAL" clId="{ABE3D6A4-C726-4F55-8588-CBB335FA5FAA}" dt="2023-09-27T14:48:30.278" v="35"/>
          <ac:picMkLst>
            <pc:docMk/>
            <pc:sldMk cId="3761844122" sldId="271"/>
            <ac:picMk id="4" creationId="{8B198B84-8662-A170-0546-F36998D34A04}"/>
          </ac:picMkLst>
        </pc:picChg>
      </pc:sldChg>
      <pc:sldChg chg="addSp delSp modSp mod modClrScheme chgLayout">
        <pc:chgData name="BELLEMIN SANDRA" userId="5fe4e071-d3f4-40df-970f-ee8fcf898346" providerId="ADAL" clId="{ABE3D6A4-C726-4F55-8588-CBB335FA5FAA}" dt="2023-09-27T14:48:38.845" v="37"/>
        <pc:sldMkLst>
          <pc:docMk/>
          <pc:sldMk cId="3956848983" sldId="272"/>
        </pc:sldMkLst>
        <pc:spChg chg="del">
          <ac:chgData name="BELLEMIN SANDRA" userId="5fe4e071-d3f4-40df-970f-ee8fcf898346" providerId="ADAL" clId="{ABE3D6A4-C726-4F55-8588-CBB335FA5FAA}" dt="2023-09-27T14:48:35.945" v="36" actId="478"/>
          <ac:spMkLst>
            <pc:docMk/>
            <pc:sldMk cId="3956848983" sldId="272"/>
            <ac:spMk id="2" creationId="{48D9163C-D56D-9AA2-BEFE-F10D94E98AA0}"/>
          </ac:spMkLst>
        </pc:spChg>
        <pc:graphicFrameChg chg="del">
          <ac:chgData name="BELLEMIN SANDRA" userId="5fe4e071-d3f4-40df-970f-ee8fcf898346" providerId="ADAL" clId="{ABE3D6A4-C726-4F55-8588-CBB335FA5FAA}" dt="2023-09-27T14:48:35.945" v="36" actId="478"/>
          <ac:graphicFrameMkLst>
            <pc:docMk/>
            <pc:sldMk cId="3956848983" sldId="272"/>
            <ac:graphicFrameMk id="3" creationId="{BAC239DD-741E-4EB5-3FCB-A26051A0654D}"/>
          </ac:graphicFrameMkLst>
        </pc:graphicFrameChg>
        <pc:picChg chg="add mod">
          <ac:chgData name="BELLEMIN SANDRA" userId="5fe4e071-d3f4-40df-970f-ee8fcf898346" providerId="ADAL" clId="{ABE3D6A4-C726-4F55-8588-CBB335FA5FAA}" dt="2023-09-27T14:48:38.845" v="37"/>
          <ac:picMkLst>
            <pc:docMk/>
            <pc:sldMk cId="3956848983" sldId="272"/>
            <ac:picMk id="5" creationId="{1A61EC24-834E-4FD0-299F-29C38C0CEA2D}"/>
          </ac:picMkLst>
        </pc:picChg>
      </pc:sldChg>
      <pc:sldChg chg="addSp delSp modSp mod modClrScheme chgLayout">
        <pc:chgData name="BELLEMIN SANDRA" userId="5fe4e071-d3f4-40df-970f-ee8fcf898346" providerId="ADAL" clId="{ABE3D6A4-C726-4F55-8588-CBB335FA5FAA}" dt="2023-09-27T14:48:53.956" v="41" actId="1076"/>
        <pc:sldMkLst>
          <pc:docMk/>
          <pc:sldMk cId="221334511" sldId="273"/>
        </pc:sldMkLst>
        <pc:picChg chg="del">
          <ac:chgData name="BELLEMIN SANDRA" userId="5fe4e071-d3f4-40df-970f-ee8fcf898346" providerId="ADAL" clId="{ABE3D6A4-C726-4F55-8588-CBB335FA5FAA}" dt="2023-09-27T14:48:46.417" v="38" actId="478"/>
          <ac:picMkLst>
            <pc:docMk/>
            <pc:sldMk cId="221334511" sldId="273"/>
            <ac:picMk id="3" creationId="{C3481592-B6EE-F09F-7F94-037C2BFB25FF}"/>
          </ac:picMkLst>
        </pc:picChg>
        <pc:picChg chg="add mod">
          <ac:chgData name="BELLEMIN SANDRA" userId="5fe4e071-d3f4-40df-970f-ee8fcf898346" providerId="ADAL" clId="{ABE3D6A4-C726-4F55-8588-CBB335FA5FAA}" dt="2023-09-27T14:48:53.956" v="41" actId="1076"/>
          <ac:picMkLst>
            <pc:docMk/>
            <pc:sldMk cId="221334511" sldId="273"/>
            <ac:picMk id="4" creationId="{0AF00DC8-8CDF-788F-B035-38AD6EDD7319}"/>
          </ac:picMkLst>
        </pc:picChg>
      </pc:sldChg>
      <pc:sldChg chg="addSp delSp modSp mod modClrScheme chgLayout">
        <pc:chgData name="BELLEMIN SANDRA" userId="5fe4e071-d3f4-40df-970f-ee8fcf898346" providerId="ADAL" clId="{ABE3D6A4-C726-4F55-8588-CBB335FA5FAA}" dt="2023-09-27T14:49:13.273" v="43"/>
        <pc:sldMkLst>
          <pc:docMk/>
          <pc:sldMk cId="2062886464" sldId="274"/>
        </pc:sldMkLst>
        <pc:spChg chg="del">
          <ac:chgData name="BELLEMIN SANDRA" userId="5fe4e071-d3f4-40df-970f-ee8fcf898346" providerId="ADAL" clId="{ABE3D6A4-C726-4F55-8588-CBB335FA5FAA}" dt="2023-09-27T14:49:11.142" v="42" actId="478"/>
          <ac:spMkLst>
            <pc:docMk/>
            <pc:sldMk cId="2062886464" sldId="274"/>
            <ac:spMk id="2" creationId="{6A9C5890-940C-E124-732D-06C3F4C8F614}"/>
          </ac:spMkLst>
        </pc:spChg>
        <pc:spChg chg="del">
          <ac:chgData name="BELLEMIN SANDRA" userId="5fe4e071-d3f4-40df-970f-ee8fcf898346" providerId="ADAL" clId="{ABE3D6A4-C726-4F55-8588-CBB335FA5FAA}" dt="2023-09-27T14:49:11.142" v="42" actId="478"/>
          <ac:spMkLst>
            <pc:docMk/>
            <pc:sldMk cId="2062886464" sldId="274"/>
            <ac:spMk id="3" creationId="{CDC620D8-FBE9-EFFF-D05E-82CDBD546E34}"/>
          </ac:spMkLst>
        </pc:spChg>
        <pc:spChg chg="del">
          <ac:chgData name="BELLEMIN SANDRA" userId="5fe4e071-d3f4-40df-970f-ee8fcf898346" providerId="ADAL" clId="{ABE3D6A4-C726-4F55-8588-CBB335FA5FAA}" dt="2023-09-27T14:49:11.142" v="42" actId="478"/>
          <ac:spMkLst>
            <pc:docMk/>
            <pc:sldMk cId="2062886464" sldId="274"/>
            <ac:spMk id="4" creationId="{F258670D-FDC7-9462-72EC-B9CAE5B14028}"/>
          </ac:spMkLst>
        </pc:spChg>
        <pc:picChg chg="add mod">
          <ac:chgData name="BELLEMIN SANDRA" userId="5fe4e071-d3f4-40df-970f-ee8fcf898346" providerId="ADAL" clId="{ABE3D6A4-C726-4F55-8588-CBB335FA5FAA}" dt="2023-09-27T14:49:13.273" v="43"/>
          <ac:picMkLst>
            <pc:docMk/>
            <pc:sldMk cId="2062886464" sldId="274"/>
            <ac:picMk id="6" creationId="{A8F1D1D1-2AB9-688B-5BC1-60E52E76E87A}"/>
          </ac:picMkLst>
        </pc:picChg>
      </pc:sldChg>
      <pc:sldChg chg="addSp delSp modSp mod modClrScheme chgLayout">
        <pc:chgData name="BELLEMIN SANDRA" userId="5fe4e071-d3f4-40df-970f-ee8fcf898346" providerId="ADAL" clId="{ABE3D6A4-C726-4F55-8588-CBB335FA5FAA}" dt="2023-09-27T14:49:48.385" v="54"/>
        <pc:sldMkLst>
          <pc:docMk/>
          <pc:sldMk cId="3366785957" sldId="275"/>
        </pc:sldMkLst>
        <pc:spChg chg="del">
          <ac:chgData name="BELLEMIN SANDRA" userId="5fe4e071-d3f4-40df-970f-ee8fcf898346" providerId="ADAL" clId="{ABE3D6A4-C726-4F55-8588-CBB335FA5FAA}" dt="2023-09-27T14:49:45.042" v="53" actId="478"/>
          <ac:spMkLst>
            <pc:docMk/>
            <pc:sldMk cId="3366785957" sldId="275"/>
            <ac:spMk id="2" creationId="{3B201DFA-34A4-F169-A47C-7B10B9A699E1}"/>
          </ac:spMkLst>
        </pc:spChg>
        <pc:spChg chg="del">
          <ac:chgData name="BELLEMIN SANDRA" userId="5fe4e071-d3f4-40df-970f-ee8fcf898346" providerId="ADAL" clId="{ABE3D6A4-C726-4F55-8588-CBB335FA5FAA}" dt="2023-09-27T14:49:45.042" v="53" actId="478"/>
          <ac:spMkLst>
            <pc:docMk/>
            <pc:sldMk cId="3366785957" sldId="275"/>
            <ac:spMk id="3" creationId="{BDAF35ED-1D34-6DEE-4ED3-972B1B82B685}"/>
          </ac:spMkLst>
        </pc:spChg>
        <pc:spChg chg="del">
          <ac:chgData name="BELLEMIN SANDRA" userId="5fe4e071-d3f4-40df-970f-ee8fcf898346" providerId="ADAL" clId="{ABE3D6A4-C726-4F55-8588-CBB335FA5FAA}" dt="2023-09-27T14:49:45.042" v="53" actId="478"/>
          <ac:spMkLst>
            <pc:docMk/>
            <pc:sldMk cId="3366785957" sldId="275"/>
            <ac:spMk id="4" creationId="{0629EBDB-7FBD-D532-8E71-5D2E79F17DE6}"/>
          </ac:spMkLst>
        </pc:spChg>
        <pc:picChg chg="add mod">
          <ac:chgData name="BELLEMIN SANDRA" userId="5fe4e071-d3f4-40df-970f-ee8fcf898346" providerId="ADAL" clId="{ABE3D6A4-C726-4F55-8588-CBB335FA5FAA}" dt="2023-09-27T14:49:48.385" v="54"/>
          <ac:picMkLst>
            <pc:docMk/>
            <pc:sldMk cId="3366785957" sldId="275"/>
            <ac:picMk id="6" creationId="{28B3875F-65F1-8472-6090-CF8F41A0BE58}"/>
          </ac:picMkLst>
        </pc:picChg>
      </pc:sldChg>
      <pc:sldChg chg="addSp delSp modSp mod modClrScheme chgLayout">
        <pc:chgData name="BELLEMIN SANDRA" userId="5fe4e071-d3f4-40df-970f-ee8fcf898346" providerId="ADAL" clId="{ABE3D6A4-C726-4F55-8588-CBB335FA5FAA}" dt="2023-09-27T14:50:23.917" v="64"/>
        <pc:sldMkLst>
          <pc:docMk/>
          <pc:sldMk cId="2049193272" sldId="277"/>
        </pc:sldMkLst>
        <pc:picChg chg="del">
          <ac:chgData name="BELLEMIN SANDRA" userId="5fe4e071-d3f4-40df-970f-ee8fcf898346" providerId="ADAL" clId="{ABE3D6A4-C726-4F55-8588-CBB335FA5FAA}" dt="2023-09-27T14:50:21.862" v="63" actId="478"/>
          <ac:picMkLst>
            <pc:docMk/>
            <pc:sldMk cId="2049193272" sldId="277"/>
            <ac:picMk id="3" creationId="{90D7256C-23F2-40B6-0586-012555058454}"/>
          </ac:picMkLst>
        </pc:picChg>
        <pc:picChg chg="add mod">
          <ac:chgData name="BELLEMIN SANDRA" userId="5fe4e071-d3f4-40df-970f-ee8fcf898346" providerId="ADAL" clId="{ABE3D6A4-C726-4F55-8588-CBB335FA5FAA}" dt="2023-09-27T14:50:23.917" v="64"/>
          <ac:picMkLst>
            <pc:docMk/>
            <pc:sldMk cId="2049193272" sldId="277"/>
            <ac:picMk id="4" creationId="{2AB594AA-9F0A-B9B5-A071-06DF433F3CF6}"/>
          </ac:picMkLst>
        </pc:picChg>
      </pc:sldChg>
      <pc:sldChg chg="addSp delSp modSp mod modClrScheme chgLayout">
        <pc:chgData name="BELLEMIN SANDRA" userId="5fe4e071-d3f4-40df-970f-ee8fcf898346" providerId="ADAL" clId="{ABE3D6A4-C726-4F55-8588-CBB335FA5FAA}" dt="2023-09-27T14:50:30.318" v="66"/>
        <pc:sldMkLst>
          <pc:docMk/>
          <pc:sldMk cId="2402803157" sldId="278"/>
        </pc:sldMkLst>
        <pc:spChg chg="del">
          <ac:chgData name="BELLEMIN SANDRA" userId="5fe4e071-d3f4-40df-970f-ee8fcf898346" providerId="ADAL" clId="{ABE3D6A4-C726-4F55-8588-CBB335FA5FAA}" dt="2023-09-27T14:50:27.936" v="65" actId="478"/>
          <ac:spMkLst>
            <pc:docMk/>
            <pc:sldMk cId="2402803157" sldId="278"/>
            <ac:spMk id="2" creationId="{7E2D931C-7377-AD81-22AD-77A9D5709116}"/>
          </ac:spMkLst>
        </pc:spChg>
        <pc:spChg chg="del">
          <ac:chgData name="BELLEMIN SANDRA" userId="5fe4e071-d3f4-40df-970f-ee8fcf898346" providerId="ADAL" clId="{ABE3D6A4-C726-4F55-8588-CBB335FA5FAA}" dt="2023-09-27T14:50:27.936" v="65" actId="478"/>
          <ac:spMkLst>
            <pc:docMk/>
            <pc:sldMk cId="2402803157" sldId="278"/>
            <ac:spMk id="3" creationId="{F1F721E9-F04B-7A23-F624-A41FDD7E4F1D}"/>
          </ac:spMkLst>
        </pc:spChg>
        <pc:picChg chg="del">
          <ac:chgData name="BELLEMIN SANDRA" userId="5fe4e071-d3f4-40df-970f-ee8fcf898346" providerId="ADAL" clId="{ABE3D6A4-C726-4F55-8588-CBB335FA5FAA}" dt="2023-09-27T14:50:27.936" v="65" actId="478"/>
          <ac:picMkLst>
            <pc:docMk/>
            <pc:sldMk cId="2402803157" sldId="278"/>
            <ac:picMk id="5" creationId="{A1712FB4-DEF4-8EAF-D2B6-7272C9FE954E}"/>
          </ac:picMkLst>
        </pc:picChg>
        <pc:picChg chg="add mod">
          <ac:chgData name="BELLEMIN SANDRA" userId="5fe4e071-d3f4-40df-970f-ee8fcf898346" providerId="ADAL" clId="{ABE3D6A4-C726-4F55-8588-CBB335FA5FAA}" dt="2023-09-27T14:50:30.318" v="66"/>
          <ac:picMkLst>
            <pc:docMk/>
            <pc:sldMk cId="2402803157" sldId="278"/>
            <ac:picMk id="6" creationId="{C31A894D-40DF-2D0D-4629-913479DC17A0}"/>
          </ac:picMkLst>
        </pc:picChg>
        <pc:picChg chg="del">
          <ac:chgData name="BELLEMIN SANDRA" userId="5fe4e071-d3f4-40df-970f-ee8fcf898346" providerId="ADAL" clId="{ABE3D6A4-C726-4F55-8588-CBB335FA5FAA}" dt="2023-09-27T14:50:27.936" v="65" actId="478"/>
          <ac:picMkLst>
            <pc:docMk/>
            <pc:sldMk cId="2402803157" sldId="278"/>
            <ac:picMk id="7" creationId="{5725FF7D-4FCF-F4BC-0F37-930DAB79B338}"/>
          </ac:picMkLst>
        </pc:picChg>
      </pc:sldChg>
      <pc:sldChg chg="addSp delSp modSp mod modClrScheme chgLayout">
        <pc:chgData name="BELLEMIN SANDRA" userId="5fe4e071-d3f4-40df-970f-ee8fcf898346" providerId="ADAL" clId="{ABE3D6A4-C726-4F55-8588-CBB335FA5FAA}" dt="2023-09-27T14:50:38.277" v="68"/>
        <pc:sldMkLst>
          <pc:docMk/>
          <pc:sldMk cId="2100526775" sldId="279"/>
        </pc:sldMkLst>
        <pc:spChg chg="del">
          <ac:chgData name="BELLEMIN SANDRA" userId="5fe4e071-d3f4-40df-970f-ee8fcf898346" providerId="ADAL" clId="{ABE3D6A4-C726-4F55-8588-CBB335FA5FAA}" dt="2023-09-27T14:50:35.591" v="67" actId="478"/>
          <ac:spMkLst>
            <pc:docMk/>
            <pc:sldMk cId="2100526775" sldId="279"/>
            <ac:spMk id="2" creationId="{3904F6C4-20DD-38F8-FF71-A5C2200DF300}"/>
          </ac:spMkLst>
        </pc:spChg>
        <pc:spChg chg="del">
          <ac:chgData name="BELLEMIN SANDRA" userId="5fe4e071-d3f4-40df-970f-ee8fcf898346" providerId="ADAL" clId="{ABE3D6A4-C726-4F55-8588-CBB335FA5FAA}" dt="2023-09-27T14:50:35.591" v="67" actId="478"/>
          <ac:spMkLst>
            <pc:docMk/>
            <pc:sldMk cId="2100526775" sldId="279"/>
            <ac:spMk id="3" creationId="{1B41A3FB-3D5C-3DDB-A7F9-98983F636BC2}"/>
          </ac:spMkLst>
        </pc:spChg>
        <pc:picChg chg="del">
          <ac:chgData name="BELLEMIN SANDRA" userId="5fe4e071-d3f4-40df-970f-ee8fcf898346" providerId="ADAL" clId="{ABE3D6A4-C726-4F55-8588-CBB335FA5FAA}" dt="2023-09-27T14:50:35.591" v="67" actId="478"/>
          <ac:picMkLst>
            <pc:docMk/>
            <pc:sldMk cId="2100526775" sldId="279"/>
            <ac:picMk id="5" creationId="{BA64E651-4A95-2758-0F67-49AD8D077AAD}"/>
          </ac:picMkLst>
        </pc:picChg>
        <pc:picChg chg="add mod">
          <ac:chgData name="BELLEMIN SANDRA" userId="5fe4e071-d3f4-40df-970f-ee8fcf898346" providerId="ADAL" clId="{ABE3D6A4-C726-4F55-8588-CBB335FA5FAA}" dt="2023-09-27T14:50:38.277" v="68"/>
          <ac:picMkLst>
            <pc:docMk/>
            <pc:sldMk cId="2100526775" sldId="279"/>
            <ac:picMk id="6" creationId="{939BDA40-5C52-E426-BEC8-9C9ED51A8C29}"/>
          </ac:picMkLst>
        </pc:picChg>
      </pc:sldChg>
      <pc:sldChg chg="addSp delSp modSp mod modClrScheme chgLayout">
        <pc:chgData name="BELLEMIN SANDRA" userId="5fe4e071-d3f4-40df-970f-ee8fcf898346" providerId="ADAL" clId="{ABE3D6A4-C726-4F55-8588-CBB335FA5FAA}" dt="2023-09-27T14:50:44.472" v="70"/>
        <pc:sldMkLst>
          <pc:docMk/>
          <pc:sldMk cId="3897774023" sldId="280"/>
        </pc:sldMkLst>
        <pc:spChg chg="del">
          <ac:chgData name="BELLEMIN SANDRA" userId="5fe4e071-d3f4-40df-970f-ee8fcf898346" providerId="ADAL" clId="{ABE3D6A4-C726-4F55-8588-CBB335FA5FAA}" dt="2023-09-27T14:50:42.559" v="69" actId="478"/>
          <ac:spMkLst>
            <pc:docMk/>
            <pc:sldMk cId="3897774023" sldId="280"/>
            <ac:spMk id="6" creationId="{F14BDDAB-8953-0DD1-3C6E-6893F90D8A33}"/>
          </ac:spMkLst>
        </pc:spChg>
        <pc:picChg chg="del">
          <ac:chgData name="BELLEMIN SANDRA" userId="5fe4e071-d3f4-40df-970f-ee8fcf898346" providerId="ADAL" clId="{ABE3D6A4-C726-4F55-8588-CBB335FA5FAA}" dt="2023-09-27T14:50:42.559" v="69" actId="478"/>
          <ac:picMkLst>
            <pc:docMk/>
            <pc:sldMk cId="3897774023" sldId="280"/>
            <ac:picMk id="3" creationId="{B4F93C13-B199-7F5B-6450-FC77F0392BA6}"/>
          </ac:picMkLst>
        </pc:picChg>
        <pc:picChg chg="add mod">
          <ac:chgData name="BELLEMIN SANDRA" userId="5fe4e071-d3f4-40df-970f-ee8fcf898346" providerId="ADAL" clId="{ABE3D6A4-C726-4F55-8588-CBB335FA5FAA}" dt="2023-09-27T14:50:44.472" v="70"/>
          <ac:picMkLst>
            <pc:docMk/>
            <pc:sldMk cId="3897774023" sldId="280"/>
            <ac:picMk id="4" creationId="{4F4DA0E8-CBA3-3354-6510-150145057059}"/>
          </ac:picMkLst>
        </pc:picChg>
        <pc:picChg chg="del">
          <ac:chgData name="BELLEMIN SANDRA" userId="5fe4e071-d3f4-40df-970f-ee8fcf898346" providerId="ADAL" clId="{ABE3D6A4-C726-4F55-8588-CBB335FA5FAA}" dt="2023-09-27T14:50:42.559" v="69" actId="478"/>
          <ac:picMkLst>
            <pc:docMk/>
            <pc:sldMk cId="3897774023" sldId="280"/>
            <ac:picMk id="5" creationId="{A030F3D1-9156-4FBD-DAA0-994198767183}"/>
          </ac:picMkLst>
        </pc:picChg>
      </pc:sldChg>
      <pc:sldChg chg="addSp delSp modSp mod modClrScheme chgLayout">
        <pc:chgData name="BELLEMIN SANDRA" userId="5fe4e071-d3f4-40df-970f-ee8fcf898346" providerId="ADAL" clId="{ABE3D6A4-C726-4F55-8588-CBB335FA5FAA}" dt="2023-09-27T14:50:50.543" v="72"/>
        <pc:sldMkLst>
          <pc:docMk/>
          <pc:sldMk cId="3925769735" sldId="281"/>
        </pc:sldMkLst>
        <pc:picChg chg="del">
          <ac:chgData name="BELLEMIN SANDRA" userId="5fe4e071-d3f4-40df-970f-ee8fcf898346" providerId="ADAL" clId="{ABE3D6A4-C726-4F55-8588-CBB335FA5FAA}" dt="2023-09-27T14:50:48.827" v="71" actId="478"/>
          <ac:picMkLst>
            <pc:docMk/>
            <pc:sldMk cId="3925769735" sldId="281"/>
            <ac:picMk id="3" creationId="{005D3C27-B7D2-6748-287F-63225CC2DA57}"/>
          </ac:picMkLst>
        </pc:picChg>
        <pc:picChg chg="del">
          <ac:chgData name="BELLEMIN SANDRA" userId="5fe4e071-d3f4-40df-970f-ee8fcf898346" providerId="ADAL" clId="{ABE3D6A4-C726-4F55-8588-CBB335FA5FAA}" dt="2023-09-27T14:50:48.827" v="71" actId="478"/>
          <ac:picMkLst>
            <pc:docMk/>
            <pc:sldMk cId="3925769735" sldId="281"/>
            <ac:picMk id="4" creationId="{362EC04F-53B8-FC80-FCB2-20249DA584E7}"/>
          </ac:picMkLst>
        </pc:picChg>
        <pc:picChg chg="add mod">
          <ac:chgData name="BELLEMIN SANDRA" userId="5fe4e071-d3f4-40df-970f-ee8fcf898346" providerId="ADAL" clId="{ABE3D6A4-C726-4F55-8588-CBB335FA5FAA}" dt="2023-09-27T14:50:50.543" v="72"/>
          <ac:picMkLst>
            <pc:docMk/>
            <pc:sldMk cId="3925769735" sldId="281"/>
            <ac:picMk id="5" creationId="{F5DFC572-8992-2519-A04B-9DA98ED745F7}"/>
          </ac:picMkLst>
        </pc:picChg>
      </pc:sldChg>
      <pc:sldChg chg="addSp delSp modSp mod modClrScheme chgLayout">
        <pc:chgData name="BELLEMIN SANDRA" userId="5fe4e071-d3f4-40df-970f-ee8fcf898346" providerId="ADAL" clId="{ABE3D6A4-C726-4F55-8588-CBB335FA5FAA}" dt="2023-09-27T14:51:01.820" v="74"/>
        <pc:sldMkLst>
          <pc:docMk/>
          <pc:sldMk cId="1349886046" sldId="282"/>
        </pc:sldMkLst>
        <pc:picChg chg="del">
          <ac:chgData name="BELLEMIN SANDRA" userId="5fe4e071-d3f4-40df-970f-ee8fcf898346" providerId="ADAL" clId="{ABE3D6A4-C726-4F55-8588-CBB335FA5FAA}" dt="2023-09-27T14:50:55.262" v="73" actId="478"/>
          <ac:picMkLst>
            <pc:docMk/>
            <pc:sldMk cId="1349886046" sldId="282"/>
            <ac:picMk id="2" creationId="{05BFECA4-62ED-460F-6FF7-801B2AB1DE6F}"/>
          </ac:picMkLst>
        </pc:picChg>
        <pc:picChg chg="del">
          <ac:chgData name="BELLEMIN SANDRA" userId="5fe4e071-d3f4-40df-970f-ee8fcf898346" providerId="ADAL" clId="{ABE3D6A4-C726-4F55-8588-CBB335FA5FAA}" dt="2023-09-27T14:50:55.262" v="73" actId="478"/>
          <ac:picMkLst>
            <pc:docMk/>
            <pc:sldMk cId="1349886046" sldId="282"/>
            <ac:picMk id="3" creationId="{005D3C27-B7D2-6748-287F-63225CC2DA57}"/>
          </ac:picMkLst>
        </pc:picChg>
        <pc:picChg chg="del">
          <ac:chgData name="BELLEMIN SANDRA" userId="5fe4e071-d3f4-40df-970f-ee8fcf898346" providerId="ADAL" clId="{ABE3D6A4-C726-4F55-8588-CBB335FA5FAA}" dt="2023-09-27T14:50:55.262" v="73" actId="478"/>
          <ac:picMkLst>
            <pc:docMk/>
            <pc:sldMk cId="1349886046" sldId="282"/>
            <ac:picMk id="5" creationId="{E92FBFD0-2260-0904-3C51-FE663ABA3DBB}"/>
          </ac:picMkLst>
        </pc:picChg>
        <pc:picChg chg="add mod">
          <ac:chgData name="BELLEMIN SANDRA" userId="5fe4e071-d3f4-40df-970f-ee8fcf898346" providerId="ADAL" clId="{ABE3D6A4-C726-4F55-8588-CBB335FA5FAA}" dt="2023-09-27T14:51:01.820" v="74"/>
          <ac:picMkLst>
            <pc:docMk/>
            <pc:sldMk cId="1349886046" sldId="282"/>
            <ac:picMk id="6" creationId="{BF65EE90-A019-5B6D-4D75-84D8E7AD3673}"/>
          </ac:picMkLst>
        </pc:picChg>
      </pc:sldChg>
      <pc:sldChg chg="addSp delSp modSp mod modClrScheme chgLayout">
        <pc:chgData name="BELLEMIN SANDRA" userId="5fe4e071-d3f4-40df-970f-ee8fcf898346" providerId="ADAL" clId="{ABE3D6A4-C726-4F55-8588-CBB335FA5FAA}" dt="2023-09-27T14:51:08.009" v="76"/>
        <pc:sldMkLst>
          <pc:docMk/>
          <pc:sldMk cId="834930085" sldId="283"/>
        </pc:sldMkLst>
        <pc:picChg chg="del">
          <ac:chgData name="BELLEMIN SANDRA" userId="5fe4e071-d3f4-40df-970f-ee8fcf898346" providerId="ADAL" clId="{ABE3D6A4-C726-4F55-8588-CBB335FA5FAA}" dt="2023-09-27T14:51:06.359" v="75" actId="478"/>
          <ac:picMkLst>
            <pc:docMk/>
            <pc:sldMk cId="834930085" sldId="283"/>
            <ac:picMk id="3" creationId="{005D3C27-B7D2-6748-287F-63225CC2DA57}"/>
          </ac:picMkLst>
        </pc:picChg>
        <pc:picChg chg="del">
          <ac:chgData name="BELLEMIN SANDRA" userId="5fe4e071-d3f4-40df-970f-ee8fcf898346" providerId="ADAL" clId="{ABE3D6A4-C726-4F55-8588-CBB335FA5FAA}" dt="2023-09-27T14:51:06.359" v="75" actId="478"/>
          <ac:picMkLst>
            <pc:docMk/>
            <pc:sldMk cId="834930085" sldId="283"/>
            <ac:picMk id="4" creationId="{EDB8CE36-2D5B-30C0-7C99-AF916A46CC09}"/>
          </ac:picMkLst>
        </pc:picChg>
        <pc:picChg chg="add mod">
          <ac:chgData name="BELLEMIN SANDRA" userId="5fe4e071-d3f4-40df-970f-ee8fcf898346" providerId="ADAL" clId="{ABE3D6A4-C726-4F55-8588-CBB335FA5FAA}" dt="2023-09-27T14:51:08.009" v="76"/>
          <ac:picMkLst>
            <pc:docMk/>
            <pc:sldMk cId="834930085" sldId="283"/>
            <ac:picMk id="5" creationId="{49D7A1A2-A9A6-9DE7-F499-6683D4F8B073}"/>
          </ac:picMkLst>
        </pc:picChg>
      </pc:sldChg>
      <pc:sldChg chg="addSp delSp modSp mod modClrScheme chgLayout">
        <pc:chgData name="BELLEMIN SANDRA" userId="5fe4e071-d3f4-40df-970f-ee8fcf898346" providerId="ADAL" clId="{ABE3D6A4-C726-4F55-8588-CBB335FA5FAA}" dt="2023-09-27T14:51:13.591" v="78"/>
        <pc:sldMkLst>
          <pc:docMk/>
          <pc:sldMk cId="2245044349" sldId="284"/>
        </pc:sldMkLst>
        <pc:picChg chg="del">
          <ac:chgData name="BELLEMIN SANDRA" userId="5fe4e071-d3f4-40df-970f-ee8fcf898346" providerId="ADAL" clId="{ABE3D6A4-C726-4F55-8588-CBB335FA5FAA}" dt="2023-09-27T14:51:11.779" v="77" actId="478"/>
          <ac:picMkLst>
            <pc:docMk/>
            <pc:sldMk cId="2245044349" sldId="284"/>
            <ac:picMk id="2" creationId="{C7CC6469-0373-7E60-246E-96B5D41E67F3}"/>
          </ac:picMkLst>
        </pc:picChg>
        <pc:picChg chg="del">
          <ac:chgData name="BELLEMIN SANDRA" userId="5fe4e071-d3f4-40df-970f-ee8fcf898346" providerId="ADAL" clId="{ABE3D6A4-C726-4F55-8588-CBB335FA5FAA}" dt="2023-09-27T14:51:11.779" v="77" actId="478"/>
          <ac:picMkLst>
            <pc:docMk/>
            <pc:sldMk cId="2245044349" sldId="284"/>
            <ac:picMk id="3" creationId="{005D3C27-B7D2-6748-287F-63225CC2DA57}"/>
          </ac:picMkLst>
        </pc:picChg>
        <pc:picChg chg="del">
          <ac:chgData name="BELLEMIN SANDRA" userId="5fe4e071-d3f4-40df-970f-ee8fcf898346" providerId="ADAL" clId="{ABE3D6A4-C726-4F55-8588-CBB335FA5FAA}" dt="2023-09-27T14:51:11.779" v="77" actId="478"/>
          <ac:picMkLst>
            <pc:docMk/>
            <pc:sldMk cId="2245044349" sldId="284"/>
            <ac:picMk id="5" creationId="{EBDC8F87-593B-5240-C2CE-10ECB271ADD0}"/>
          </ac:picMkLst>
        </pc:picChg>
        <pc:picChg chg="add mod">
          <ac:chgData name="BELLEMIN SANDRA" userId="5fe4e071-d3f4-40df-970f-ee8fcf898346" providerId="ADAL" clId="{ABE3D6A4-C726-4F55-8588-CBB335FA5FAA}" dt="2023-09-27T14:51:13.591" v="78"/>
          <ac:picMkLst>
            <pc:docMk/>
            <pc:sldMk cId="2245044349" sldId="284"/>
            <ac:picMk id="6" creationId="{0BC3C0C3-C3E9-C5A1-E570-54A18F752371}"/>
          </ac:picMkLst>
        </pc:picChg>
      </pc:sldChg>
      <pc:sldChg chg="addSp delSp modSp mod modClrScheme chgLayout">
        <pc:chgData name="BELLEMIN SANDRA" userId="5fe4e071-d3f4-40df-970f-ee8fcf898346" providerId="ADAL" clId="{ABE3D6A4-C726-4F55-8588-CBB335FA5FAA}" dt="2023-09-27T14:51:22.149" v="80"/>
        <pc:sldMkLst>
          <pc:docMk/>
          <pc:sldMk cId="2370491847" sldId="285"/>
        </pc:sldMkLst>
        <pc:picChg chg="del">
          <ac:chgData name="BELLEMIN SANDRA" userId="5fe4e071-d3f4-40df-970f-ee8fcf898346" providerId="ADAL" clId="{ABE3D6A4-C726-4F55-8588-CBB335FA5FAA}" dt="2023-09-27T14:51:18.618" v="79" actId="478"/>
          <ac:picMkLst>
            <pc:docMk/>
            <pc:sldMk cId="2370491847" sldId="285"/>
            <ac:picMk id="2" creationId="{A83DD0DE-B840-3813-AB5D-33C6E3E1E5F1}"/>
          </ac:picMkLst>
        </pc:picChg>
        <pc:picChg chg="del">
          <ac:chgData name="BELLEMIN SANDRA" userId="5fe4e071-d3f4-40df-970f-ee8fcf898346" providerId="ADAL" clId="{ABE3D6A4-C726-4F55-8588-CBB335FA5FAA}" dt="2023-09-27T14:51:18.618" v="79" actId="478"/>
          <ac:picMkLst>
            <pc:docMk/>
            <pc:sldMk cId="2370491847" sldId="285"/>
            <ac:picMk id="3" creationId="{005D3C27-B7D2-6748-287F-63225CC2DA57}"/>
          </ac:picMkLst>
        </pc:picChg>
        <pc:picChg chg="del">
          <ac:chgData name="BELLEMIN SANDRA" userId="5fe4e071-d3f4-40df-970f-ee8fcf898346" providerId="ADAL" clId="{ABE3D6A4-C726-4F55-8588-CBB335FA5FAA}" dt="2023-09-27T14:51:18.618" v="79" actId="478"/>
          <ac:picMkLst>
            <pc:docMk/>
            <pc:sldMk cId="2370491847" sldId="285"/>
            <ac:picMk id="4" creationId="{44CC7A3D-5076-8AAE-3481-D2A119A6CE40}"/>
          </ac:picMkLst>
        </pc:picChg>
        <pc:picChg chg="del">
          <ac:chgData name="BELLEMIN SANDRA" userId="5fe4e071-d3f4-40df-970f-ee8fcf898346" providerId="ADAL" clId="{ABE3D6A4-C726-4F55-8588-CBB335FA5FAA}" dt="2023-09-27T14:51:18.618" v="79" actId="478"/>
          <ac:picMkLst>
            <pc:docMk/>
            <pc:sldMk cId="2370491847" sldId="285"/>
            <ac:picMk id="5" creationId="{0F4769C6-15E8-0147-A057-863E28FF51DF}"/>
          </ac:picMkLst>
        </pc:picChg>
        <pc:picChg chg="add mod">
          <ac:chgData name="BELLEMIN SANDRA" userId="5fe4e071-d3f4-40df-970f-ee8fcf898346" providerId="ADAL" clId="{ABE3D6A4-C726-4F55-8588-CBB335FA5FAA}" dt="2023-09-27T14:51:22.149" v="80"/>
          <ac:picMkLst>
            <pc:docMk/>
            <pc:sldMk cId="2370491847" sldId="285"/>
            <ac:picMk id="7" creationId="{B004D0FC-E3A3-C406-DB31-141F3EA81BF6}"/>
          </ac:picMkLst>
        </pc:picChg>
      </pc:sldChg>
      <pc:sldChg chg="addSp delSp modSp mod modClrScheme chgLayout">
        <pc:chgData name="BELLEMIN SANDRA" userId="5fe4e071-d3f4-40df-970f-ee8fcf898346" providerId="ADAL" clId="{ABE3D6A4-C726-4F55-8588-CBB335FA5FAA}" dt="2023-09-27T14:51:29.584" v="82"/>
        <pc:sldMkLst>
          <pc:docMk/>
          <pc:sldMk cId="1740991214" sldId="286"/>
        </pc:sldMkLst>
        <pc:picChg chg="del">
          <ac:chgData name="BELLEMIN SANDRA" userId="5fe4e071-d3f4-40df-970f-ee8fcf898346" providerId="ADAL" clId="{ABE3D6A4-C726-4F55-8588-CBB335FA5FAA}" dt="2023-09-27T14:51:27.519" v="81" actId="478"/>
          <ac:picMkLst>
            <pc:docMk/>
            <pc:sldMk cId="1740991214" sldId="286"/>
            <ac:picMk id="2" creationId="{0B69F3EB-4080-EC49-4770-017AC94E2756}"/>
          </ac:picMkLst>
        </pc:picChg>
        <pc:picChg chg="del">
          <ac:chgData name="BELLEMIN SANDRA" userId="5fe4e071-d3f4-40df-970f-ee8fcf898346" providerId="ADAL" clId="{ABE3D6A4-C726-4F55-8588-CBB335FA5FAA}" dt="2023-09-27T14:51:27.519" v="81" actId="478"/>
          <ac:picMkLst>
            <pc:docMk/>
            <pc:sldMk cId="1740991214" sldId="286"/>
            <ac:picMk id="3" creationId="{005D3C27-B7D2-6748-287F-63225CC2DA57}"/>
          </ac:picMkLst>
        </pc:picChg>
        <pc:picChg chg="del">
          <ac:chgData name="BELLEMIN SANDRA" userId="5fe4e071-d3f4-40df-970f-ee8fcf898346" providerId="ADAL" clId="{ABE3D6A4-C726-4F55-8588-CBB335FA5FAA}" dt="2023-09-27T14:51:27.519" v="81" actId="478"/>
          <ac:picMkLst>
            <pc:docMk/>
            <pc:sldMk cId="1740991214" sldId="286"/>
            <ac:picMk id="4" creationId="{6C80446E-9988-FDF5-6DD8-D67800C89F91}"/>
          </ac:picMkLst>
        </pc:picChg>
        <pc:picChg chg="del">
          <ac:chgData name="BELLEMIN SANDRA" userId="5fe4e071-d3f4-40df-970f-ee8fcf898346" providerId="ADAL" clId="{ABE3D6A4-C726-4F55-8588-CBB335FA5FAA}" dt="2023-09-27T14:51:27.519" v="81" actId="478"/>
          <ac:picMkLst>
            <pc:docMk/>
            <pc:sldMk cId="1740991214" sldId="286"/>
            <ac:picMk id="6" creationId="{6FD1973C-913D-FAA4-44A2-6544C5B387EC}"/>
          </ac:picMkLst>
        </pc:picChg>
        <pc:picChg chg="del">
          <ac:chgData name="BELLEMIN SANDRA" userId="5fe4e071-d3f4-40df-970f-ee8fcf898346" providerId="ADAL" clId="{ABE3D6A4-C726-4F55-8588-CBB335FA5FAA}" dt="2023-09-27T14:51:27.519" v="81" actId="478"/>
          <ac:picMkLst>
            <pc:docMk/>
            <pc:sldMk cId="1740991214" sldId="286"/>
            <ac:picMk id="7" creationId="{9A995885-EC52-2C30-0A62-E08ED5D45D3E}"/>
          </ac:picMkLst>
        </pc:picChg>
        <pc:picChg chg="add mod">
          <ac:chgData name="BELLEMIN SANDRA" userId="5fe4e071-d3f4-40df-970f-ee8fcf898346" providerId="ADAL" clId="{ABE3D6A4-C726-4F55-8588-CBB335FA5FAA}" dt="2023-09-27T14:51:29.584" v="82"/>
          <ac:picMkLst>
            <pc:docMk/>
            <pc:sldMk cId="1740991214" sldId="286"/>
            <ac:picMk id="8" creationId="{A0D9AD51-76BB-6A1C-817F-401E3391FEFC}"/>
          </ac:picMkLst>
        </pc:picChg>
      </pc:sldChg>
      <pc:sldChg chg="addSp delSp modSp mod modClrScheme chgLayout">
        <pc:chgData name="BELLEMIN SANDRA" userId="5fe4e071-d3f4-40df-970f-ee8fcf898346" providerId="ADAL" clId="{ABE3D6A4-C726-4F55-8588-CBB335FA5FAA}" dt="2023-09-27T14:51:35.238" v="84"/>
        <pc:sldMkLst>
          <pc:docMk/>
          <pc:sldMk cId="2811969529" sldId="287"/>
        </pc:sldMkLst>
        <pc:picChg chg="del">
          <ac:chgData name="BELLEMIN SANDRA" userId="5fe4e071-d3f4-40df-970f-ee8fcf898346" providerId="ADAL" clId="{ABE3D6A4-C726-4F55-8588-CBB335FA5FAA}" dt="2023-09-27T14:51:33.129" v="83" actId="478"/>
          <ac:picMkLst>
            <pc:docMk/>
            <pc:sldMk cId="2811969529" sldId="287"/>
            <ac:picMk id="2" creationId="{E4302F73-7591-A33E-CC87-EB7C68468BC0}"/>
          </ac:picMkLst>
        </pc:picChg>
        <pc:picChg chg="del">
          <ac:chgData name="BELLEMIN SANDRA" userId="5fe4e071-d3f4-40df-970f-ee8fcf898346" providerId="ADAL" clId="{ABE3D6A4-C726-4F55-8588-CBB335FA5FAA}" dt="2023-09-27T14:51:33.129" v="83" actId="478"/>
          <ac:picMkLst>
            <pc:docMk/>
            <pc:sldMk cId="2811969529" sldId="287"/>
            <ac:picMk id="3" creationId="{005D3C27-B7D2-6748-287F-63225CC2DA57}"/>
          </ac:picMkLst>
        </pc:picChg>
        <pc:picChg chg="add mod">
          <ac:chgData name="BELLEMIN SANDRA" userId="5fe4e071-d3f4-40df-970f-ee8fcf898346" providerId="ADAL" clId="{ABE3D6A4-C726-4F55-8588-CBB335FA5FAA}" dt="2023-09-27T14:51:35.238" v="84"/>
          <ac:picMkLst>
            <pc:docMk/>
            <pc:sldMk cId="2811969529" sldId="287"/>
            <ac:picMk id="5" creationId="{A0A2D104-514C-B51E-830D-BB4BC177AD2F}"/>
          </ac:picMkLst>
        </pc:picChg>
      </pc:sldChg>
      <pc:sldChg chg="addSp delSp modSp mod modClrScheme chgLayout">
        <pc:chgData name="BELLEMIN SANDRA" userId="5fe4e071-d3f4-40df-970f-ee8fcf898346" providerId="ADAL" clId="{ABE3D6A4-C726-4F55-8588-CBB335FA5FAA}" dt="2023-09-27T14:51:42.699" v="86"/>
        <pc:sldMkLst>
          <pc:docMk/>
          <pc:sldMk cId="2722998779" sldId="288"/>
        </pc:sldMkLst>
        <pc:picChg chg="del">
          <ac:chgData name="BELLEMIN SANDRA" userId="5fe4e071-d3f4-40df-970f-ee8fcf898346" providerId="ADAL" clId="{ABE3D6A4-C726-4F55-8588-CBB335FA5FAA}" dt="2023-09-27T14:51:39.858" v="85" actId="478"/>
          <ac:picMkLst>
            <pc:docMk/>
            <pc:sldMk cId="2722998779" sldId="288"/>
            <ac:picMk id="3" creationId="{005D3C27-B7D2-6748-287F-63225CC2DA57}"/>
          </ac:picMkLst>
        </pc:picChg>
        <pc:picChg chg="del">
          <ac:chgData name="BELLEMIN SANDRA" userId="5fe4e071-d3f4-40df-970f-ee8fcf898346" providerId="ADAL" clId="{ABE3D6A4-C726-4F55-8588-CBB335FA5FAA}" dt="2023-09-27T14:51:39.858" v="85" actId="478"/>
          <ac:picMkLst>
            <pc:docMk/>
            <pc:sldMk cId="2722998779" sldId="288"/>
            <ac:picMk id="4" creationId="{61BF9B50-6D70-7A3C-8E13-7F72EA8C9C69}"/>
          </ac:picMkLst>
        </pc:picChg>
        <pc:picChg chg="add mod">
          <ac:chgData name="BELLEMIN SANDRA" userId="5fe4e071-d3f4-40df-970f-ee8fcf898346" providerId="ADAL" clId="{ABE3D6A4-C726-4F55-8588-CBB335FA5FAA}" dt="2023-09-27T14:51:42.699" v="86"/>
          <ac:picMkLst>
            <pc:docMk/>
            <pc:sldMk cId="2722998779" sldId="288"/>
            <ac:picMk id="5" creationId="{7013ACDC-6FD1-26B7-C5C5-24CB41362BF2}"/>
          </ac:picMkLst>
        </pc:picChg>
        <pc:picChg chg="del">
          <ac:chgData name="BELLEMIN SANDRA" userId="5fe4e071-d3f4-40df-970f-ee8fcf898346" providerId="ADAL" clId="{ABE3D6A4-C726-4F55-8588-CBB335FA5FAA}" dt="2023-09-27T14:51:39.858" v="85" actId="478"/>
          <ac:picMkLst>
            <pc:docMk/>
            <pc:sldMk cId="2722998779" sldId="288"/>
            <ac:picMk id="6" creationId="{F7F1AB0A-A24A-71DB-C0C1-084DC3909F35}"/>
          </ac:picMkLst>
        </pc:picChg>
      </pc:sldChg>
      <pc:sldChg chg="addSp delSp modSp mod modClrScheme chgLayout">
        <pc:chgData name="BELLEMIN SANDRA" userId="5fe4e071-d3f4-40df-970f-ee8fcf898346" providerId="ADAL" clId="{ABE3D6A4-C726-4F55-8588-CBB335FA5FAA}" dt="2023-09-27T14:52:00.089" v="93"/>
        <pc:sldMkLst>
          <pc:docMk/>
          <pc:sldMk cId="4100741973" sldId="289"/>
        </pc:sldMkLst>
        <pc:picChg chg="del">
          <ac:chgData name="BELLEMIN SANDRA" userId="5fe4e071-d3f4-40df-970f-ee8fcf898346" providerId="ADAL" clId="{ABE3D6A4-C726-4F55-8588-CBB335FA5FAA}" dt="2023-09-27T14:51:58.206" v="92" actId="478"/>
          <ac:picMkLst>
            <pc:docMk/>
            <pc:sldMk cId="4100741973" sldId="289"/>
            <ac:picMk id="3" creationId="{30A31C8B-085A-2E43-4464-BFE7C6F7F811}"/>
          </ac:picMkLst>
        </pc:picChg>
        <pc:picChg chg="del">
          <ac:chgData name="BELLEMIN SANDRA" userId="5fe4e071-d3f4-40df-970f-ee8fcf898346" providerId="ADAL" clId="{ABE3D6A4-C726-4F55-8588-CBB335FA5FAA}" dt="2023-09-27T14:51:58.206" v="92" actId="478"/>
          <ac:picMkLst>
            <pc:docMk/>
            <pc:sldMk cId="4100741973" sldId="289"/>
            <ac:picMk id="4" creationId="{96384E14-CE43-864D-924C-A1075FCD4CC4}"/>
          </ac:picMkLst>
        </pc:picChg>
        <pc:picChg chg="add mod">
          <ac:chgData name="BELLEMIN SANDRA" userId="5fe4e071-d3f4-40df-970f-ee8fcf898346" providerId="ADAL" clId="{ABE3D6A4-C726-4F55-8588-CBB335FA5FAA}" dt="2023-09-27T14:52:00.089" v="93"/>
          <ac:picMkLst>
            <pc:docMk/>
            <pc:sldMk cId="4100741973" sldId="289"/>
            <ac:picMk id="5" creationId="{3DC407E0-2116-7123-35EC-66E7F9A44BAE}"/>
          </ac:picMkLst>
        </pc:picChg>
      </pc:sldChg>
      <pc:sldChg chg="addSp delSp modSp mod modClrScheme chgLayout">
        <pc:chgData name="BELLEMIN SANDRA" userId="5fe4e071-d3f4-40df-970f-ee8fcf898346" providerId="ADAL" clId="{ABE3D6A4-C726-4F55-8588-CBB335FA5FAA}" dt="2023-09-27T14:51:54.928" v="91"/>
        <pc:sldMkLst>
          <pc:docMk/>
          <pc:sldMk cId="3973473741" sldId="290"/>
        </pc:sldMkLst>
        <pc:spChg chg="del mod">
          <ac:chgData name="BELLEMIN SANDRA" userId="5fe4e071-d3f4-40df-970f-ee8fcf898346" providerId="ADAL" clId="{ABE3D6A4-C726-4F55-8588-CBB335FA5FAA}" dt="2023-09-27T14:51:51.753" v="90" actId="478"/>
          <ac:spMkLst>
            <pc:docMk/>
            <pc:sldMk cId="3973473741" sldId="290"/>
            <ac:spMk id="6" creationId="{F14BDDAB-8953-0DD1-3C6E-6893F90D8A33}"/>
          </ac:spMkLst>
        </pc:spChg>
        <pc:picChg chg="del mod">
          <ac:chgData name="BELLEMIN SANDRA" userId="5fe4e071-d3f4-40df-970f-ee8fcf898346" providerId="ADAL" clId="{ABE3D6A4-C726-4F55-8588-CBB335FA5FAA}" dt="2023-09-27T14:51:51.753" v="90" actId="478"/>
          <ac:picMkLst>
            <pc:docMk/>
            <pc:sldMk cId="3973473741" sldId="290"/>
            <ac:picMk id="3" creationId="{B4F93C13-B199-7F5B-6450-FC77F0392BA6}"/>
          </ac:picMkLst>
        </pc:picChg>
        <pc:picChg chg="add mod">
          <ac:chgData name="BELLEMIN SANDRA" userId="5fe4e071-d3f4-40df-970f-ee8fcf898346" providerId="ADAL" clId="{ABE3D6A4-C726-4F55-8588-CBB335FA5FAA}" dt="2023-09-27T14:51:54.928" v="91"/>
          <ac:picMkLst>
            <pc:docMk/>
            <pc:sldMk cId="3973473741" sldId="290"/>
            <ac:picMk id="4" creationId="{72E914B6-4345-FDD2-935B-3B742AEC2484}"/>
          </ac:picMkLst>
        </pc:picChg>
        <pc:picChg chg="del mod">
          <ac:chgData name="BELLEMIN SANDRA" userId="5fe4e071-d3f4-40df-970f-ee8fcf898346" providerId="ADAL" clId="{ABE3D6A4-C726-4F55-8588-CBB335FA5FAA}" dt="2023-09-27T14:51:51.753" v="90" actId="478"/>
          <ac:picMkLst>
            <pc:docMk/>
            <pc:sldMk cId="3973473741" sldId="290"/>
            <ac:picMk id="5" creationId="{A030F3D1-9156-4FBD-DAA0-994198767183}"/>
          </ac:picMkLst>
        </pc:picChg>
      </pc:sldChg>
      <pc:sldChg chg="addSp delSp modSp mod modClrScheme chgLayout">
        <pc:chgData name="BELLEMIN SANDRA" userId="5fe4e071-d3f4-40df-970f-ee8fcf898346" providerId="ADAL" clId="{ABE3D6A4-C726-4F55-8588-CBB335FA5FAA}" dt="2023-09-27T14:52:06.998" v="95"/>
        <pc:sldMkLst>
          <pc:docMk/>
          <pc:sldMk cId="321096388" sldId="291"/>
        </pc:sldMkLst>
        <pc:picChg chg="del">
          <ac:chgData name="BELLEMIN SANDRA" userId="5fe4e071-d3f4-40df-970f-ee8fcf898346" providerId="ADAL" clId="{ABE3D6A4-C726-4F55-8588-CBB335FA5FAA}" dt="2023-09-27T14:52:04.330" v="94" actId="478"/>
          <ac:picMkLst>
            <pc:docMk/>
            <pc:sldMk cId="321096388" sldId="291"/>
            <ac:picMk id="2" creationId="{8B8180DA-B6D2-991A-126D-B368B2C9E363}"/>
          </ac:picMkLst>
        </pc:picChg>
        <pc:picChg chg="del">
          <ac:chgData name="BELLEMIN SANDRA" userId="5fe4e071-d3f4-40df-970f-ee8fcf898346" providerId="ADAL" clId="{ABE3D6A4-C726-4F55-8588-CBB335FA5FAA}" dt="2023-09-27T14:52:04.330" v="94" actId="478"/>
          <ac:picMkLst>
            <pc:docMk/>
            <pc:sldMk cId="321096388" sldId="291"/>
            <ac:picMk id="3" creationId="{30A31C8B-085A-2E43-4464-BFE7C6F7F811}"/>
          </ac:picMkLst>
        </pc:picChg>
        <pc:picChg chg="del">
          <ac:chgData name="BELLEMIN SANDRA" userId="5fe4e071-d3f4-40df-970f-ee8fcf898346" providerId="ADAL" clId="{ABE3D6A4-C726-4F55-8588-CBB335FA5FAA}" dt="2023-09-27T14:52:04.330" v="94" actId="478"/>
          <ac:picMkLst>
            <pc:docMk/>
            <pc:sldMk cId="321096388" sldId="291"/>
            <ac:picMk id="5" creationId="{3CF63B1F-1C9B-8B33-1AD3-91136EC4D0CD}"/>
          </ac:picMkLst>
        </pc:picChg>
        <pc:picChg chg="add mod">
          <ac:chgData name="BELLEMIN SANDRA" userId="5fe4e071-d3f4-40df-970f-ee8fcf898346" providerId="ADAL" clId="{ABE3D6A4-C726-4F55-8588-CBB335FA5FAA}" dt="2023-09-27T14:52:06.998" v="95"/>
          <ac:picMkLst>
            <pc:docMk/>
            <pc:sldMk cId="321096388" sldId="291"/>
            <ac:picMk id="6" creationId="{792E2BEE-8BCD-8E08-7779-0245DB5DF41B}"/>
          </ac:picMkLst>
        </pc:picChg>
      </pc:sldChg>
      <pc:sldChg chg="addSp delSp modSp mod modClrScheme chgLayout">
        <pc:chgData name="BELLEMIN SANDRA" userId="5fe4e071-d3f4-40df-970f-ee8fcf898346" providerId="ADAL" clId="{ABE3D6A4-C726-4F55-8588-CBB335FA5FAA}" dt="2023-09-27T14:52:14.560" v="97"/>
        <pc:sldMkLst>
          <pc:docMk/>
          <pc:sldMk cId="2746984459" sldId="292"/>
        </pc:sldMkLst>
        <pc:picChg chg="del">
          <ac:chgData name="BELLEMIN SANDRA" userId="5fe4e071-d3f4-40df-970f-ee8fcf898346" providerId="ADAL" clId="{ABE3D6A4-C726-4F55-8588-CBB335FA5FAA}" dt="2023-09-27T14:52:10.314" v="96" actId="478"/>
          <ac:picMkLst>
            <pc:docMk/>
            <pc:sldMk cId="2746984459" sldId="292"/>
            <ac:picMk id="2" creationId="{0C7D1754-761D-C4DD-E95D-807F2D474857}"/>
          </ac:picMkLst>
        </pc:picChg>
        <pc:picChg chg="del">
          <ac:chgData name="BELLEMIN SANDRA" userId="5fe4e071-d3f4-40df-970f-ee8fcf898346" providerId="ADAL" clId="{ABE3D6A4-C726-4F55-8588-CBB335FA5FAA}" dt="2023-09-27T14:52:10.314" v="96" actId="478"/>
          <ac:picMkLst>
            <pc:docMk/>
            <pc:sldMk cId="2746984459" sldId="292"/>
            <ac:picMk id="3" creationId="{30A31C8B-085A-2E43-4464-BFE7C6F7F811}"/>
          </ac:picMkLst>
        </pc:picChg>
        <pc:picChg chg="add mod">
          <ac:chgData name="BELLEMIN SANDRA" userId="5fe4e071-d3f4-40df-970f-ee8fcf898346" providerId="ADAL" clId="{ABE3D6A4-C726-4F55-8588-CBB335FA5FAA}" dt="2023-09-27T14:52:14.560" v="97"/>
          <ac:picMkLst>
            <pc:docMk/>
            <pc:sldMk cId="2746984459" sldId="292"/>
            <ac:picMk id="5" creationId="{8CBE96FE-7BBE-1102-FC1C-7A435D744727}"/>
          </ac:picMkLst>
        </pc:picChg>
      </pc:sldChg>
      <pc:sldChg chg="addSp delSp modSp mod modClrScheme chgLayout">
        <pc:chgData name="BELLEMIN SANDRA" userId="5fe4e071-d3f4-40df-970f-ee8fcf898346" providerId="ADAL" clId="{ABE3D6A4-C726-4F55-8588-CBB335FA5FAA}" dt="2023-09-27T14:52:20.519" v="99"/>
        <pc:sldMkLst>
          <pc:docMk/>
          <pc:sldMk cId="1651119607" sldId="293"/>
        </pc:sldMkLst>
        <pc:picChg chg="del">
          <ac:chgData name="BELLEMIN SANDRA" userId="5fe4e071-d3f4-40df-970f-ee8fcf898346" providerId="ADAL" clId="{ABE3D6A4-C726-4F55-8588-CBB335FA5FAA}" dt="2023-09-27T14:52:18.570" v="98" actId="478"/>
          <ac:picMkLst>
            <pc:docMk/>
            <pc:sldMk cId="1651119607" sldId="293"/>
            <ac:picMk id="2" creationId="{4F8E6A5D-050F-F064-9F0F-862FD34BF63C}"/>
          </ac:picMkLst>
        </pc:picChg>
        <pc:picChg chg="del">
          <ac:chgData name="BELLEMIN SANDRA" userId="5fe4e071-d3f4-40df-970f-ee8fcf898346" providerId="ADAL" clId="{ABE3D6A4-C726-4F55-8588-CBB335FA5FAA}" dt="2023-09-27T14:52:18.570" v="98" actId="478"/>
          <ac:picMkLst>
            <pc:docMk/>
            <pc:sldMk cId="1651119607" sldId="293"/>
            <ac:picMk id="3" creationId="{30A31C8B-085A-2E43-4464-BFE7C6F7F811}"/>
          </ac:picMkLst>
        </pc:picChg>
        <pc:picChg chg="del">
          <ac:chgData name="BELLEMIN SANDRA" userId="5fe4e071-d3f4-40df-970f-ee8fcf898346" providerId="ADAL" clId="{ABE3D6A4-C726-4F55-8588-CBB335FA5FAA}" dt="2023-09-27T14:52:18.570" v="98" actId="478"/>
          <ac:picMkLst>
            <pc:docMk/>
            <pc:sldMk cId="1651119607" sldId="293"/>
            <ac:picMk id="5" creationId="{EFE4BAD3-BBEC-3847-4819-B103936AC2BA}"/>
          </ac:picMkLst>
        </pc:picChg>
        <pc:picChg chg="add mod">
          <ac:chgData name="BELLEMIN SANDRA" userId="5fe4e071-d3f4-40df-970f-ee8fcf898346" providerId="ADAL" clId="{ABE3D6A4-C726-4F55-8588-CBB335FA5FAA}" dt="2023-09-27T14:52:20.519" v="99"/>
          <ac:picMkLst>
            <pc:docMk/>
            <pc:sldMk cId="1651119607" sldId="293"/>
            <ac:picMk id="6" creationId="{C649AA99-40B5-8254-8E9C-4D59AC6C107B}"/>
          </ac:picMkLst>
        </pc:picChg>
      </pc:sldChg>
      <pc:sldChg chg="addSp delSp modSp mod modClrScheme chgLayout">
        <pc:chgData name="BELLEMIN SANDRA" userId="5fe4e071-d3f4-40df-970f-ee8fcf898346" providerId="ADAL" clId="{ABE3D6A4-C726-4F55-8588-CBB335FA5FAA}" dt="2023-09-27T14:52:26.456" v="101"/>
        <pc:sldMkLst>
          <pc:docMk/>
          <pc:sldMk cId="1550291595" sldId="294"/>
        </pc:sldMkLst>
        <pc:picChg chg="del">
          <ac:chgData name="BELLEMIN SANDRA" userId="5fe4e071-d3f4-40df-970f-ee8fcf898346" providerId="ADAL" clId="{ABE3D6A4-C726-4F55-8588-CBB335FA5FAA}" dt="2023-09-27T14:52:24.578" v="100" actId="478"/>
          <ac:picMkLst>
            <pc:docMk/>
            <pc:sldMk cId="1550291595" sldId="294"/>
            <ac:picMk id="2" creationId="{45368CE8-0338-AF18-45CF-5E159E782AA6}"/>
          </ac:picMkLst>
        </pc:picChg>
        <pc:picChg chg="del">
          <ac:chgData name="BELLEMIN SANDRA" userId="5fe4e071-d3f4-40df-970f-ee8fcf898346" providerId="ADAL" clId="{ABE3D6A4-C726-4F55-8588-CBB335FA5FAA}" dt="2023-09-27T14:52:24.578" v="100" actId="478"/>
          <ac:picMkLst>
            <pc:docMk/>
            <pc:sldMk cId="1550291595" sldId="294"/>
            <ac:picMk id="3" creationId="{30A31C8B-085A-2E43-4464-BFE7C6F7F811}"/>
          </ac:picMkLst>
        </pc:picChg>
        <pc:picChg chg="add mod">
          <ac:chgData name="BELLEMIN SANDRA" userId="5fe4e071-d3f4-40df-970f-ee8fcf898346" providerId="ADAL" clId="{ABE3D6A4-C726-4F55-8588-CBB335FA5FAA}" dt="2023-09-27T14:52:26.456" v="101"/>
          <ac:picMkLst>
            <pc:docMk/>
            <pc:sldMk cId="1550291595" sldId="294"/>
            <ac:picMk id="5" creationId="{D5D4AF41-0236-8982-6FBD-2DAD40E7DD46}"/>
          </ac:picMkLst>
        </pc:picChg>
      </pc:sldChg>
      <pc:sldChg chg="addSp delSp modSp mod modClrScheme chgLayout">
        <pc:chgData name="BELLEMIN SANDRA" userId="5fe4e071-d3f4-40df-970f-ee8fcf898346" providerId="ADAL" clId="{ABE3D6A4-C726-4F55-8588-CBB335FA5FAA}" dt="2023-09-27T14:52:31.873" v="103"/>
        <pc:sldMkLst>
          <pc:docMk/>
          <pc:sldMk cId="1572294486" sldId="295"/>
        </pc:sldMkLst>
        <pc:picChg chg="del">
          <ac:chgData name="BELLEMIN SANDRA" userId="5fe4e071-d3f4-40df-970f-ee8fcf898346" providerId="ADAL" clId="{ABE3D6A4-C726-4F55-8588-CBB335FA5FAA}" dt="2023-09-27T14:52:29.918" v="102" actId="478"/>
          <ac:picMkLst>
            <pc:docMk/>
            <pc:sldMk cId="1572294486" sldId="295"/>
            <ac:picMk id="2" creationId="{AF68FC23-2517-9E7E-4992-ECA6FA2ECC3D}"/>
          </ac:picMkLst>
        </pc:picChg>
        <pc:picChg chg="del">
          <ac:chgData name="BELLEMIN SANDRA" userId="5fe4e071-d3f4-40df-970f-ee8fcf898346" providerId="ADAL" clId="{ABE3D6A4-C726-4F55-8588-CBB335FA5FAA}" dt="2023-09-27T14:52:29.918" v="102" actId="478"/>
          <ac:picMkLst>
            <pc:docMk/>
            <pc:sldMk cId="1572294486" sldId="295"/>
            <ac:picMk id="3" creationId="{30A31C8B-085A-2E43-4464-BFE7C6F7F811}"/>
          </ac:picMkLst>
        </pc:picChg>
        <pc:picChg chg="del">
          <ac:chgData name="BELLEMIN SANDRA" userId="5fe4e071-d3f4-40df-970f-ee8fcf898346" providerId="ADAL" clId="{ABE3D6A4-C726-4F55-8588-CBB335FA5FAA}" dt="2023-09-27T14:52:29.918" v="102" actId="478"/>
          <ac:picMkLst>
            <pc:docMk/>
            <pc:sldMk cId="1572294486" sldId="295"/>
            <ac:picMk id="5" creationId="{60FBF1D0-BE7C-C4D9-F823-C1FFA58267DA}"/>
          </ac:picMkLst>
        </pc:picChg>
        <pc:picChg chg="add mod">
          <ac:chgData name="BELLEMIN SANDRA" userId="5fe4e071-d3f4-40df-970f-ee8fcf898346" providerId="ADAL" clId="{ABE3D6A4-C726-4F55-8588-CBB335FA5FAA}" dt="2023-09-27T14:52:31.873" v="103"/>
          <ac:picMkLst>
            <pc:docMk/>
            <pc:sldMk cId="1572294486" sldId="295"/>
            <ac:picMk id="6" creationId="{92741288-9D95-439D-E8C0-C8E383C3691F}"/>
          </ac:picMkLst>
        </pc:picChg>
      </pc:sldChg>
      <pc:sldChg chg="addSp delSp modSp mod modClrScheme chgLayout">
        <pc:chgData name="BELLEMIN SANDRA" userId="5fe4e071-d3f4-40df-970f-ee8fcf898346" providerId="ADAL" clId="{ABE3D6A4-C726-4F55-8588-CBB335FA5FAA}" dt="2023-09-27T14:51:47.955" v="88"/>
        <pc:sldMkLst>
          <pc:docMk/>
          <pc:sldMk cId="3171684259" sldId="296"/>
        </pc:sldMkLst>
        <pc:spChg chg="del">
          <ac:chgData name="BELLEMIN SANDRA" userId="5fe4e071-d3f4-40df-970f-ee8fcf898346" providerId="ADAL" clId="{ABE3D6A4-C726-4F55-8588-CBB335FA5FAA}" dt="2023-09-27T14:51:46.106" v="87" actId="478"/>
          <ac:spMkLst>
            <pc:docMk/>
            <pc:sldMk cId="3171684259" sldId="296"/>
            <ac:spMk id="3" creationId="{63565B6D-A9E5-E96E-4F78-6F6980277428}"/>
          </ac:spMkLst>
        </pc:spChg>
        <pc:picChg chg="del">
          <ac:chgData name="BELLEMIN SANDRA" userId="5fe4e071-d3f4-40df-970f-ee8fcf898346" providerId="ADAL" clId="{ABE3D6A4-C726-4F55-8588-CBB335FA5FAA}" dt="2023-09-27T14:51:46.106" v="87" actId="478"/>
          <ac:picMkLst>
            <pc:docMk/>
            <pc:sldMk cId="3171684259" sldId="296"/>
            <ac:picMk id="2" creationId="{BBAD6BB5-CFB0-0785-BA2B-6F582FCA3B72}"/>
          </ac:picMkLst>
        </pc:picChg>
        <pc:picChg chg="add mod">
          <ac:chgData name="BELLEMIN SANDRA" userId="5fe4e071-d3f4-40df-970f-ee8fcf898346" providerId="ADAL" clId="{ABE3D6A4-C726-4F55-8588-CBB335FA5FAA}" dt="2023-09-27T14:51:47.955" v="88"/>
          <ac:picMkLst>
            <pc:docMk/>
            <pc:sldMk cId="3171684259" sldId="296"/>
            <ac:picMk id="5" creationId="{DD5411EF-81EA-E7BE-C566-F4850BD5BB96}"/>
          </ac:picMkLst>
        </pc:picChg>
      </pc:sldChg>
      <pc:sldChg chg="addSp delSp modSp mod modClrScheme chgLayout">
        <pc:chgData name="BELLEMIN SANDRA" userId="5fe4e071-d3f4-40df-970f-ee8fcf898346" providerId="ADAL" clId="{ABE3D6A4-C726-4F55-8588-CBB335FA5FAA}" dt="2023-09-27T14:49:22.094" v="45"/>
        <pc:sldMkLst>
          <pc:docMk/>
          <pc:sldMk cId="1079312472" sldId="297"/>
        </pc:sldMkLst>
        <pc:graphicFrameChg chg="del">
          <ac:chgData name="BELLEMIN SANDRA" userId="5fe4e071-d3f4-40df-970f-ee8fcf898346" providerId="ADAL" clId="{ABE3D6A4-C726-4F55-8588-CBB335FA5FAA}" dt="2023-09-27T14:49:18.371" v="44" actId="478"/>
          <ac:graphicFrameMkLst>
            <pc:docMk/>
            <pc:sldMk cId="1079312472" sldId="297"/>
            <ac:graphicFrameMk id="3" creationId="{040A6C73-273B-C0CF-2F83-2D1B56385A19}"/>
          </ac:graphicFrameMkLst>
        </pc:graphicFrameChg>
        <pc:picChg chg="add mod">
          <ac:chgData name="BELLEMIN SANDRA" userId="5fe4e071-d3f4-40df-970f-ee8fcf898346" providerId="ADAL" clId="{ABE3D6A4-C726-4F55-8588-CBB335FA5FAA}" dt="2023-09-27T14:49:22.094" v="45"/>
          <ac:picMkLst>
            <pc:docMk/>
            <pc:sldMk cId="1079312472" sldId="297"/>
            <ac:picMk id="4" creationId="{20D5D391-DD08-B60A-816E-20219D8C6F77}"/>
          </ac:picMkLst>
        </pc:picChg>
      </pc:sldChg>
      <pc:sldChg chg="addSp delSp modSp mod modClrScheme chgLayout">
        <pc:chgData name="BELLEMIN SANDRA" userId="5fe4e071-d3f4-40df-970f-ee8fcf898346" providerId="ADAL" clId="{ABE3D6A4-C726-4F55-8588-CBB335FA5FAA}" dt="2023-09-27T14:49:28.638" v="48"/>
        <pc:sldMkLst>
          <pc:docMk/>
          <pc:sldMk cId="2029670004" sldId="298"/>
        </pc:sldMkLst>
        <pc:graphicFrameChg chg="del modGraphic">
          <ac:chgData name="BELLEMIN SANDRA" userId="5fe4e071-d3f4-40df-970f-ee8fcf898346" providerId="ADAL" clId="{ABE3D6A4-C726-4F55-8588-CBB335FA5FAA}" dt="2023-09-27T14:49:26.941" v="47" actId="478"/>
          <ac:graphicFrameMkLst>
            <pc:docMk/>
            <pc:sldMk cId="2029670004" sldId="298"/>
            <ac:graphicFrameMk id="3" creationId="{040A6C73-273B-C0CF-2F83-2D1B56385A19}"/>
          </ac:graphicFrameMkLst>
        </pc:graphicFrameChg>
        <pc:picChg chg="add mod">
          <ac:chgData name="BELLEMIN SANDRA" userId="5fe4e071-d3f4-40df-970f-ee8fcf898346" providerId="ADAL" clId="{ABE3D6A4-C726-4F55-8588-CBB335FA5FAA}" dt="2023-09-27T14:49:28.638" v="48"/>
          <ac:picMkLst>
            <pc:docMk/>
            <pc:sldMk cId="2029670004" sldId="298"/>
            <ac:picMk id="4" creationId="{4FC1F5F5-14A2-41E1-ED02-372C5D53F2F9}"/>
          </ac:picMkLst>
        </pc:picChg>
      </pc:sldChg>
      <pc:sldChg chg="addSp delSp modSp mod modClrScheme chgLayout">
        <pc:chgData name="BELLEMIN SANDRA" userId="5fe4e071-d3f4-40df-970f-ee8fcf898346" providerId="ADAL" clId="{ABE3D6A4-C726-4F55-8588-CBB335FA5FAA}" dt="2023-09-27T14:49:34.445" v="50"/>
        <pc:sldMkLst>
          <pc:docMk/>
          <pc:sldMk cId="766376642" sldId="299"/>
        </pc:sldMkLst>
        <pc:graphicFrameChg chg="del">
          <ac:chgData name="BELLEMIN SANDRA" userId="5fe4e071-d3f4-40df-970f-ee8fcf898346" providerId="ADAL" clId="{ABE3D6A4-C726-4F55-8588-CBB335FA5FAA}" dt="2023-09-27T14:49:32.492" v="49" actId="478"/>
          <ac:graphicFrameMkLst>
            <pc:docMk/>
            <pc:sldMk cId="766376642" sldId="299"/>
            <ac:graphicFrameMk id="3" creationId="{040A6C73-273B-C0CF-2F83-2D1B56385A19}"/>
          </ac:graphicFrameMkLst>
        </pc:graphicFrameChg>
        <pc:picChg chg="add mod">
          <ac:chgData name="BELLEMIN SANDRA" userId="5fe4e071-d3f4-40df-970f-ee8fcf898346" providerId="ADAL" clId="{ABE3D6A4-C726-4F55-8588-CBB335FA5FAA}" dt="2023-09-27T14:49:34.445" v="50"/>
          <ac:picMkLst>
            <pc:docMk/>
            <pc:sldMk cId="766376642" sldId="299"/>
            <ac:picMk id="4" creationId="{F9D8F873-07D4-1BB4-10A1-5304F571F934}"/>
          </ac:picMkLst>
        </pc:picChg>
      </pc:sldChg>
      <pc:sldChg chg="addSp delSp modSp mod modClrScheme chgLayout">
        <pc:chgData name="BELLEMIN SANDRA" userId="5fe4e071-d3f4-40df-970f-ee8fcf898346" providerId="ADAL" clId="{ABE3D6A4-C726-4F55-8588-CBB335FA5FAA}" dt="2023-09-27T14:49:39.355" v="52"/>
        <pc:sldMkLst>
          <pc:docMk/>
          <pc:sldMk cId="2176244282" sldId="300"/>
        </pc:sldMkLst>
        <pc:graphicFrameChg chg="del">
          <ac:chgData name="BELLEMIN SANDRA" userId="5fe4e071-d3f4-40df-970f-ee8fcf898346" providerId="ADAL" clId="{ABE3D6A4-C726-4F55-8588-CBB335FA5FAA}" dt="2023-09-27T14:49:37.506" v="51" actId="478"/>
          <ac:graphicFrameMkLst>
            <pc:docMk/>
            <pc:sldMk cId="2176244282" sldId="300"/>
            <ac:graphicFrameMk id="3" creationId="{040A6C73-273B-C0CF-2F83-2D1B56385A19}"/>
          </ac:graphicFrameMkLst>
        </pc:graphicFrameChg>
        <pc:picChg chg="add mod">
          <ac:chgData name="BELLEMIN SANDRA" userId="5fe4e071-d3f4-40df-970f-ee8fcf898346" providerId="ADAL" clId="{ABE3D6A4-C726-4F55-8588-CBB335FA5FAA}" dt="2023-09-27T14:49:39.355" v="52"/>
          <ac:picMkLst>
            <pc:docMk/>
            <pc:sldMk cId="2176244282" sldId="300"/>
            <ac:picMk id="4" creationId="{73E733A3-2B8B-C407-951E-1B9D65F3ABEE}"/>
          </ac:picMkLst>
        </pc:picChg>
      </pc:sldChg>
      <pc:sldChg chg="addSp delSp modSp mod modClrScheme chgLayout">
        <pc:chgData name="BELLEMIN SANDRA" userId="5fe4e071-d3f4-40df-970f-ee8fcf898346" providerId="ADAL" clId="{ABE3D6A4-C726-4F55-8588-CBB335FA5FAA}" dt="2023-09-27T14:49:56.525" v="56"/>
        <pc:sldMkLst>
          <pc:docMk/>
          <pc:sldMk cId="3426742424" sldId="301"/>
        </pc:sldMkLst>
        <pc:graphicFrameChg chg="del">
          <ac:chgData name="BELLEMIN SANDRA" userId="5fe4e071-d3f4-40df-970f-ee8fcf898346" providerId="ADAL" clId="{ABE3D6A4-C726-4F55-8588-CBB335FA5FAA}" dt="2023-09-27T14:49:54.549" v="55" actId="478"/>
          <ac:graphicFrameMkLst>
            <pc:docMk/>
            <pc:sldMk cId="3426742424" sldId="301"/>
            <ac:graphicFrameMk id="3" creationId="{040A6C73-273B-C0CF-2F83-2D1B56385A19}"/>
          </ac:graphicFrameMkLst>
        </pc:graphicFrameChg>
        <pc:picChg chg="add mod">
          <ac:chgData name="BELLEMIN SANDRA" userId="5fe4e071-d3f4-40df-970f-ee8fcf898346" providerId="ADAL" clId="{ABE3D6A4-C726-4F55-8588-CBB335FA5FAA}" dt="2023-09-27T14:49:56.525" v="56"/>
          <ac:picMkLst>
            <pc:docMk/>
            <pc:sldMk cId="3426742424" sldId="301"/>
            <ac:picMk id="4" creationId="{22AB70E8-693D-EB11-36F2-7EFF3DE35756}"/>
          </ac:picMkLst>
        </pc:picChg>
      </pc:sldChg>
      <pc:sldChg chg="addSp delSp modSp mod modClrScheme chgLayout">
        <pc:chgData name="BELLEMIN SANDRA" userId="5fe4e071-d3f4-40df-970f-ee8fcf898346" providerId="ADAL" clId="{ABE3D6A4-C726-4F55-8588-CBB335FA5FAA}" dt="2023-09-27T14:50:02.914" v="58"/>
        <pc:sldMkLst>
          <pc:docMk/>
          <pc:sldMk cId="3093534736" sldId="302"/>
        </pc:sldMkLst>
        <pc:graphicFrameChg chg="del">
          <ac:chgData name="BELLEMIN SANDRA" userId="5fe4e071-d3f4-40df-970f-ee8fcf898346" providerId="ADAL" clId="{ABE3D6A4-C726-4F55-8588-CBB335FA5FAA}" dt="2023-09-27T14:50:00.313" v="57" actId="478"/>
          <ac:graphicFrameMkLst>
            <pc:docMk/>
            <pc:sldMk cId="3093534736" sldId="302"/>
            <ac:graphicFrameMk id="3" creationId="{040A6C73-273B-C0CF-2F83-2D1B56385A19}"/>
          </ac:graphicFrameMkLst>
        </pc:graphicFrameChg>
        <pc:picChg chg="add mod">
          <ac:chgData name="BELLEMIN SANDRA" userId="5fe4e071-d3f4-40df-970f-ee8fcf898346" providerId="ADAL" clId="{ABE3D6A4-C726-4F55-8588-CBB335FA5FAA}" dt="2023-09-27T14:50:02.914" v="58"/>
          <ac:picMkLst>
            <pc:docMk/>
            <pc:sldMk cId="3093534736" sldId="302"/>
            <ac:picMk id="4" creationId="{AEED0502-9FA8-EE3E-3934-DEA5A0EBE942}"/>
          </ac:picMkLst>
        </pc:picChg>
      </pc:sldChg>
      <pc:sldChg chg="addSp delSp modSp mod modClrScheme chgLayout">
        <pc:chgData name="BELLEMIN SANDRA" userId="5fe4e071-d3f4-40df-970f-ee8fcf898346" providerId="ADAL" clId="{ABE3D6A4-C726-4F55-8588-CBB335FA5FAA}" dt="2023-09-27T14:50:09.697" v="60"/>
        <pc:sldMkLst>
          <pc:docMk/>
          <pc:sldMk cId="892317168" sldId="303"/>
        </pc:sldMkLst>
        <pc:graphicFrameChg chg="del">
          <ac:chgData name="BELLEMIN SANDRA" userId="5fe4e071-d3f4-40df-970f-ee8fcf898346" providerId="ADAL" clId="{ABE3D6A4-C726-4F55-8588-CBB335FA5FAA}" dt="2023-09-27T14:50:07.737" v="59" actId="478"/>
          <ac:graphicFrameMkLst>
            <pc:docMk/>
            <pc:sldMk cId="892317168" sldId="303"/>
            <ac:graphicFrameMk id="3" creationId="{040A6C73-273B-C0CF-2F83-2D1B56385A19}"/>
          </ac:graphicFrameMkLst>
        </pc:graphicFrameChg>
        <pc:picChg chg="add mod">
          <ac:chgData name="BELLEMIN SANDRA" userId="5fe4e071-d3f4-40df-970f-ee8fcf898346" providerId="ADAL" clId="{ABE3D6A4-C726-4F55-8588-CBB335FA5FAA}" dt="2023-09-27T14:50:09.697" v="60"/>
          <ac:picMkLst>
            <pc:docMk/>
            <pc:sldMk cId="892317168" sldId="303"/>
            <ac:picMk id="4" creationId="{CD1738D6-5DC2-1C80-C444-CC9812F7DA5E}"/>
          </ac:picMkLst>
        </pc:picChg>
      </pc:sldChg>
      <pc:sldChg chg="addSp delSp modSp mod modClrScheme chgLayout">
        <pc:chgData name="BELLEMIN SANDRA" userId="5fe4e071-d3f4-40df-970f-ee8fcf898346" providerId="ADAL" clId="{ABE3D6A4-C726-4F55-8588-CBB335FA5FAA}" dt="2023-09-27T14:50:15.469" v="62"/>
        <pc:sldMkLst>
          <pc:docMk/>
          <pc:sldMk cId="3819687216" sldId="304"/>
        </pc:sldMkLst>
        <pc:graphicFrameChg chg="del">
          <ac:chgData name="BELLEMIN SANDRA" userId="5fe4e071-d3f4-40df-970f-ee8fcf898346" providerId="ADAL" clId="{ABE3D6A4-C726-4F55-8588-CBB335FA5FAA}" dt="2023-09-27T14:50:13.489" v="61" actId="478"/>
          <ac:graphicFrameMkLst>
            <pc:docMk/>
            <pc:sldMk cId="3819687216" sldId="304"/>
            <ac:graphicFrameMk id="3" creationId="{040A6C73-273B-C0CF-2F83-2D1B56385A19}"/>
          </ac:graphicFrameMkLst>
        </pc:graphicFrameChg>
        <pc:picChg chg="add mod">
          <ac:chgData name="BELLEMIN SANDRA" userId="5fe4e071-d3f4-40df-970f-ee8fcf898346" providerId="ADAL" clId="{ABE3D6A4-C726-4F55-8588-CBB335FA5FAA}" dt="2023-09-27T14:50:15.469" v="62"/>
          <ac:picMkLst>
            <pc:docMk/>
            <pc:sldMk cId="3819687216" sldId="304"/>
            <ac:picMk id="4" creationId="{43BA9F17-9642-55D0-0CB8-CA48E754F54C}"/>
          </ac:picMkLst>
        </pc:picChg>
      </pc:sldChg>
      <pc:sldChg chg="addSp delSp modSp mod modClrScheme chgLayout">
        <pc:chgData name="BELLEMIN SANDRA" userId="5fe4e071-d3f4-40df-970f-ee8fcf898346" providerId="ADAL" clId="{ABE3D6A4-C726-4F55-8588-CBB335FA5FAA}" dt="2023-09-27T14:46:59.284" v="13"/>
        <pc:sldMkLst>
          <pc:docMk/>
          <pc:sldMk cId="1111899095" sldId="305"/>
        </pc:sldMkLst>
        <pc:picChg chg="del">
          <ac:chgData name="BELLEMIN SANDRA" userId="5fe4e071-d3f4-40df-970f-ee8fcf898346" providerId="ADAL" clId="{ABE3D6A4-C726-4F55-8588-CBB335FA5FAA}" dt="2023-09-27T14:46:57.304" v="12" actId="478"/>
          <ac:picMkLst>
            <pc:docMk/>
            <pc:sldMk cId="1111899095" sldId="305"/>
            <ac:picMk id="3" creationId="{BA240F1A-6FE5-3316-3375-4254BC319C3B}"/>
          </ac:picMkLst>
        </pc:picChg>
        <pc:picChg chg="add mod">
          <ac:chgData name="BELLEMIN SANDRA" userId="5fe4e071-d3f4-40df-970f-ee8fcf898346" providerId="ADAL" clId="{ABE3D6A4-C726-4F55-8588-CBB335FA5FAA}" dt="2023-09-27T14:46:59.284" v="13"/>
          <ac:picMkLst>
            <pc:docMk/>
            <pc:sldMk cId="1111899095" sldId="305"/>
            <ac:picMk id="4" creationId="{D5034176-EC84-A99C-7BD0-5269CF6A23BB}"/>
          </ac:picMkLst>
        </pc:picChg>
      </pc:sldChg>
    </pc:docChg>
  </pc:docChgLst>
  <pc:docChgLst>
    <pc:chgData name="CORNUBERT CLAIRE" userId="463e7911-c62c-4422-9308-3a4a3529b03e" providerId="ADAL" clId="{EAE1FE81-8698-4D4C-9F76-F8110AC899B3}"/>
    <pc:docChg chg="modSld">
      <pc:chgData name="CORNUBERT CLAIRE" userId="463e7911-c62c-4422-9308-3a4a3529b03e" providerId="ADAL" clId="{EAE1FE81-8698-4D4C-9F76-F8110AC899B3}" dt="2023-09-28T10:42:28.688" v="8" actId="6549"/>
      <pc:docMkLst>
        <pc:docMk/>
      </pc:docMkLst>
      <pc:sldChg chg="modNotesTx">
        <pc:chgData name="CORNUBERT CLAIRE" userId="463e7911-c62c-4422-9308-3a4a3529b03e" providerId="ADAL" clId="{EAE1FE81-8698-4D4C-9F76-F8110AC899B3}" dt="2023-09-28T10:41:28.459" v="0" actId="6549"/>
        <pc:sldMkLst>
          <pc:docMk/>
          <pc:sldMk cId="2405741645" sldId="268"/>
        </pc:sldMkLst>
      </pc:sldChg>
      <pc:sldChg chg="modNotesTx">
        <pc:chgData name="CORNUBERT CLAIRE" userId="463e7911-c62c-4422-9308-3a4a3529b03e" providerId="ADAL" clId="{EAE1FE81-8698-4D4C-9F76-F8110AC899B3}" dt="2023-09-28T10:41:34.826" v="2" actId="6549"/>
        <pc:sldMkLst>
          <pc:docMk/>
          <pc:sldMk cId="1736368786" sldId="269"/>
        </pc:sldMkLst>
      </pc:sldChg>
      <pc:sldChg chg="modNotesTx">
        <pc:chgData name="CORNUBERT CLAIRE" userId="463e7911-c62c-4422-9308-3a4a3529b03e" providerId="ADAL" clId="{EAE1FE81-8698-4D4C-9F76-F8110AC899B3}" dt="2023-09-28T10:41:46.177" v="4" actId="20577"/>
        <pc:sldMkLst>
          <pc:docMk/>
          <pc:sldMk cId="2700126235" sldId="270"/>
        </pc:sldMkLst>
      </pc:sldChg>
      <pc:sldChg chg="modNotesTx">
        <pc:chgData name="CORNUBERT CLAIRE" userId="463e7911-c62c-4422-9308-3a4a3529b03e" providerId="ADAL" clId="{EAE1FE81-8698-4D4C-9F76-F8110AC899B3}" dt="2023-09-28T10:41:58.927" v="5" actId="6549"/>
        <pc:sldMkLst>
          <pc:docMk/>
          <pc:sldMk cId="3956848983" sldId="272"/>
        </pc:sldMkLst>
      </pc:sldChg>
      <pc:sldChg chg="modNotesTx">
        <pc:chgData name="CORNUBERT CLAIRE" userId="463e7911-c62c-4422-9308-3a4a3529b03e" providerId="ADAL" clId="{EAE1FE81-8698-4D4C-9F76-F8110AC899B3}" dt="2023-09-28T10:42:06.415" v="6" actId="6549"/>
        <pc:sldMkLst>
          <pc:docMk/>
          <pc:sldMk cId="221334511" sldId="273"/>
        </pc:sldMkLst>
      </pc:sldChg>
      <pc:sldChg chg="modNotesTx">
        <pc:chgData name="CORNUBERT CLAIRE" userId="463e7911-c62c-4422-9308-3a4a3529b03e" providerId="ADAL" clId="{EAE1FE81-8698-4D4C-9F76-F8110AC899B3}" dt="2023-09-28T10:42:10.910" v="7" actId="6549"/>
        <pc:sldMkLst>
          <pc:docMk/>
          <pc:sldMk cId="2062886464" sldId="274"/>
        </pc:sldMkLst>
      </pc:sldChg>
      <pc:sldChg chg="modNotesTx">
        <pc:chgData name="CORNUBERT CLAIRE" userId="463e7911-c62c-4422-9308-3a4a3529b03e" providerId="ADAL" clId="{EAE1FE81-8698-4D4C-9F76-F8110AC899B3}" dt="2023-09-28T10:42:28.688" v="8" actId="6549"/>
        <pc:sldMkLst>
          <pc:docMk/>
          <pc:sldMk cId="3366785957"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83C3F-F622-4766-B762-7413E3551D73}" type="datetimeFigureOut">
              <a:rPr lang="fr-FR" smtClean="0"/>
              <a:t>28/09/2023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0C89A-BD9F-4CC8-AD17-0F9939212D65}" type="slidenum">
              <a:rPr lang="fr-FR" smtClean="0"/>
              <a:t>‹N°›</a:t>
            </a:fld>
            <a:endParaRPr lang="fr-FR"/>
          </a:p>
        </p:txBody>
      </p:sp>
    </p:spTree>
    <p:extLst>
      <p:ext uri="{BB962C8B-B14F-4D97-AF65-F5344CB8AC3E}">
        <p14:creationId xmlns:p14="http://schemas.microsoft.com/office/powerpoint/2010/main" val="33633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latin typeface="+mn-lt"/>
              </a:rPr>
              <a:t>CONJUGUER </a:t>
            </a:r>
            <a:r>
              <a:rPr lang="fr-FR" sz="1200" b="0" i="0" dirty="0">
                <a:latin typeface="+mn-lt"/>
              </a:rPr>
              <a:t>– </a:t>
            </a:r>
            <a:r>
              <a:rPr lang="fr-FR" sz="1200" b="0" i="1" dirty="0">
                <a:latin typeface="+mn-lt"/>
              </a:rPr>
              <a:t>Les marques de l’imparfait</a:t>
            </a:r>
          </a:p>
          <a:p>
            <a:endParaRPr lang="fr-FR" sz="1200" b="1" dirty="0">
              <a:latin typeface="+mn-lt"/>
            </a:endParaRPr>
          </a:p>
          <a:p>
            <a:r>
              <a:rPr lang="fr-FR" sz="1200" b="1" dirty="0">
                <a:latin typeface="+mn-lt"/>
              </a:rPr>
              <a:t>Leçon 55 : Les deux pouvoirs de la fin des verbes</a:t>
            </a:r>
          </a:p>
          <a:p>
            <a:endParaRPr lang="fr-FR"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NB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200" b="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Les </a:t>
            </a: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images</a:t>
            </a:r>
            <a:r>
              <a:rPr lang="fr-FR" sz="1200" b="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utilisées dans cette leçon sont celles de l’album étudié dans les leçons 45 et 46 </a:t>
            </a:r>
            <a:r>
              <a:rPr lang="fr-FR" b="0" i="1" dirty="0"/>
              <a:t>(images de Burt, et du nuage qui raconte), à imprimer : </a:t>
            </a:r>
            <a:r>
              <a:rPr lang="fr-FR" sz="1800" b="0" i="1" u="none" strike="noStrike" baseline="0" dirty="0">
                <a:solidFill>
                  <a:srgbClr val="211D1E"/>
                </a:solidFill>
                <a:latin typeface="FSAlbert"/>
              </a:rPr>
              <a:t>hatier-clic.fr/23lpfdgce1_affichage045 .</a:t>
            </a:r>
            <a:br>
              <a:rPr lang="fr-FR" sz="1800" b="0" i="1" u="none" strike="noStrike" baseline="0" dirty="0">
                <a:solidFill>
                  <a:srgbClr val="211D1E"/>
                </a:solidFill>
                <a:latin typeface="FSAlbert"/>
              </a:rPr>
            </a:br>
            <a:r>
              <a:rPr lang="fr-FR" sz="1800" b="0" i="1" u="none" strike="noStrike" baseline="0" dirty="0">
                <a:solidFill>
                  <a:srgbClr val="211D1E"/>
                </a:solidFill>
                <a:latin typeface="FSAlbert"/>
              </a:rPr>
              <a:t>- À partir de la phase 3, il est préférable de manipuler </a:t>
            </a:r>
            <a:r>
              <a:rPr lang="fr-FR" sz="1800" b="1" i="1" u="none" strike="noStrike" baseline="0" dirty="0">
                <a:solidFill>
                  <a:srgbClr val="211D1E"/>
                </a:solidFill>
                <a:latin typeface="FSAlbert"/>
              </a:rPr>
              <a:t>de vraies étiquettes-mots </a:t>
            </a:r>
            <a:r>
              <a:rPr lang="fr-FR" sz="1800" b="0" i="1" u="none" strike="noStrike" baseline="0" dirty="0">
                <a:solidFill>
                  <a:srgbClr val="211D1E"/>
                </a:solidFill>
                <a:latin typeface="FSAlbert"/>
              </a:rPr>
              <a:t>face aux élèves : vous pouvez les écrire en grand sur des affichettes ou les télécharger sur : hatier-clic.fr/23lpfdgce1_affichage055 ).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1" u="none" strike="noStrike" baseline="0" dirty="0">
              <a:solidFill>
                <a:srgbClr val="211D1E"/>
              </a:solidFill>
              <a:latin typeface="FSAlbert"/>
            </a:endParaRPr>
          </a:p>
          <a:p>
            <a:endParaRPr lang="fr-FR" sz="1200" b="1" dirty="0">
              <a:latin typeface="+mn-lt"/>
            </a:endParaRPr>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1</a:t>
            </a:fld>
            <a:endParaRPr lang="fr-FR"/>
          </a:p>
        </p:txBody>
      </p:sp>
    </p:spTree>
    <p:extLst>
      <p:ext uri="{BB962C8B-B14F-4D97-AF65-F5344CB8AC3E}">
        <p14:creationId xmlns:p14="http://schemas.microsoft.com/office/powerpoint/2010/main" val="92221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Les lettres </a:t>
            </a:r>
            <a:r>
              <a:rPr lang="fr-FR" sz="1800" b="1" i="0" u="none" strike="noStrike" baseline="0" dirty="0">
                <a:solidFill>
                  <a:srgbClr val="00AEEF"/>
                </a:solidFill>
                <a:latin typeface="FSAlbert"/>
              </a:rPr>
              <a:t>-ai- </a:t>
            </a:r>
            <a:r>
              <a:rPr lang="fr-FR" sz="1800" b="0" i="0" u="none" strike="noStrike" baseline="0" dirty="0">
                <a:solidFill>
                  <a:srgbClr val="00AEEF"/>
                </a:solidFill>
                <a:latin typeface="FSAlbert"/>
              </a:rPr>
              <a:t>se prononcent [e] </a:t>
            </a:r>
            <a:r>
              <a:rPr lang="fr-FR" sz="1800" b="0" i="0" u="none" strike="noStrike" baseline="0" dirty="0">
                <a:solidFill>
                  <a:srgbClr val="211D1E"/>
                </a:solidFill>
                <a:latin typeface="FSAlbert"/>
              </a:rPr>
              <a:t>(ou [</a:t>
            </a:r>
            <a:r>
              <a:rPr lang="fr-FR" sz="1800" b="0" i="0" u="none" strike="noStrike" baseline="0" dirty="0">
                <a:solidFill>
                  <a:srgbClr val="211D1E"/>
                </a:solidFill>
                <a:latin typeface="Times New Roman" panose="02020603050405020304" pitchFamily="18" charset="0"/>
              </a:rPr>
              <a:t>ɛ</a:t>
            </a:r>
            <a:r>
              <a:rPr lang="fr-FR" sz="1800" b="0" i="0" u="none" strike="noStrike" baseline="0" dirty="0">
                <a:solidFill>
                  <a:srgbClr val="211D1E"/>
                </a:solidFill>
                <a:latin typeface="FSAlbert"/>
              </a:rPr>
              <a:t>] selon la prononciation locale) </a:t>
            </a:r>
            <a:r>
              <a:rPr lang="fr-FR" sz="1800" b="0" i="0" u="none" strike="noStrike" baseline="0" dirty="0">
                <a:solidFill>
                  <a:srgbClr val="00AEEF"/>
                </a:solidFill>
                <a:latin typeface="FSAlbert"/>
              </a:rPr>
              <a:t>et elles indiquent le passé. Dans ces formes de verbes, il y a donc deux marques : une marque pour dire que c’est dans le passé – la </a:t>
            </a:r>
            <a:r>
              <a:rPr lang="fr-FR" sz="1800" b="1" i="0" u="none" strike="noStrike" baseline="0" dirty="0">
                <a:solidFill>
                  <a:srgbClr val="00AEEF"/>
                </a:solidFill>
                <a:latin typeface="FSAlbert"/>
              </a:rPr>
              <a:t>marque du temps </a:t>
            </a:r>
            <a:r>
              <a:rPr lang="fr-FR" sz="1800" b="0" i="0" u="none" strike="noStrike" baseline="0" dirty="0">
                <a:solidFill>
                  <a:srgbClr val="00AEEF"/>
                </a:solidFill>
                <a:latin typeface="FSAlbert"/>
              </a:rPr>
              <a:t>– puis, après, la </a:t>
            </a:r>
            <a:r>
              <a:rPr lang="fr-FR" sz="1800" b="1" i="0" u="none" strike="noStrike" baseline="0" dirty="0">
                <a:solidFill>
                  <a:srgbClr val="00AEEF"/>
                </a:solidFill>
                <a:latin typeface="FSAlbert"/>
              </a:rPr>
              <a:t>marque de la personne </a:t>
            </a:r>
            <a:r>
              <a:rPr lang="fr-FR" sz="1800" b="0" i="0" u="none" strike="noStrike" baseline="0" dirty="0">
                <a:solidFill>
                  <a:srgbClr val="00AEEF"/>
                </a:solidFill>
                <a:latin typeface="FSAlbert"/>
              </a:rPr>
              <a:t>pour dire le lien avec la brique-sujet. » </a:t>
            </a:r>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10</a:t>
            </a:fld>
            <a:endParaRPr lang="fr-FR"/>
          </a:p>
        </p:txBody>
      </p:sp>
    </p:spTree>
    <p:extLst>
      <p:ext uri="{BB962C8B-B14F-4D97-AF65-F5344CB8AC3E}">
        <p14:creationId xmlns:p14="http://schemas.microsoft.com/office/powerpoint/2010/main" val="421662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sym typeface="Wingdings 3" panose="05040102010807070707" pitchFamily="18" charset="2"/>
              </a:rPr>
              <a:t></a:t>
            </a:r>
            <a:r>
              <a:rPr lang="fr-FR" sz="1800" b="0" i="0" u="none" strike="noStrike" baseline="0" dirty="0">
                <a:solidFill>
                  <a:schemeClr val="tx1"/>
                </a:solidFill>
                <a:effectLst/>
                <a:latin typeface="Times New Roman" panose="02020603050405020304" pitchFamily="18" charset="0"/>
                <a:ea typeface="Calibri" panose="020F0502020204030204" pitchFamily="34" charset="0"/>
                <a:sym typeface="Wingdings 3" panose="05040102010807070707" pitchFamily="18" charset="2"/>
              </a:rPr>
              <a:t> </a:t>
            </a: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ensuite les étiquettes portant ces formes.</a:t>
            </a:r>
          </a:p>
          <a:p>
            <a:r>
              <a:rPr lang="fr-FR" sz="1800" b="0" i="0" u="none" strike="noStrike" baseline="0" dirty="0">
                <a:solidFill>
                  <a:srgbClr val="00AEEF"/>
                </a:solidFill>
                <a:latin typeface="FSAlbert"/>
              </a:rPr>
              <a:t>« Et là, est-ce que vous reconnaissez quelque chose ? »</a:t>
            </a:r>
          </a:p>
          <a:p>
            <a:pPr algn="l"/>
            <a:endParaRPr lang="fr-FR" sz="1800" b="0" i="0" u="none" strike="noStrike" baseline="0" dirty="0">
              <a:solidFill>
                <a:srgbClr val="000000"/>
              </a:solidFill>
              <a:latin typeface="FSAlbert"/>
            </a:endParaRP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On voit la marque du temps </a:t>
            </a:r>
            <a:r>
              <a:rPr lang="fr-FR" sz="1800" b="1" i="0" u="none" strike="noStrike" baseline="0" dirty="0">
                <a:solidFill>
                  <a:srgbClr val="211D1E"/>
                </a:solidFill>
                <a:latin typeface="FSAlbert"/>
              </a:rPr>
              <a:t>-ai- </a:t>
            </a:r>
            <a:r>
              <a:rPr lang="fr-FR" sz="1800" b="0" i="0" u="none" strike="noStrike" baseline="0" dirty="0">
                <a:solidFill>
                  <a:srgbClr val="211D1E"/>
                </a:solidFill>
                <a:latin typeface="FSAlbert"/>
              </a:rPr>
              <a:t>et les marques de la personne 3 :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et </a:t>
            </a:r>
            <a:r>
              <a:rPr lang="fr-FR" sz="1800" b="1" i="0" u="none" strike="noStrike" baseline="0" dirty="0">
                <a:solidFill>
                  <a:srgbClr val="211D1E"/>
                </a:solidFill>
                <a:latin typeface="FSAlbert"/>
              </a:rPr>
              <a:t>-t</a:t>
            </a:r>
            <a:r>
              <a:rPr lang="fr-FR" sz="1800" b="0" i="0" u="none" strike="noStrike" baseline="0" dirty="0">
                <a:solidFill>
                  <a:srgbClr val="211D1E"/>
                </a:solidFill>
                <a:latin typeface="FSAlbert"/>
              </a:rPr>
              <a:t>.</a:t>
            </a:r>
            <a:endParaRPr lang="fr-FR" sz="1800" b="0" i="0" u="none" strike="noStrike" baseline="0" dirty="0">
              <a:solidFill>
                <a:srgbClr val="00AEEF"/>
              </a:solidFill>
              <a:latin typeface="FSAlbert"/>
            </a:endParaRPr>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11</a:t>
            </a:fld>
            <a:endParaRPr lang="fr-FR"/>
          </a:p>
        </p:txBody>
      </p:sp>
    </p:spTree>
    <p:extLst>
      <p:ext uri="{BB962C8B-B14F-4D97-AF65-F5344CB8AC3E}">
        <p14:creationId xmlns:p14="http://schemas.microsoft.com/office/powerpoint/2010/main" val="3114776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la personne 3, à ce temps du passé, la marque de la personne est toujours </a:t>
            </a:r>
            <a:r>
              <a:rPr lang="fr-FR" sz="1800" b="1" i="0" u="none" strike="noStrike" baseline="0" dirty="0">
                <a:solidFill>
                  <a:srgbClr val="00AEEF"/>
                </a:solidFill>
                <a:latin typeface="FSAlbert"/>
              </a:rPr>
              <a:t>-t</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pour tous les verbes. Il n’y a pas d’hésitation comme pour le présent. »</a:t>
            </a:r>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12</a:t>
            </a:fld>
            <a:endParaRPr lang="fr-FR"/>
          </a:p>
        </p:txBody>
      </p:sp>
    </p:spTree>
    <p:extLst>
      <p:ext uri="{BB962C8B-B14F-4D97-AF65-F5344CB8AC3E}">
        <p14:creationId xmlns:p14="http://schemas.microsoft.com/office/powerpoint/2010/main" val="3424931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1" dirty="0"/>
              <a:t>Temps de synthèse</a:t>
            </a:r>
            <a:endParaRPr lang="fr-FR" b="0" i="0" dirty="0"/>
          </a:p>
          <a:p>
            <a:r>
              <a:rPr lang="fr-FR" sz="1800" b="0" i="0" u="none" strike="noStrike" baseline="0" dirty="0">
                <a:solidFill>
                  <a:srgbClr val="00AEEF"/>
                </a:solidFill>
                <a:latin typeface="FSAlbert"/>
              </a:rPr>
              <a:t>« Voilà les trois temps qu’on connait : le présent, le passé composé et celui qu’on a découvert aujourd’hui, </a:t>
            </a:r>
            <a:r>
              <a:rPr lang="fr-FR" sz="1800" b="1" i="0" u="none" strike="noStrike" baseline="0" dirty="0">
                <a:solidFill>
                  <a:srgbClr val="00AEEF"/>
                </a:solidFill>
                <a:latin typeface="FSAlbert"/>
              </a:rPr>
              <a:t>l’imparfait</a:t>
            </a:r>
            <a:r>
              <a:rPr lang="fr-FR" sz="1800" b="0" i="0" u="none" strike="noStrike" baseline="0" dirty="0">
                <a:solidFill>
                  <a:srgbClr val="00AEEF"/>
                </a:solidFill>
                <a:latin typeface="FSAlbert"/>
              </a:rPr>
              <a:t>. Ce nom peut étonner car il n’y a pas de rapport avec l’idée d’être parfait ni de perfectionner quelque chose. Plus tard vous comprendrez pourquoi on l’appelle comme ça.</a:t>
            </a:r>
          </a:p>
          <a:p>
            <a:r>
              <a:rPr lang="fr-FR" sz="1800" b="0" i="0" u="none" strike="noStrike" baseline="0" dirty="0">
                <a:solidFill>
                  <a:srgbClr val="00AEEF"/>
                </a:solidFill>
                <a:latin typeface="FSAlbert"/>
              </a:rPr>
              <a:t>Le </a:t>
            </a:r>
            <a:r>
              <a:rPr lang="fr-FR" sz="1800" b="1" i="0" u="none" strike="noStrike" baseline="0" dirty="0">
                <a:solidFill>
                  <a:srgbClr val="00AEEF"/>
                </a:solidFill>
                <a:latin typeface="FSAlbert"/>
              </a:rPr>
              <a:t>passé composé</a:t>
            </a:r>
            <a:r>
              <a:rPr lang="fr-FR" sz="1800" b="0" i="0" u="none" strike="noStrike" baseline="0" dirty="0">
                <a:solidFill>
                  <a:srgbClr val="00AEEF"/>
                </a:solidFill>
                <a:latin typeface="FSAlbert"/>
              </a:rPr>
              <a:t>, on le reconnait parce qu’il est fabriqué avec l’auxiliaire.</a:t>
            </a:r>
          </a:p>
          <a:p>
            <a:r>
              <a:rPr lang="fr-FR" sz="1800" b="0" i="0" u="none" strike="noStrike" baseline="0" dirty="0">
                <a:solidFill>
                  <a:srgbClr val="00AEEF"/>
                </a:solidFill>
                <a:latin typeface="FSAlbert"/>
              </a:rPr>
              <a:t>L’</a:t>
            </a:r>
            <a:r>
              <a:rPr lang="fr-FR" sz="1800" b="1" i="0" u="none" strike="noStrike" baseline="0" dirty="0">
                <a:solidFill>
                  <a:srgbClr val="00AEEF"/>
                </a:solidFill>
                <a:latin typeface="FSAlbert"/>
              </a:rPr>
              <a:t>imparfait</a:t>
            </a:r>
            <a:r>
              <a:rPr lang="fr-FR" sz="1800" b="0" i="0" u="none" strike="noStrike" baseline="0" dirty="0">
                <a:solidFill>
                  <a:srgbClr val="00AEEF"/>
                </a:solidFill>
                <a:latin typeface="FSAlbert"/>
              </a:rPr>
              <a:t>, on le reconnait parce qu’il y a la marque du temps </a:t>
            </a:r>
            <a:r>
              <a:rPr lang="fr-FR" sz="1800" b="1" i="0" u="none" strike="noStrike" baseline="0" dirty="0">
                <a:solidFill>
                  <a:srgbClr val="00AEEF"/>
                </a:solidFill>
                <a:latin typeface="FSAlbert"/>
              </a:rPr>
              <a:t>-ai- </a:t>
            </a:r>
            <a:r>
              <a:rPr lang="fr-FR" sz="1800" b="0" i="0" u="none" strike="noStrike" baseline="0" dirty="0">
                <a:solidFill>
                  <a:srgbClr val="00AEEF"/>
                </a:solidFill>
                <a:latin typeface="FSAlbert"/>
              </a:rPr>
              <a:t>entre le radical et la marque de la personne – aux personnes 3 et 6 car on n’a pas encore vu toutes les personnes.</a:t>
            </a:r>
          </a:p>
          <a:p>
            <a:r>
              <a:rPr lang="fr-FR" sz="1800" b="0" i="0" u="none" strike="noStrike" baseline="0" dirty="0">
                <a:solidFill>
                  <a:srgbClr val="00AEEF"/>
                </a:solidFill>
                <a:latin typeface="FSAlbert"/>
              </a:rPr>
              <a:t>Le </a:t>
            </a:r>
            <a:r>
              <a:rPr lang="fr-FR" sz="1800" b="1" i="0" u="none" strike="noStrike" baseline="0" dirty="0">
                <a:solidFill>
                  <a:srgbClr val="00AEEF"/>
                </a:solidFill>
                <a:latin typeface="FSAlbert"/>
              </a:rPr>
              <a:t>présent</a:t>
            </a:r>
            <a:r>
              <a:rPr lang="fr-FR" sz="1800" b="0" i="0" u="none" strike="noStrike" baseline="0" dirty="0">
                <a:solidFill>
                  <a:srgbClr val="00AEEF"/>
                </a:solidFill>
                <a:latin typeface="FSAlbert"/>
              </a:rPr>
              <a:t>, on le reconnait parce que la marque de la personne est directement sur le radical : il n’y a pas de marque du temps. »</a:t>
            </a:r>
            <a:endParaRPr lang="fr-FR" b="0" i="0"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13</a:t>
            </a:fld>
            <a:endParaRPr lang="fr-FR"/>
          </a:p>
        </p:txBody>
      </p:sp>
    </p:spTree>
    <p:extLst>
      <p:ext uri="{BB962C8B-B14F-4D97-AF65-F5344CB8AC3E}">
        <p14:creationId xmlns:p14="http://schemas.microsoft.com/office/powerpoint/2010/main" val="2041627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4 : </a:t>
            </a:r>
            <a:r>
              <a:rPr lang="fr-FR" b="1" i="1" dirty="0"/>
              <a:t>Variation.</a:t>
            </a:r>
            <a:r>
              <a:rPr lang="fr-FR" b="1" i="0" dirty="0"/>
              <a:t> Observer les formes de l’imparfait aux autres personnes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Nous allons maintenant regarder comment est fabriqué l’imparfait aux autres personnes »</a:t>
            </a:r>
            <a:r>
              <a:rPr lang="fr-FR" sz="1800" b="0" i="0" u="none" strike="noStrike" baseline="0" dirty="0">
                <a:solidFill>
                  <a:srgbClr val="211D1E"/>
                </a:solidFill>
                <a:latin typeface="FSAlbert"/>
              </a:rPr>
              <a:t>.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Demander</a:t>
            </a:r>
            <a:r>
              <a:rPr lang="fr-FR" sz="1800" b="0" i="0" u="none" strike="noStrike" baseline="0" dirty="0">
                <a:solidFill>
                  <a:srgbClr val="211D1E"/>
                </a:solidFill>
                <a:latin typeface="FSAlbert"/>
              </a:rPr>
              <a:t>, en remplissant les cases au fur et à mesure des réponses des élèves : </a:t>
            </a:r>
          </a:p>
          <a:p>
            <a:r>
              <a:rPr lang="fr-FR" sz="1800" b="0" i="0" u="none" strike="noStrike" baseline="0" dirty="0">
                <a:solidFill>
                  <a:srgbClr val="00AEEF"/>
                </a:solidFill>
                <a:latin typeface="FSAlbert"/>
              </a:rPr>
              <a:t>« Comment dirait-on si ce n’était pas une voiture qui passait sur la route, mais si c’était toi </a:t>
            </a:r>
            <a:r>
              <a:rPr lang="fr-FR" sz="1800" b="0" i="0" u="none" strike="noStrike" baseline="0" dirty="0">
                <a:solidFill>
                  <a:srgbClr val="211D1E"/>
                </a:solidFill>
                <a:latin typeface="FSAlbert"/>
              </a:rPr>
              <a:t>[montrer un élève] </a:t>
            </a:r>
            <a:r>
              <a:rPr lang="fr-FR" sz="1800" b="0" i="0" u="none" strike="noStrike" baseline="0" dirty="0">
                <a:solidFill>
                  <a:srgbClr val="00AEEF"/>
                </a:solidFill>
                <a:latin typeface="FSAlbert"/>
              </a:rPr>
              <a:t>? On dirait : </a:t>
            </a:r>
            <a:r>
              <a:rPr lang="fr-FR" sz="1800" b="0" i="1" u="none" strike="noStrike" baseline="0" dirty="0">
                <a:solidFill>
                  <a:srgbClr val="00AEEF"/>
                </a:solidFill>
                <a:latin typeface="FSAlbert"/>
              </a:rPr>
              <a:t>Tu </a:t>
            </a:r>
            <a:r>
              <a:rPr lang="fr-FR" sz="1800" b="0" i="1" u="none" strike="noStrike" baseline="0" dirty="0" err="1">
                <a:solidFill>
                  <a:srgbClr val="00AEEF"/>
                </a:solidFill>
                <a:latin typeface="FSAlbert"/>
              </a:rPr>
              <a:t>pass</a:t>
            </a:r>
            <a:r>
              <a:rPr lang="fr-FR" sz="1800" b="0" i="0" u="none" strike="noStrike" baseline="0" dirty="0">
                <a:solidFill>
                  <a:srgbClr val="00AEEF"/>
                </a:solidFill>
                <a:latin typeface="FSAlbert"/>
              </a:rPr>
              <a:t>… À la personne 1, pour </a:t>
            </a:r>
            <a:r>
              <a:rPr lang="fr-FR" sz="1800" b="0" i="1" u="none" strike="noStrike" baseline="0" dirty="0">
                <a:solidFill>
                  <a:srgbClr val="00AEEF"/>
                </a:solidFill>
                <a:latin typeface="FSAlbert"/>
              </a:rPr>
              <a:t>je</a:t>
            </a:r>
            <a:r>
              <a:rPr lang="fr-FR" sz="1800" b="0" i="0" u="none" strike="noStrike" baseline="0" dirty="0">
                <a:solidFill>
                  <a:srgbClr val="00AEEF"/>
                </a:solidFill>
                <a:latin typeface="FSAlbert"/>
              </a:rPr>
              <a:t>, on dirait : </a:t>
            </a:r>
            <a:r>
              <a:rPr lang="fr-FR" sz="1800" b="0" i="1" u="none" strike="noStrike" baseline="0" dirty="0">
                <a:solidFill>
                  <a:srgbClr val="00AEEF"/>
                </a:solidFill>
                <a:latin typeface="FSAlbert"/>
              </a:rPr>
              <a:t>je </a:t>
            </a:r>
            <a:r>
              <a:rPr lang="fr-FR" sz="1800" b="0" i="1" u="none" strike="noStrike" baseline="0" dirty="0" err="1">
                <a:solidFill>
                  <a:srgbClr val="00AEEF"/>
                </a:solidFill>
                <a:latin typeface="FSAlbert"/>
              </a:rPr>
              <a:t>pass</a:t>
            </a:r>
            <a:r>
              <a:rPr lang="fr-FR" sz="1800" b="0" i="0" u="none" strike="noStrike" baseline="0" dirty="0">
                <a:solidFill>
                  <a:srgbClr val="00AEEF"/>
                </a:solidFill>
                <a:latin typeface="FSAlbert"/>
              </a:rPr>
              <a:t>… » </a:t>
            </a:r>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14</a:t>
            </a:fld>
            <a:endParaRPr lang="fr-FR"/>
          </a:p>
        </p:txBody>
      </p:sp>
    </p:spTree>
    <p:extLst>
      <p:ext uri="{BB962C8B-B14F-4D97-AF65-F5344CB8AC3E}">
        <p14:creationId xmlns:p14="http://schemas.microsoft.com/office/powerpoint/2010/main" val="4119217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Arrêter </a:t>
            </a:r>
            <a:r>
              <a:rPr lang="fr-FR" sz="1800" b="0" i="0" u="none" strike="noStrike" baseline="0" dirty="0">
                <a:solidFill>
                  <a:srgbClr val="211D1E"/>
                </a:solidFill>
                <a:latin typeface="FSAlbert"/>
              </a:rPr>
              <a:t>la variation à ce moment.</a:t>
            </a:r>
          </a:p>
          <a:p>
            <a:pPr algn="l"/>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000000"/>
                </a:solidFill>
                <a:latin typeface="FSAlbert"/>
              </a:rPr>
              <a:t>Reprendre</a:t>
            </a:r>
            <a:r>
              <a:rPr lang="fr-FR" sz="1800" b="0" i="0" u="none" strike="noStrike" baseline="0" dirty="0">
                <a:solidFill>
                  <a:srgbClr val="000000"/>
                </a:solidFill>
                <a:latin typeface="FSAlbert"/>
              </a:rPr>
              <a:t> en guidant :</a:t>
            </a:r>
          </a:p>
          <a:p>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Je passais, tu passais, il passait, nous </a:t>
            </a:r>
            <a:r>
              <a:rPr lang="fr-FR" sz="1800" b="0" i="1" u="none" strike="noStrike" baseline="0" dirty="0" err="1">
                <a:solidFill>
                  <a:srgbClr val="00AEEF"/>
                </a:solidFill>
                <a:latin typeface="FSAlbert"/>
              </a:rPr>
              <a:t>pass</a:t>
            </a:r>
            <a:r>
              <a:rPr lang="fr-FR" sz="1800" b="0" i="1" u="none" strike="noStrike" baseline="0" dirty="0">
                <a:solidFill>
                  <a:srgbClr val="00AEEF"/>
                </a:solidFill>
                <a:latin typeface="FSAlbert"/>
              </a:rPr>
              <a:t>… ? vous </a:t>
            </a:r>
            <a:r>
              <a:rPr lang="fr-FR" sz="1800" b="0" i="1" u="none" strike="noStrike" baseline="0" dirty="0" err="1">
                <a:solidFill>
                  <a:srgbClr val="00AEEF"/>
                </a:solidFill>
                <a:latin typeface="FSAlbert"/>
              </a:rPr>
              <a:t>pass</a:t>
            </a:r>
            <a:r>
              <a:rPr lang="fr-FR" sz="1800" b="0" i="1" u="none" strike="noStrike" baseline="0" dirty="0">
                <a:solidFill>
                  <a:srgbClr val="00AEEF"/>
                </a:solidFill>
                <a:latin typeface="FSAlbert"/>
              </a:rPr>
              <a:t>… ? </a:t>
            </a:r>
            <a:r>
              <a:rPr lang="fr-FR" sz="1800" b="0" i="0" u="none" strike="noStrike" baseline="0" dirty="0">
                <a:solidFill>
                  <a:srgbClr val="00AEEF"/>
                </a:solidFill>
                <a:latin typeface="FSAlbert"/>
              </a:rPr>
              <a:t>»</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Gérer </a:t>
            </a:r>
            <a:r>
              <a:rPr lang="fr-FR" sz="1800" b="0" i="0" u="none" strike="noStrike" baseline="0" dirty="0">
                <a:solidFill>
                  <a:srgbClr val="211D1E"/>
                </a:solidFill>
                <a:latin typeface="FSAlbert"/>
              </a:rPr>
              <a:t>les éventuelles erreurs en demandant : </a:t>
            </a:r>
          </a:p>
          <a:p>
            <a:r>
              <a:rPr lang="fr-FR" sz="1800" b="0" i="0" u="none" strike="noStrike" baseline="0" dirty="0">
                <a:solidFill>
                  <a:srgbClr val="00AEEF"/>
                </a:solidFill>
                <a:latin typeface="FSAlbert"/>
              </a:rPr>
              <a:t>« Est-ce que ça se dit, </a:t>
            </a:r>
            <a:r>
              <a:rPr lang="fr-FR" sz="1800" b="0" i="1" u="none" strike="noStrike" baseline="0" dirty="0">
                <a:solidFill>
                  <a:srgbClr val="00AEEF"/>
                </a:solidFill>
                <a:latin typeface="FSAlbert"/>
              </a:rPr>
              <a:t>nous *</a:t>
            </a:r>
            <a:r>
              <a:rPr lang="fr-FR" sz="1800" b="0" i="1" u="none" strike="noStrike" baseline="0" dirty="0" err="1">
                <a:solidFill>
                  <a:srgbClr val="00AEEF"/>
                </a:solidFill>
                <a:latin typeface="FSAlbert"/>
              </a:rPr>
              <a:t>passaions</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 Est-ce qu’on dit : </a:t>
            </a:r>
            <a:r>
              <a:rPr lang="fr-FR" sz="1800" b="0" i="1" u="none" strike="noStrike" baseline="0" dirty="0">
                <a:solidFill>
                  <a:srgbClr val="00AEEF"/>
                </a:solidFill>
                <a:latin typeface="FSAlbert"/>
              </a:rPr>
              <a:t>Nous *</a:t>
            </a:r>
            <a:r>
              <a:rPr lang="fr-FR" sz="1800" b="0" i="1" u="none" strike="noStrike" baseline="0" dirty="0" err="1">
                <a:solidFill>
                  <a:srgbClr val="00AEEF"/>
                </a:solidFill>
                <a:latin typeface="FSAlbert"/>
              </a:rPr>
              <a:t>passaions</a:t>
            </a:r>
            <a:r>
              <a:rPr lang="fr-FR" sz="1800" b="0" i="1" u="none" strike="noStrike" baseline="0" dirty="0">
                <a:solidFill>
                  <a:srgbClr val="00AEEF"/>
                </a:solidFill>
                <a:latin typeface="FSAlbert"/>
              </a:rPr>
              <a:t> dans la rue et nous avons vu le facteur </a:t>
            </a:r>
            <a:r>
              <a:rPr lang="fr-FR" sz="1800" b="0" i="0" u="none" strike="noStrike" baseline="0" dirty="0">
                <a:solidFill>
                  <a:srgbClr val="00AEEF"/>
                </a:solidFill>
                <a:latin typeface="FSAlbert"/>
              </a:rPr>
              <a:t>? Non ! on dit : </a:t>
            </a:r>
            <a:r>
              <a:rPr lang="fr-FR" sz="1800" b="0" i="1" u="none" strike="noStrike" baseline="0" dirty="0">
                <a:solidFill>
                  <a:srgbClr val="00AEEF"/>
                </a:solidFill>
                <a:latin typeface="FSAlbert"/>
              </a:rPr>
              <a:t>Nous … passions dans la rue</a:t>
            </a:r>
            <a:r>
              <a:rPr lang="fr-FR" sz="1800" b="0" i="0" u="none" strike="noStrike" baseline="0" dirty="0">
                <a:solidFill>
                  <a:srgbClr val="00AEEF"/>
                </a:solidFill>
                <a:latin typeface="FSAlbert"/>
              </a:rPr>
              <a:t>… »</a:t>
            </a:r>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15</a:t>
            </a:fld>
            <a:endParaRPr lang="fr-FR"/>
          </a:p>
        </p:txBody>
      </p:sp>
    </p:spTree>
    <p:extLst>
      <p:ext uri="{BB962C8B-B14F-4D97-AF65-F5344CB8AC3E}">
        <p14:creationId xmlns:p14="http://schemas.microsoft.com/office/powerpoint/2010/main" val="1326500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En regardant les verbes particuliers, on a déjà vu que les formes aux personnes 4 et 5 sont souvent semblables : </a:t>
            </a:r>
            <a:r>
              <a:rPr lang="fr-FR" sz="1800" b="0" i="1" u="none" strike="noStrike" baseline="0" dirty="0">
                <a:solidFill>
                  <a:srgbClr val="00AEEF"/>
                </a:solidFill>
                <a:latin typeface="FSAlbert"/>
              </a:rPr>
              <a:t>nous allons / vous allez </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nous venons / vous venez</a:t>
            </a:r>
            <a:r>
              <a:rPr lang="fr-FR" sz="1800" b="0" i="0" u="none" strike="noStrike" baseline="0" dirty="0">
                <a:solidFill>
                  <a:srgbClr val="00AEEF"/>
                </a:solidFill>
                <a:latin typeface="FSAlbert"/>
              </a:rPr>
              <a:t>… C’est le cas aussi à l’imparfait. À ces personnes 4 et 5, la marque du temps "imparfait" n’est pas </a:t>
            </a:r>
            <a:r>
              <a:rPr lang="fr-FR" sz="1800" b="1" i="0" u="none" strike="noStrike" baseline="0" dirty="0">
                <a:solidFill>
                  <a:srgbClr val="00AEEF"/>
                </a:solidFill>
                <a:latin typeface="FSAlbert"/>
              </a:rPr>
              <a:t>-ai- </a:t>
            </a:r>
            <a:r>
              <a:rPr lang="fr-FR" sz="1800" b="0" i="0" u="none" strike="noStrike" baseline="0" dirty="0">
                <a:solidFill>
                  <a:srgbClr val="00AEEF"/>
                </a:solidFill>
                <a:latin typeface="FSAlbert"/>
              </a:rPr>
              <a:t>mais </a:t>
            </a:r>
            <a:r>
              <a:rPr lang="fr-FR" sz="1800" b="1" i="0" u="none" strike="noStrike" baseline="0" dirty="0">
                <a:solidFill>
                  <a:srgbClr val="00AEEF"/>
                </a:solidFill>
                <a:latin typeface="FSAlbert"/>
              </a:rPr>
              <a:t>-i-</a:t>
            </a:r>
            <a:r>
              <a:rPr lang="fr-FR" sz="1800" b="0" i="0" u="none" strike="noStrike" baseline="0" dirty="0">
                <a:solidFill>
                  <a:srgbClr val="00AEEF"/>
                </a:solidFill>
                <a:latin typeface="FSAlbert"/>
              </a:rPr>
              <a:t>. Les marques de la personne, elles, sont les marques habituelles. »</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16</a:t>
            </a:fld>
            <a:endParaRPr lang="fr-FR"/>
          </a:p>
        </p:txBody>
      </p:sp>
    </p:spTree>
    <p:extLst>
      <p:ext uri="{BB962C8B-B14F-4D97-AF65-F5344CB8AC3E}">
        <p14:creationId xmlns:p14="http://schemas.microsoft.com/office/powerpoint/2010/main" val="3617135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1" dirty="0"/>
              <a:t>Temps de synthèse</a:t>
            </a:r>
            <a:endParaRPr lang="fr-FR" b="0" i="0" dirty="0"/>
          </a:p>
          <a:p>
            <a:r>
              <a:rPr lang="fr-FR" sz="1800" b="0" i="0" u="none" strike="noStrike" baseline="0" dirty="0">
                <a:solidFill>
                  <a:srgbClr val="00AEEF"/>
                </a:solidFill>
                <a:latin typeface="FSAlbert"/>
              </a:rPr>
              <a:t>« On va appeler cette leçon : </a:t>
            </a:r>
            <a:r>
              <a:rPr lang="fr-FR" sz="1800" b="1" i="1" u="none" strike="noStrike" baseline="0" dirty="0">
                <a:solidFill>
                  <a:srgbClr val="00AEEF"/>
                </a:solidFill>
                <a:latin typeface="FSAlbert"/>
              </a:rPr>
              <a:t>Les deux pouvoirs de la fin des verbes</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Savez-vous pourquoi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C’est parce que :</a:t>
            </a:r>
          </a:p>
          <a:p>
            <a:r>
              <a:rPr lang="fr-FR" sz="1800" b="0" i="0" u="none" strike="noStrike" baseline="0" dirty="0">
                <a:solidFill>
                  <a:srgbClr val="211D1E"/>
                </a:solidFill>
                <a:latin typeface="FSAlbert"/>
              </a:rPr>
              <a:t>- certaines lettres comme </a:t>
            </a:r>
            <a:r>
              <a:rPr lang="fr-FR" sz="1800" b="1" i="0" u="none" strike="noStrike" baseline="0" dirty="0">
                <a:solidFill>
                  <a:srgbClr val="211D1E"/>
                </a:solidFill>
                <a:latin typeface="FSAlbert"/>
              </a:rPr>
              <a:t>-t </a:t>
            </a:r>
            <a:r>
              <a:rPr lang="fr-FR" sz="1800" b="0" i="0" u="none" strike="noStrike" baseline="0" dirty="0">
                <a:solidFill>
                  <a:srgbClr val="211D1E"/>
                </a:solidFill>
                <a:latin typeface="FSAlbert"/>
              </a:rPr>
              <a:t>ou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nous indiquent la personne ;</a:t>
            </a:r>
          </a:p>
          <a:p>
            <a:r>
              <a:rPr lang="fr-FR" sz="1800" b="0" i="0" u="none" strike="noStrike" baseline="0" dirty="0">
                <a:solidFill>
                  <a:srgbClr val="211D1E"/>
                </a:solidFill>
                <a:latin typeface="FSAlbert"/>
              </a:rPr>
              <a:t>- les lettres </a:t>
            </a:r>
            <a:r>
              <a:rPr lang="fr-FR" sz="1800" b="1" i="0" u="none" strike="noStrike" baseline="0" dirty="0">
                <a:solidFill>
                  <a:srgbClr val="211D1E"/>
                </a:solidFill>
                <a:latin typeface="FSAlbert"/>
              </a:rPr>
              <a:t>-ai- </a:t>
            </a:r>
            <a:r>
              <a:rPr lang="fr-FR" sz="1800" b="0" i="0" u="none" strike="noStrike" baseline="0" dirty="0">
                <a:solidFill>
                  <a:srgbClr val="211D1E"/>
                </a:solidFill>
                <a:latin typeface="FSAlbert"/>
              </a:rPr>
              <a:t>ou </a:t>
            </a:r>
            <a:r>
              <a:rPr lang="fr-FR" sz="1800" b="1" i="0" u="none" strike="noStrike" baseline="0" dirty="0">
                <a:solidFill>
                  <a:srgbClr val="211D1E"/>
                </a:solidFill>
                <a:latin typeface="FSAlbert"/>
              </a:rPr>
              <a:t>-i- </a:t>
            </a:r>
            <a:r>
              <a:rPr lang="fr-FR" sz="1800" b="0" i="0" u="none" strike="noStrike" baseline="0" dirty="0">
                <a:solidFill>
                  <a:srgbClr val="211D1E"/>
                </a:solidFill>
                <a:latin typeface="FSAlbert"/>
              </a:rPr>
              <a:t>disent qu’on est au passé.</a:t>
            </a:r>
          </a:p>
          <a:p>
            <a:r>
              <a:rPr lang="fr-FR" sz="1800" b="0" i="0" u="none" strike="noStrike" baseline="0" dirty="0">
                <a:solidFill>
                  <a:srgbClr val="211D1E"/>
                </a:solidFill>
                <a:latin typeface="FSAlbert"/>
              </a:rPr>
              <a:t>Ce sont deux marques différentes qui ne disent pas la même chose.</a:t>
            </a:r>
            <a:endParaRPr lang="fr-FR" b="1" i="1"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17</a:t>
            </a:fld>
            <a:endParaRPr lang="fr-FR"/>
          </a:p>
        </p:txBody>
      </p:sp>
    </p:spTree>
    <p:extLst>
      <p:ext uri="{BB962C8B-B14F-4D97-AF65-F5344CB8AC3E}">
        <p14:creationId xmlns:p14="http://schemas.microsoft.com/office/powerpoint/2010/main" val="3906769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5 : </a:t>
            </a:r>
            <a:r>
              <a:rPr lang="fr-FR" b="1" i="1" dirty="0"/>
              <a:t>Variation.</a:t>
            </a:r>
            <a:r>
              <a:rPr lang="fr-FR" b="1" i="0" dirty="0"/>
              <a:t> Faire varier des phrases au présent et à l’imparfait </a:t>
            </a:r>
          </a:p>
          <a:p>
            <a:r>
              <a:rPr lang="fr-FR" sz="1800" b="0" i="0" u="none" strike="noStrike" baseline="0" dirty="0">
                <a:solidFill>
                  <a:srgbClr val="00AEEF"/>
                </a:solidFill>
                <a:latin typeface="FSAlbert"/>
              </a:rPr>
              <a:t>« Tout à l’heure, on a fait une variation. On est passé de la phrase à l’imparfait à la phrase au présent. » </a:t>
            </a:r>
          </a:p>
          <a:p>
            <a:r>
              <a:rPr lang="fr-FR" sz="1800" b="0" i="0" u="none" strike="noStrike" baseline="0" dirty="0">
                <a:solidFill>
                  <a:srgbClr val="00AEEF"/>
                </a:solidFill>
                <a:latin typeface="FSAlbert"/>
              </a:rPr>
              <a:t>« Maintenant, vous allez faire la même chose tout seuls. » </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18</a:t>
            </a:fld>
            <a:endParaRPr lang="fr-FR"/>
          </a:p>
        </p:txBody>
      </p:sp>
    </p:spTree>
    <p:extLst>
      <p:ext uri="{BB962C8B-B14F-4D97-AF65-F5344CB8AC3E}">
        <p14:creationId xmlns:p14="http://schemas.microsoft.com/office/powerpoint/2010/main" val="1241463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3" panose="05040102010807070707" pitchFamily="18" charset="2"/>
              <a:buChar char="u"/>
            </a:pPr>
            <a:r>
              <a:rPr lang="fr-FR" sz="1800" b="1" i="0" u="none" strike="noStrike" baseline="0" dirty="0">
                <a:solidFill>
                  <a:srgbClr val="211D1E"/>
                </a:solidFill>
                <a:latin typeface="FSAlbert"/>
              </a:rPr>
              <a:t>Distribuer </a:t>
            </a:r>
            <a:r>
              <a:rPr lang="fr-FR" sz="1800" b="0" i="0" u="none" strike="noStrike" baseline="0" dirty="0">
                <a:solidFill>
                  <a:srgbClr val="211D1E"/>
                </a:solidFill>
                <a:latin typeface="FSAlbert"/>
              </a:rPr>
              <a:t>la 1</a:t>
            </a:r>
            <a:r>
              <a:rPr lang="fr-FR" sz="1800" b="0" i="0" u="none" strike="noStrike" baseline="30000" dirty="0">
                <a:solidFill>
                  <a:srgbClr val="211D1E"/>
                </a:solidFill>
                <a:latin typeface="FSAlbert"/>
              </a:rPr>
              <a:t>re </a:t>
            </a:r>
            <a:r>
              <a:rPr lang="fr-FR" sz="1800" b="0" i="0" u="none" strike="noStrike" baseline="0" dirty="0">
                <a:solidFill>
                  <a:srgbClr val="211D1E"/>
                </a:solidFill>
                <a:latin typeface="FSAlbert"/>
              </a:rPr>
              <a:t>série d’étiquettes-phrases </a:t>
            </a:r>
            <a:r>
              <a:rPr lang="fr-FR" sz="1800" b="0" i="1" u="none" strike="noStrike" baseline="0" dirty="0">
                <a:solidFill>
                  <a:srgbClr val="211D1E"/>
                </a:solidFill>
                <a:latin typeface="FSAlbert"/>
              </a:rPr>
              <a:t>(cf. Fichier photocopiable).</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Mettez ces phrases au présent. Pour cela, séparez les briques de la phrase avec les deux traits et soulignez le verbe. Puis changez le verbe pour qu’il soit au présent. »</a:t>
            </a:r>
          </a:p>
          <a:p>
            <a:endParaRPr lang="fr-FR" sz="1800" b="0" i="0" u="none" strike="noStrike" baseline="0" dirty="0">
              <a:solidFill>
                <a:srgbClr val="00AEEF"/>
              </a:solidFill>
              <a:latin typeface="FSAlbert"/>
            </a:endParaRPr>
          </a:p>
          <a:p>
            <a:r>
              <a:rPr lang="fr-FR" sz="1800" b="0" i="1" u="none" strike="noStrike" baseline="0" dirty="0">
                <a:solidFill>
                  <a:srgbClr val="00AEEF"/>
                </a:solidFill>
                <a:latin typeface="FSAlbert"/>
              </a:rPr>
              <a:t>Affichage des réponses attendues phrases par phrases dans les diapositives suivantes.</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19</a:t>
            </a:fld>
            <a:endParaRPr lang="fr-FR"/>
          </a:p>
        </p:txBody>
      </p:sp>
    </p:spTree>
    <p:extLst>
      <p:ext uri="{BB962C8B-B14F-4D97-AF65-F5344CB8AC3E}">
        <p14:creationId xmlns:p14="http://schemas.microsoft.com/office/powerpoint/2010/main" val="274535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1 : </a:t>
            </a:r>
            <a:r>
              <a:rPr lang="fr-FR" b="1" i="1" dirty="0"/>
              <a:t>Enrôlement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i="1" dirty="0"/>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Vous souvenez-vous d’où viennent ces images ? Pouvez-vous dire à nouveau comment le nuage raconte que Burt mange une banane ? »</a:t>
            </a: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t>Attendre</a:t>
            </a:r>
            <a:r>
              <a:rPr lang="fr-FR" sz="1800" b="0" dirty="0"/>
              <a:t> les réponses des élèves.</a:t>
            </a:r>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2</a:t>
            </a:fld>
            <a:endParaRPr lang="fr-FR"/>
          </a:p>
        </p:txBody>
      </p:sp>
    </p:spTree>
    <p:extLst>
      <p:ext uri="{BB962C8B-B14F-4D97-AF65-F5344CB8AC3E}">
        <p14:creationId xmlns:p14="http://schemas.microsoft.com/office/powerpoint/2010/main" val="3083833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u="sng" strike="noStrike" baseline="0" dirty="0">
                <a:solidFill>
                  <a:srgbClr val="211D1E"/>
                </a:solidFill>
                <a:latin typeface="FSAlbert"/>
              </a:rPr>
              <a:t>Pour chacune des phrases, demander le travail suivant.</a:t>
            </a:r>
          </a:p>
          <a:p>
            <a:endParaRPr lang="fr-FR" sz="1200" b="0" i="0" u="sng" strike="noStrike" baseline="0" dirty="0">
              <a:solidFill>
                <a:srgbClr val="211D1E"/>
              </a:solidFill>
              <a:latin typeface="FSAlbert"/>
            </a:endParaRPr>
          </a:p>
          <a:p>
            <a:r>
              <a:rPr lang="fr-FR" sz="1200" b="1" i="0" u="none" strike="noStrike" baseline="0" dirty="0">
                <a:solidFill>
                  <a:srgbClr val="211D1E"/>
                </a:solidFill>
                <a:latin typeface="FSAlbert"/>
              </a:rPr>
              <a:t>Faire</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décomposer </a:t>
            </a:r>
            <a:r>
              <a:rPr lang="fr-FR" sz="1200" b="0" i="0" u="none" strike="noStrike" baseline="0" dirty="0">
                <a:solidFill>
                  <a:srgbClr val="211D1E"/>
                </a:solidFill>
                <a:latin typeface="FSAlbert"/>
              </a:rPr>
              <a:t>la forme verbale en demandant : </a:t>
            </a:r>
          </a:p>
          <a:p>
            <a:r>
              <a:rPr lang="fr-FR" sz="1200" b="0" i="0" u="none" strike="noStrike" baseline="0" dirty="0">
                <a:solidFill>
                  <a:srgbClr val="00AEEF"/>
                </a:solidFill>
                <a:latin typeface="FSAlbert"/>
              </a:rPr>
              <a:t>« Quelle partie du mot montre le lien avec la brique-sujet ? Quelle partie du mot montre le temps ? »</a:t>
            </a:r>
          </a:p>
          <a:p>
            <a:endParaRPr lang="fr-FR" i="1"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20</a:t>
            </a:fld>
            <a:endParaRPr lang="fr-FR"/>
          </a:p>
        </p:txBody>
      </p:sp>
    </p:spTree>
    <p:extLst>
      <p:ext uri="{BB962C8B-B14F-4D97-AF65-F5344CB8AC3E}">
        <p14:creationId xmlns:p14="http://schemas.microsoft.com/office/powerpoint/2010/main" val="2320832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de la réponse attendue avec mise en avant des marques de la personne.</a:t>
            </a:r>
          </a:p>
          <a:p>
            <a:endParaRPr lang="fr-FR" sz="1200" b="1" i="0" u="none" strike="noStrike" baseline="0" dirty="0">
              <a:solidFill>
                <a:srgbClr val="211D1E"/>
              </a:solidFill>
              <a:latin typeface="FSAlbert"/>
            </a:endParaRPr>
          </a:p>
          <a:p>
            <a:r>
              <a:rPr lang="fr-FR" sz="1200" b="0" i="0" u="none" strike="noStrike" baseline="0" dirty="0">
                <a:solidFill>
                  <a:srgbClr val="211D1E"/>
                </a:solidFill>
                <a:latin typeface="FSAlbert"/>
              </a:rPr>
              <a:t>Pour cette nouvelle phrase, </a:t>
            </a:r>
            <a:r>
              <a:rPr lang="fr-FR" sz="1200" b="1" i="0" u="none" strike="noStrike" baseline="0" dirty="0">
                <a:solidFill>
                  <a:srgbClr val="211D1E"/>
                </a:solidFill>
                <a:latin typeface="FSAlbert"/>
              </a:rPr>
              <a:t>faire</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décomposer </a:t>
            </a:r>
            <a:r>
              <a:rPr lang="fr-FR" sz="1200" b="0" i="0" u="none" strike="noStrike" baseline="0" dirty="0">
                <a:solidFill>
                  <a:srgbClr val="211D1E"/>
                </a:solidFill>
                <a:latin typeface="FSAlbert"/>
              </a:rPr>
              <a:t>la forme verbale en demandant : </a:t>
            </a:r>
          </a:p>
          <a:p>
            <a:r>
              <a:rPr lang="fr-FR" sz="1200" b="0" i="0" u="none" strike="noStrike" baseline="0" dirty="0">
                <a:solidFill>
                  <a:srgbClr val="00AEEF"/>
                </a:solidFill>
                <a:latin typeface="FSAlbert"/>
              </a:rPr>
              <a:t>« Quelle partie du mot montre le lien avec la brique-sujet ? Quelle partie du mot montre le temps ? »</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21</a:t>
            </a:fld>
            <a:endParaRPr lang="fr-FR"/>
          </a:p>
        </p:txBody>
      </p:sp>
    </p:spTree>
    <p:extLst>
      <p:ext uri="{BB962C8B-B14F-4D97-AF65-F5344CB8AC3E}">
        <p14:creationId xmlns:p14="http://schemas.microsoft.com/office/powerpoint/2010/main" val="1858005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de la réponse attendue avec mise en avant des marques de la personne.</a:t>
            </a:r>
          </a:p>
          <a:p>
            <a:endParaRPr lang="fr-FR" sz="1200" b="1" i="0" u="none" strike="noStrike" baseline="0" dirty="0">
              <a:solidFill>
                <a:srgbClr val="211D1E"/>
              </a:solidFill>
              <a:latin typeface="FSAlbert"/>
            </a:endParaRPr>
          </a:p>
          <a:p>
            <a:r>
              <a:rPr lang="fr-FR" sz="1200" b="0" i="0" u="none" strike="noStrike" baseline="0" dirty="0">
                <a:solidFill>
                  <a:srgbClr val="211D1E"/>
                </a:solidFill>
                <a:latin typeface="FSAlbert"/>
              </a:rPr>
              <a:t>Pour cette nouvelle phrase, </a:t>
            </a:r>
            <a:r>
              <a:rPr lang="fr-FR" sz="1200" b="1" i="0" u="none" strike="noStrike" baseline="0" dirty="0">
                <a:solidFill>
                  <a:srgbClr val="211D1E"/>
                </a:solidFill>
                <a:latin typeface="FSAlbert"/>
              </a:rPr>
              <a:t>faire</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décomposer </a:t>
            </a:r>
            <a:r>
              <a:rPr lang="fr-FR" sz="1200" b="0" i="0" u="none" strike="noStrike" baseline="0" dirty="0">
                <a:solidFill>
                  <a:srgbClr val="211D1E"/>
                </a:solidFill>
                <a:latin typeface="FSAlbert"/>
              </a:rPr>
              <a:t>la forme verbale en demandant : </a:t>
            </a:r>
          </a:p>
          <a:p>
            <a:r>
              <a:rPr lang="fr-FR" sz="1200" b="0" i="0" u="none" strike="noStrike" baseline="0" dirty="0">
                <a:solidFill>
                  <a:srgbClr val="00AEEF"/>
                </a:solidFill>
                <a:latin typeface="FSAlbert"/>
              </a:rPr>
              <a:t>« Quelle partie du mot montre le lien avec la brique-sujet ? Quelle partie du mot montre le temps ? »</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22</a:t>
            </a:fld>
            <a:endParaRPr lang="fr-FR"/>
          </a:p>
        </p:txBody>
      </p:sp>
    </p:spTree>
    <p:extLst>
      <p:ext uri="{BB962C8B-B14F-4D97-AF65-F5344CB8AC3E}">
        <p14:creationId xmlns:p14="http://schemas.microsoft.com/office/powerpoint/2010/main" val="4270682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de la réponse attendue avec mise en avant des marques de la personne.</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23</a:t>
            </a:fld>
            <a:endParaRPr lang="fr-FR"/>
          </a:p>
        </p:txBody>
      </p:sp>
    </p:spTree>
    <p:extLst>
      <p:ext uri="{BB962C8B-B14F-4D97-AF65-F5344CB8AC3E}">
        <p14:creationId xmlns:p14="http://schemas.microsoft.com/office/powerpoint/2010/main" val="2814435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3" panose="05040102010807070707" pitchFamily="18" charset="2"/>
              <a:buChar char="u"/>
            </a:pPr>
            <a:r>
              <a:rPr lang="fr-FR" sz="1800" b="1" i="0" u="none" strike="noStrike" baseline="0" dirty="0">
                <a:solidFill>
                  <a:srgbClr val="211D1E"/>
                </a:solidFill>
                <a:latin typeface="FSAlbert"/>
              </a:rPr>
              <a:t>Distribuer </a:t>
            </a:r>
            <a:r>
              <a:rPr lang="fr-FR" sz="1800" b="0" i="0" u="none" strike="noStrike" baseline="0" dirty="0">
                <a:solidFill>
                  <a:srgbClr val="211D1E"/>
                </a:solidFill>
                <a:latin typeface="FSAlbert"/>
              </a:rPr>
              <a:t>la 2</a:t>
            </a:r>
            <a:r>
              <a:rPr lang="fr-FR" sz="1800" b="0" i="0" u="none" strike="noStrike" baseline="30000" dirty="0">
                <a:solidFill>
                  <a:srgbClr val="211D1E"/>
                </a:solidFill>
                <a:latin typeface="FSAlbert"/>
              </a:rPr>
              <a:t>e</a:t>
            </a:r>
            <a:r>
              <a:rPr lang="fr-FR" sz="1800" b="0" i="0" u="none" strike="noStrike" baseline="0" dirty="0">
                <a:solidFill>
                  <a:srgbClr val="211D1E"/>
                </a:solidFill>
                <a:latin typeface="FSAlbert"/>
              </a:rPr>
              <a:t> série d’étiquettes-phrases.</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Mettez ces phrases à l’imparfait. Pour cela, séparez les briques de la phrase avec les deux traits et entourez le verbe. Puis changez le verbe pour qu’il soit à l’imparfait. »</a:t>
            </a:r>
          </a:p>
          <a:p>
            <a:endParaRPr lang="fr-FR" sz="1800" b="0" i="0" u="none" strike="noStrike" baseline="0" dirty="0">
              <a:solidFill>
                <a:srgbClr val="00AEEF"/>
              </a:solidFill>
              <a:latin typeface="FSAlbert"/>
            </a:endParaRPr>
          </a:p>
          <a:p>
            <a:r>
              <a:rPr lang="fr-FR" sz="1800" b="0" i="1" u="none" strike="noStrike" baseline="0" dirty="0">
                <a:solidFill>
                  <a:srgbClr val="00AEEF"/>
                </a:solidFill>
                <a:latin typeface="FSAlbert"/>
              </a:rPr>
              <a:t>Affichage des réponses attendues phrases par phrases dans les diapositives suivantes.</a:t>
            </a:r>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24</a:t>
            </a:fld>
            <a:endParaRPr lang="fr-FR"/>
          </a:p>
        </p:txBody>
      </p:sp>
    </p:spTree>
    <p:extLst>
      <p:ext uri="{BB962C8B-B14F-4D97-AF65-F5344CB8AC3E}">
        <p14:creationId xmlns:p14="http://schemas.microsoft.com/office/powerpoint/2010/main" val="3411474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u="sng" strike="noStrike" baseline="0" dirty="0">
                <a:solidFill>
                  <a:srgbClr val="211D1E"/>
                </a:solidFill>
                <a:latin typeface="FSAlbert"/>
              </a:rPr>
              <a:t>Pour chacune des phrases, demander le travail suivant.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r>
              <a:rPr lang="fr-FR" sz="1200" b="1" i="0" u="none" strike="noStrike" baseline="0" dirty="0">
                <a:solidFill>
                  <a:srgbClr val="211D1E"/>
                </a:solidFill>
                <a:latin typeface="FSAlbert"/>
              </a:rPr>
              <a:t>Faire</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décomposer </a:t>
            </a:r>
            <a:r>
              <a:rPr lang="fr-FR" sz="1200" b="0" i="0" u="none" strike="noStrike" baseline="0" dirty="0">
                <a:solidFill>
                  <a:srgbClr val="211D1E"/>
                </a:solidFill>
                <a:latin typeface="FSAlbert"/>
              </a:rPr>
              <a:t>la forme verbale en demandant : </a:t>
            </a:r>
          </a:p>
          <a:p>
            <a:r>
              <a:rPr lang="fr-FR" sz="1200" b="0" i="0" u="none" strike="noStrike" baseline="0" dirty="0">
                <a:solidFill>
                  <a:srgbClr val="00AEEF"/>
                </a:solidFill>
                <a:latin typeface="FSAlbert"/>
              </a:rPr>
              <a:t>« Quelle partie du mot montre le lien avec la brique-sujet ? Quelle partie du mot montre le temps ? »</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25</a:t>
            </a:fld>
            <a:endParaRPr lang="fr-FR"/>
          </a:p>
        </p:txBody>
      </p:sp>
    </p:spTree>
    <p:extLst>
      <p:ext uri="{BB962C8B-B14F-4D97-AF65-F5344CB8AC3E}">
        <p14:creationId xmlns:p14="http://schemas.microsoft.com/office/powerpoint/2010/main" val="1807951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de la réponse attendue avec mise en avant des marques de la personne.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r>
              <a:rPr lang="fr-FR" sz="1200" b="0" i="0" u="none" strike="noStrike" baseline="0" dirty="0">
                <a:solidFill>
                  <a:srgbClr val="211D1E"/>
                </a:solidFill>
                <a:latin typeface="FSAlbert"/>
              </a:rPr>
              <a:t>Pour cette nouvelle phrase, </a:t>
            </a:r>
            <a:r>
              <a:rPr lang="fr-FR" sz="1200" b="1" i="0" u="none" strike="noStrike" baseline="0" dirty="0">
                <a:solidFill>
                  <a:srgbClr val="211D1E"/>
                </a:solidFill>
                <a:latin typeface="FSAlbert"/>
              </a:rPr>
              <a:t>faire</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décomposer </a:t>
            </a:r>
            <a:r>
              <a:rPr lang="fr-FR" sz="1200" b="0" i="0" u="none" strike="noStrike" baseline="0" dirty="0">
                <a:solidFill>
                  <a:srgbClr val="211D1E"/>
                </a:solidFill>
                <a:latin typeface="FSAlbert"/>
              </a:rPr>
              <a:t>la forme verbale en demandant : </a:t>
            </a:r>
          </a:p>
          <a:p>
            <a:r>
              <a:rPr lang="fr-FR" sz="1200" b="0" i="0" u="none" strike="noStrike" baseline="0" dirty="0">
                <a:solidFill>
                  <a:srgbClr val="00AEEF"/>
                </a:solidFill>
                <a:latin typeface="FSAlbert"/>
              </a:rPr>
              <a:t>« Quelle partie du mot montre le lien avec la brique-sujet ? Quelle partie du mot montre le temps ? »</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26</a:t>
            </a:fld>
            <a:endParaRPr lang="fr-FR"/>
          </a:p>
        </p:txBody>
      </p:sp>
    </p:spTree>
    <p:extLst>
      <p:ext uri="{BB962C8B-B14F-4D97-AF65-F5344CB8AC3E}">
        <p14:creationId xmlns:p14="http://schemas.microsoft.com/office/powerpoint/2010/main" val="2346753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de la réponse attendue avec mise en avant des marques de la personne.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r>
              <a:rPr lang="fr-FR" sz="1200" b="0" i="0" u="none" strike="noStrike" baseline="0" dirty="0">
                <a:solidFill>
                  <a:srgbClr val="211D1E"/>
                </a:solidFill>
                <a:latin typeface="FSAlbert"/>
              </a:rPr>
              <a:t>Pour cette nouvelle phrase, </a:t>
            </a:r>
            <a:r>
              <a:rPr lang="fr-FR" sz="1200" b="1" i="0" u="none" strike="noStrike" baseline="0" dirty="0">
                <a:solidFill>
                  <a:srgbClr val="211D1E"/>
                </a:solidFill>
                <a:latin typeface="FSAlbert"/>
              </a:rPr>
              <a:t>faire</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décomposer </a:t>
            </a:r>
            <a:r>
              <a:rPr lang="fr-FR" sz="1200" b="0" i="0" u="none" strike="noStrike" baseline="0" dirty="0">
                <a:solidFill>
                  <a:srgbClr val="211D1E"/>
                </a:solidFill>
                <a:latin typeface="FSAlbert"/>
              </a:rPr>
              <a:t>la forme verbale en demandant : </a:t>
            </a:r>
          </a:p>
          <a:p>
            <a:r>
              <a:rPr lang="fr-FR" sz="1200" b="0" i="0" u="none" strike="noStrike" baseline="0" dirty="0">
                <a:solidFill>
                  <a:srgbClr val="00AEEF"/>
                </a:solidFill>
                <a:latin typeface="FSAlbert"/>
              </a:rPr>
              <a:t>« Quelle partie du mot montre le lien avec la brique-sujet ? Quelle partie du mot montre le temps ? »</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27</a:t>
            </a:fld>
            <a:endParaRPr lang="fr-FR"/>
          </a:p>
        </p:txBody>
      </p:sp>
    </p:spTree>
    <p:extLst>
      <p:ext uri="{BB962C8B-B14F-4D97-AF65-F5344CB8AC3E}">
        <p14:creationId xmlns:p14="http://schemas.microsoft.com/office/powerpoint/2010/main" val="3760542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de la réponse attendue avec mise en avant des marques de la personne.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28</a:t>
            </a:fld>
            <a:endParaRPr lang="fr-FR"/>
          </a:p>
        </p:txBody>
      </p:sp>
    </p:spTree>
    <p:extLst>
      <p:ext uri="{BB962C8B-B14F-4D97-AF65-F5344CB8AC3E}">
        <p14:creationId xmlns:p14="http://schemas.microsoft.com/office/powerpoint/2010/main" val="652062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Times New Roman" panose="02020603050405020304" pitchFamily="18" charset="0"/>
                <a:ea typeface="Calibri" panose="020F0502020204030204" pitchFamily="34" charset="0"/>
              </a:rPr>
              <a:t>« Dans la leçon </a:t>
            </a:r>
            <a:r>
              <a:rPr lang="fr-FR" sz="1800" b="1" i="1" dirty="0">
                <a:effectLst/>
                <a:latin typeface="Times New Roman" panose="02020603050405020304" pitchFamily="18" charset="0"/>
                <a:ea typeface="Calibri" panose="020F0502020204030204" pitchFamily="34" charset="0"/>
              </a:rPr>
              <a:t>Les deux pouvoirs de la fin des verbes</a:t>
            </a:r>
            <a:r>
              <a:rPr lang="fr-FR" sz="1800" dirty="0">
                <a:effectLst/>
                <a:latin typeface="Times New Roman" panose="02020603050405020304" pitchFamily="18" charset="0"/>
                <a:ea typeface="Calibri" panose="020F0502020204030204" pitchFamily="34" charset="0"/>
              </a:rPr>
              <a:t>, qu’avons-nous appris ? »</a:t>
            </a:r>
          </a:p>
          <a:p>
            <a:r>
              <a:rPr lang="fr-FR" sz="1800" b="1" u="sng" dirty="0">
                <a:effectLst/>
                <a:latin typeface="Times New Roman" panose="02020603050405020304" pitchFamily="18" charset="0"/>
                <a:ea typeface="Calibri" panose="020F0502020204030204" pitchFamily="34" charset="0"/>
              </a:rPr>
              <a:t>Réponse attendue</a:t>
            </a:r>
            <a:r>
              <a:rPr lang="fr-FR" sz="1800" b="1"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(collectivement) :</a:t>
            </a:r>
            <a:r>
              <a:rPr lang="fr-FR" sz="1800" dirty="0">
                <a:effectLst/>
                <a:latin typeface="Times New Roman" panose="02020603050405020304" pitchFamily="18" charset="0"/>
                <a:ea typeface="Calibri" panose="020F0502020204030204" pitchFamily="34" charset="0"/>
              </a:rPr>
              <a:t> On a revu que :</a:t>
            </a:r>
          </a:p>
          <a:p>
            <a:pPr marR="1800"/>
            <a:r>
              <a:rPr lang="fr-FR" sz="1800" b="0" i="0" u="none" strike="noStrike" baseline="0" dirty="0">
                <a:solidFill>
                  <a:srgbClr val="211D1E"/>
                </a:solidFill>
                <a:latin typeface="FSAlbert"/>
              </a:rPr>
              <a:t>des lettres peuvent indiquer la personne. Nous avions déjà vu cela dans </a:t>
            </a:r>
            <a:r>
              <a:rPr lang="fr-FR" sz="1800" b="0" i="1" u="none" strike="noStrike" baseline="0" dirty="0">
                <a:solidFill>
                  <a:srgbClr val="211D1E"/>
                </a:solidFill>
                <a:latin typeface="FSAlbert"/>
              </a:rPr>
              <a:t>La machine à conjuguer </a:t>
            </a:r>
            <a:r>
              <a:rPr lang="fr-FR" sz="1800" b="0" i="0" u="none" strike="noStrike" baseline="0" dirty="0">
                <a:solidFill>
                  <a:srgbClr val="211D1E"/>
                </a:solidFill>
                <a:latin typeface="FSAlbert"/>
              </a:rPr>
              <a:t>et dans </a:t>
            </a:r>
            <a:r>
              <a:rPr lang="fr-FR" sz="1800" b="0" i="1" u="none" strike="noStrike" baseline="0" dirty="0">
                <a:solidFill>
                  <a:srgbClr val="211D1E"/>
                </a:solidFill>
                <a:latin typeface="FSAlbert"/>
              </a:rPr>
              <a:t>Verbes et pronoms.</a:t>
            </a:r>
            <a:endParaRPr lang="fr-FR" sz="1800" b="0" i="0" u="none" strike="noStrike" baseline="0" dirty="0">
              <a:solidFill>
                <a:srgbClr val="211D1E"/>
              </a:solidFill>
              <a:latin typeface="FSAlbert"/>
            </a:endParaRPr>
          </a:p>
          <a:p>
            <a:pPr marR="1800"/>
            <a:r>
              <a:rPr lang="fr-FR" sz="1800" b="0" i="0" u="none" strike="noStrike" baseline="0" dirty="0">
                <a:solidFill>
                  <a:srgbClr val="211D1E"/>
                </a:solidFill>
                <a:latin typeface="FSAlbert"/>
              </a:rPr>
              <a:t>D’autres lettres peuvent indiquer un temps du passé. Ce temps du passé s’appelle l’</a:t>
            </a:r>
            <a:r>
              <a:rPr lang="fr-FR" sz="1800" b="1" i="0" u="none" strike="noStrike" baseline="0" dirty="0">
                <a:solidFill>
                  <a:srgbClr val="211D1E"/>
                </a:solidFill>
                <a:latin typeface="FSAlbert"/>
              </a:rPr>
              <a:t>imparfait </a:t>
            </a:r>
            <a:r>
              <a:rPr lang="fr-FR" sz="1800" b="0" i="0" u="none" strike="noStrike" baseline="0" dirty="0">
                <a:solidFill>
                  <a:srgbClr val="211D1E"/>
                </a:solidFill>
                <a:latin typeface="FSAlbert"/>
              </a:rPr>
              <a:t>(il y a d’autres formes de verbe pour dire le passé, on a vu le passé composé dans la leçon </a:t>
            </a:r>
            <a:r>
              <a:rPr lang="fr-FR" sz="1800" b="0" i="1" u="none" strike="noStrike" baseline="0" dirty="0">
                <a:solidFill>
                  <a:srgbClr val="211D1E"/>
                </a:solidFill>
                <a:latin typeface="FSAlbert"/>
              </a:rPr>
              <a:t>Deux mots pour un seul verbe</a:t>
            </a:r>
            <a:r>
              <a:rPr lang="fr-FR" sz="1800" b="0" i="0" u="none" strike="noStrike" baseline="0" dirty="0">
                <a:solidFill>
                  <a:srgbClr val="211D1E"/>
                </a:solidFill>
                <a:latin typeface="FSAlbert"/>
              </a:rPr>
              <a:t>.)</a:t>
            </a:r>
          </a:p>
          <a:p>
            <a:pPr marR="1800"/>
            <a:r>
              <a:rPr lang="fr-FR" sz="1800" b="1" i="0" u="none" strike="noStrike" baseline="0" dirty="0">
                <a:solidFill>
                  <a:srgbClr val="211D1E"/>
                </a:solidFill>
                <a:latin typeface="FSAlbert"/>
              </a:rPr>
              <a:t>Quand le verbe est à l’imparfait, on découpe le verbe en trois morceaux : </a:t>
            </a:r>
            <a:endParaRPr lang="fr-FR" sz="1800" b="0" i="0" u="none" strike="noStrike" baseline="0" dirty="0">
              <a:solidFill>
                <a:srgbClr val="211D1E"/>
              </a:solidFill>
              <a:latin typeface="FSAlbert"/>
            </a:endParaRPr>
          </a:p>
          <a:p>
            <a:pPr marR="1800"/>
            <a:r>
              <a:rPr lang="fr-FR" sz="1800" b="0" i="0" u="none" strike="noStrike" baseline="0" dirty="0">
                <a:solidFill>
                  <a:srgbClr val="68BD44"/>
                </a:solidFill>
                <a:latin typeface="FSAlbert"/>
              </a:rPr>
              <a:t>La voiture </a:t>
            </a:r>
            <a:r>
              <a:rPr lang="fr-FR" sz="1800" b="0" i="0" u="none" strike="noStrike" baseline="0" dirty="0" err="1">
                <a:solidFill>
                  <a:srgbClr val="211D1E"/>
                </a:solidFill>
                <a:latin typeface="FSAlbert"/>
              </a:rPr>
              <a:t>pass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 </a:t>
            </a:r>
            <a:r>
              <a:rPr lang="fr-FR" sz="1800" b="1" i="0" u="none" strike="noStrike" baseline="0" dirty="0">
                <a:solidFill>
                  <a:srgbClr val="D2203D"/>
                </a:solidFill>
                <a:latin typeface="FSAlbert"/>
              </a:rPr>
              <a:t>ai </a:t>
            </a:r>
            <a:r>
              <a:rPr lang="fr-FR" sz="1800" b="1" i="0" u="none" strike="noStrike" baseline="0" dirty="0">
                <a:solidFill>
                  <a:srgbClr val="211D1E"/>
                </a:solidFill>
                <a:latin typeface="FSAlbert"/>
              </a:rPr>
              <a:t>- </a:t>
            </a:r>
            <a:r>
              <a:rPr lang="fr-FR" sz="1800" b="1" i="0" u="none" strike="noStrike" baseline="0" dirty="0">
                <a:solidFill>
                  <a:srgbClr val="00AEEF"/>
                </a:solidFill>
                <a:latin typeface="FSAlbert"/>
              </a:rPr>
              <a:t>t</a:t>
            </a:r>
            <a:r>
              <a:rPr lang="fr-FR" sz="1800" b="0" i="0" u="none" strike="noStrike" baseline="0" dirty="0">
                <a:solidFill>
                  <a:srgbClr val="211D1E"/>
                </a:solidFill>
                <a:latin typeface="FSAlbert"/>
              </a:rPr>
              <a:t>. </a:t>
            </a:r>
          </a:p>
          <a:p>
            <a:pPr marR="1800"/>
            <a:r>
              <a:rPr lang="fr-FR" sz="1800" b="0" i="0" u="none" strike="noStrike" baseline="0" dirty="0">
                <a:solidFill>
                  <a:srgbClr val="68BD44"/>
                </a:solidFill>
                <a:latin typeface="FSAlbert"/>
              </a:rPr>
              <a:t>Nous </a:t>
            </a:r>
            <a:r>
              <a:rPr lang="fr-FR" sz="1800" b="0" i="0" u="none" strike="noStrike" baseline="0" dirty="0" err="1">
                <a:solidFill>
                  <a:srgbClr val="211D1E"/>
                </a:solidFill>
                <a:latin typeface="FSAlbert"/>
              </a:rPr>
              <a:t>pass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 </a:t>
            </a:r>
            <a:r>
              <a:rPr lang="fr-FR" sz="1800" b="1" i="0" u="none" strike="noStrike" baseline="0" dirty="0">
                <a:solidFill>
                  <a:srgbClr val="D2203D"/>
                </a:solidFill>
                <a:latin typeface="FSAlbert"/>
              </a:rPr>
              <a:t>i </a:t>
            </a:r>
            <a:r>
              <a:rPr lang="fr-FR" sz="1800" b="1" i="0" u="none" strike="noStrike" baseline="0" dirty="0">
                <a:solidFill>
                  <a:srgbClr val="211D1E"/>
                </a:solidFill>
                <a:latin typeface="FSAlbert"/>
              </a:rPr>
              <a:t>- </a:t>
            </a:r>
            <a:r>
              <a:rPr lang="fr-FR" sz="1800" b="1" i="0" u="none" strike="noStrike" baseline="0" dirty="0" err="1">
                <a:solidFill>
                  <a:srgbClr val="00AEEF"/>
                </a:solidFill>
                <a:latin typeface="FSAlbert"/>
              </a:rPr>
              <a:t>ons</a:t>
            </a:r>
            <a:r>
              <a:rPr lang="fr-FR" sz="1800" b="0" i="0" u="none" strike="noStrike" baseline="0" dirty="0">
                <a:solidFill>
                  <a:srgbClr val="211D1E"/>
                </a:solidFill>
                <a:latin typeface="FSAlbert"/>
              </a:rPr>
              <a:t>.</a:t>
            </a:r>
          </a:p>
          <a:p>
            <a:pPr marR="1800"/>
            <a:r>
              <a:rPr lang="fr-FR" sz="1800" b="0" i="0" u="none" strike="noStrike" baseline="0" dirty="0">
                <a:solidFill>
                  <a:srgbClr val="211D1E"/>
                </a:solidFill>
                <a:latin typeface="FSAlbert"/>
              </a:rPr>
              <a:t>Le premier morceau, </a:t>
            </a:r>
            <a:r>
              <a:rPr lang="fr-FR" sz="1800" b="1" i="0" u="none" strike="noStrike" baseline="0" dirty="0" err="1">
                <a:solidFill>
                  <a:srgbClr val="211D1E"/>
                </a:solidFill>
                <a:latin typeface="FSAlbert"/>
              </a:rPr>
              <a:t>pass</a:t>
            </a:r>
            <a:r>
              <a:rPr lang="fr-FR" sz="1800" b="0" i="0" u="none" strike="noStrike" baseline="0" dirty="0">
                <a:solidFill>
                  <a:srgbClr val="211D1E"/>
                </a:solidFill>
                <a:latin typeface="FSAlbert"/>
              </a:rPr>
              <a:t>-, c’est le </a:t>
            </a:r>
            <a:r>
              <a:rPr lang="fr-FR" sz="1800" b="1" i="0" u="none" strike="noStrike" baseline="0" dirty="0">
                <a:solidFill>
                  <a:srgbClr val="211D1E"/>
                </a:solidFill>
                <a:latin typeface="FSAlbert"/>
              </a:rPr>
              <a:t>radical</a:t>
            </a:r>
            <a:r>
              <a:rPr lang="fr-FR" sz="1800" b="0" i="0" u="none" strike="noStrike" baseline="0" dirty="0">
                <a:solidFill>
                  <a:srgbClr val="211D1E"/>
                </a:solidFill>
                <a:latin typeface="FSAlbert"/>
              </a:rPr>
              <a:t>, le morceau qui donne le sens du verbe.</a:t>
            </a:r>
          </a:p>
          <a:p>
            <a:pPr marR="1800"/>
            <a:r>
              <a:rPr lang="fr-FR" sz="1800" b="0" i="0" u="none" strike="noStrike" baseline="0" dirty="0">
                <a:solidFill>
                  <a:srgbClr val="211D1E"/>
                </a:solidFill>
                <a:latin typeface="FSAlbert"/>
              </a:rPr>
              <a:t>Le morceau </a:t>
            </a:r>
            <a:r>
              <a:rPr lang="fr-FR" sz="1800" b="1" i="0" u="none" strike="noStrike" baseline="0" dirty="0">
                <a:solidFill>
                  <a:srgbClr val="211D1E"/>
                </a:solidFill>
                <a:latin typeface="FSAlbert"/>
              </a:rPr>
              <a:t>-</a:t>
            </a:r>
            <a:r>
              <a:rPr lang="fr-FR" sz="1800" b="1" i="0" u="none" strike="noStrike" baseline="0" dirty="0">
                <a:solidFill>
                  <a:srgbClr val="D2203D"/>
                </a:solidFill>
                <a:latin typeface="FSAlbert"/>
              </a:rPr>
              <a:t>ai</a:t>
            </a:r>
            <a:r>
              <a:rPr lang="fr-FR" sz="1800" b="1" i="0" u="none" strike="noStrike" baseline="0" dirty="0">
                <a:solidFill>
                  <a:srgbClr val="211D1E"/>
                </a:solidFill>
                <a:latin typeface="FSAlbert"/>
              </a:rPr>
              <a:t>-</a:t>
            </a:r>
            <a:r>
              <a:rPr lang="fr-FR" sz="1800" b="0" i="0" u="none" strike="noStrike" baseline="0" dirty="0">
                <a:solidFill>
                  <a:srgbClr val="211D1E"/>
                </a:solidFill>
                <a:latin typeface="FSAlbert"/>
              </a:rPr>
              <a:t>, ou le morceau </a:t>
            </a:r>
            <a:r>
              <a:rPr lang="fr-FR" sz="1800" b="1" i="0" u="none" strike="noStrike" baseline="0" dirty="0">
                <a:solidFill>
                  <a:srgbClr val="211D1E"/>
                </a:solidFill>
                <a:latin typeface="FSAlbert"/>
              </a:rPr>
              <a:t>-</a:t>
            </a:r>
            <a:r>
              <a:rPr lang="fr-FR" sz="1800" b="1" i="0" u="none" strike="noStrike" baseline="0" dirty="0">
                <a:solidFill>
                  <a:srgbClr val="D2203D"/>
                </a:solidFill>
                <a:latin typeface="FSAlbert"/>
              </a:rPr>
              <a:t>i</a:t>
            </a:r>
            <a:r>
              <a:rPr lang="fr-FR" sz="1800" b="1" i="0" u="none" strike="noStrike" baseline="0" dirty="0">
                <a:solidFill>
                  <a:srgbClr val="211D1E"/>
                </a:solidFill>
                <a:latin typeface="FSAlbert"/>
              </a:rPr>
              <a:t>-</a:t>
            </a:r>
            <a:r>
              <a:rPr lang="fr-FR" sz="1800" b="0" i="0" u="none" strike="noStrike" baseline="0" dirty="0">
                <a:solidFill>
                  <a:srgbClr val="211D1E"/>
                </a:solidFill>
                <a:latin typeface="FSAlbert"/>
              </a:rPr>
              <a:t>, c’est la </a:t>
            </a:r>
            <a:r>
              <a:rPr lang="fr-FR" sz="1800" b="1" i="0" u="none" strike="noStrike" baseline="0" dirty="0">
                <a:solidFill>
                  <a:srgbClr val="211D1E"/>
                </a:solidFill>
                <a:latin typeface="FSAlbert"/>
              </a:rPr>
              <a:t>marque de temps</a:t>
            </a:r>
            <a:r>
              <a:rPr lang="fr-FR" sz="1800" b="0" i="0" u="none" strike="noStrike" baseline="0" dirty="0">
                <a:solidFill>
                  <a:srgbClr val="211D1E"/>
                </a:solidFill>
                <a:latin typeface="FSAlbert"/>
              </a:rPr>
              <a:t>.</a:t>
            </a:r>
          </a:p>
          <a:p>
            <a:pPr marR="1800"/>
            <a:r>
              <a:rPr lang="fr-FR" sz="1800" b="0" i="0" u="none" strike="noStrike" baseline="0" dirty="0">
                <a:solidFill>
                  <a:srgbClr val="211D1E"/>
                </a:solidFill>
                <a:latin typeface="FSAlbert"/>
              </a:rPr>
              <a:t>Le dernier morceau, c’est la </a:t>
            </a:r>
            <a:r>
              <a:rPr lang="fr-FR" sz="1800" b="1" i="0" u="none" strike="noStrike" baseline="0" dirty="0">
                <a:solidFill>
                  <a:srgbClr val="211D1E"/>
                </a:solidFill>
                <a:latin typeface="FSAlbert"/>
              </a:rPr>
              <a:t>marque de la personne</a:t>
            </a:r>
            <a:r>
              <a:rPr lang="fr-FR" sz="1800" b="0" i="0" u="none" strike="noStrike" baseline="0" dirty="0">
                <a:solidFill>
                  <a:srgbClr val="211D1E"/>
                </a:solidFill>
                <a:latin typeface="FSAlbert"/>
              </a:rPr>
              <a:t>. </a:t>
            </a:r>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29</a:t>
            </a:fld>
            <a:endParaRPr lang="fr-FR"/>
          </a:p>
        </p:txBody>
      </p:sp>
    </p:spTree>
    <p:extLst>
      <p:ext uri="{BB962C8B-B14F-4D97-AF65-F5344CB8AC3E}">
        <p14:creationId xmlns:p14="http://schemas.microsoft.com/office/powerpoint/2010/main" val="191957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b="1" dirty="0"/>
              <a:t>Puis</a:t>
            </a:r>
            <a:r>
              <a:rPr lang="fr-FR" b="0" dirty="0"/>
              <a:t> </a:t>
            </a:r>
            <a:r>
              <a:rPr lang="fr-FR" b="1" dirty="0"/>
              <a:t>afficher </a:t>
            </a:r>
            <a:r>
              <a:rPr lang="fr-FR" b="0" dirty="0"/>
              <a:t>les phrases au présent et au passé composé.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On va de nouveau travailler sur la conjugaison. Pour l’instant, on connait bien deux temps : le </a:t>
            </a:r>
            <a:r>
              <a:rPr lang="fr-FR" sz="1800" b="1" i="0" u="none" strike="noStrike" baseline="0" dirty="0">
                <a:solidFill>
                  <a:srgbClr val="00AEEF"/>
                </a:solidFill>
                <a:latin typeface="FSAlbert"/>
              </a:rPr>
              <a:t>présent </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je mange</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tu manges</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je finis</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tu finis</a:t>
            </a:r>
            <a:r>
              <a:rPr lang="fr-FR" sz="1800" b="0" i="0" u="none" strike="noStrike" baseline="0" dirty="0">
                <a:solidFill>
                  <a:srgbClr val="00AEEF"/>
                </a:solidFill>
                <a:latin typeface="FSAlbert"/>
              </a:rPr>
              <a:t>… pour indiquer que ça se passe en même temps, et le </a:t>
            </a:r>
            <a:r>
              <a:rPr lang="fr-FR" sz="1800" b="1" i="0" u="none" strike="noStrike" baseline="0" dirty="0">
                <a:solidFill>
                  <a:srgbClr val="00AEEF"/>
                </a:solidFill>
                <a:latin typeface="FSAlbert"/>
              </a:rPr>
              <a:t>passé composé </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j’ai mangé</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tu as mangé</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j’ai fini</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tu as fini</a:t>
            </a:r>
            <a:r>
              <a:rPr lang="fr-FR" sz="1800" b="0" i="0" u="none" strike="noStrike" baseline="0" dirty="0">
                <a:solidFill>
                  <a:srgbClr val="00AEEF"/>
                </a:solidFill>
                <a:latin typeface="FSAlbert"/>
              </a:rPr>
              <a:t>… pour dire que ça s’est passé avant. Aujourd’hui, on va voir un autre temps que le passé composé pour dire que ça s’est passé avant. On va le découvrir et regarder comment il est fabriqué. » </a:t>
            </a:r>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3</a:t>
            </a:fld>
            <a:endParaRPr lang="fr-FR"/>
          </a:p>
        </p:txBody>
      </p:sp>
    </p:spTree>
    <p:extLst>
      <p:ext uri="{BB962C8B-B14F-4D97-AF65-F5344CB8AC3E}">
        <p14:creationId xmlns:p14="http://schemas.microsoft.com/office/powerpoint/2010/main" val="2303339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mots qui me paraissent importants et les exemples que j’ai choisis. On va les lire ensemble. »</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30</a:t>
            </a:fld>
            <a:endParaRPr lang="fr-FR"/>
          </a:p>
        </p:txBody>
      </p:sp>
    </p:spTree>
    <p:extLst>
      <p:ext uri="{BB962C8B-B14F-4D97-AF65-F5344CB8AC3E}">
        <p14:creationId xmlns:p14="http://schemas.microsoft.com/office/powerpoint/2010/main" val="534189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Distribuer </a:t>
            </a:r>
            <a:r>
              <a:rPr lang="fr-FR" sz="1800" b="0" i="0" u="none" strike="noStrike" baseline="0" dirty="0">
                <a:solidFill>
                  <a:srgbClr val="211D1E"/>
                </a:solidFill>
                <a:latin typeface="FSAlbert"/>
              </a:rPr>
              <a:t>la trace écrite à mettre en couleurs </a:t>
            </a:r>
            <a:r>
              <a:rPr lang="fr-FR" sz="1800" b="0" i="1" u="none" strike="noStrike" baseline="0" dirty="0">
                <a:solidFill>
                  <a:srgbClr val="211D1E"/>
                </a:solidFill>
                <a:latin typeface="FSAlbert"/>
              </a:rPr>
              <a:t>(cf. Fichier photocopiable)</a:t>
            </a:r>
            <a:r>
              <a:rPr lang="fr-FR" sz="1800" b="0" i="0" u="none" strike="noStrike" baseline="0" dirty="0">
                <a:solidFill>
                  <a:srgbClr val="211D1E"/>
                </a:solidFill>
                <a:latin typeface="FSAlbert"/>
              </a:rPr>
              <a:t>.</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Voilà votre trace écrite. Vous allez ajouter les couleurs. </a:t>
            </a:r>
          </a:p>
          <a:p>
            <a:r>
              <a:rPr lang="fr-FR" sz="1800" b="1" i="0" u="none" strike="noStrike" baseline="0" dirty="0">
                <a:solidFill>
                  <a:srgbClr val="00AEEF"/>
                </a:solidFill>
                <a:latin typeface="FSAlbert"/>
              </a:rPr>
              <a:t>Avec le crayon bleu</a:t>
            </a:r>
            <a:r>
              <a:rPr lang="fr-FR" sz="1800" b="0" i="0" u="none" strike="noStrike" baseline="0" dirty="0">
                <a:solidFill>
                  <a:srgbClr val="00AEEF"/>
                </a:solidFill>
                <a:latin typeface="FSAlbert"/>
              </a:rPr>
              <a:t>, soulignez les marques de la personne, et l’expression </a:t>
            </a:r>
            <a:r>
              <a:rPr lang="fr-FR" sz="1800" b="1" i="0" u="none" strike="noStrike" baseline="0" dirty="0">
                <a:solidFill>
                  <a:srgbClr val="00AEEF"/>
                </a:solidFill>
                <a:latin typeface="FSAlbert"/>
              </a:rPr>
              <a:t>marque de la personne </a:t>
            </a:r>
            <a:r>
              <a:rPr lang="fr-FR" sz="1800" b="0" i="0" u="none" strike="noStrike" baseline="0" dirty="0">
                <a:solidFill>
                  <a:srgbClr val="00AEEF"/>
                </a:solidFill>
                <a:latin typeface="FSAlbert"/>
              </a:rPr>
              <a:t>dans les deux bulles.</a:t>
            </a:r>
          </a:p>
          <a:p>
            <a:r>
              <a:rPr lang="fr-FR" sz="1800" b="1" i="0" u="none" strike="noStrike" baseline="0" dirty="0">
                <a:solidFill>
                  <a:srgbClr val="00AEEF"/>
                </a:solidFill>
                <a:latin typeface="FSAlbert"/>
              </a:rPr>
              <a:t>Avec le crayon rouge</a:t>
            </a:r>
            <a:r>
              <a:rPr lang="fr-FR" sz="1800" b="0" i="0" u="none" strike="noStrike" baseline="0" dirty="0">
                <a:solidFill>
                  <a:srgbClr val="00AEEF"/>
                </a:solidFill>
                <a:latin typeface="FSAlbert"/>
              </a:rPr>
              <a:t>, soulignez la marque du temps (</a:t>
            </a:r>
            <a:r>
              <a:rPr lang="fr-FR" sz="1800" b="1" i="0" u="none" strike="noStrike" baseline="0" dirty="0">
                <a:solidFill>
                  <a:srgbClr val="00AEEF"/>
                </a:solidFill>
                <a:latin typeface="FSAlbert"/>
              </a:rPr>
              <a:t>-ai-</a:t>
            </a:r>
            <a:r>
              <a:rPr lang="fr-FR" sz="1800" b="0" i="0" u="none" strike="noStrike" baseline="0" dirty="0">
                <a:solidFill>
                  <a:srgbClr val="00AEEF"/>
                </a:solidFill>
                <a:latin typeface="FSAlbert"/>
              </a:rPr>
              <a:t>), et l’expression </a:t>
            </a:r>
            <a:r>
              <a:rPr lang="fr-FR" sz="1800" b="1" i="0" u="none" strike="noStrike" baseline="0" dirty="0">
                <a:solidFill>
                  <a:srgbClr val="00AEEF"/>
                </a:solidFill>
                <a:latin typeface="FSAlbert"/>
              </a:rPr>
              <a:t>pas de marque du temps, </a:t>
            </a:r>
            <a:r>
              <a:rPr lang="fr-FR" sz="1800" b="0" i="0" u="none" strike="noStrike" baseline="0" dirty="0">
                <a:solidFill>
                  <a:srgbClr val="00AEEF"/>
                </a:solidFill>
                <a:latin typeface="FSAlbert"/>
              </a:rPr>
              <a:t>puis l’expression </a:t>
            </a:r>
            <a:r>
              <a:rPr lang="fr-FR" sz="1800" b="1" i="0" u="none" strike="noStrike" baseline="0" dirty="0">
                <a:solidFill>
                  <a:srgbClr val="00AEEF"/>
                </a:solidFill>
                <a:latin typeface="FSAlbert"/>
              </a:rPr>
              <a:t>marque de temps </a:t>
            </a:r>
            <a:r>
              <a:rPr lang="fr-FR" sz="1800" b="0" i="0" u="none" strike="noStrike" baseline="0" dirty="0">
                <a:solidFill>
                  <a:srgbClr val="00AEEF"/>
                </a:solidFill>
                <a:latin typeface="FSAlbert"/>
              </a:rPr>
              <a:t>dans les bulles. »</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31</a:t>
            </a:fld>
            <a:endParaRPr lang="fr-FR"/>
          </a:p>
        </p:txBody>
      </p:sp>
    </p:spTree>
    <p:extLst>
      <p:ext uri="{BB962C8B-B14F-4D97-AF65-F5344CB8AC3E}">
        <p14:creationId xmlns:p14="http://schemas.microsoft.com/office/powerpoint/2010/main" val="95770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 d’entrainement </a:t>
            </a:r>
          </a:p>
          <a:p>
            <a:endParaRPr lang="fr-FR" b="1" dirty="0"/>
          </a:p>
          <a:p>
            <a:r>
              <a:rPr lang="fr-FR" b="1" dirty="0"/>
              <a:t>Livret n° 7, page 11</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32</a:t>
            </a:fld>
            <a:endParaRPr lang="fr-FR"/>
          </a:p>
        </p:txBody>
      </p:sp>
    </p:spTree>
    <p:extLst>
      <p:ext uri="{BB962C8B-B14F-4D97-AF65-F5344CB8AC3E}">
        <p14:creationId xmlns:p14="http://schemas.microsoft.com/office/powerpoint/2010/main" val="3445487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r>
              <a:rPr lang="fr-FR" sz="1800" b="0" i="0" u="none" strike="noStrike" baseline="0" dirty="0">
                <a:solidFill>
                  <a:srgbClr val="211D1E"/>
                </a:solidFill>
                <a:latin typeface="FSAlbert"/>
              </a:rPr>
              <a:t>Le verbe est au présent : phrases </a:t>
            </a:r>
            <a:r>
              <a:rPr lang="fr-FR" sz="1800" b="1" i="0" u="none" strike="noStrike" baseline="0" dirty="0">
                <a:solidFill>
                  <a:srgbClr val="00AEEF"/>
                </a:solidFill>
                <a:latin typeface="FSAlbert"/>
              </a:rPr>
              <a:t>c. </a:t>
            </a:r>
            <a:r>
              <a:rPr lang="fr-FR" sz="1800" b="0" i="0" u="none" strike="noStrike" baseline="0" dirty="0">
                <a:solidFill>
                  <a:srgbClr val="211D1E"/>
                </a:solidFill>
                <a:latin typeface="FSAlbert"/>
              </a:rPr>
              <a:t>et </a:t>
            </a:r>
            <a:r>
              <a:rPr lang="fr-FR" sz="1800" b="1" i="0" u="none" strike="noStrike" baseline="0" dirty="0">
                <a:solidFill>
                  <a:srgbClr val="00AEEF"/>
                </a:solidFill>
                <a:latin typeface="FSAlbert"/>
              </a:rPr>
              <a:t>d. </a:t>
            </a:r>
          </a:p>
          <a:p>
            <a:r>
              <a:rPr lang="fr-FR" sz="1800" b="0" i="0" u="none" strike="noStrike" baseline="0" dirty="0">
                <a:solidFill>
                  <a:srgbClr val="211D1E"/>
                </a:solidFill>
                <a:latin typeface="FSAlbert"/>
              </a:rPr>
              <a:t>Le verbe est à l’imparfait : phrases </a:t>
            </a:r>
            <a:r>
              <a:rPr lang="fr-FR" sz="1800" b="1" i="0" u="none" strike="noStrike" baseline="0" dirty="0">
                <a:solidFill>
                  <a:srgbClr val="00AEEF"/>
                </a:solidFill>
                <a:latin typeface="FSAlbert"/>
              </a:rPr>
              <a:t>a.</a:t>
            </a:r>
            <a:r>
              <a:rPr lang="fr-FR" sz="1800" b="0" i="0" u="none" strike="noStrike" baseline="0" dirty="0">
                <a:solidFill>
                  <a:srgbClr val="211D1E"/>
                </a:solidFill>
                <a:latin typeface="FSAlbert"/>
              </a:rPr>
              <a:t>, </a:t>
            </a:r>
            <a:r>
              <a:rPr lang="fr-FR" sz="1800" b="1" i="0" u="none" strike="noStrike" baseline="0" dirty="0">
                <a:solidFill>
                  <a:srgbClr val="00AEEF"/>
                </a:solidFill>
                <a:latin typeface="FSAlbert"/>
              </a:rPr>
              <a:t>b.</a:t>
            </a:r>
            <a:r>
              <a:rPr lang="fr-FR" sz="1800" b="0" i="0" u="none" strike="noStrike" baseline="0" dirty="0">
                <a:solidFill>
                  <a:srgbClr val="211D1E"/>
                </a:solidFill>
                <a:latin typeface="FSAlbert"/>
              </a:rPr>
              <a:t>, et </a:t>
            </a:r>
            <a:r>
              <a:rPr lang="fr-FR" sz="1800" b="1" i="0" u="none" strike="noStrike" baseline="0" dirty="0">
                <a:solidFill>
                  <a:srgbClr val="00AEEF"/>
                </a:solidFill>
                <a:latin typeface="FSAlbert"/>
              </a:rPr>
              <a:t>e. </a:t>
            </a:r>
          </a:p>
          <a:p>
            <a:endParaRPr lang="fr-FR" sz="1800" b="1" i="0" u="none" strike="noStrike" baseline="0" dirty="0">
              <a:solidFill>
                <a:srgbClr val="00AEEF"/>
              </a:solidFill>
              <a:latin typeface="FSAlbert"/>
            </a:endParaRPr>
          </a:p>
          <a:p>
            <a:r>
              <a:rPr lang="fr-FR" sz="1800" b="0" i="1" u="none" strike="noStrike" baseline="0" dirty="0">
                <a:solidFill>
                  <a:srgbClr val="211D1E"/>
                </a:solidFill>
                <a:latin typeface="FSAlbert"/>
              </a:rPr>
              <a:t>Le repérage du verbe peut se faire en identifiant les deux briques (premier mot de la deuxième brique). </a:t>
            </a:r>
          </a:p>
          <a:p>
            <a:r>
              <a:rPr lang="fr-FR" sz="1800" b="0" i="1" u="none" strike="noStrike" baseline="0" dirty="0">
                <a:solidFill>
                  <a:srgbClr val="211D1E"/>
                </a:solidFill>
                <a:latin typeface="FSAlbert"/>
              </a:rPr>
              <a:t>L’identification du temps </a:t>
            </a:r>
            <a:r>
              <a:rPr lang="fr-FR" sz="1800" b="0" i="0" u="none" strike="noStrike" baseline="0" dirty="0">
                <a:solidFill>
                  <a:srgbClr val="211D1E"/>
                </a:solidFill>
                <a:latin typeface="FSAlbert"/>
              </a:rPr>
              <a:t>imparfait </a:t>
            </a:r>
            <a:r>
              <a:rPr lang="fr-FR" sz="1800" b="0" i="1" u="none" strike="noStrike" baseline="0" dirty="0">
                <a:solidFill>
                  <a:srgbClr val="211D1E"/>
                </a:solidFill>
                <a:latin typeface="FSAlbert"/>
              </a:rPr>
              <a:t>peut s’appuyer sur le repérage de la marque de temps </a:t>
            </a:r>
            <a:r>
              <a:rPr lang="fr-FR" sz="1800" b="1" i="0" u="none" strike="noStrike" baseline="0" dirty="0">
                <a:solidFill>
                  <a:srgbClr val="211D1E"/>
                </a:solidFill>
                <a:latin typeface="FSAlbert"/>
              </a:rPr>
              <a:t>-ai-</a:t>
            </a:r>
            <a:r>
              <a:rPr lang="fr-FR" sz="1800" b="0" i="1" u="none" strike="noStrike" baseline="0" dirty="0">
                <a:solidFill>
                  <a:srgbClr val="211D1E"/>
                </a:solidFill>
                <a:latin typeface="FSAlbert"/>
              </a:rPr>
              <a:t>, mais aussi sur l’antériorité du fait par rapport à celui qui raconte. Lorsque le fait se déroule dans le passé de celui qui raconte, le temps du verbe est l’imparfait. Ne pas hésiter à situer le fait et à repérer le moment de l’énonciation sur une ligne du temps. </a:t>
            </a: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Remarque : Le présent de </a:t>
            </a:r>
            <a:r>
              <a:rPr lang="fr-FR" sz="1800" b="1" i="0" u="none" strike="noStrike" baseline="0" dirty="0">
                <a:solidFill>
                  <a:srgbClr val="211D1E"/>
                </a:solidFill>
                <a:latin typeface="FSAlbert"/>
              </a:rPr>
              <a:t>Ils commencent demain. </a:t>
            </a:r>
            <a:r>
              <a:rPr lang="fr-FR" sz="1800" b="0" i="1" u="none" strike="noStrike" baseline="0" dirty="0">
                <a:solidFill>
                  <a:srgbClr val="211D1E"/>
                </a:solidFill>
                <a:latin typeface="FSAlbert"/>
              </a:rPr>
              <a:t>n’a pas une valeur temporelle mais une valeur modale, comme dans </a:t>
            </a:r>
            <a:r>
              <a:rPr lang="fr-FR" sz="1800" b="0" i="0" u="none" strike="noStrike" baseline="0" dirty="0">
                <a:solidFill>
                  <a:srgbClr val="211D1E"/>
                </a:solidFill>
                <a:latin typeface="FSAlbert"/>
              </a:rPr>
              <a:t>Je viens tout de suite ! </a:t>
            </a:r>
            <a:endParaRPr lang="fr-FR" b="1"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33</a:t>
            </a:fld>
            <a:endParaRPr lang="fr-FR"/>
          </a:p>
        </p:txBody>
      </p:sp>
    </p:spTree>
    <p:extLst>
      <p:ext uri="{BB962C8B-B14F-4D97-AF65-F5344CB8AC3E}">
        <p14:creationId xmlns:p14="http://schemas.microsoft.com/office/powerpoint/2010/main" val="2500827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1 : </a:t>
            </a:r>
          </a:p>
          <a:p>
            <a:r>
              <a:rPr lang="fr-FR" sz="1200" b="0" i="0" u="none" strike="noStrike" baseline="0" dirty="0">
                <a:solidFill>
                  <a:srgbClr val="211D1E"/>
                </a:solidFill>
                <a:latin typeface="FSAlbert"/>
              </a:rPr>
              <a:t>Le verbe est au présent : phrases </a:t>
            </a:r>
            <a:r>
              <a:rPr lang="fr-FR" sz="1200" b="1" i="0" u="none" strike="noStrike" baseline="0" dirty="0">
                <a:solidFill>
                  <a:srgbClr val="00AEEF"/>
                </a:solidFill>
                <a:latin typeface="FSAlbert"/>
              </a:rPr>
              <a:t>c. </a:t>
            </a:r>
            <a:r>
              <a:rPr lang="fr-FR" sz="1200" b="0" i="0" u="none" strike="noStrike" baseline="0" dirty="0">
                <a:solidFill>
                  <a:srgbClr val="211D1E"/>
                </a:solidFill>
                <a:latin typeface="FSAlbert"/>
              </a:rPr>
              <a:t>et </a:t>
            </a:r>
            <a:r>
              <a:rPr lang="fr-FR" sz="1200" b="1" i="0" u="none" strike="noStrike" baseline="0" dirty="0">
                <a:solidFill>
                  <a:srgbClr val="00AEEF"/>
                </a:solidFill>
                <a:latin typeface="FSAlbert"/>
              </a:rPr>
              <a:t>d. </a:t>
            </a:r>
          </a:p>
          <a:p>
            <a:r>
              <a:rPr lang="fr-FR" sz="1200" b="0" i="0" u="none" strike="noStrike" baseline="0" dirty="0">
                <a:solidFill>
                  <a:srgbClr val="211D1E"/>
                </a:solidFill>
                <a:latin typeface="FSAlbert"/>
              </a:rPr>
              <a:t>Le verbe est à l’imparfait : phrases </a:t>
            </a:r>
            <a:r>
              <a:rPr lang="fr-FR" sz="1200" b="1" i="0" u="none" strike="noStrike" baseline="0" dirty="0">
                <a:solidFill>
                  <a:srgbClr val="00AEEF"/>
                </a:solidFill>
                <a:latin typeface="FSAlbert"/>
              </a:rPr>
              <a:t>a.</a:t>
            </a:r>
            <a:r>
              <a:rPr lang="fr-FR" sz="1200" b="0" i="0" u="none" strike="noStrike" baseline="0" dirty="0">
                <a:solidFill>
                  <a:srgbClr val="211D1E"/>
                </a:solidFill>
                <a:latin typeface="FSAlbert"/>
              </a:rPr>
              <a:t>, </a:t>
            </a:r>
            <a:r>
              <a:rPr lang="fr-FR" sz="1200" b="1" i="0" u="none" strike="noStrike" baseline="0" dirty="0">
                <a:solidFill>
                  <a:srgbClr val="00AEEF"/>
                </a:solidFill>
                <a:latin typeface="FSAlbert"/>
              </a:rPr>
              <a:t>b.</a:t>
            </a:r>
            <a:r>
              <a:rPr lang="fr-FR" sz="1200" b="0" i="0" u="none" strike="noStrike" baseline="0" dirty="0">
                <a:solidFill>
                  <a:srgbClr val="211D1E"/>
                </a:solidFill>
                <a:latin typeface="FSAlbert"/>
              </a:rPr>
              <a:t>, et </a:t>
            </a:r>
            <a:r>
              <a:rPr lang="fr-FR" sz="1200" b="1" i="0" u="none" strike="noStrike" baseline="0" dirty="0">
                <a:solidFill>
                  <a:srgbClr val="00AEEF"/>
                </a:solidFill>
                <a:latin typeface="FSAlbert"/>
              </a:rPr>
              <a:t>e. </a:t>
            </a:r>
          </a:p>
          <a:p>
            <a:endParaRPr lang="fr-FR" sz="1200" b="1" i="0" u="none" strike="noStrike" baseline="0" dirty="0">
              <a:solidFill>
                <a:srgbClr val="00AEEF"/>
              </a:solidFill>
              <a:latin typeface="FSAlbert"/>
            </a:endParaRPr>
          </a:p>
          <a:p>
            <a:r>
              <a:rPr lang="fr-FR" sz="1200" b="0" i="1" u="none" strike="noStrike" baseline="0" dirty="0">
                <a:solidFill>
                  <a:srgbClr val="211D1E"/>
                </a:solidFill>
                <a:latin typeface="FSAlbert"/>
              </a:rPr>
              <a:t>Le repérage du verbe peut se faire en identifiant les deux briques (premier mot de la deuxième brique). </a:t>
            </a:r>
          </a:p>
          <a:p>
            <a:r>
              <a:rPr lang="fr-FR" sz="1200" b="0" i="1" u="none" strike="noStrike" baseline="0" dirty="0">
                <a:solidFill>
                  <a:srgbClr val="211D1E"/>
                </a:solidFill>
                <a:latin typeface="FSAlbert"/>
              </a:rPr>
              <a:t>L’identification du temps </a:t>
            </a:r>
            <a:r>
              <a:rPr lang="fr-FR" sz="1200" b="0" i="0" u="none" strike="noStrike" baseline="0" dirty="0">
                <a:solidFill>
                  <a:srgbClr val="211D1E"/>
                </a:solidFill>
                <a:latin typeface="FSAlbert"/>
              </a:rPr>
              <a:t>imparfait </a:t>
            </a:r>
            <a:r>
              <a:rPr lang="fr-FR" sz="1200" b="0" i="1" u="none" strike="noStrike" baseline="0" dirty="0">
                <a:solidFill>
                  <a:srgbClr val="211D1E"/>
                </a:solidFill>
                <a:latin typeface="FSAlbert"/>
              </a:rPr>
              <a:t>peut s’appuyer sur le repérage de la marque de temps </a:t>
            </a:r>
            <a:r>
              <a:rPr lang="fr-FR" sz="1200" b="1" i="0" u="none" strike="noStrike" baseline="0" dirty="0">
                <a:solidFill>
                  <a:srgbClr val="211D1E"/>
                </a:solidFill>
                <a:latin typeface="FSAlbert"/>
              </a:rPr>
              <a:t>-ai-</a:t>
            </a:r>
            <a:r>
              <a:rPr lang="fr-FR" sz="1200" b="0" i="1" u="none" strike="noStrike" baseline="0" dirty="0">
                <a:solidFill>
                  <a:srgbClr val="211D1E"/>
                </a:solidFill>
                <a:latin typeface="FSAlbert"/>
              </a:rPr>
              <a:t>, mais aussi sur l’antériorité du fait par rapport à celui qui raconte. Lorsque le fait se déroule dans le passé de celui qui raconte, le temps du verbe est l’imparfait. Ne pas hésiter à situer le fait et à repérer le moment de l’énonciation sur une ligne du temps. </a:t>
            </a:r>
          </a:p>
          <a:p>
            <a:endParaRPr lang="fr-FR" sz="1200" b="0" i="1" u="none" strike="noStrike" baseline="0" dirty="0">
              <a:solidFill>
                <a:srgbClr val="211D1E"/>
              </a:solidFill>
              <a:latin typeface="FSAlbert"/>
            </a:endParaRPr>
          </a:p>
          <a:p>
            <a:r>
              <a:rPr lang="fr-FR" sz="1200" b="0" i="1" u="none" strike="noStrike" baseline="0" dirty="0">
                <a:solidFill>
                  <a:srgbClr val="211D1E"/>
                </a:solidFill>
                <a:latin typeface="FSAlbert"/>
              </a:rPr>
              <a:t>Remarque : Le présent de </a:t>
            </a:r>
            <a:r>
              <a:rPr lang="fr-FR" sz="1200" b="1" i="0" u="none" strike="noStrike" baseline="0" dirty="0">
                <a:solidFill>
                  <a:srgbClr val="211D1E"/>
                </a:solidFill>
                <a:latin typeface="FSAlbert"/>
              </a:rPr>
              <a:t>Ils commencent demain. </a:t>
            </a:r>
            <a:r>
              <a:rPr lang="fr-FR" sz="1200" b="0" i="1" u="none" strike="noStrike" baseline="0" dirty="0">
                <a:solidFill>
                  <a:srgbClr val="211D1E"/>
                </a:solidFill>
                <a:latin typeface="FSAlbert"/>
              </a:rPr>
              <a:t>n’a pas une valeur temporelle mais une valeur modale, comme dans </a:t>
            </a:r>
            <a:r>
              <a:rPr lang="fr-FR" sz="1200" b="0" i="0" u="none" strike="noStrike" baseline="0" dirty="0">
                <a:solidFill>
                  <a:srgbClr val="211D1E"/>
                </a:solidFill>
                <a:latin typeface="FSAlbert"/>
              </a:rPr>
              <a:t>Je viens tout de suite !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34</a:t>
            </a:fld>
            <a:endParaRPr lang="fr-FR"/>
          </a:p>
        </p:txBody>
      </p:sp>
    </p:spTree>
    <p:extLst>
      <p:ext uri="{BB962C8B-B14F-4D97-AF65-F5344CB8AC3E}">
        <p14:creationId xmlns:p14="http://schemas.microsoft.com/office/powerpoint/2010/main" val="4043479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pPr marL="342900" indent="-342900">
              <a:buAutoNum type="alphaLcPeriod"/>
            </a:pPr>
            <a:r>
              <a:rPr lang="fr-FR" sz="1200" b="0" i="0" u="none" strike="noStrike" baseline="0" dirty="0">
                <a:solidFill>
                  <a:srgbClr val="211D1E"/>
                </a:solidFill>
                <a:latin typeface="FSAlbert"/>
              </a:rPr>
              <a:t>Le chat observait la souris. Il attendait. Ce félin restait à côté du trou. Ce chat lançait des éclairs avec ses yeux. </a:t>
            </a:r>
            <a:r>
              <a:rPr lang="fr-FR" sz="1200" b="0" i="1" u="none" strike="noStrike" baseline="0" dirty="0">
                <a:solidFill>
                  <a:srgbClr val="211D1E"/>
                </a:solidFill>
                <a:latin typeface="FSAlbert"/>
              </a:rPr>
              <a:t>Faire remarquer aux élèves que la marque de temps persiste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-ai-</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et que seule la marque de la personne change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ent</a:t>
            </a:r>
            <a:r>
              <a:rPr lang="fr-FR" sz="1200" b="1" i="0" u="none" strike="noStrike" baseline="0" dirty="0">
                <a:solidFill>
                  <a:srgbClr val="211D1E"/>
                </a:solidFill>
                <a:latin typeface="FSAlbert"/>
              </a:rPr>
              <a:t>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-t</a:t>
            </a:r>
            <a:r>
              <a:rPr lang="fr-FR" sz="1200" b="0" i="0" u="none" strike="noStrike" baseline="0" dirty="0">
                <a:solidFill>
                  <a:srgbClr val="211D1E"/>
                </a:solidFill>
                <a:latin typeface="FSAlbert"/>
              </a:rPr>
              <a:t>). </a:t>
            </a:r>
          </a:p>
          <a:p>
            <a:pPr marL="0" indent="0">
              <a:buNone/>
            </a:pPr>
            <a:endParaRPr lang="fr-FR" sz="12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Faire remarquer aux élèves que la marque de temps persiste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-ai-</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et que seule la marque de la personne change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-t</a:t>
            </a:r>
            <a:r>
              <a:rPr lang="fr-FR" sz="1800" b="0" i="0" u="none" strike="noStrike" baseline="0" dirty="0">
                <a:solidFill>
                  <a:srgbClr val="211D1E"/>
                </a:solidFill>
                <a:latin typeface="FSAlbert"/>
              </a:rPr>
              <a:t>). </a:t>
            </a:r>
          </a:p>
          <a:p>
            <a:pPr marL="0" indent="0">
              <a:buNone/>
            </a:pPr>
            <a:r>
              <a:rPr lang="fr-FR" sz="1800" b="0" i="1" u="none" strike="noStrike" baseline="0" dirty="0">
                <a:solidFill>
                  <a:srgbClr val="211D1E"/>
                </a:solidFill>
                <a:latin typeface="FSAlbert"/>
              </a:rPr>
              <a:t>Veiller au changement </a:t>
            </a:r>
            <a:r>
              <a:rPr lang="fr-FR" sz="1800" b="1" i="0" u="none" strike="noStrike" baseline="0" dirty="0">
                <a:solidFill>
                  <a:srgbClr val="211D1E"/>
                </a:solidFill>
                <a:latin typeface="FSAlbert"/>
              </a:rPr>
              <a:t>leurs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ses</a:t>
            </a:r>
            <a:r>
              <a:rPr lang="fr-FR" sz="1800" b="0" i="0"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35</a:t>
            </a:fld>
            <a:endParaRPr lang="fr-FR"/>
          </a:p>
        </p:txBody>
      </p:sp>
    </p:spTree>
    <p:extLst>
      <p:ext uri="{BB962C8B-B14F-4D97-AF65-F5344CB8AC3E}">
        <p14:creationId xmlns:p14="http://schemas.microsoft.com/office/powerpoint/2010/main" val="3009915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pPr marL="342900" indent="-342900">
              <a:buAutoNum type="alphaLcPeriod"/>
            </a:pPr>
            <a:r>
              <a:rPr lang="fr-FR" sz="1200" b="0" i="0" u="none" strike="noStrike" baseline="0" dirty="0">
                <a:solidFill>
                  <a:srgbClr val="211D1E"/>
                </a:solidFill>
                <a:latin typeface="FSAlbert"/>
              </a:rPr>
              <a:t>Le chat observait la souris. Il attendait. Ce félin restait à côté du trou. Ce chat lançait des éclairs avec ses yeux. </a:t>
            </a:r>
            <a:r>
              <a:rPr lang="fr-FR" sz="1200" b="0" i="1" u="none" strike="noStrike" baseline="0" dirty="0">
                <a:solidFill>
                  <a:srgbClr val="211D1E"/>
                </a:solidFill>
                <a:latin typeface="FSAlbert"/>
              </a:rPr>
              <a:t>Faire remarquer aux élèves que la marque de temps persiste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-ai-</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et que seule la marque de la personne change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ent</a:t>
            </a:r>
            <a:r>
              <a:rPr lang="fr-FR" sz="1200" b="1" i="0" u="none" strike="noStrike" baseline="0" dirty="0">
                <a:solidFill>
                  <a:srgbClr val="211D1E"/>
                </a:solidFill>
                <a:latin typeface="FSAlbert"/>
              </a:rPr>
              <a:t>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-t</a:t>
            </a:r>
            <a:r>
              <a:rPr lang="fr-FR" sz="1200" b="0" i="0" u="none" strike="noStrike" baseline="0" dirty="0">
                <a:solidFill>
                  <a:srgbClr val="211D1E"/>
                </a:solidFill>
                <a:latin typeface="FSAlbert"/>
              </a:rPr>
              <a:t>). </a:t>
            </a:r>
          </a:p>
          <a:p>
            <a:pPr marL="0" indent="0">
              <a:buNone/>
            </a:pPr>
            <a:endParaRPr lang="fr-FR" sz="12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Faire remarquer aux élèves que la marque de temps persiste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-ai-</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et que seule la marque de la personne change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-t</a:t>
            </a:r>
            <a:r>
              <a:rPr lang="fr-FR" sz="1800" b="0" i="0" u="none" strike="noStrike" baseline="0" dirty="0">
                <a:solidFill>
                  <a:srgbClr val="211D1E"/>
                </a:solidFill>
                <a:latin typeface="FSAlbert"/>
              </a:rPr>
              <a:t>). </a:t>
            </a:r>
          </a:p>
          <a:p>
            <a:pPr marL="0" indent="0">
              <a:buNone/>
            </a:pPr>
            <a:r>
              <a:rPr lang="fr-FR" sz="1800" b="0" i="1" u="none" strike="noStrike" baseline="0" dirty="0">
                <a:solidFill>
                  <a:srgbClr val="211D1E"/>
                </a:solidFill>
                <a:latin typeface="FSAlbert"/>
              </a:rPr>
              <a:t>Veiller au changement </a:t>
            </a:r>
            <a:r>
              <a:rPr lang="fr-FR" sz="1800" b="1" i="0" u="none" strike="noStrike" baseline="0" dirty="0">
                <a:solidFill>
                  <a:srgbClr val="211D1E"/>
                </a:solidFill>
                <a:latin typeface="FSAlbert"/>
              </a:rPr>
              <a:t>leurs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ses</a:t>
            </a:r>
            <a:r>
              <a:rPr lang="fr-FR" sz="1800" b="0" i="0"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36</a:t>
            </a:fld>
            <a:endParaRPr lang="fr-FR"/>
          </a:p>
        </p:txBody>
      </p:sp>
    </p:spTree>
    <p:extLst>
      <p:ext uri="{BB962C8B-B14F-4D97-AF65-F5344CB8AC3E}">
        <p14:creationId xmlns:p14="http://schemas.microsoft.com/office/powerpoint/2010/main" val="4029637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(suite) :</a:t>
            </a:r>
          </a:p>
          <a:p>
            <a:r>
              <a:rPr lang="fr-FR" sz="1800" b="1" i="0" u="none" strike="noStrike" baseline="0" dirty="0">
                <a:solidFill>
                  <a:srgbClr val="00AEEF"/>
                </a:solidFill>
                <a:latin typeface="FSAlbert"/>
              </a:rPr>
              <a:t>b. </a:t>
            </a:r>
            <a:r>
              <a:rPr lang="fr-FR" sz="1800" b="0" i="0" u="none" strike="noStrike" baseline="0" dirty="0">
                <a:solidFill>
                  <a:srgbClr val="211D1E"/>
                </a:solidFill>
                <a:latin typeface="FSAlbert"/>
              </a:rPr>
              <a:t>Les chats observent la souris. Ils attendent. Ces félins restent à côté du trou. Ces chats lancent des éclairs avec leurs yeux.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Faire remarquer aux élèves que la marque de la personne </a:t>
            </a:r>
            <a:r>
              <a:rPr lang="fr-FR" sz="1800" b="0" i="0" u="none" strike="noStrike" baseline="0" dirty="0">
                <a:solidFill>
                  <a:srgbClr val="211D1E"/>
                </a:solidFill>
                <a:latin typeface="FSAlbert"/>
              </a:rPr>
              <a:t>persiste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et que la marque de temps </a:t>
            </a:r>
            <a:r>
              <a:rPr lang="fr-FR" sz="1800" b="1" i="0" u="none" strike="noStrike" baseline="0" dirty="0">
                <a:solidFill>
                  <a:srgbClr val="211D1E"/>
                </a:solidFill>
                <a:latin typeface="FSAlbert"/>
              </a:rPr>
              <a:t>-ai- </a:t>
            </a:r>
            <a:r>
              <a:rPr lang="fr-FR" sz="1800" b="0" i="1" u="none" strike="noStrike" baseline="0" dirty="0">
                <a:solidFill>
                  <a:srgbClr val="211D1E"/>
                </a:solidFill>
                <a:latin typeface="FSAlbert"/>
              </a:rPr>
              <a:t>disparait. </a:t>
            </a:r>
          </a:p>
          <a:p>
            <a:r>
              <a:rPr lang="fr-FR" sz="1800" b="0" i="1" u="none" strike="noStrike" baseline="0" dirty="0">
                <a:solidFill>
                  <a:srgbClr val="211D1E"/>
                </a:solidFill>
                <a:latin typeface="FSAlbert"/>
              </a:rPr>
              <a:t>Veiller au changement </a:t>
            </a:r>
            <a:r>
              <a:rPr lang="fr-FR" sz="1800" b="1" i="0" u="none" strike="noStrike" baseline="0" dirty="0">
                <a:solidFill>
                  <a:srgbClr val="211D1E"/>
                </a:solidFill>
                <a:latin typeface="FSAlbert"/>
              </a:rPr>
              <a:t>lançaient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lancent</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37</a:t>
            </a:fld>
            <a:endParaRPr lang="fr-FR"/>
          </a:p>
        </p:txBody>
      </p:sp>
    </p:spTree>
    <p:extLst>
      <p:ext uri="{BB962C8B-B14F-4D97-AF65-F5344CB8AC3E}">
        <p14:creationId xmlns:p14="http://schemas.microsoft.com/office/powerpoint/2010/main" val="531569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(suite) :</a:t>
            </a:r>
          </a:p>
          <a:p>
            <a:r>
              <a:rPr lang="fr-FR" sz="1200" b="1" i="0" u="none" strike="noStrike" baseline="0" dirty="0">
                <a:solidFill>
                  <a:srgbClr val="00AEEF"/>
                </a:solidFill>
                <a:latin typeface="FSAlbert"/>
              </a:rPr>
              <a:t>b. </a:t>
            </a:r>
            <a:r>
              <a:rPr lang="fr-FR" sz="1200" b="0" i="0" u="none" strike="noStrike" baseline="0" dirty="0">
                <a:solidFill>
                  <a:srgbClr val="211D1E"/>
                </a:solidFill>
                <a:latin typeface="FSAlbert"/>
              </a:rPr>
              <a:t>Les chats observent la souris. Ils attendent. Ces félins restent à côté du trou. Ces chats lancent des éclairs avec leurs yeux.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Faire remarquer aux élèves que la marque de la personne </a:t>
            </a:r>
            <a:r>
              <a:rPr lang="fr-FR" sz="1200" b="0" i="0" u="none" strike="noStrike" baseline="0" dirty="0">
                <a:solidFill>
                  <a:srgbClr val="211D1E"/>
                </a:solidFill>
                <a:latin typeface="FSAlbert"/>
              </a:rPr>
              <a:t>persiste (</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ent</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et que la marque de temps </a:t>
            </a:r>
            <a:r>
              <a:rPr lang="fr-FR" sz="1200" b="1" i="0" u="none" strike="noStrike" baseline="0" dirty="0">
                <a:solidFill>
                  <a:srgbClr val="211D1E"/>
                </a:solidFill>
                <a:latin typeface="FSAlbert"/>
              </a:rPr>
              <a:t>-ai- </a:t>
            </a:r>
            <a:r>
              <a:rPr lang="fr-FR" sz="1200" b="0" i="1" u="none" strike="noStrike" baseline="0" dirty="0">
                <a:solidFill>
                  <a:srgbClr val="211D1E"/>
                </a:solidFill>
                <a:latin typeface="FSAlbert"/>
              </a:rPr>
              <a:t>disparait. </a:t>
            </a:r>
          </a:p>
          <a:p>
            <a:r>
              <a:rPr lang="fr-FR" sz="1200" b="0" i="1" u="none" strike="noStrike" baseline="0" dirty="0">
                <a:solidFill>
                  <a:srgbClr val="211D1E"/>
                </a:solidFill>
                <a:latin typeface="FSAlbert"/>
              </a:rPr>
              <a:t>Veiller au changement </a:t>
            </a:r>
            <a:r>
              <a:rPr lang="fr-FR" sz="1200" b="1" i="0" u="none" strike="noStrike" baseline="0" dirty="0">
                <a:solidFill>
                  <a:srgbClr val="211D1E"/>
                </a:solidFill>
                <a:latin typeface="FSAlbert"/>
              </a:rPr>
              <a:t>lançaient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lancent</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38</a:t>
            </a:fld>
            <a:endParaRPr lang="fr-FR"/>
          </a:p>
        </p:txBody>
      </p:sp>
    </p:spTree>
    <p:extLst>
      <p:ext uri="{BB962C8B-B14F-4D97-AF65-F5344CB8AC3E}">
        <p14:creationId xmlns:p14="http://schemas.microsoft.com/office/powerpoint/2010/main" val="1976804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Dictée</a:t>
            </a:r>
          </a:p>
          <a:p>
            <a:r>
              <a:rPr lang="fr-FR" sz="1800" b="0" i="0" u="none" strike="noStrike" baseline="0" dirty="0">
                <a:solidFill>
                  <a:srgbClr val="211D1E"/>
                </a:solidFill>
                <a:latin typeface="FSAlbert"/>
              </a:rPr>
              <a:t>Les antilopes trouvaient le lion rapide.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39</a:t>
            </a:fld>
            <a:endParaRPr lang="fr-FR"/>
          </a:p>
        </p:txBody>
      </p:sp>
    </p:spTree>
    <p:extLst>
      <p:ext uri="{BB962C8B-B14F-4D97-AF65-F5344CB8AC3E}">
        <p14:creationId xmlns:p14="http://schemas.microsoft.com/office/powerpoint/2010/main" val="7411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2 : </a:t>
            </a:r>
            <a:r>
              <a:rPr lang="fr-FR" b="1" i="1" dirty="0"/>
              <a:t>Variation.</a:t>
            </a:r>
            <a:r>
              <a:rPr lang="fr-FR" b="1" i="0" dirty="0"/>
              <a:t> Comparer une phrase à l’imparfait et une phrase au présent</a:t>
            </a: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Lire </a:t>
            </a:r>
            <a:r>
              <a:rPr lang="fr-FR" sz="1800" b="0" i="0" u="none" strike="noStrike" baseline="0" dirty="0">
                <a:solidFill>
                  <a:srgbClr val="211D1E"/>
                </a:solidFill>
                <a:latin typeface="FSAlbert"/>
              </a:rPr>
              <a:t>les phrases suivantes : </a:t>
            </a:r>
          </a:p>
          <a:p>
            <a:r>
              <a:rPr lang="fr-FR" sz="1800" b="0" i="0" u="none" strike="noStrike" baseline="0" dirty="0">
                <a:solidFill>
                  <a:srgbClr val="211D1E"/>
                </a:solidFill>
                <a:latin typeface="FSAlbert"/>
              </a:rPr>
              <a:t>« Quand une voiture passait, les trois brigands démolissaient les roues et les chiens filaient. </a:t>
            </a:r>
          </a:p>
          <a:p>
            <a:r>
              <a:rPr lang="fr-FR" sz="1800" b="0" i="0" u="none" strike="noStrike" baseline="0" dirty="0">
                <a:solidFill>
                  <a:srgbClr val="211D1E"/>
                </a:solidFill>
                <a:latin typeface="FSAlbert"/>
              </a:rPr>
              <a:t>Quand une voiture passe, les trois brigands démolissent les roues et les chiens filent. »</a:t>
            </a:r>
          </a:p>
          <a:p>
            <a:endParaRPr lang="fr-FR" sz="1800" b="0" i="0" u="none" strike="noStrike" baseline="0" dirty="0">
              <a:solidFill>
                <a:srgbClr val="211D1E"/>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Quelle différence entendez-vous entre ces deux phrases ?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r>
              <a:rPr lang="fr-FR" sz="1800" b="0" i="0" u="none" strike="noStrike" baseline="0" dirty="0">
                <a:solidFill>
                  <a:srgbClr val="211D1E"/>
                </a:solidFill>
                <a:latin typeface="FSAlbert"/>
              </a:rPr>
              <a:t>Il y a trois mots qui changent. Dans la seconde phrase, on entend [</a:t>
            </a:r>
            <a:r>
              <a:rPr lang="fr-FR" sz="1800" b="0" i="0" u="none" strike="noStrike" baseline="0" dirty="0">
                <a:solidFill>
                  <a:srgbClr val="211D1E"/>
                </a:solidFill>
                <a:latin typeface="Times New Roman" panose="02020603050405020304" pitchFamily="18" charset="0"/>
              </a:rPr>
              <a:t>e</a:t>
            </a:r>
            <a:r>
              <a:rPr lang="fr-FR" sz="1800" b="0" i="0" u="none" strike="noStrike" baseline="0" dirty="0">
                <a:solidFill>
                  <a:srgbClr val="211D1E"/>
                </a:solidFill>
                <a:latin typeface="FSAlbert"/>
              </a:rPr>
              <a:t>] (ou [</a:t>
            </a:r>
            <a:r>
              <a:rPr lang="fr-FR" sz="1800" b="0" i="0" u="none" strike="noStrike" baseline="0" dirty="0">
                <a:solidFill>
                  <a:srgbClr val="211D1E"/>
                </a:solidFill>
                <a:latin typeface="Times New Roman" panose="02020603050405020304" pitchFamily="18" charset="0"/>
              </a:rPr>
              <a:t>ɛ</a:t>
            </a:r>
            <a:r>
              <a:rPr lang="fr-FR" sz="1800" b="0" i="0" u="none" strike="noStrike" baseline="0" dirty="0">
                <a:solidFill>
                  <a:srgbClr val="211D1E"/>
                </a:solidFill>
                <a:latin typeface="FSAlbert"/>
              </a:rPr>
              <a:t>] selon la prononciation locale) à la fin de </a:t>
            </a:r>
            <a:r>
              <a:rPr lang="fr-FR" sz="1800" b="0" i="1" u="none" strike="noStrike" baseline="0" dirty="0">
                <a:solidFill>
                  <a:srgbClr val="211D1E"/>
                </a:solidFill>
                <a:latin typeface="FSAlbert"/>
              </a:rPr>
              <a:t>passait, démolissaient </a:t>
            </a:r>
            <a:r>
              <a:rPr lang="fr-FR" sz="1800" b="0" i="0" u="none" strike="noStrike" baseline="0" dirty="0">
                <a:solidFill>
                  <a:srgbClr val="211D1E"/>
                </a:solidFill>
                <a:latin typeface="FSAlbert"/>
              </a:rPr>
              <a:t>et </a:t>
            </a:r>
            <a:r>
              <a:rPr lang="fr-FR" sz="1800" b="0" i="1" u="none" strike="noStrike" baseline="0" dirty="0">
                <a:solidFill>
                  <a:srgbClr val="211D1E"/>
                </a:solidFill>
                <a:latin typeface="FSAlbert"/>
              </a:rPr>
              <a:t>filaient</a:t>
            </a:r>
            <a:r>
              <a:rPr lang="fr-FR" sz="1800" b="0" i="0" u="none" strike="noStrike" baseline="0" dirty="0">
                <a:solidFill>
                  <a:srgbClr val="211D1E"/>
                </a:solidFill>
                <a:latin typeface="FSAlbert"/>
              </a:rPr>
              <a:t>. </a:t>
            </a:r>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4</a:t>
            </a:fld>
            <a:endParaRPr lang="fr-FR"/>
          </a:p>
        </p:txBody>
      </p:sp>
    </p:spTree>
    <p:extLst>
      <p:ext uri="{BB962C8B-B14F-4D97-AF65-F5344CB8AC3E}">
        <p14:creationId xmlns:p14="http://schemas.microsoft.com/office/powerpoint/2010/main" val="3885720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3 : Dictée</a:t>
            </a:r>
          </a:p>
          <a:p>
            <a:r>
              <a:rPr lang="fr-FR" sz="1200" b="0" i="0" u="none" strike="noStrike" baseline="0" dirty="0">
                <a:solidFill>
                  <a:srgbClr val="211D1E"/>
                </a:solidFill>
                <a:latin typeface="FSAlbert"/>
              </a:rPr>
              <a:t>Les antilopes trouvaient le lion rapide.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Choisir une modalité de la dictée parmi celles proposées dans l’introduction du </a:t>
            </a:r>
            <a:r>
              <a:rPr lang="fr-FR" sz="1200" b="0" i="0" u="none" strike="noStrike" baseline="0" dirty="0">
                <a:solidFill>
                  <a:srgbClr val="211D1E"/>
                </a:solidFill>
                <a:latin typeface="FSAlbert"/>
              </a:rPr>
              <a:t>Guide</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40</a:t>
            </a:fld>
            <a:endParaRPr lang="fr-FR"/>
          </a:p>
        </p:txBody>
      </p:sp>
    </p:spTree>
    <p:extLst>
      <p:ext uri="{BB962C8B-B14F-4D97-AF65-F5344CB8AC3E}">
        <p14:creationId xmlns:p14="http://schemas.microsoft.com/office/powerpoint/2010/main" val="1825501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1" dirty="0">
                <a:effectLst/>
                <a:latin typeface="Times New Roman" panose="02020603050405020304" pitchFamily="18" charset="0"/>
                <a:ea typeface="Calibri" panose="020F0502020204030204" pitchFamily="34" charset="0"/>
              </a:rPr>
              <a:t>Après la leçon 55, </a:t>
            </a:r>
            <a:r>
              <a:rPr lang="fr-FR" sz="1800" i="1" dirty="0">
                <a:effectLst/>
                <a:latin typeface="Times New Roman" panose="02020603050405020304" pitchFamily="18" charset="0"/>
                <a:ea typeface="Calibri" panose="020F0502020204030204" pitchFamily="34" charset="0"/>
              </a:rPr>
              <a:t>vous pouvez proposer aux élèves les activités de révision suivantes :</a:t>
            </a:r>
          </a:p>
          <a:p>
            <a:endParaRPr lang="fr-FR" sz="1800" dirty="0">
              <a:effectLst/>
              <a:latin typeface="Times New Roman" panose="02020603050405020304" pitchFamily="18" charset="0"/>
              <a:ea typeface="Calibri" panose="020F0502020204030204" pitchFamily="34" charset="0"/>
            </a:endParaRPr>
          </a:p>
          <a:p>
            <a:r>
              <a:rPr lang="fr-FR" sz="1800" b="0" dirty="0">
                <a:effectLst/>
                <a:latin typeface="Times New Roman" panose="02020603050405020304" pitchFamily="18" charset="0"/>
                <a:ea typeface="Calibri" panose="020F0502020204030204" pitchFamily="34" charset="0"/>
              </a:rPr>
              <a:t>Livret n° 4, p. 10</a:t>
            </a:r>
          </a:p>
          <a:p>
            <a:r>
              <a:rPr lang="fr-FR" sz="1800" b="1" dirty="0">
                <a:effectLst/>
                <a:latin typeface="Times New Roman" panose="02020603050405020304" pitchFamily="18" charset="0"/>
                <a:ea typeface="Calibri" panose="020F0502020204030204" pitchFamily="34" charset="0"/>
              </a:rPr>
              <a:t>Leçon 27 </a:t>
            </a:r>
            <a:r>
              <a:rPr lang="fr-FR" sz="1800" b="1" i="1" dirty="0">
                <a:effectLst/>
                <a:latin typeface="Times New Roman" panose="02020603050405020304" pitchFamily="18" charset="0"/>
                <a:ea typeface="Calibri" panose="020F0502020204030204" pitchFamily="34" charset="0"/>
              </a:rPr>
              <a:t>Les deux amis • </a:t>
            </a:r>
            <a:r>
              <a:rPr lang="fr-FR" sz="1800" b="0" i="0" u="none" strike="noStrike" cap="small" baseline="0" dirty="0">
                <a:solidFill>
                  <a:srgbClr val="FFFFFF"/>
                </a:solidFill>
                <a:latin typeface="FSAlbert"/>
              </a:rPr>
              <a:t>séparer les déterminants et les noms </a:t>
            </a:r>
          </a:p>
          <a:p>
            <a:r>
              <a:rPr lang="fr-FR" sz="1800" b="1" dirty="0">
                <a:effectLst/>
                <a:latin typeface="Times New Roman" panose="02020603050405020304" pitchFamily="18" charset="0"/>
                <a:ea typeface="Calibri" panose="020F0502020204030204" pitchFamily="34" charset="0"/>
              </a:rPr>
              <a:t>Leçon 53 </a:t>
            </a:r>
            <a:r>
              <a:rPr lang="fr-FR" sz="1800" b="1" i="1" u="none" strike="noStrike" baseline="0" dirty="0">
                <a:solidFill>
                  <a:srgbClr val="FFFFFF"/>
                </a:solidFill>
                <a:latin typeface="FSAlbert"/>
              </a:rPr>
              <a:t>Les briques à lunettes</a:t>
            </a:r>
            <a:r>
              <a:rPr lang="fr-FR" sz="1800" b="1" i="1" dirty="0">
                <a:effectLst/>
                <a:latin typeface="Times New Roman" panose="02020603050405020304" pitchFamily="18" charset="0"/>
                <a:ea typeface="Calibri" panose="020F0502020204030204" pitchFamily="34" charset="0"/>
              </a:rPr>
              <a:t> • </a:t>
            </a:r>
            <a:r>
              <a:rPr lang="fr-FR" sz="1800" b="0" i="0" u="none" strike="noStrike" cap="small" baseline="0" dirty="0">
                <a:solidFill>
                  <a:srgbClr val="FFFFFF"/>
                </a:solidFill>
                <a:latin typeface="FSAlbert"/>
              </a:rPr>
              <a:t>séparer les mots dans la phrase négative</a:t>
            </a:r>
          </a:p>
          <a:p>
            <a:endParaRPr lang="fr-FR" sz="1800" b="0" i="0" u="none" strike="noStrike" cap="small" baseline="0" dirty="0">
              <a:solidFill>
                <a:srgbClr val="FFFFFF"/>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Times New Roman" panose="02020603050405020304" pitchFamily="18" charset="0"/>
                <a:ea typeface="Calibri" panose="020F0502020204030204" pitchFamily="34" charset="0"/>
              </a:rPr>
              <a:t>Corrigés à retrouver dans le </a:t>
            </a:r>
            <a:r>
              <a:rPr lang="fr-FR" sz="1200" dirty="0">
                <a:effectLst/>
                <a:latin typeface="Times New Roman" panose="02020603050405020304" pitchFamily="18" charset="0"/>
                <a:ea typeface="Calibri" panose="020F0502020204030204" pitchFamily="34" charset="0"/>
              </a:rPr>
              <a:t>Guide</a:t>
            </a:r>
            <a:r>
              <a:rPr lang="fr-FR" sz="1200" i="1" dirty="0">
                <a:effectLst/>
                <a:latin typeface="Times New Roman" panose="02020603050405020304" pitchFamily="18" charset="0"/>
                <a:ea typeface="Calibri" panose="020F0502020204030204" pitchFamily="34" charset="0"/>
              </a:rPr>
              <a:t> à la fin de la leçon 27 p. 77 et dans le Diaporama </a:t>
            </a:r>
            <a:r>
              <a:rPr lang="fr-FR" sz="1200" i="1" dirty="0">
                <a:effectLst/>
                <a:latin typeface="Times New Roman" panose="02020603050405020304" pitchFamily="18" charset="0"/>
                <a:ea typeface="Calibri" panose="020F0502020204030204" pitchFamily="34" charset="0"/>
                <a:sym typeface="Wingdings" panose="05000000000000000000" pitchFamily="2" charset="2"/>
              </a:rPr>
              <a:t></a:t>
            </a:r>
            <a:r>
              <a:rPr lang="fr-FR" sz="1200" i="1" dirty="0">
                <a:effectLst/>
                <a:latin typeface="Times New Roman" panose="02020603050405020304" pitchFamily="18" charset="0"/>
                <a:ea typeface="Calibri" panose="020F0502020204030204" pitchFamily="34" charset="0"/>
              </a:rPr>
              <a:t> hatier-clic.fr/23lpfdgce1_dia027 »</a:t>
            </a:r>
            <a:endParaRPr lang="fr-FR" sz="1200" dirty="0">
              <a:effectLst/>
              <a:latin typeface="Times New Roman" panose="02020603050405020304" pitchFamily="18" charset="0"/>
              <a:ea typeface="Calibri" panose="020F0502020204030204" pitchFamily="34" charset="0"/>
            </a:endParaRPr>
          </a:p>
          <a:p>
            <a:endParaRPr lang="fr-FR" cap="small" baseline="0"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41</a:t>
            </a:fld>
            <a:endParaRPr lang="fr-FR"/>
          </a:p>
        </p:txBody>
      </p:sp>
    </p:spTree>
    <p:extLst>
      <p:ext uri="{BB962C8B-B14F-4D97-AF65-F5344CB8AC3E}">
        <p14:creationId xmlns:p14="http://schemas.microsoft.com/office/powerpoint/2010/main" val="1203852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FR" sz="1200" b="1" i="1" dirty="0">
                <a:solidFill>
                  <a:srgbClr val="000000"/>
                </a:solidFill>
                <a:effectLst/>
                <a:latin typeface="Times New Roman" panose="02020603050405020304" pitchFamily="18" charset="0"/>
              </a:rPr>
              <a:t>Activités de révisions de la leçon 55 </a:t>
            </a:r>
            <a:r>
              <a:rPr lang="fr-FR" sz="1200" b="0" i="1" u="sng" dirty="0">
                <a:solidFill>
                  <a:srgbClr val="000000"/>
                </a:solidFill>
                <a:effectLst/>
                <a:latin typeface="Times New Roman" panose="02020603050405020304" pitchFamily="18" charset="0"/>
              </a:rPr>
              <a:t>à proposer après la leçon 60</a:t>
            </a:r>
            <a:endParaRPr lang="fr-FR" b="0" i="0" dirty="0">
              <a:solidFill>
                <a:srgbClr val="000000"/>
              </a:solidFill>
              <a:effectLst/>
              <a:latin typeface="Segoe UI" panose="020B0502040204020203" pitchFamily="34" charset="0"/>
            </a:endParaRPr>
          </a:p>
          <a:p>
            <a:pPr algn="l" rtl="0" fontAlgn="base"/>
            <a:endParaRPr lang="fr-FR" sz="1200" b="1" i="0" dirty="0">
              <a:solidFill>
                <a:srgbClr val="000000"/>
              </a:solidFill>
              <a:effectLst/>
              <a:latin typeface="Times New Roman" panose="02020603050405020304" pitchFamily="18" charset="0"/>
            </a:endParaRPr>
          </a:p>
          <a:p>
            <a:pPr algn="l" rtl="0" fontAlgn="base"/>
            <a:r>
              <a:rPr lang="fr-FR" sz="1200" b="1" i="0" dirty="0">
                <a:solidFill>
                  <a:srgbClr val="000000"/>
                </a:solidFill>
                <a:effectLst/>
                <a:latin typeface="Times New Roman" panose="02020603050405020304" pitchFamily="18" charset="0"/>
              </a:rPr>
              <a:t>Livret n° 7, page 13</a:t>
            </a:r>
            <a:r>
              <a:rPr lang="fr-FR" sz="1200" b="0" i="0" dirty="0">
                <a:solidFill>
                  <a:srgbClr val="000000"/>
                </a:solidFill>
                <a:effectLst/>
                <a:latin typeface="Times New Roman" panose="02020603050405020304" pitchFamily="18" charset="0"/>
              </a:rPr>
              <a:t> </a:t>
            </a:r>
            <a:endParaRPr lang="fr-FR" sz="10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42</a:t>
            </a:fld>
            <a:endParaRPr lang="fr-FR"/>
          </a:p>
        </p:txBody>
      </p:sp>
    </p:spTree>
    <p:extLst>
      <p:ext uri="{BB962C8B-B14F-4D97-AF65-F5344CB8AC3E}">
        <p14:creationId xmlns:p14="http://schemas.microsoft.com/office/powerpoint/2010/main" val="966138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pPr marL="228600" indent="-228600">
              <a:buAutoNum type="alphaLcPeriod"/>
            </a:pPr>
            <a:r>
              <a:rPr lang="fr-FR" b="0" dirty="0"/>
              <a:t>sortent</a:t>
            </a:r>
          </a:p>
          <a:p>
            <a:pPr marL="228600" indent="-228600">
              <a:buAutoNum type="alphaLcPeriod"/>
            </a:pPr>
            <a:r>
              <a:rPr lang="fr-FR" b="0" dirty="0"/>
              <a:t>trouve</a:t>
            </a:r>
          </a:p>
          <a:p>
            <a:pPr marL="228600" indent="-228600">
              <a:buAutoNum type="alphaLcPeriod"/>
            </a:pPr>
            <a:r>
              <a:rPr lang="fr-FR" b="0" dirty="0"/>
              <a:t>finissent</a:t>
            </a:r>
          </a:p>
          <a:p>
            <a:pPr marL="228600" indent="-228600">
              <a:buAutoNum type="alphaLcPeriod"/>
            </a:pPr>
            <a:r>
              <a:rPr lang="fr-FR" b="0" dirty="0"/>
              <a:t>partent</a:t>
            </a:r>
          </a:p>
          <a:p>
            <a:pPr marL="228600" indent="-228600">
              <a:buAutoNum type="alphaLcPeriod"/>
            </a:pPr>
            <a:r>
              <a:rPr lang="fr-FR" b="0" dirty="0"/>
              <a:t>ouvre</a:t>
            </a:r>
          </a:p>
          <a:p>
            <a:r>
              <a:rPr lang="fr-FR" sz="1800" b="0" i="1" u="none" strike="noStrike" baseline="0" dirty="0">
                <a:solidFill>
                  <a:srgbClr val="211D1E"/>
                </a:solidFill>
                <a:latin typeface="FSAlbert"/>
              </a:rPr>
              <a:t>Pour les personnes 6, faire remarquer aux élèves que la marque de la personne persiste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et que la marque de temps </a:t>
            </a:r>
            <a:r>
              <a:rPr lang="fr-FR" sz="1800" b="1" i="0" u="none" strike="noStrike" baseline="0" dirty="0">
                <a:solidFill>
                  <a:srgbClr val="211D1E"/>
                </a:solidFill>
                <a:latin typeface="FSAlbert"/>
              </a:rPr>
              <a:t>-ai- </a:t>
            </a:r>
            <a:r>
              <a:rPr lang="fr-FR" sz="1800" b="0" i="1" u="none" strike="noStrike" baseline="0" dirty="0">
                <a:solidFill>
                  <a:srgbClr val="211D1E"/>
                </a:solidFill>
                <a:latin typeface="FSAlbert"/>
              </a:rPr>
              <a:t>disparait. </a:t>
            </a:r>
          </a:p>
          <a:p>
            <a:r>
              <a:rPr lang="fr-FR" sz="1800" b="0" i="1" u="none" strike="noStrike" baseline="0" dirty="0">
                <a:solidFill>
                  <a:srgbClr val="211D1E"/>
                </a:solidFill>
                <a:latin typeface="FSAlbert"/>
              </a:rPr>
              <a:t>Pour les personnes 3, faire remarquer que la marque de temps </a:t>
            </a:r>
            <a:r>
              <a:rPr lang="fr-FR" sz="1800" b="1" i="0" u="none" strike="noStrike" baseline="0" dirty="0">
                <a:solidFill>
                  <a:srgbClr val="211D1E"/>
                </a:solidFill>
                <a:latin typeface="FSAlbert"/>
              </a:rPr>
              <a:t>-ai- </a:t>
            </a:r>
            <a:r>
              <a:rPr lang="fr-FR" sz="1800" b="0" i="1" u="none" strike="noStrike" baseline="0" dirty="0">
                <a:solidFill>
                  <a:srgbClr val="211D1E"/>
                </a:solidFill>
                <a:latin typeface="FSAlbert"/>
              </a:rPr>
              <a:t>disparait et que la marque de la personne change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-t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43</a:t>
            </a:fld>
            <a:endParaRPr lang="fr-FR"/>
          </a:p>
        </p:txBody>
      </p:sp>
    </p:spTree>
    <p:extLst>
      <p:ext uri="{BB962C8B-B14F-4D97-AF65-F5344CB8AC3E}">
        <p14:creationId xmlns:p14="http://schemas.microsoft.com/office/powerpoint/2010/main" val="1379849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 </a:t>
            </a:r>
          </a:p>
          <a:p>
            <a:pPr marL="228600" indent="-228600">
              <a:buAutoNum type="alphaLcPeriod"/>
            </a:pPr>
            <a:r>
              <a:rPr lang="fr-FR" b="0" dirty="0"/>
              <a:t>sortent</a:t>
            </a:r>
          </a:p>
          <a:p>
            <a:pPr marL="228600" indent="-228600">
              <a:buAutoNum type="alphaLcPeriod"/>
            </a:pPr>
            <a:r>
              <a:rPr lang="fr-FR" b="0" dirty="0"/>
              <a:t>trouve</a:t>
            </a:r>
          </a:p>
          <a:p>
            <a:pPr marL="228600" indent="-228600">
              <a:buAutoNum type="alphaLcPeriod"/>
            </a:pPr>
            <a:r>
              <a:rPr lang="fr-FR" b="0" dirty="0"/>
              <a:t>finissent</a:t>
            </a:r>
          </a:p>
          <a:p>
            <a:pPr marL="228600" indent="-228600">
              <a:buAutoNum type="alphaLcPeriod"/>
            </a:pPr>
            <a:r>
              <a:rPr lang="fr-FR" b="0" dirty="0"/>
              <a:t>partent</a:t>
            </a:r>
          </a:p>
          <a:p>
            <a:pPr marL="228600" indent="-228600">
              <a:buAutoNum type="alphaLcPeriod"/>
            </a:pPr>
            <a:r>
              <a:rPr lang="fr-FR" b="0" dirty="0"/>
              <a:t>ouvre</a:t>
            </a:r>
          </a:p>
          <a:p>
            <a:r>
              <a:rPr lang="fr-FR" sz="1200" b="0" i="1" u="none" strike="noStrike" baseline="0" dirty="0">
                <a:solidFill>
                  <a:srgbClr val="211D1E"/>
                </a:solidFill>
                <a:latin typeface="FSAlbert"/>
              </a:rPr>
              <a:t>Pour les personnes 6, faire remarquer aux élèves que la marque de la personne persiste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ent</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et que la marque de temps </a:t>
            </a:r>
            <a:r>
              <a:rPr lang="fr-FR" sz="1200" b="1" i="0" u="none" strike="noStrike" baseline="0" dirty="0">
                <a:solidFill>
                  <a:srgbClr val="211D1E"/>
                </a:solidFill>
                <a:latin typeface="FSAlbert"/>
              </a:rPr>
              <a:t>-ai- </a:t>
            </a:r>
            <a:r>
              <a:rPr lang="fr-FR" sz="1200" b="0" i="1" u="none" strike="noStrike" baseline="0" dirty="0">
                <a:solidFill>
                  <a:srgbClr val="211D1E"/>
                </a:solidFill>
                <a:latin typeface="FSAlbert"/>
              </a:rPr>
              <a:t>disparait. </a:t>
            </a:r>
          </a:p>
          <a:p>
            <a:r>
              <a:rPr lang="fr-FR" sz="1200" b="0" i="1" u="none" strike="noStrike" baseline="0" dirty="0">
                <a:solidFill>
                  <a:srgbClr val="211D1E"/>
                </a:solidFill>
                <a:latin typeface="FSAlbert"/>
              </a:rPr>
              <a:t>Pour les personnes 3, faire remarquer que la marque de temps </a:t>
            </a:r>
            <a:r>
              <a:rPr lang="fr-FR" sz="1200" b="1" i="0" u="none" strike="noStrike" baseline="0" dirty="0">
                <a:solidFill>
                  <a:srgbClr val="211D1E"/>
                </a:solidFill>
                <a:latin typeface="FSAlbert"/>
              </a:rPr>
              <a:t>-ai- </a:t>
            </a:r>
            <a:r>
              <a:rPr lang="fr-FR" sz="1200" b="0" i="1" u="none" strike="noStrike" baseline="0" dirty="0">
                <a:solidFill>
                  <a:srgbClr val="211D1E"/>
                </a:solidFill>
                <a:latin typeface="FSAlbert"/>
              </a:rPr>
              <a:t>disparait et que la marque de la personne change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-t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-e</a:t>
            </a:r>
            <a:r>
              <a:rPr lang="fr-FR" sz="1200" b="0" i="0" u="none" strike="noStrike" baseline="0" dirty="0">
                <a:solidFill>
                  <a:srgbClr val="211D1E"/>
                </a:solidFill>
                <a:latin typeface="FSAlbert"/>
              </a:rPr>
              <a:t>)</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44</a:t>
            </a:fld>
            <a:endParaRPr lang="fr-FR"/>
          </a:p>
        </p:txBody>
      </p:sp>
    </p:spTree>
    <p:extLst>
      <p:ext uri="{BB962C8B-B14F-4D97-AF65-F5344CB8AC3E}">
        <p14:creationId xmlns:p14="http://schemas.microsoft.com/office/powerpoint/2010/main" val="3632271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pPr marL="228600" indent="-228600">
              <a:buAutoNum type="alphaLcPeriod"/>
            </a:pPr>
            <a:r>
              <a:rPr lang="fr-FR" b="0" dirty="0"/>
              <a:t>se levaient</a:t>
            </a:r>
          </a:p>
          <a:p>
            <a:pPr marL="228600" indent="-228600">
              <a:buAutoNum type="alphaLcPeriod"/>
            </a:pPr>
            <a:r>
              <a:rPr lang="fr-FR" b="0" dirty="0"/>
              <a:t>grandissaient </a:t>
            </a:r>
          </a:p>
          <a:p>
            <a:pPr marL="228600" indent="-228600">
              <a:buAutoNum type="alphaLcPeriod"/>
            </a:pPr>
            <a:r>
              <a:rPr lang="fr-FR" b="0" dirty="0"/>
              <a:t>comptait </a:t>
            </a:r>
          </a:p>
          <a:p>
            <a:pPr marL="228600" indent="-228600">
              <a:buAutoNum type="alphaLcPeriod"/>
            </a:pPr>
            <a:r>
              <a:rPr lang="fr-FR" b="0" dirty="0"/>
              <a:t>sortait</a:t>
            </a:r>
          </a:p>
          <a:p>
            <a:pPr marL="228600" indent="-228600">
              <a:buAutoNum type="alphaLcPeriod"/>
            </a:pPr>
            <a:r>
              <a:rPr lang="fr-FR" b="0" dirty="0"/>
              <a:t>jouaient </a:t>
            </a:r>
          </a:p>
          <a:p>
            <a:r>
              <a:rPr lang="fr-FR" sz="1800" b="0" i="1" u="none" strike="noStrike" baseline="0" dirty="0">
                <a:solidFill>
                  <a:srgbClr val="211D1E"/>
                </a:solidFill>
                <a:latin typeface="FSAlbert"/>
              </a:rPr>
              <a:t>Pour les personnes 6, faire remarquer aux élèves que la marque de la personne persiste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et que la marque de temps </a:t>
            </a:r>
            <a:r>
              <a:rPr lang="fr-FR" sz="1800" b="1" i="0" u="none" strike="noStrike" baseline="0" dirty="0">
                <a:solidFill>
                  <a:srgbClr val="211D1E"/>
                </a:solidFill>
                <a:latin typeface="FSAlbert"/>
              </a:rPr>
              <a:t>-ai- </a:t>
            </a:r>
            <a:r>
              <a:rPr lang="fr-FR" sz="1800" b="0" i="1" u="none" strike="noStrike" baseline="0" dirty="0">
                <a:solidFill>
                  <a:srgbClr val="211D1E"/>
                </a:solidFill>
                <a:latin typeface="FSAlbert"/>
              </a:rPr>
              <a:t>apparait. Pour les personnes 3, faire remarquer que la marque de temps </a:t>
            </a:r>
            <a:r>
              <a:rPr lang="fr-FR" sz="1800" b="1" i="0" u="none" strike="noStrike" baseline="0" dirty="0">
                <a:solidFill>
                  <a:srgbClr val="211D1E"/>
                </a:solidFill>
                <a:latin typeface="FSAlbert"/>
              </a:rPr>
              <a:t>-ai- </a:t>
            </a:r>
            <a:r>
              <a:rPr lang="fr-FR" sz="1800" b="0" i="1" u="none" strike="noStrike" baseline="0" dirty="0">
                <a:solidFill>
                  <a:srgbClr val="211D1E"/>
                </a:solidFill>
                <a:latin typeface="FSAlbert"/>
              </a:rPr>
              <a:t>apparait et que la marque de la personne change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ou pas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-t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-t</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45</a:t>
            </a:fld>
            <a:endParaRPr lang="fr-FR"/>
          </a:p>
        </p:txBody>
      </p:sp>
    </p:spTree>
    <p:extLst>
      <p:ext uri="{BB962C8B-B14F-4D97-AF65-F5344CB8AC3E}">
        <p14:creationId xmlns:p14="http://schemas.microsoft.com/office/powerpoint/2010/main" val="3040914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pPr marL="228600" indent="-228600">
              <a:buAutoNum type="alphaLcPeriod"/>
            </a:pPr>
            <a:r>
              <a:rPr lang="fr-FR" b="0" dirty="0"/>
              <a:t>se levaient</a:t>
            </a:r>
          </a:p>
          <a:p>
            <a:pPr marL="228600" indent="-228600">
              <a:buAutoNum type="alphaLcPeriod"/>
            </a:pPr>
            <a:r>
              <a:rPr lang="fr-FR" b="0" dirty="0"/>
              <a:t>grandissaient </a:t>
            </a:r>
          </a:p>
          <a:p>
            <a:pPr marL="228600" indent="-228600">
              <a:buAutoNum type="alphaLcPeriod"/>
            </a:pPr>
            <a:r>
              <a:rPr lang="fr-FR" b="0" dirty="0"/>
              <a:t>comptait </a:t>
            </a:r>
          </a:p>
          <a:p>
            <a:pPr marL="228600" indent="-228600">
              <a:buAutoNum type="alphaLcPeriod"/>
            </a:pPr>
            <a:r>
              <a:rPr lang="fr-FR" b="0" dirty="0"/>
              <a:t>sortait</a:t>
            </a:r>
          </a:p>
          <a:p>
            <a:pPr marL="228600" indent="-228600">
              <a:buAutoNum type="alphaLcPeriod"/>
            </a:pPr>
            <a:r>
              <a:rPr lang="fr-FR" b="0" dirty="0"/>
              <a:t>jouaient </a:t>
            </a:r>
          </a:p>
          <a:p>
            <a:r>
              <a:rPr lang="fr-FR" sz="1200" b="0" i="1" u="none" strike="noStrike" baseline="0" dirty="0">
                <a:solidFill>
                  <a:srgbClr val="211D1E"/>
                </a:solidFill>
                <a:latin typeface="FSAlbert"/>
              </a:rPr>
              <a:t>Pour les personnes 6, faire remarquer aux élèves que la marque de la personne persiste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ent</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et que la marque de temps </a:t>
            </a:r>
            <a:r>
              <a:rPr lang="fr-FR" sz="1200" b="1" i="0" u="none" strike="noStrike" baseline="0" dirty="0">
                <a:solidFill>
                  <a:srgbClr val="211D1E"/>
                </a:solidFill>
                <a:latin typeface="FSAlbert"/>
              </a:rPr>
              <a:t>-ai- </a:t>
            </a:r>
            <a:r>
              <a:rPr lang="fr-FR" sz="1200" b="0" i="1" u="none" strike="noStrike" baseline="0" dirty="0">
                <a:solidFill>
                  <a:srgbClr val="211D1E"/>
                </a:solidFill>
                <a:latin typeface="FSAlbert"/>
              </a:rPr>
              <a:t>apparait. Pour les personnes 3, faire remarquer que la marque de temps </a:t>
            </a:r>
            <a:r>
              <a:rPr lang="fr-FR" sz="1200" b="1" i="0" u="none" strike="noStrike" baseline="0" dirty="0">
                <a:solidFill>
                  <a:srgbClr val="211D1E"/>
                </a:solidFill>
                <a:latin typeface="FSAlbert"/>
              </a:rPr>
              <a:t>-ai- </a:t>
            </a:r>
            <a:r>
              <a:rPr lang="fr-FR" sz="1200" b="0" i="1" u="none" strike="noStrike" baseline="0" dirty="0">
                <a:solidFill>
                  <a:srgbClr val="211D1E"/>
                </a:solidFill>
                <a:latin typeface="FSAlbert"/>
              </a:rPr>
              <a:t>apparait et que la marque de la personne change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-e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-t</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ou pas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-t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-t</a:t>
            </a:r>
            <a:r>
              <a:rPr lang="fr-FR" sz="1200" b="0" i="0" u="none" strike="noStrike" baseline="0" dirty="0">
                <a:solidFill>
                  <a:srgbClr val="211D1E"/>
                </a:solidFill>
                <a:latin typeface="FSAlbert"/>
              </a:rPr>
              <a:t>)</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46</a:t>
            </a:fld>
            <a:endParaRPr lang="fr-FR"/>
          </a:p>
        </p:txBody>
      </p:sp>
    </p:spTree>
    <p:extLst>
      <p:ext uri="{BB962C8B-B14F-4D97-AF65-F5344CB8AC3E}">
        <p14:creationId xmlns:p14="http://schemas.microsoft.com/office/powerpoint/2010/main" val="2648820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r>
              <a:rPr lang="fr-FR" b="0" dirty="0"/>
              <a:t>lisaient – jouaient – dormaient – dessinait – courrait.</a:t>
            </a:r>
          </a:p>
          <a:p>
            <a:r>
              <a:rPr lang="fr-FR" sz="1200" b="0" i="1" u="none" strike="noStrike" baseline="0" dirty="0">
                <a:solidFill>
                  <a:srgbClr val="211D1E"/>
                </a:solidFill>
                <a:latin typeface="FSAlbert"/>
              </a:rPr>
              <a:t>Pour les personnes 6, faire remarquer aux élèves que la marque de la personne persiste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ent</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et que la marque de temps </a:t>
            </a:r>
            <a:r>
              <a:rPr lang="fr-FR" sz="1200" b="1" i="0" u="none" strike="noStrike" baseline="0" dirty="0">
                <a:solidFill>
                  <a:srgbClr val="211D1E"/>
                </a:solidFill>
                <a:latin typeface="FSAlbert"/>
              </a:rPr>
              <a:t>-ai- </a:t>
            </a:r>
            <a:r>
              <a:rPr lang="fr-FR" sz="1200" b="0" i="1" u="none" strike="noStrike" baseline="0" dirty="0">
                <a:solidFill>
                  <a:srgbClr val="211D1E"/>
                </a:solidFill>
                <a:latin typeface="FSAlbert"/>
              </a:rPr>
              <a:t>apparait. Pour les personnes 3, faire remarquer que la marque de temps </a:t>
            </a:r>
            <a:r>
              <a:rPr lang="fr-FR" sz="1200" b="1" i="0" u="none" strike="noStrike" baseline="0" dirty="0">
                <a:solidFill>
                  <a:srgbClr val="211D1E"/>
                </a:solidFill>
                <a:latin typeface="FSAlbert"/>
              </a:rPr>
              <a:t>-ai- </a:t>
            </a:r>
            <a:r>
              <a:rPr lang="fr-FR" sz="1200" b="0" i="1" u="none" strike="noStrike" baseline="0" dirty="0">
                <a:solidFill>
                  <a:srgbClr val="211D1E"/>
                </a:solidFill>
                <a:latin typeface="FSAlbert"/>
              </a:rPr>
              <a:t>apparait et que la marque de la personne change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-e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-t</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ou pas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-t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-t</a:t>
            </a:r>
            <a:r>
              <a:rPr lang="fr-FR" sz="1200" b="0" i="0" u="none" strike="noStrike" baseline="0" dirty="0">
                <a:solidFill>
                  <a:srgbClr val="211D1E"/>
                </a:solidFill>
                <a:latin typeface="FSAlbert"/>
              </a:rPr>
              <a:t>)</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47</a:t>
            </a:fld>
            <a:endParaRPr lang="fr-FR"/>
          </a:p>
        </p:txBody>
      </p:sp>
    </p:spTree>
    <p:extLst>
      <p:ext uri="{BB962C8B-B14F-4D97-AF65-F5344CB8AC3E}">
        <p14:creationId xmlns:p14="http://schemas.microsoft.com/office/powerpoint/2010/main" val="20401026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3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lisaient – jouaient – dormaient – dessinait – courrait.</a:t>
            </a:r>
            <a:endParaRPr lang="fr-FR" b="1" dirty="0"/>
          </a:p>
          <a:p>
            <a:r>
              <a:rPr lang="fr-FR" sz="1200" b="0" i="1" u="none" strike="noStrike" baseline="0" dirty="0">
                <a:solidFill>
                  <a:srgbClr val="211D1E"/>
                </a:solidFill>
                <a:latin typeface="FSAlbert"/>
              </a:rPr>
              <a:t>Pour les personnes 6, faire remarquer aux élèves que la marque de la personne persiste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ent</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et que la marque de temps </a:t>
            </a:r>
            <a:r>
              <a:rPr lang="fr-FR" sz="1200" b="1" i="0" u="none" strike="noStrike" baseline="0" dirty="0">
                <a:solidFill>
                  <a:srgbClr val="211D1E"/>
                </a:solidFill>
                <a:latin typeface="FSAlbert"/>
              </a:rPr>
              <a:t>-ai- </a:t>
            </a:r>
            <a:r>
              <a:rPr lang="fr-FR" sz="1200" b="0" i="1" u="none" strike="noStrike" baseline="0" dirty="0">
                <a:solidFill>
                  <a:srgbClr val="211D1E"/>
                </a:solidFill>
                <a:latin typeface="FSAlbert"/>
              </a:rPr>
              <a:t>apparait. Pour les personnes 3, faire remarquer que la marque de temps </a:t>
            </a:r>
            <a:r>
              <a:rPr lang="fr-FR" sz="1200" b="1" i="0" u="none" strike="noStrike" baseline="0" dirty="0">
                <a:solidFill>
                  <a:srgbClr val="211D1E"/>
                </a:solidFill>
                <a:latin typeface="FSAlbert"/>
              </a:rPr>
              <a:t>-ai- </a:t>
            </a:r>
            <a:r>
              <a:rPr lang="fr-FR" sz="1200" b="0" i="1" u="none" strike="noStrike" baseline="0" dirty="0">
                <a:solidFill>
                  <a:srgbClr val="211D1E"/>
                </a:solidFill>
                <a:latin typeface="FSAlbert"/>
              </a:rPr>
              <a:t>apparait et que la marque de la personne change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-e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-t</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ou pas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-t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-t</a:t>
            </a:r>
            <a:r>
              <a:rPr lang="fr-FR" sz="1200" b="0" i="0" u="none" strike="noStrike" baseline="0" dirty="0">
                <a:solidFill>
                  <a:srgbClr val="211D1E"/>
                </a:solidFill>
                <a:latin typeface="FSAlbert"/>
              </a:rPr>
              <a:t>)</a:t>
            </a:r>
            <a:r>
              <a:rPr lang="fr-FR" sz="1200" b="0" i="1" u="none" strike="noStrike" baseline="0" dirty="0">
                <a:solidFill>
                  <a:srgbClr val="211D1E"/>
                </a:solidFill>
                <a:latin typeface="FSAlbert"/>
              </a:rPr>
              <a:t>.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48</a:t>
            </a:fld>
            <a:endParaRPr lang="fr-FR"/>
          </a:p>
        </p:txBody>
      </p:sp>
    </p:spTree>
    <p:extLst>
      <p:ext uri="{BB962C8B-B14F-4D97-AF65-F5344CB8AC3E}">
        <p14:creationId xmlns:p14="http://schemas.microsoft.com/office/powerpoint/2010/main" val="36839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3" panose="05040102010807070707" pitchFamily="18" charset="2"/>
              <a:buChar char="u"/>
            </a:pPr>
            <a:r>
              <a:rPr lang="fr-FR" sz="1800" b="0" i="0" u="none" strike="noStrike" baseline="0" dirty="0">
                <a:solidFill>
                  <a:srgbClr val="00AEEF"/>
                </a:solidFill>
                <a:latin typeface="FSAlbert"/>
              </a:rPr>
              <a:t>« Est-ce que ces deux phrases veulent dire exactement la même chose ? » </a:t>
            </a:r>
          </a:p>
          <a:p>
            <a:pPr marL="0" indent="0">
              <a:buFont typeface="Wingdings 3" panose="05040102010807070707" pitchFamily="18" charset="2"/>
              <a:buNone/>
            </a:pPr>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p>
          <a:p>
            <a:pPr marL="0" indent="0">
              <a:buFont typeface="Wingdings 3" panose="05040102010807070707" pitchFamily="18" charset="2"/>
              <a:buNone/>
            </a:pPr>
            <a:r>
              <a:rPr lang="fr-FR" sz="1800" b="0" i="0" u="none" strike="noStrike" baseline="0" dirty="0">
                <a:solidFill>
                  <a:srgbClr val="211D1E"/>
                </a:solidFill>
                <a:latin typeface="FSAlbert"/>
              </a:rPr>
              <a:t>La première phrase est au passé. C’est au début d’une histoire. Ça s’est déjà passé, celui qui raconte s’en souvient. On le sait grâce aux mots </a:t>
            </a:r>
            <a:r>
              <a:rPr lang="fr-FR" sz="1800" b="0" i="1" u="none" strike="noStrike" baseline="0" dirty="0">
                <a:solidFill>
                  <a:srgbClr val="211D1E"/>
                </a:solidFill>
                <a:latin typeface="FSAlbert"/>
              </a:rPr>
              <a:t>passait, démolissaient, filaient</a:t>
            </a:r>
            <a:r>
              <a:rPr lang="fr-FR" sz="1800" b="0" i="0" u="none" strike="noStrike" baseline="0" dirty="0">
                <a:solidFill>
                  <a:srgbClr val="211D1E"/>
                </a:solidFill>
                <a:latin typeface="FSAlbert"/>
              </a:rPr>
              <a:t>. La seconde phrase n’est pas au passé. On voit que les brigands sont en train de démolir la voiture. </a:t>
            </a:r>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5</a:t>
            </a:fld>
            <a:endParaRPr lang="fr-FR"/>
          </a:p>
        </p:txBody>
      </p:sp>
    </p:spTree>
    <p:extLst>
      <p:ext uri="{BB962C8B-B14F-4D97-AF65-F5344CB8AC3E}">
        <p14:creationId xmlns:p14="http://schemas.microsoft.com/office/powerpoint/2010/main" val="165949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sym typeface="Wingdings 3" panose="05040102010807070707" pitchFamily="18" charset="2"/>
              </a:rPr>
              <a:t></a:t>
            </a:r>
            <a:r>
              <a:rPr lang="fr-FR" sz="1800" b="0" i="0" u="none" strike="noStrike" baseline="0" dirty="0">
                <a:solidFill>
                  <a:schemeClr val="tx1"/>
                </a:solidFill>
                <a:effectLst/>
                <a:latin typeface="Times New Roman" panose="02020603050405020304" pitchFamily="18" charset="0"/>
                <a:ea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«Dans ces verbes, quelles lettres vous ont permis de deviner que la première phrase est au passé ? » </a:t>
            </a:r>
          </a:p>
          <a:p>
            <a:r>
              <a:rPr lang="fr-FR" sz="1800" b="1" i="0" u="sng" strike="noStrike" baseline="0" dirty="0">
                <a:solidFill>
                  <a:srgbClr val="68BD44"/>
                </a:solidFill>
                <a:latin typeface="FSAlbert"/>
              </a:rPr>
              <a:t>Réponse probable </a:t>
            </a:r>
            <a:r>
              <a:rPr lang="fr-FR" sz="1800" b="1" i="0" u="none" strike="noStrike" baseline="0" dirty="0">
                <a:solidFill>
                  <a:srgbClr val="68BD44"/>
                </a:solidFill>
                <a:latin typeface="FSAlbert"/>
              </a:rPr>
              <a:t>: </a:t>
            </a:r>
            <a:r>
              <a:rPr lang="fr-FR" sz="1800" b="1" i="0" u="none" strike="noStrike" baseline="0" dirty="0">
                <a:solidFill>
                  <a:srgbClr val="211D1E"/>
                </a:solidFill>
                <a:latin typeface="FSAlbert"/>
              </a:rPr>
              <a:t>-ait </a:t>
            </a:r>
            <a:r>
              <a:rPr lang="fr-FR" sz="1800" b="0" i="0" u="none" strike="noStrike" baseline="0" dirty="0">
                <a:solidFill>
                  <a:srgbClr val="211D1E"/>
                </a:solidFill>
                <a:latin typeface="FSAlbert"/>
              </a:rPr>
              <a:t>dans </a:t>
            </a:r>
            <a:r>
              <a:rPr lang="fr-FR" sz="1800" b="0" i="1" u="none" strike="noStrike" baseline="0" dirty="0">
                <a:solidFill>
                  <a:srgbClr val="211D1E"/>
                </a:solidFill>
                <a:latin typeface="FSAlbert"/>
              </a:rPr>
              <a:t>passait</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-aient </a:t>
            </a:r>
            <a:r>
              <a:rPr lang="fr-FR" sz="1800" b="0" i="0" u="none" strike="noStrike" baseline="0" dirty="0">
                <a:solidFill>
                  <a:srgbClr val="211D1E"/>
                </a:solidFill>
                <a:latin typeface="FSAlbert"/>
              </a:rPr>
              <a:t>dans </a:t>
            </a:r>
            <a:r>
              <a:rPr lang="fr-FR" sz="1800" b="0" i="1" u="none" strike="noStrike" baseline="0" dirty="0">
                <a:solidFill>
                  <a:srgbClr val="211D1E"/>
                </a:solidFill>
                <a:latin typeface="FSAlbert"/>
              </a:rPr>
              <a:t>démolissaient </a:t>
            </a:r>
            <a:r>
              <a:rPr lang="fr-FR" sz="1800" b="0" i="0" u="none" strike="noStrike" baseline="0" dirty="0">
                <a:solidFill>
                  <a:srgbClr val="211D1E"/>
                </a:solidFill>
                <a:latin typeface="FSAlbert"/>
              </a:rPr>
              <a:t>et </a:t>
            </a:r>
            <a:r>
              <a:rPr lang="fr-FR" sz="1800" b="0" i="1" u="none" strike="noStrike" baseline="0" dirty="0">
                <a:solidFill>
                  <a:srgbClr val="211D1E"/>
                </a:solidFill>
                <a:latin typeface="FSAlbert"/>
              </a:rPr>
              <a:t>filaient</a:t>
            </a:r>
            <a:r>
              <a:rPr lang="fr-FR" sz="1800" b="0" i="0" u="none" strike="noStrike" baseline="0" dirty="0">
                <a:solidFill>
                  <a:srgbClr val="211D1E"/>
                </a:solidFill>
                <a:latin typeface="FSAlbert"/>
              </a:rPr>
              <a:t>. </a:t>
            </a:r>
          </a:p>
          <a:p>
            <a:endParaRPr lang="fr-FR" sz="1800" b="0" i="0" u="none" strike="noStrike" baseline="0" dirty="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sym typeface="Wingdings 3" panose="05040102010807070707" pitchFamily="18" charset="2"/>
              </a:rPr>
              <a:t></a:t>
            </a:r>
            <a:r>
              <a:rPr lang="fr-FR" sz="1800" b="0" i="0" u="none" strike="noStrike" baseline="0" dirty="0">
                <a:solidFill>
                  <a:schemeClr val="tx1"/>
                </a:solidFill>
                <a:effectLst/>
                <a:latin typeface="Times New Roman" panose="02020603050405020304" pitchFamily="18" charset="0"/>
                <a:ea typeface="Calibri" panose="020F0502020204030204" pitchFamily="34" charset="0"/>
                <a:sym typeface="Wingdings 3" panose="05040102010807070707" pitchFamily="18" charset="2"/>
              </a:rPr>
              <a:t> </a:t>
            </a:r>
            <a:r>
              <a:rPr lang="fr-FR" sz="1800" b="1" i="0" u="none" strike="noStrike" baseline="0" dirty="0">
                <a:solidFill>
                  <a:srgbClr val="00AEEF"/>
                </a:solidFill>
                <a:latin typeface="FSAlbert"/>
              </a:rPr>
              <a:t>« </a:t>
            </a:r>
            <a:r>
              <a:rPr lang="fr-FR" sz="1800" b="0" i="0" u="none" strike="noStrike" baseline="0" dirty="0">
                <a:solidFill>
                  <a:srgbClr val="00AEEF"/>
                </a:solidFill>
                <a:latin typeface="FSAlbert"/>
              </a:rPr>
              <a:t>Dans ces réponses, il y a bien les lettres qui marquent le passé. » </a:t>
            </a:r>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6</a:t>
            </a:fld>
            <a:endParaRPr lang="fr-FR"/>
          </a:p>
        </p:txBody>
      </p:sp>
    </p:spTree>
    <p:extLst>
      <p:ext uri="{BB962C8B-B14F-4D97-AF65-F5344CB8AC3E}">
        <p14:creationId xmlns:p14="http://schemas.microsoft.com/office/powerpoint/2010/main" val="363605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3 : </a:t>
            </a:r>
            <a:r>
              <a:rPr lang="fr-FR" b="1" i="1" dirty="0"/>
              <a:t>Observation.</a:t>
            </a:r>
            <a:r>
              <a:rPr lang="fr-FR" b="1" i="0" dirty="0"/>
              <a:t> Distinguer les formes verbales au présent et à l’imparfait </a:t>
            </a:r>
          </a:p>
          <a:p>
            <a:pPr algn="l"/>
            <a:endParaRPr lang="fr-FR" sz="1800" b="0" i="0" u="none" strike="noStrike" baseline="0" dirty="0">
              <a:solidFill>
                <a:srgbClr val="000000"/>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u="none" strike="noStrike" baseline="0" dirty="0">
                <a:solidFill>
                  <a:srgbClr val="211D1E"/>
                </a:solidFill>
                <a:latin typeface="FSAlbert"/>
              </a:rPr>
              <a:t>NB : </a:t>
            </a:r>
            <a:r>
              <a:rPr lang="fr-FR" sz="1800" b="0" i="1" u="none" strike="noStrike" baseline="0" dirty="0">
                <a:solidFill>
                  <a:srgbClr val="211D1E"/>
                </a:solidFill>
                <a:latin typeface="FSAlbert"/>
              </a:rPr>
              <a:t>Il est préférable de manipuler de vraies étiquettes face aux élèves : vous pouvez les écrire en grand sur des affichettes ou les télécharger sur : hatier-clic.fr/23lpfdgce1_affichage055 ). </a:t>
            </a:r>
          </a:p>
          <a:p>
            <a:r>
              <a:rPr lang="fr-FR" sz="1800" b="0" i="0" u="none" strike="noStrike" baseline="0" dirty="0">
                <a:solidFill>
                  <a:srgbClr val="211D1E"/>
                </a:solidFill>
                <a:latin typeface="FSAlbert"/>
              </a:rPr>
              <a:t>Les </a:t>
            </a:r>
            <a:r>
              <a:rPr lang="fr-FR" sz="1800" b="1" i="0" u="none" strike="noStrike" baseline="0" dirty="0">
                <a:solidFill>
                  <a:srgbClr val="211D1E"/>
                </a:solidFill>
                <a:latin typeface="FSAlbert"/>
              </a:rPr>
              <a:t>disposer </a:t>
            </a:r>
            <a:r>
              <a:rPr lang="fr-FR" sz="1800" b="0" i="0" u="none" strike="noStrike" baseline="0" dirty="0">
                <a:solidFill>
                  <a:srgbClr val="211D1E"/>
                </a:solidFill>
                <a:latin typeface="FSAlbert"/>
              </a:rPr>
              <a:t>l’une en-dessous de l’autre en les alignant à droite de sorte que les marques de la personne soient bien identifiables.</a:t>
            </a:r>
          </a:p>
          <a:p>
            <a:endParaRPr lang="fr-FR"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sym typeface="Wingdings 3" panose="05040102010807070707" pitchFamily="18" charset="2"/>
              </a:rPr>
              <a:t></a:t>
            </a:r>
            <a:r>
              <a:rPr lang="fr-FR" sz="1800" b="0" i="0" u="none" strike="noStrike" baseline="0" dirty="0">
                <a:solidFill>
                  <a:schemeClr val="tx1"/>
                </a:solidFill>
                <a:effectLst/>
                <a:latin typeface="Times New Roman" panose="02020603050405020304" pitchFamily="18" charset="0"/>
                <a:ea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En regardant ces formes de verbes, à quoi voit-on que la brique-sujet parle de plusieurs brigands et de plusieurs chiens ? » </a:t>
            </a:r>
          </a:p>
          <a:p>
            <a:r>
              <a:rPr lang="fr-FR" sz="1800" b="1" dirty="0">
                <a:effectLst/>
                <a:latin typeface="Times New Roman" panose="02020603050405020304" pitchFamily="18" charset="0"/>
                <a:ea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Attendre la réponse des élèves avant de passer à la diapositive suivante. </a:t>
            </a:r>
          </a:p>
          <a:p>
            <a:endParaRPr lang="fr-FR" b="1" i="0" dirty="0"/>
          </a:p>
          <a:p>
            <a:endParaRPr lang="fr-FR" b="1" i="1"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7</a:t>
            </a:fld>
            <a:endParaRPr lang="fr-FR"/>
          </a:p>
        </p:txBody>
      </p:sp>
    </p:spTree>
    <p:extLst>
      <p:ext uri="{BB962C8B-B14F-4D97-AF65-F5344CB8AC3E}">
        <p14:creationId xmlns:p14="http://schemas.microsoft.com/office/powerpoint/2010/main" val="182075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1" dirty="0"/>
              <a:t>Après un temps d’attente, </a:t>
            </a:r>
            <a:r>
              <a:rPr lang="fr-FR" b="0" i="0" dirty="0"/>
              <a:t>identifier les marques de la personne 6 en les entourant. </a:t>
            </a:r>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8</a:t>
            </a:fld>
            <a:endParaRPr lang="fr-FR"/>
          </a:p>
        </p:txBody>
      </p:sp>
    </p:spTree>
    <p:extLst>
      <p:ext uri="{BB962C8B-B14F-4D97-AF65-F5344CB8AC3E}">
        <p14:creationId xmlns:p14="http://schemas.microsoft.com/office/powerpoint/2010/main" val="320920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sym typeface="Wingdings 3" panose="05040102010807070707" pitchFamily="18" charset="2"/>
              </a:rPr>
              <a:t></a:t>
            </a:r>
            <a:r>
              <a:rPr lang="fr-FR" sz="1800" b="0" i="0" u="none" strike="noStrike" baseline="0" dirty="0">
                <a:solidFill>
                  <a:schemeClr val="tx1"/>
                </a:solidFill>
                <a:effectLst/>
                <a:latin typeface="Times New Roman" panose="02020603050405020304" pitchFamily="18" charset="0"/>
                <a:ea typeface="Calibri" panose="020F0502020204030204" pitchFamily="34" charset="0"/>
                <a:sym typeface="Wingdings 3" panose="05040102010807070707" pitchFamily="18" charset="2"/>
              </a:rPr>
              <a:t> </a:t>
            </a:r>
            <a:r>
              <a:rPr lang="fr-FR" sz="1800" b="1" i="0" u="none" strike="noStrike" baseline="0" dirty="0">
                <a:solidFill>
                  <a:schemeClr val="tx1"/>
                </a:solidFill>
                <a:effectLst/>
                <a:latin typeface="Times New Roman" panose="02020603050405020304" pitchFamily="18" charset="0"/>
                <a:ea typeface="Calibri" panose="020F0502020204030204" pitchFamily="34" charset="0"/>
                <a:sym typeface="Wingdings 3" panose="05040102010807070707" pitchFamily="18" charset="2"/>
              </a:rPr>
              <a:t>Afficher / </a:t>
            </a:r>
            <a:r>
              <a:rPr lang="fr-FR" sz="1800" b="1" i="0" u="none" strike="noStrike" baseline="0" dirty="0">
                <a:solidFill>
                  <a:srgbClr val="211D1E"/>
                </a:solidFill>
                <a:latin typeface="FSAlbert"/>
              </a:rPr>
              <a:t>découper </a:t>
            </a:r>
            <a:r>
              <a:rPr lang="fr-FR" sz="1800" b="0" i="0" u="none" strike="noStrike" baseline="0" dirty="0">
                <a:solidFill>
                  <a:srgbClr val="211D1E"/>
                </a:solidFill>
                <a:latin typeface="FSAlbert"/>
              </a:rPr>
              <a:t>les étiquettes des formes au présent pour pouvoir aligner les marques.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sym typeface="Wingdings 3" panose="05040102010807070707" pitchFamily="18" charset="2"/>
              </a:rPr>
              <a:t></a:t>
            </a:r>
            <a:r>
              <a:rPr lang="fr-FR" sz="1800" b="0" i="0" u="none" strike="noStrike" baseline="0" dirty="0">
                <a:solidFill>
                  <a:schemeClr val="tx1"/>
                </a:solidFill>
                <a:effectLst/>
                <a:latin typeface="Times New Roman" panose="02020603050405020304" pitchFamily="18" charset="0"/>
                <a:ea typeface="Calibri" panose="020F0502020204030204" pitchFamily="34" charset="0"/>
                <a:sym typeface="Wingdings 3" panose="05040102010807070707" pitchFamily="18" charset="2"/>
              </a:rPr>
              <a:t> </a:t>
            </a: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en-dessous les formes à l’imparfait et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Est-ce qu’on retrouve les marques de la personne 6 ? » </a:t>
            </a:r>
          </a:p>
          <a:p>
            <a:r>
              <a:rPr lang="fr-FR" sz="1800" b="1" dirty="0">
                <a:effectLst/>
                <a:latin typeface="Times New Roman" panose="02020603050405020304" pitchFamily="18" charset="0"/>
                <a:ea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Quelle est la partie du verbe qui indique que c’était dans le passé ? » </a:t>
            </a:r>
          </a:p>
          <a:p>
            <a:r>
              <a:rPr lang="fr-FR" sz="1800" b="1" dirty="0">
                <a:effectLst/>
                <a:latin typeface="Times New Roman" panose="02020603050405020304" pitchFamily="18" charset="0"/>
                <a:ea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Attendre la réponse des élèves et passer à la diapositive suivante. </a:t>
            </a:r>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9</a:t>
            </a:fld>
            <a:endParaRPr lang="fr-FR"/>
          </a:p>
        </p:txBody>
      </p:sp>
    </p:spTree>
    <p:extLst>
      <p:ext uri="{BB962C8B-B14F-4D97-AF65-F5344CB8AC3E}">
        <p14:creationId xmlns:p14="http://schemas.microsoft.com/office/powerpoint/2010/main" val="425926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05276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5E6B4-30F2-46DF-B59C-4FD5D0ADEDB5}" type="datetimeFigureOut">
              <a:rPr lang="fr-FR" smtClean="0"/>
              <a:t>28/09/2023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F404526-9FC8-4BE7-B218-9566F26DF873}" type="slidenum">
              <a:rPr lang="fr-FR" smtClean="0"/>
              <a:t>‹N°›</a:t>
            </a:fld>
            <a:endParaRPr lang="fr-FR"/>
          </a:p>
        </p:txBody>
      </p:sp>
    </p:spTree>
    <p:extLst>
      <p:ext uri="{BB962C8B-B14F-4D97-AF65-F5344CB8AC3E}">
        <p14:creationId xmlns:p14="http://schemas.microsoft.com/office/powerpoint/2010/main" val="406477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25E6B4-30F2-46DF-B59C-4FD5D0ADEDB5}"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404526-9FC8-4BE7-B218-9566F26DF873}" type="slidenum">
              <a:rPr lang="fr-FR" smtClean="0"/>
              <a:t>‹N°›</a:t>
            </a:fld>
            <a:endParaRPr lang="fr-FR"/>
          </a:p>
        </p:txBody>
      </p:sp>
    </p:spTree>
    <p:extLst>
      <p:ext uri="{BB962C8B-B14F-4D97-AF65-F5344CB8AC3E}">
        <p14:creationId xmlns:p14="http://schemas.microsoft.com/office/powerpoint/2010/main" val="957395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25E6B4-30F2-46DF-B59C-4FD5D0ADEDB5}"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404526-9FC8-4BE7-B218-9566F26DF873}" type="slidenum">
              <a:rPr lang="fr-FR" smtClean="0"/>
              <a:t>‹N°›</a:t>
            </a:fld>
            <a:endParaRPr lang="fr-FR"/>
          </a:p>
        </p:txBody>
      </p:sp>
    </p:spTree>
    <p:extLst>
      <p:ext uri="{BB962C8B-B14F-4D97-AF65-F5344CB8AC3E}">
        <p14:creationId xmlns:p14="http://schemas.microsoft.com/office/powerpoint/2010/main" val="814475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725E6B4-30F2-46DF-B59C-4FD5D0ADEDB5}"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404526-9FC8-4BE7-B218-9566F26DF873}" type="slidenum">
              <a:rPr lang="fr-FR" smtClean="0"/>
              <a:t>‹N°›</a:t>
            </a:fld>
            <a:endParaRPr lang="fr-FR"/>
          </a:p>
        </p:txBody>
      </p:sp>
    </p:spTree>
    <p:extLst>
      <p:ext uri="{BB962C8B-B14F-4D97-AF65-F5344CB8AC3E}">
        <p14:creationId xmlns:p14="http://schemas.microsoft.com/office/powerpoint/2010/main" val="191952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725E6B4-30F2-46DF-B59C-4FD5D0ADEDB5}"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404526-9FC8-4BE7-B218-9566F26DF873}" type="slidenum">
              <a:rPr lang="fr-FR" smtClean="0"/>
              <a:t>‹N°›</a:t>
            </a:fld>
            <a:endParaRPr lang="fr-FR"/>
          </a:p>
        </p:txBody>
      </p:sp>
    </p:spTree>
    <p:extLst>
      <p:ext uri="{BB962C8B-B14F-4D97-AF65-F5344CB8AC3E}">
        <p14:creationId xmlns:p14="http://schemas.microsoft.com/office/powerpoint/2010/main" val="319929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58280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75558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725E6B4-30F2-46DF-B59C-4FD5D0ADEDB5}"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404526-9FC8-4BE7-B218-9566F26DF873}" type="slidenum">
              <a:rPr lang="fr-FR" smtClean="0"/>
              <a:t>‹N°›</a:t>
            </a:fld>
            <a:endParaRPr lang="fr-FR"/>
          </a:p>
        </p:txBody>
      </p:sp>
    </p:spTree>
    <p:extLst>
      <p:ext uri="{BB962C8B-B14F-4D97-AF65-F5344CB8AC3E}">
        <p14:creationId xmlns:p14="http://schemas.microsoft.com/office/powerpoint/2010/main" val="303694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725E6B4-30F2-46DF-B59C-4FD5D0ADEDB5}"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404526-9FC8-4BE7-B218-9566F26DF873}" type="slidenum">
              <a:rPr lang="fr-FR" smtClean="0"/>
              <a:t>‹N°›</a:t>
            </a:fld>
            <a:endParaRPr lang="fr-FR"/>
          </a:p>
        </p:txBody>
      </p:sp>
    </p:spTree>
    <p:extLst>
      <p:ext uri="{BB962C8B-B14F-4D97-AF65-F5344CB8AC3E}">
        <p14:creationId xmlns:p14="http://schemas.microsoft.com/office/powerpoint/2010/main" val="275287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725E6B4-30F2-46DF-B59C-4FD5D0ADEDB5}"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404526-9FC8-4BE7-B218-9566F26DF873}" type="slidenum">
              <a:rPr lang="fr-FR" smtClean="0"/>
              <a:t>‹N°›</a:t>
            </a:fld>
            <a:endParaRPr lang="fr-FR"/>
          </a:p>
        </p:txBody>
      </p:sp>
    </p:spTree>
    <p:extLst>
      <p:ext uri="{BB962C8B-B14F-4D97-AF65-F5344CB8AC3E}">
        <p14:creationId xmlns:p14="http://schemas.microsoft.com/office/powerpoint/2010/main" val="206470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725E6B4-30F2-46DF-B59C-4FD5D0ADEDB5}"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404526-9FC8-4BE7-B218-9566F26DF873}" type="slidenum">
              <a:rPr lang="fr-FR" smtClean="0"/>
              <a:t>‹N°›</a:t>
            </a:fld>
            <a:endParaRPr lang="fr-FR"/>
          </a:p>
        </p:txBody>
      </p:sp>
    </p:spTree>
    <p:extLst>
      <p:ext uri="{BB962C8B-B14F-4D97-AF65-F5344CB8AC3E}">
        <p14:creationId xmlns:p14="http://schemas.microsoft.com/office/powerpoint/2010/main" val="139888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725E6B4-30F2-46DF-B59C-4FD5D0ADEDB5}" type="datetimeFigureOut">
              <a:rPr lang="fr-FR" smtClean="0"/>
              <a:t>28/09/2023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F404526-9FC8-4BE7-B218-9566F26DF873}" type="slidenum">
              <a:rPr lang="fr-FR" smtClean="0"/>
              <a:t>‹N°›</a:t>
            </a:fld>
            <a:endParaRPr lang="fr-FR"/>
          </a:p>
        </p:txBody>
      </p:sp>
    </p:spTree>
    <p:extLst>
      <p:ext uri="{BB962C8B-B14F-4D97-AF65-F5344CB8AC3E}">
        <p14:creationId xmlns:p14="http://schemas.microsoft.com/office/powerpoint/2010/main" val="292758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725E6B4-30F2-46DF-B59C-4FD5D0ADEDB5}" type="datetimeFigureOut">
              <a:rPr lang="fr-FR" smtClean="0"/>
              <a:t>28/09/2023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F404526-9FC8-4BE7-B218-9566F26DF873}" type="slidenum">
              <a:rPr lang="fr-FR" smtClean="0"/>
              <a:t>‹N°›</a:t>
            </a:fld>
            <a:endParaRPr lang="fr-FR"/>
          </a:p>
        </p:txBody>
      </p:sp>
    </p:spTree>
    <p:extLst>
      <p:ext uri="{BB962C8B-B14F-4D97-AF65-F5344CB8AC3E}">
        <p14:creationId xmlns:p14="http://schemas.microsoft.com/office/powerpoint/2010/main" val="96163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5E6B4-30F2-46DF-B59C-4FD5D0ADEDB5}" type="datetimeFigureOut">
              <a:rPr lang="fr-FR" smtClean="0"/>
              <a:t>28/09/2023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04526-9FC8-4BE7-B218-9566F26DF873}" type="slidenum">
              <a:rPr lang="fr-FR" smtClean="0"/>
              <a:t>‹N°›</a:t>
            </a:fld>
            <a:endParaRPr lang="fr-FR"/>
          </a:p>
        </p:txBody>
      </p:sp>
    </p:spTree>
    <p:extLst>
      <p:ext uri="{BB962C8B-B14F-4D97-AF65-F5344CB8AC3E}">
        <p14:creationId xmlns:p14="http://schemas.microsoft.com/office/powerpoint/2010/main" val="44846608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5E6F8F02-26A2-4442-AC63-82C5584B2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0016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affichage&#10;&#10;Description générée automatiquement">
            <a:extLst>
              <a:ext uri="{FF2B5EF4-FFF2-40B4-BE49-F238E27FC236}">
                <a16:creationId xmlns:a16="http://schemas.microsoft.com/office/drawing/2014/main" id="{B68C9AC8-B193-B99F-320E-ABCBB08B0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818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 Police&#10;&#10;Description générée automatiquement">
            <a:extLst>
              <a:ext uri="{FF2B5EF4-FFF2-40B4-BE49-F238E27FC236}">
                <a16:creationId xmlns:a16="http://schemas.microsoft.com/office/drawing/2014/main" id="{2B324610-45FE-D94E-EDC6-201EAFF62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750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552A1CF1-0687-231D-2DCF-10058EB52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674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Police, nombre&#10;&#10;Description générée automatiquement">
            <a:extLst>
              <a:ext uri="{FF2B5EF4-FFF2-40B4-BE49-F238E27FC236}">
                <a16:creationId xmlns:a16="http://schemas.microsoft.com/office/drawing/2014/main" id="{87D72898-9027-E362-334D-9FD92869D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5741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E120F404-4786-D226-2562-6FAE2B486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636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32C8FA4D-71D5-AEC5-BFAA-DB89911AE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012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8B198B84-8662-A170-0546-F36998D34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1844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Description générée automatiquement">
            <a:extLst>
              <a:ext uri="{FF2B5EF4-FFF2-40B4-BE49-F238E27FC236}">
                <a16:creationId xmlns:a16="http://schemas.microsoft.com/office/drawing/2014/main" id="{1A61EC24-834E-4FD0-299F-29C38C0CE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6848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Rectangle&#10;&#10;Description générée automatiquement">
            <a:extLst>
              <a:ext uri="{FF2B5EF4-FFF2-40B4-BE49-F238E27FC236}">
                <a16:creationId xmlns:a16="http://schemas.microsoft.com/office/drawing/2014/main" id="{0AF00DC8-8CDF-788F-B035-38AD6EDD7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33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A8F1D1D1-2AB9-688B-5BC1-60E52E76E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288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essin humoristique&#10;&#10;Description générée automatiquement">
            <a:extLst>
              <a:ext uri="{FF2B5EF4-FFF2-40B4-BE49-F238E27FC236}">
                <a16:creationId xmlns:a16="http://schemas.microsoft.com/office/drawing/2014/main" id="{0D2CC5B3-3CD1-CC36-8245-9B21D0736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635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20D5D391-DD08-B60A-816E-20219D8C6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931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10;&#10;Description générée automatiquement">
            <a:extLst>
              <a:ext uri="{FF2B5EF4-FFF2-40B4-BE49-F238E27FC236}">
                <a16:creationId xmlns:a16="http://schemas.microsoft.com/office/drawing/2014/main" id="{4FC1F5F5-14A2-41E1-ED02-372C5D53F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9670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F9D8F873-07D4-1BB4-10A1-5304F571F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6376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73E733A3-2B8B-C407-951E-1B9D65F3A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6244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28B3875F-65F1-8472-6090-CF8F41A0B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678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22AB70E8-693D-EB11-36F2-7EFF3DE35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6742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AEED0502-9FA8-EE3E-3934-DEA5A0EBE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3534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CD1738D6-5DC2-1C80-C444-CC9812F7D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2317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43BA9F17-9642-55D0-0CB8-CA48E754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9687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2AB594AA-9F0A-B9B5-A071-06DF433F3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919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Une image contenant texte, capture d’écran, diagramme&#10;&#10;Description générée automatiquement">
            <a:extLst>
              <a:ext uri="{FF2B5EF4-FFF2-40B4-BE49-F238E27FC236}">
                <a16:creationId xmlns:a16="http://schemas.microsoft.com/office/drawing/2014/main" id="{ED50D813-54BA-252E-6227-7E590AFDE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5319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Police&#10;&#10;Description générée automatiquement">
            <a:extLst>
              <a:ext uri="{FF2B5EF4-FFF2-40B4-BE49-F238E27FC236}">
                <a16:creationId xmlns:a16="http://schemas.microsoft.com/office/drawing/2014/main" id="{C31A894D-40DF-2D0D-4629-913479DC1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2803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Police&#10;&#10;Description générée automatiquement">
            <a:extLst>
              <a:ext uri="{FF2B5EF4-FFF2-40B4-BE49-F238E27FC236}">
                <a16:creationId xmlns:a16="http://schemas.microsoft.com/office/drawing/2014/main" id="{939BDA40-5C52-E426-BEC8-9C9ED51A8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0526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graphisme&#10;&#10;Description générée automatiquement">
            <a:extLst>
              <a:ext uri="{FF2B5EF4-FFF2-40B4-BE49-F238E27FC236}">
                <a16:creationId xmlns:a16="http://schemas.microsoft.com/office/drawing/2014/main" id="{4F4DA0E8-CBA3-3354-6510-150145057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7774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F5DFC572-8992-2519-A04B-9DA98ED74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5769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BF65EE90-A019-5B6D-4D75-84D8E7AD3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9886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49D7A1A2-A9A6-9DE7-F499-6683D4F8B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4930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0BC3C0C3-C3E9-C5A1-E570-54A18F752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5044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age web, Site web&#10;&#10;Description générée automatiquement">
            <a:extLst>
              <a:ext uri="{FF2B5EF4-FFF2-40B4-BE49-F238E27FC236}">
                <a16:creationId xmlns:a16="http://schemas.microsoft.com/office/drawing/2014/main" id="{B004D0FC-E3A3-C406-DB31-141F3EA81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0491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10;&#10;Description générée automatiquement">
            <a:extLst>
              <a:ext uri="{FF2B5EF4-FFF2-40B4-BE49-F238E27FC236}">
                <a16:creationId xmlns:a16="http://schemas.microsoft.com/office/drawing/2014/main" id="{A0D9AD51-76BB-6A1C-817F-401E3391F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40991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onception&#10;&#10;Description générée automatiquement">
            <a:extLst>
              <a:ext uri="{FF2B5EF4-FFF2-40B4-BE49-F238E27FC236}">
                <a16:creationId xmlns:a16="http://schemas.microsoft.com/office/drawing/2014/main" id="{A0A2D104-514C-B51E-830D-BB4BC177A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196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clipart, dessin&#10;&#10;Description générée automatiquement">
            <a:extLst>
              <a:ext uri="{FF2B5EF4-FFF2-40B4-BE49-F238E27FC236}">
                <a16:creationId xmlns:a16="http://schemas.microsoft.com/office/drawing/2014/main" id="{47C9060E-04F2-0DCC-ECF7-C409CBBF1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9629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7013ACDC-6FD1-26B7-C5C5-24CB41362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2998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 graphisme&#10;&#10;Description générée automatiquement">
            <a:extLst>
              <a:ext uri="{FF2B5EF4-FFF2-40B4-BE49-F238E27FC236}">
                <a16:creationId xmlns:a16="http://schemas.microsoft.com/office/drawing/2014/main" id="{DD5411EF-81EA-E7BE-C566-F4850BD5B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684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graphisme, capture d’écran, clipart&#10;&#10;Description générée automatiquement">
            <a:extLst>
              <a:ext uri="{FF2B5EF4-FFF2-40B4-BE49-F238E27FC236}">
                <a16:creationId xmlns:a16="http://schemas.microsoft.com/office/drawing/2014/main" id="{72E914B6-4345-FDD2-935B-3B742AEC2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3473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3DC407E0-2116-7123-35EC-66E7F9A44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0741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792E2BEE-8BCD-8E08-7779-0245DB5DF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096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8CBE96FE-7BBE-1102-FC1C-7A435D744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984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C649AA99-40B5-8254-8E9C-4D59AC6C1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1119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D5D4AF41-0236-8982-6FBD-2DAD40E7D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0291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92741288-9D95-439D-E8C0-C8E383C36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229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clipart, dessin&#10;&#10;Description générée automatiquement">
            <a:extLst>
              <a:ext uri="{FF2B5EF4-FFF2-40B4-BE49-F238E27FC236}">
                <a16:creationId xmlns:a16="http://schemas.microsoft.com/office/drawing/2014/main" id="{D5034176-EC84-A99C-7BD0-5269CF6A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189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B5D54918-231A-498C-62DB-750B595FA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59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Rectangle&#10;&#10;Description générée automatiquement">
            <a:extLst>
              <a:ext uri="{FF2B5EF4-FFF2-40B4-BE49-F238E27FC236}">
                <a16:creationId xmlns:a16="http://schemas.microsoft.com/office/drawing/2014/main" id="{63618161-C1AF-A3D1-4F62-825B10575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143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Rectangle, logiciel&#10;&#10;Description générée automatiquement">
            <a:extLst>
              <a:ext uri="{FF2B5EF4-FFF2-40B4-BE49-F238E27FC236}">
                <a16:creationId xmlns:a16="http://schemas.microsoft.com/office/drawing/2014/main" id="{E37A2ED7-4A50-2BA5-AF79-929FEFF58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721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35F77B6D-1D4F-0B95-2982-FFAF2473E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066630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B8C4B-F39C-4D67-BC48-C5CA648A1D2C}">
  <ds:schemaRefs>
    <ds:schemaRef ds:uri="http://purl.org/dc/dcmitype/"/>
    <ds:schemaRef ds:uri="78930844-7ca7-4771-ad53-9658c2095a47"/>
    <ds:schemaRef ds:uri="http://purl.org/dc/elements/1.1/"/>
    <ds:schemaRef ds:uri="http://schemas.microsoft.com/office/2006/documentManagement/types"/>
    <ds:schemaRef ds:uri="http://schemas.microsoft.com/office/infopath/2007/PartnerControls"/>
    <ds:schemaRef ds:uri="http://purl.org/dc/terms/"/>
    <ds:schemaRef ds:uri="http://schemas.microsoft.com/office/2006/metadata/properties"/>
    <ds:schemaRef ds:uri="http://schemas.openxmlformats.org/package/2006/metadata/core-properties"/>
    <ds:schemaRef ds:uri="85c0154b-c1f1-454a-9cce-58d1a683144e"/>
    <ds:schemaRef ds:uri="http://www.w3.org/XML/1998/namespace"/>
  </ds:schemaRefs>
</ds:datastoreItem>
</file>

<file path=customXml/itemProps2.xml><?xml version="1.0" encoding="utf-8"?>
<ds:datastoreItem xmlns:ds="http://schemas.openxmlformats.org/officeDocument/2006/customXml" ds:itemID="{BCFB034A-779B-466D-9421-C41C217E833A}">
  <ds:schemaRefs>
    <ds:schemaRef ds:uri="http://schemas.microsoft.com/sharepoint/v3/contenttype/forms"/>
  </ds:schemaRefs>
</ds:datastoreItem>
</file>

<file path=customXml/itemProps3.xml><?xml version="1.0" encoding="utf-8"?>
<ds:datastoreItem xmlns:ds="http://schemas.openxmlformats.org/officeDocument/2006/customXml" ds:itemID="{93AD8BEF-DF4F-4920-909A-D0B87335217C}"/>
</file>

<file path=docProps/app.xml><?xml version="1.0" encoding="utf-8"?>
<Properties xmlns="http://schemas.openxmlformats.org/officeDocument/2006/extended-properties" xmlns:vt="http://schemas.openxmlformats.org/officeDocument/2006/docPropsVTypes">
  <Template>Office Theme</Template>
  <TotalTime>388</TotalTime>
  <Words>3343</Words>
  <Application>Microsoft Office PowerPoint</Application>
  <PresentationFormat>Affichage à l'écran (4:3)</PresentationFormat>
  <Paragraphs>268</Paragraphs>
  <Slides>48</Slides>
  <Notes>48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48</vt:i4>
      </vt:variant>
    </vt:vector>
  </HeadingPairs>
  <TitlesOfParts>
    <vt:vector size="57" baseType="lpstr">
      <vt:lpstr>Arial</vt:lpstr>
      <vt:lpstr>Calibri</vt:lpstr>
      <vt:lpstr>Calibri Light</vt:lpstr>
      <vt:lpstr>FSAlbert</vt:lpstr>
      <vt:lpstr>Helvetica</vt:lpstr>
      <vt:lpstr>Segoe UI</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2023-02-22T09:41:55Z</dcterms:created>
  <dcterms:modified xsi:type="dcterms:W3CDTF">2023-09-28T10:42:37Z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200900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