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7" r:id="rId5"/>
    <p:sldId id="267" r:id="rId6"/>
    <p:sldId id="268"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58" r:id="rId24"/>
    <p:sldId id="259" r:id="rId25"/>
    <p:sldId id="260" r:id="rId26"/>
    <p:sldId id="261" r:id="rId27"/>
    <p:sldId id="262" r:id="rId28"/>
    <p:sldId id="263" r:id="rId29"/>
    <p:sldId id="264" r:id="rId30"/>
    <p:sldId id="265" r:id="rId31"/>
    <p:sldId id="266" r:id="rId32"/>
    <p:sldId id="28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5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92C17-E0CD-4526-85BA-75E4FCCA755B}" v="29" dt="2023-09-27T15:00:00.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33" autoAdjust="0"/>
    <p:restoredTop sz="66508" autoAdjust="0"/>
  </p:normalViewPr>
  <p:slideViewPr>
    <p:cSldViewPr snapToGrid="0">
      <p:cViewPr varScale="1">
        <p:scale>
          <a:sx n="73" d="100"/>
          <a:sy n="73" d="100"/>
        </p:scale>
        <p:origin x="1218"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20C92C17-E0CD-4526-85BA-75E4FCCA755B}"/>
    <pc:docChg chg="undo custSel modSld">
      <pc:chgData name="BELLEMIN SANDRA" userId="5fe4e071-d3f4-40df-970f-ee8fcf898346" providerId="ADAL" clId="{20C92C17-E0CD-4526-85BA-75E4FCCA755B}" dt="2023-09-27T15:00:00.232" v="70"/>
      <pc:docMkLst>
        <pc:docMk/>
      </pc:docMkLst>
      <pc:sldChg chg="addSp delSp modSp mod modClrScheme chgLayout">
        <pc:chgData name="BELLEMIN SANDRA" userId="5fe4e071-d3f4-40df-970f-ee8fcf898346" providerId="ADAL" clId="{20C92C17-E0CD-4526-85BA-75E4FCCA755B}" dt="2023-09-27T14:56:24.834" v="2"/>
        <pc:sldMkLst>
          <pc:docMk/>
          <pc:sldMk cId="1997441392" sldId="257"/>
        </pc:sldMkLst>
        <pc:spChg chg="del">
          <ac:chgData name="BELLEMIN SANDRA" userId="5fe4e071-d3f4-40df-970f-ee8fcf898346" providerId="ADAL" clId="{20C92C17-E0CD-4526-85BA-75E4FCCA755B}" dt="2023-09-27T14:56:22.294" v="1" actId="478"/>
          <ac:spMkLst>
            <pc:docMk/>
            <pc:sldMk cId="1997441392" sldId="257"/>
            <ac:spMk id="2" creationId="{3424A0C9-CFE1-1041-6287-43C439D67F24}"/>
          </ac:spMkLst>
        </pc:spChg>
        <pc:spChg chg="del">
          <ac:chgData name="BELLEMIN SANDRA" userId="5fe4e071-d3f4-40df-970f-ee8fcf898346" providerId="ADAL" clId="{20C92C17-E0CD-4526-85BA-75E4FCCA755B}" dt="2023-09-27T14:56:22.294" v="1" actId="478"/>
          <ac:spMkLst>
            <pc:docMk/>
            <pc:sldMk cId="1997441392" sldId="257"/>
            <ac:spMk id="3" creationId="{BA52544A-A958-E73D-C911-939712BFF449}"/>
          </ac:spMkLst>
        </pc:spChg>
        <pc:picChg chg="add mod">
          <ac:chgData name="BELLEMIN SANDRA" userId="5fe4e071-d3f4-40df-970f-ee8fcf898346" providerId="ADAL" clId="{20C92C17-E0CD-4526-85BA-75E4FCCA755B}" dt="2023-09-27T14:56:24.834" v="2"/>
          <ac:picMkLst>
            <pc:docMk/>
            <pc:sldMk cId="1997441392" sldId="257"/>
            <ac:picMk id="5" creationId="{6EE2B961-1B65-3A03-D5AA-838E934D590F}"/>
          </ac:picMkLst>
        </pc:picChg>
      </pc:sldChg>
      <pc:sldChg chg="addSp delSp modSp mod modClrScheme chgLayout">
        <pc:chgData name="BELLEMIN SANDRA" userId="5fe4e071-d3f4-40df-970f-ee8fcf898346" providerId="ADAL" clId="{20C92C17-E0CD-4526-85BA-75E4FCCA755B}" dt="2023-09-27T14:59:35.334" v="61"/>
        <pc:sldMkLst>
          <pc:docMk/>
          <pc:sldMk cId="516844248" sldId="258"/>
        </pc:sldMkLst>
        <pc:spChg chg="del">
          <ac:chgData name="BELLEMIN SANDRA" userId="5fe4e071-d3f4-40df-970f-ee8fcf898346" providerId="ADAL" clId="{20C92C17-E0CD-4526-85BA-75E4FCCA755B}" dt="2023-09-27T14:58:10.304" v="35" actId="478"/>
          <ac:spMkLst>
            <pc:docMk/>
            <pc:sldMk cId="516844248" sldId="258"/>
            <ac:spMk id="3" creationId="{3DAB11C0-1734-C7BB-6F99-F0CB6F11F29B}"/>
          </ac:spMkLst>
        </pc:spChg>
        <pc:picChg chg="del">
          <ac:chgData name="BELLEMIN SANDRA" userId="5fe4e071-d3f4-40df-970f-ee8fcf898346" providerId="ADAL" clId="{20C92C17-E0CD-4526-85BA-75E4FCCA755B}" dt="2023-09-27T14:58:10.304" v="35" actId="478"/>
          <ac:picMkLst>
            <pc:docMk/>
            <pc:sldMk cId="516844248" sldId="258"/>
            <ac:picMk id="2" creationId="{A1289DEF-B065-2593-C17B-E34FF1D89419}"/>
          </ac:picMkLst>
        </pc:picChg>
        <pc:picChg chg="add mod">
          <ac:chgData name="BELLEMIN SANDRA" userId="5fe4e071-d3f4-40df-970f-ee8fcf898346" providerId="ADAL" clId="{20C92C17-E0CD-4526-85BA-75E4FCCA755B}" dt="2023-09-27T14:59:35.334" v="61"/>
          <ac:picMkLst>
            <pc:docMk/>
            <pc:sldMk cId="516844248" sldId="258"/>
            <ac:picMk id="5" creationId="{8FF61189-6148-6D8E-C229-DFF154EB8315}"/>
          </ac:picMkLst>
        </pc:picChg>
      </pc:sldChg>
      <pc:sldChg chg="addSp delSp modSp mod modClrScheme chgLayout">
        <pc:chgData name="BELLEMIN SANDRA" userId="5fe4e071-d3f4-40df-970f-ee8fcf898346" providerId="ADAL" clId="{20C92C17-E0CD-4526-85BA-75E4FCCA755B}" dt="2023-09-27T14:59:37.358" v="62"/>
        <pc:sldMkLst>
          <pc:docMk/>
          <pc:sldMk cId="3172287248" sldId="259"/>
        </pc:sldMkLst>
        <pc:picChg chg="del">
          <ac:chgData name="BELLEMIN SANDRA" userId="5fe4e071-d3f4-40df-970f-ee8fcf898346" providerId="ADAL" clId="{20C92C17-E0CD-4526-85BA-75E4FCCA755B}" dt="2023-09-27T14:58:14.074" v="36" actId="478"/>
          <ac:picMkLst>
            <pc:docMk/>
            <pc:sldMk cId="3172287248" sldId="259"/>
            <ac:picMk id="2" creationId="{034223A1-83AB-A677-F575-29A12C0A415F}"/>
          </ac:picMkLst>
        </pc:picChg>
        <pc:picChg chg="del">
          <ac:chgData name="BELLEMIN SANDRA" userId="5fe4e071-d3f4-40df-970f-ee8fcf898346" providerId="ADAL" clId="{20C92C17-E0CD-4526-85BA-75E4FCCA755B}" dt="2023-09-27T14:58:14.074" v="36" actId="478"/>
          <ac:picMkLst>
            <pc:docMk/>
            <pc:sldMk cId="3172287248" sldId="259"/>
            <ac:picMk id="3" creationId="{33E89671-E4B7-9C0B-AF66-F951F087BBF2}"/>
          </ac:picMkLst>
        </pc:picChg>
        <pc:picChg chg="add mod">
          <ac:chgData name="BELLEMIN SANDRA" userId="5fe4e071-d3f4-40df-970f-ee8fcf898346" providerId="ADAL" clId="{20C92C17-E0CD-4526-85BA-75E4FCCA755B}" dt="2023-09-27T14:59:37.358" v="62"/>
          <ac:picMkLst>
            <pc:docMk/>
            <pc:sldMk cId="3172287248" sldId="259"/>
            <ac:picMk id="5" creationId="{6AABE732-51E4-9BDD-9477-F4425B56815A}"/>
          </ac:picMkLst>
        </pc:picChg>
      </pc:sldChg>
      <pc:sldChg chg="addSp delSp modSp mod modClrScheme chgLayout">
        <pc:chgData name="BELLEMIN SANDRA" userId="5fe4e071-d3f4-40df-970f-ee8fcf898346" providerId="ADAL" clId="{20C92C17-E0CD-4526-85BA-75E4FCCA755B}" dt="2023-09-27T14:59:39.453" v="63"/>
        <pc:sldMkLst>
          <pc:docMk/>
          <pc:sldMk cId="1315736" sldId="260"/>
        </pc:sldMkLst>
        <pc:picChg chg="del">
          <ac:chgData name="BELLEMIN SANDRA" userId="5fe4e071-d3f4-40df-970f-ee8fcf898346" providerId="ADAL" clId="{20C92C17-E0CD-4526-85BA-75E4FCCA755B}" dt="2023-09-27T14:58:17.592" v="37" actId="478"/>
          <ac:picMkLst>
            <pc:docMk/>
            <pc:sldMk cId="1315736" sldId="260"/>
            <ac:picMk id="2" creationId="{3EB153B4-2777-07A2-F639-16E03B150BA1}"/>
          </ac:picMkLst>
        </pc:picChg>
        <pc:picChg chg="del">
          <ac:chgData name="BELLEMIN SANDRA" userId="5fe4e071-d3f4-40df-970f-ee8fcf898346" providerId="ADAL" clId="{20C92C17-E0CD-4526-85BA-75E4FCCA755B}" dt="2023-09-27T14:58:17.592" v="37" actId="478"/>
          <ac:picMkLst>
            <pc:docMk/>
            <pc:sldMk cId="1315736" sldId="260"/>
            <ac:picMk id="3" creationId="{6C5F170E-FC89-5BF3-DA33-88362D5D7ADF}"/>
          </ac:picMkLst>
        </pc:picChg>
        <pc:picChg chg="del">
          <ac:chgData name="BELLEMIN SANDRA" userId="5fe4e071-d3f4-40df-970f-ee8fcf898346" providerId="ADAL" clId="{20C92C17-E0CD-4526-85BA-75E4FCCA755B}" dt="2023-09-27T14:58:17.592" v="37" actId="478"/>
          <ac:picMkLst>
            <pc:docMk/>
            <pc:sldMk cId="1315736" sldId="260"/>
            <ac:picMk id="4" creationId="{233536E3-56EC-07A7-2E58-008B8F3580CB}"/>
          </ac:picMkLst>
        </pc:picChg>
        <pc:picChg chg="add mod">
          <ac:chgData name="BELLEMIN SANDRA" userId="5fe4e071-d3f4-40df-970f-ee8fcf898346" providerId="ADAL" clId="{20C92C17-E0CD-4526-85BA-75E4FCCA755B}" dt="2023-09-27T14:59:39.453" v="63"/>
          <ac:picMkLst>
            <pc:docMk/>
            <pc:sldMk cId="1315736" sldId="260"/>
            <ac:picMk id="6" creationId="{1F5BDC63-CF43-B94D-99EC-24E28FA7E829}"/>
          </ac:picMkLst>
        </pc:picChg>
      </pc:sldChg>
      <pc:sldChg chg="addSp delSp modSp mod modClrScheme chgLayout">
        <pc:chgData name="BELLEMIN SANDRA" userId="5fe4e071-d3f4-40df-970f-ee8fcf898346" providerId="ADAL" clId="{20C92C17-E0CD-4526-85BA-75E4FCCA755B}" dt="2023-09-27T14:59:43.322" v="64"/>
        <pc:sldMkLst>
          <pc:docMk/>
          <pc:sldMk cId="3423385544" sldId="261"/>
        </pc:sldMkLst>
        <pc:picChg chg="del">
          <ac:chgData name="BELLEMIN SANDRA" userId="5fe4e071-d3f4-40df-970f-ee8fcf898346" providerId="ADAL" clId="{20C92C17-E0CD-4526-85BA-75E4FCCA755B}" dt="2023-09-27T14:58:23.115" v="38" actId="478"/>
          <ac:picMkLst>
            <pc:docMk/>
            <pc:sldMk cId="3423385544" sldId="261"/>
            <ac:picMk id="3" creationId="{A78C6DE5-9067-3EDF-714F-D75B7147811C}"/>
          </ac:picMkLst>
        </pc:picChg>
        <pc:picChg chg="del">
          <ac:chgData name="BELLEMIN SANDRA" userId="5fe4e071-d3f4-40df-970f-ee8fcf898346" providerId="ADAL" clId="{20C92C17-E0CD-4526-85BA-75E4FCCA755B}" dt="2023-09-27T14:58:23.115" v="38" actId="478"/>
          <ac:picMkLst>
            <pc:docMk/>
            <pc:sldMk cId="3423385544" sldId="261"/>
            <ac:picMk id="4" creationId="{14C50880-3B8C-D45B-3184-799BF78E47E0}"/>
          </ac:picMkLst>
        </pc:picChg>
        <pc:picChg chg="add mod">
          <ac:chgData name="BELLEMIN SANDRA" userId="5fe4e071-d3f4-40df-970f-ee8fcf898346" providerId="ADAL" clId="{20C92C17-E0CD-4526-85BA-75E4FCCA755B}" dt="2023-09-27T14:59:43.322" v="64"/>
          <ac:picMkLst>
            <pc:docMk/>
            <pc:sldMk cId="3423385544" sldId="261"/>
            <ac:picMk id="5" creationId="{55CE92EB-0B2B-9E94-00C2-76D297134691}"/>
          </ac:picMkLst>
        </pc:picChg>
      </pc:sldChg>
      <pc:sldChg chg="addSp delSp modSp mod modClrScheme chgLayout">
        <pc:chgData name="BELLEMIN SANDRA" userId="5fe4e071-d3f4-40df-970f-ee8fcf898346" providerId="ADAL" clId="{20C92C17-E0CD-4526-85BA-75E4FCCA755B}" dt="2023-09-27T14:59:45.844" v="65"/>
        <pc:sldMkLst>
          <pc:docMk/>
          <pc:sldMk cId="2165353598" sldId="262"/>
        </pc:sldMkLst>
        <pc:picChg chg="del">
          <ac:chgData name="BELLEMIN SANDRA" userId="5fe4e071-d3f4-40df-970f-ee8fcf898346" providerId="ADAL" clId="{20C92C17-E0CD-4526-85BA-75E4FCCA755B}" dt="2023-09-27T14:58:28.145" v="39" actId="478"/>
          <ac:picMkLst>
            <pc:docMk/>
            <pc:sldMk cId="2165353598" sldId="262"/>
            <ac:picMk id="3" creationId="{E18CABF3-99C8-516F-7FB1-13A6FEC960FB}"/>
          </ac:picMkLst>
        </pc:picChg>
        <pc:picChg chg="del">
          <ac:chgData name="BELLEMIN SANDRA" userId="5fe4e071-d3f4-40df-970f-ee8fcf898346" providerId="ADAL" clId="{20C92C17-E0CD-4526-85BA-75E4FCCA755B}" dt="2023-09-27T14:58:28.145" v="39" actId="478"/>
          <ac:picMkLst>
            <pc:docMk/>
            <pc:sldMk cId="2165353598" sldId="262"/>
            <ac:picMk id="4" creationId="{A3779DED-D152-C747-EDC0-7538B39CA9BE}"/>
          </ac:picMkLst>
        </pc:picChg>
        <pc:picChg chg="del">
          <ac:chgData name="BELLEMIN SANDRA" userId="5fe4e071-d3f4-40df-970f-ee8fcf898346" providerId="ADAL" clId="{20C92C17-E0CD-4526-85BA-75E4FCCA755B}" dt="2023-09-27T14:58:28.145" v="39" actId="478"/>
          <ac:picMkLst>
            <pc:docMk/>
            <pc:sldMk cId="2165353598" sldId="262"/>
            <ac:picMk id="5" creationId="{877F5A97-D942-E0A9-855F-2DEF342F2856}"/>
          </ac:picMkLst>
        </pc:picChg>
        <pc:picChg chg="add mod">
          <ac:chgData name="BELLEMIN SANDRA" userId="5fe4e071-d3f4-40df-970f-ee8fcf898346" providerId="ADAL" clId="{20C92C17-E0CD-4526-85BA-75E4FCCA755B}" dt="2023-09-27T14:59:45.844" v="65"/>
          <ac:picMkLst>
            <pc:docMk/>
            <pc:sldMk cId="2165353598" sldId="262"/>
            <ac:picMk id="6" creationId="{544E090B-BE4E-9FCF-E55F-48F4C853B1DD}"/>
          </ac:picMkLst>
        </pc:picChg>
      </pc:sldChg>
      <pc:sldChg chg="addSp delSp modSp mod modClrScheme chgLayout">
        <pc:chgData name="BELLEMIN SANDRA" userId="5fe4e071-d3f4-40df-970f-ee8fcf898346" providerId="ADAL" clId="{20C92C17-E0CD-4526-85BA-75E4FCCA755B}" dt="2023-09-27T14:59:48.557" v="66"/>
        <pc:sldMkLst>
          <pc:docMk/>
          <pc:sldMk cId="1189103797" sldId="263"/>
        </pc:sldMkLst>
        <pc:picChg chg="del mod">
          <ac:chgData name="BELLEMIN SANDRA" userId="5fe4e071-d3f4-40df-970f-ee8fcf898346" providerId="ADAL" clId="{20C92C17-E0CD-4526-85BA-75E4FCCA755B}" dt="2023-09-27T14:58:32.610" v="42" actId="478"/>
          <ac:picMkLst>
            <pc:docMk/>
            <pc:sldMk cId="1189103797" sldId="263"/>
            <ac:picMk id="3" creationId="{8049E3BA-D1B0-5DA5-B740-CFC54E2CF547}"/>
          </ac:picMkLst>
        </pc:picChg>
        <pc:picChg chg="add mod">
          <ac:chgData name="BELLEMIN SANDRA" userId="5fe4e071-d3f4-40df-970f-ee8fcf898346" providerId="ADAL" clId="{20C92C17-E0CD-4526-85BA-75E4FCCA755B}" dt="2023-09-27T14:59:48.557" v="66"/>
          <ac:picMkLst>
            <pc:docMk/>
            <pc:sldMk cId="1189103797" sldId="263"/>
            <ac:picMk id="4" creationId="{7DEBAA39-FD97-FE2C-0A75-1B62EC3679FB}"/>
          </ac:picMkLst>
        </pc:picChg>
        <pc:picChg chg="del">
          <ac:chgData name="BELLEMIN SANDRA" userId="5fe4e071-d3f4-40df-970f-ee8fcf898346" providerId="ADAL" clId="{20C92C17-E0CD-4526-85BA-75E4FCCA755B}" dt="2023-09-27T14:58:31.588" v="40" actId="478"/>
          <ac:picMkLst>
            <pc:docMk/>
            <pc:sldMk cId="1189103797" sldId="263"/>
            <ac:picMk id="5" creationId="{4FBEE04F-1703-3F57-A096-F22BCC023A17}"/>
          </ac:picMkLst>
        </pc:picChg>
      </pc:sldChg>
      <pc:sldChg chg="addSp delSp modSp mod modClrScheme chgLayout">
        <pc:chgData name="BELLEMIN SANDRA" userId="5fe4e071-d3f4-40df-970f-ee8fcf898346" providerId="ADAL" clId="{20C92C17-E0CD-4526-85BA-75E4FCCA755B}" dt="2023-09-27T14:59:51.687" v="67"/>
        <pc:sldMkLst>
          <pc:docMk/>
          <pc:sldMk cId="2694995398" sldId="264"/>
        </pc:sldMkLst>
        <pc:picChg chg="del">
          <ac:chgData name="BELLEMIN SANDRA" userId="5fe4e071-d3f4-40df-970f-ee8fcf898346" providerId="ADAL" clId="{20C92C17-E0CD-4526-85BA-75E4FCCA755B}" dt="2023-09-27T14:58:36.185" v="43" actId="478"/>
          <ac:picMkLst>
            <pc:docMk/>
            <pc:sldMk cId="2694995398" sldId="264"/>
            <ac:picMk id="3" creationId="{19FC9F8B-FE4C-F518-286B-4375B8BBBC35}"/>
          </ac:picMkLst>
        </pc:picChg>
        <pc:picChg chg="del">
          <ac:chgData name="BELLEMIN SANDRA" userId="5fe4e071-d3f4-40df-970f-ee8fcf898346" providerId="ADAL" clId="{20C92C17-E0CD-4526-85BA-75E4FCCA755B}" dt="2023-09-27T14:58:36.185" v="43" actId="478"/>
          <ac:picMkLst>
            <pc:docMk/>
            <pc:sldMk cId="2694995398" sldId="264"/>
            <ac:picMk id="4" creationId="{89BE3BCF-1A88-60B2-8F03-DF66825D5DAD}"/>
          </ac:picMkLst>
        </pc:picChg>
        <pc:picChg chg="del">
          <ac:chgData name="BELLEMIN SANDRA" userId="5fe4e071-d3f4-40df-970f-ee8fcf898346" providerId="ADAL" clId="{20C92C17-E0CD-4526-85BA-75E4FCCA755B}" dt="2023-09-27T14:58:36.185" v="43" actId="478"/>
          <ac:picMkLst>
            <pc:docMk/>
            <pc:sldMk cId="2694995398" sldId="264"/>
            <ac:picMk id="5" creationId="{C1388313-30AE-97BC-5A16-60122F175979}"/>
          </ac:picMkLst>
        </pc:picChg>
        <pc:picChg chg="add mod">
          <ac:chgData name="BELLEMIN SANDRA" userId="5fe4e071-d3f4-40df-970f-ee8fcf898346" providerId="ADAL" clId="{20C92C17-E0CD-4526-85BA-75E4FCCA755B}" dt="2023-09-27T14:59:51.687" v="67"/>
          <ac:picMkLst>
            <pc:docMk/>
            <pc:sldMk cId="2694995398" sldId="264"/>
            <ac:picMk id="6" creationId="{91225414-F8A1-D536-92E7-7134F971DF58}"/>
          </ac:picMkLst>
        </pc:picChg>
      </pc:sldChg>
      <pc:sldChg chg="addSp delSp modSp mod modClrScheme chgLayout">
        <pc:chgData name="BELLEMIN SANDRA" userId="5fe4e071-d3f4-40df-970f-ee8fcf898346" providerId="ADAL" clId="{20C92C17-E0CD-4526-85BA-75E4FCCA755B}" dt="2023-09-27T14:59:54.556" v="68"/>
        <pc:sldMkLst>
          <pc:docMk/>
          <pc:sldMk cId="1746183349" sldId="265"/>
        </pc:sldMkLst>
        <pc:picChg chg="del">
          <ac:chgData name="BELLEMIN SANDRA" userId="5fe4e071-d3f4-40df-970f-ee8fcf898346" providerId="ADAL" clId="{20C92C17-E0CD-4526-85BA-75E4FCCA755B}" dt="2023-09-27T14:58:39.279" v="44" actId="478"/>
          <ac:picMkLst>
            <pc:docMk/>
            <pc:sldMk cId="1746183349" sldId="265"/>
            <ac:picMk id="3" creationId="{ECA8C38C-C80D-A067-ACF4-96E49026FCEA}"/>
          </ac:picMkLst>
        </pc:picChg>
        <pc:picChg chg="add mod">
          <ac:chgData name="BELLEMIN SANDRA" userId="5fe4e071-d3f4-40df-970f-ee8fcf898346" providerId="ADAL" clId="{20C92C17-E0CD-4526-85BA-75E4FCCA755B}" dt="2023-09-27T14:59:54.556" v="68"/>
          <ac:picMkLst>
            <pc:docMk/>
            <pc:sldMk cId="1746183349" sldId="265"/>
            <ac:picMk id="4" creationId="{F1BE0B4F-99D7-2168-8280-4C144ACAC304}"/>
          </ac:picMkLst>
        </pc:picChg>
        <pc:picChg chg="del">
          <ac:chgData name="BELLEMIN SANDRA" userId="5fe4e071-d3f4-40df-970f-ee8fcf898346" providerId="ADAL" clId="{20C92C17-E0CD-4526-85BA-75E4FCCA755B}" dt="2023-09-27T14:58:39.279" v="44" actId="478"/>
          <ac:picMkLst>
            <pc:docMk/>
            <pc:sldMk cId="1746183349" sldId="265"/>
            <ac:picMk id="5" creationId="{6233F725-C209-65F3-8840-85DF3C9F5557}"/>
          </ac:picMkLst>
        </pc:picChg>
      </pc:sldChg>
      <pc:sldChg chg="addSp delSp modSp mod modClrScheme chgLayout">
        <pc:chgData name="BELLEMIN SANDRA" userId="5fe4e071-d3f4-40df-970f-ee8fcf898346" providerId="ADAL" clId="{20C92C17-E0CD-4526-85BA-75E4FCCA755B}" dt="2023-09-27T14:59:57.161" v="69"/>
        <pc:sldMkLst>
          <pc:docMk/>
          <pc:sldMk cId="3675642389" sldId="266"/>
        </pc:sldMkLst>
        <pc:picChg chg="del">
          <ac:chgData name="BELLEMIN SANDRA" userId="5fe4e071-d3f4-40df-970f-ee8fcf898346" providerId="ADAL" clId="{20C92C17-E0CD-4526-85BA-75E4FCCA755B}" dt="2023-09-27T14:58:42.070" v="45" actId="478"/>
          <ac:picMkLst>
            <pc:docMk/>
            <pc:sldMk cId="3675642389" sldId="266"/>
            <ac:picMk id="3" creationId="{6DFB5CDE-C902-F2F0-F52D-D892A91425B0}"/>
          </ac:picMkLst>
        </pc:picChg>
        <pc:picChg chg="del">
          <ac:chgData name="BELLEMIN SANDRA" userId="5fe4e071-d3f4-40df-970f-ee8fcf898346" providerId="ADAL" clId="{20C92C17-E0CD-4526-85BA-75E4FCCA755B}" dt="2023-09-27T14:58:42.070" v="45" actId="478"/>
          <ac:picMkLst>
            <pc:docMk/>
            <pc:sldMk cId="3675642389" sldId="266"/>
            <ac:picMk id="4" creationId="{C346CBFA-C2C9-7981-D320-8F3E0B4ADC0C}"/>
          </ac:picMkLst>
        </pc:picChg>
        <pc:picChg chg="add mod">
          <ac:chgData name="BELLEMIN SANDRA" userId="5fe4e071-d3f4-40df-970f-ee8fcf898346" providerId="ADAL" clId="{20C92C17-E0CD-4526-85BA-75E4FCCA755B}" dt="2023-09-27T14:59:57.161" v="69"/>
          <ac:picMkLst>
            <pc:docMk/>
            <pc:sldMk cId="3675642389" sldId="266"/>
            <ac:picMk id="5" creationId="{857A3781-CCF5-EA5D-FA40-7F1CC97E8C7A}"/>
          </ac:picMkLst>
        </pc:picChg>
        <pc:picChg chg="del">
          <ac:chgData name="BELLEMIN SANDRA" userId="5fe4e071-d3f4-40df-970f-ee8fcf898346" providerId="ADAL" clId="{20C92C17-E0CD-4526-85BA-75E4FCCA755B}" dt="2023-09-27T14:58:42.070" v="45" actId="478"/>
          <ac:picMkLst>
            <pc:docMk/>
            <pc:sldMk cId="3675642389" sldId="266"/>
            <ac:picMk id="6" creationId="{83BECBC1-C9B7-1FBF-3C86-3D78D1CBD1B5}"/>
          </ac:picMkLst>
        </pc:picChg>
      </pc:sldChg>
      <pc:sldChg chg="addSp delSp modSp mod modClrScheme chgLayout">
        <pc:chgData name="BELLEMIN SANDRA" userId="5fe4e071-d3f4-40df-970f-ee8fcf898346" providerId="ADAL" clId="{20C92C17-E0CD-4526-85BA-75E4FCCA755B}" dt="2023-09-27T14:56:28.852" v="4"/>
        <pc:sldMkLst>
          <pc:docMk/>
          <pc:sldMk cId="3862747752" sldId="267"/>
        </pc:sldMkLst>
        <pc:picChg chg="del">
          <ac:chgData name="BELLEMIN SANDRA" userId="5fe4e071-d3f4-40df-970f-ee8fcf898346" providerId="ADAL" clId="{20C92C17-E0CD-4526-85BA-75E4FCCA755B}" dt="2023-09-27T14:56:27.588" v="3" actId="478"/>
          <ac:picMkLst>
            <pc:docMk/>
            <pc:sldMk cId="3862747752" sldId="267"/>
            <ac:picMk id="3" creationId="{D96CFFF2-5635-54C0-669F-17A5AF1D614D}"/>
          </ac:picMkLst>
        </pc:picChg>
        <pc:picChg chg="add mod">
          <ac:chgData name="BELLEMIN SANDRA" userId="5fe4e071-d3f4-40df-970f-ee8fcf898346" providerId="ADAL" clId="{20C92C17-E0CD-4526-85BA-75E4FCCA755B}" dt="2023-09-27T14:56:28.852" v="4"/>
          <ac:picMkLst>
            <pc:docMk/>
            <pc:sldMk cId="3862747752" sldId="267"/>
            <ac:picMk id="4" creationId="{3DA10AB7-C111-EA72-3511-ECC6E498FD3C}"/>
          </ac:picMkLst>
        </pc:picChg>
      </pc:sldChg>
      <pc:sldChg chg="addSp delSp modSp mod modClrScheme chgLayout">
        <pc:chgData name="BELLEMIN SANDRA" userId="5fe4e071-d3f4-40df-970f-ee8fcf898346" providerId="ADAL" clId="{20C92C17-E0CD-4526-85BA-75E4FCCA755B}" dt="2023-09-27T14:56:32.592" v="6"/>
        <pc:sldMkLst>
          <pc:docMk/>
          <pc:sldMk cId="3649571093" sldId="268"/>
        </pc:sldMkLst>
        <pc:graphicFrameChg chg="del">
          <ac:chgData name="BELLEMIN SANDRA" userId="5fe4e071-d3f4-40df-970f-ee8fcf898346" providerId="ADAL" clId="{20C92C17-E0CD-4526-85BA-75E4FCCA755B}" dt="2023-09-27T14:56:31.314" v="5" actId="478"/>
          <ac:graphicFrameMkLst>
            <pc:docMk/>
            <pc:sldMk cId="3649571093" sldId="268"/>
            <ac:graphicFrameMk id="2" creationId="{8F926093-F994-5C87-9B7C-ED73FD43F246}"/>
          </ac:graphicFrameMkLst>
        </pc:graphicFrameChg>
        <pc:picChg chg="add mod">
          <ac:chgData name="BELLEMIN SANDRA" userId="5fe4e071-d3f4-40df-970f-ee8fcf898346" providerId="ADAL" clId="{20C92C17-E0CD-4526-85BA-75E4FCCA755B}" dt="2023-09-27T14:56:32.592" v="6"/>
          <ac:picMkLst>
            <pc:docMk/>
            <pc:sldMk cId="3649571093" sldId="268"/>
            <ac:picMk id="4" creationId="{CEC01BBC-79FA-77A2-9AC9-B111A8F8F4E0}"/>
          </ac:picMkLst>
        </pc:picChg>
      </pc:sldChg>
      <pc:sldChg chg="addSp delSp modSp mod modClrScheme chgLayout">
        <pc:chgData name="BELLEMIN SANDRA" userId="5fe4e071-d3f4-40df-970f-ee8fcf898346" providerId="ADAL" clId="{20C92C17-E0CD-4526-85BA-75E4FCCA755B}" dt="2023-09-27T14:56:37.264" v="9"/>
        <pc:sldMkLst>
          <pc:docMk/>
          <pc:sldMk cId="3242558311" sldId="270"/>
        </pc:sldMkLst>
        <pc:graphicFrameChg chg="del">
          <ac:chgData name="BELLEMIN SANDRA" userId="5fe4e071-d3f4-40df-970f-ee8fcf898346" providerId="ADAL" clId="{20C92C17-E0CD-4526-85BA-75E4FCCA755B}" dt="2023-09-27T14:56:35.828" v="8" actId="478"/>
          <ac:graphicFrameMkLst>
            <pc:docMk/>
            <pc:sldMk cId="3242558311" sldId="270"/>
            <ac:graphicFrameMk id="4" creationId="{11B35823-C96F-B98F-EC15-965DA61D92AC}"/>
          </ac:graphicFrameMkLst>
        </pc:graphicFrameChg>
        <pc:picChg chg="del">
          <ac:chgData name="BELLEMIN SANDRA" userId="5fe4e071-d3f4-40df-970f-ee8fcf898346" providerId="ADAL" clId="{20C92C17-E0CD-4526-85BA-75E4FCCA755B}" dt="2023-09-27T14:56:34.441" v="7" actId="478"/>
          <ac:picMkLst>
            <pc:docMk/>
            <pc:sldMk cId="3242558311" sldId="270"/>
            <ac:picMk id="3" creationId="{DB69D095-BC76-364F-7367-AE0F8B3A999A}"/>
          </ac:picMkLst>
        </pc:picChg>
        <pc:picChg chg="add mod">
          <ac:chgData name="BELLEMIN SANDRA" userId="5fe4e071-d3f4-40df-970f-ee8fcf898346" providerId="ADAL" clId="{20C92C17-E0CD-4526-85BA-75E4FCCA755B}" dt="2023-09-27T14:56:37.264" v="9"/>
          <ac:picMkLst>
            <pc:docMk/>
            <pc:sldMk cId="3242558311" sldId="270"/>
            <ac:picMk id="5" creationId="{234FBF9F-5844-1756-CB03-0FF97A806553}"/>
          </ac:picMkLst>
        </pc:picChg>
      </pc:sldChg>
      <pc:sldChg chg="addSp delSp modSp mod modClrScheme chgLayout">
        <pc:chgData name="BELLEMIN SANDRA" userId="5fe4e071-d3f4-40df-970f-ee8fcf898346" providerId="ADAL" clId="{20C92C17-E0CD-4526-85BA-75E4FCCA755B}" dt="2023-09-27T14:56:43.304" v="11"/>
        <pc:sldMkLst>
          <pc:docMk/>
          <pc:sldMk cId="897216738" sldId="271"/>
        </pc:sldMkLst>
        <pc:graphicFrameChg chg="del">
          <ac:chgData name="BELLEMIN SANDRA" userId="5fe4e071-d3f4-40df-970f-ee8fcf898346" providerId="ADAL" clId="{20C92C17-E0CD-4526-85BA-75E4FCCA755B}" dt="2023-09-27T14:56:41.383" v="10" actId="478"/>
          <ac:graphicFrameMkLst>
            <pc:docMk/>
            <pc:sldMk cId="897216738" sldId="271"/>
            <ac:graphicFrameMk id="3" creationId="{B1DADB71-6818-165D-1119-6F4788C829B2}"/>
          </ac:graphicFrameMkLst>
        </pc:graphicFrameChg>
        <pc:picChg chg="add mod">
          <ac:chgData name="BELLEMIN SANDRA" userId="5fe4e071-d3f4-40df-970f-ee8fcf898346" providerId="ADAL" clId="{20C92C17-E0CD-4526-85BA-75E4FCCA755B}" dt="2023-09-27T14:56:43.304" v="11"/>
          <ac:picMkLst>
            <pc:docMk/>
            <pc:sldMk cId="897216738" sldId="271"/>
            <ac:picMk id="4" creationId="{E42DDE2F-96F1-DCF9-273E-C6DDCB9F93F2}"/>
          </ac:picMkLst>
        </pc:picChg>
      </pc:sldChg>
      <pc:sldChg chg="addSp delSp modSp mod modClrScheme chgLayout">
        <pc:chgData name="BELLEMIN SANDRA" userId="5fe4e071-d3f4-40df-970f-ee8fcf898346" providerId="ADAL" clId="{20C92C17-E0CD-4526-85BA-75E4FCCA755B}" dt="2023-09-27T14:56:51.181" v="13"/>
        <pc:sldMkLst>
          <pc:docMk/>
          <pc:sldMk cId="2854080245" sldId="272"/>
        </pc:sldMkLst>
        <pc:spChg chg="del">
          <ac:chgData name="BELLEMIN SANDRA" userId="5fe4e071-d3f4-40df-970f-ee8fcf898346" providerId="ADAL" clId="{20C92C17-E0CD-4526-85BA-75E4FCCA755B}" dt="2023-09-27T14:56:49.691" v="12" actId="478"/>
          <ac:spMkLst>
            <pc:docMk/>
            <pc:sldMk cId="2854080245" sldId="272"/>
            <ac:spMk id="3" creationId="{BDFBD1F4-C613-C7A9-4643-AE2C8A0ADD79}"/>
          </ac:spMkLst>
        </pc:spChg>
        <pc:spChg chg="del">
          <ac:chgData name="BELLEMIN SANDRA" userId="5fe4e071-d3f4-40df-970f-ee8fcf898346" providerId="ADAL" clId="{20C92C17-E0CD-4526-85BA-75E4FCCA755B}" dt="2023-09-27T14:56:49.691" v="12" actId="478"/>
          <ac:spMkLst>
            <pc:docMk/>
            <pc:sldMk cId="2854080245" sldId="272"/>
            <ac:spMk id="4" creationId="{971B99FE-0AB7-5C51-2784-9AF964AA2D4E}"/>
          </ac:spMkLst>
        </pc:spChg>
        <pc:spChg chg="del">
          <ac:chgData name="BELLEMIN SANDRA" userId="5fe4e071-d3f4-40df-970f-ee8fcf898346" providerId="ADAL" clId="{20C92C17-E0CD-4526-85BA-75E4FCCA755B}" dt="2023-09-27T14:56:49.691" v="12" actId="478"/>
          <ac:spMkLst>
            <pc:docMk/>
            <pc:sldMk cId="2854080245" sldId="272"/>
            <ac:spMk id="5" creationId="{19AD6A60-163B-A8C7-CEED-ACB680D649CC}"/>
          </ac:spMkLst>
        </pc:spChg>
        <pc:graphicFrameChg chg="del">
          <ac:chgData name="BELLEMIN SANDRA" userId="5fe4e071-d3f4-40df-970f-ee8fcf898346" providerId="ADAL" clId="{20C92C17-E0CD-4526-85BA-75E4FCCA755B}" dt="2023-09-27T14:56:49.691" v="12" actId="478"/>
          <ac:graphicFrameMkLst>
            <pc:docMk/>
            <pc:sldMk cId="2854080245" sldId="272"/>
            <ac:graphicFrameMk id="2" creationId="{6BEDEF6C-51C0-0BA8-FB8B-AB18D32FFB55}"/>
          </ac:graphicFrameMkLst>
        </pc:graphicFrameChg>
        <pc:picChg chg="add mod">
          <ac:chgData name="BELLEMIN SANDRA" userId="5fe4e071-d3f4-40df-970f-ee8fcf898346" providerId="ADAL" clId="{20C92C17-E0CD-4526-85BA-75E4FCCA755B}" dt="2023-09-27T14:56:51.181" v="13"/>
          <ac:picMkLst>
            <pc:docMk/>
            <pc:sldMk cId="2854080245" sldId="272"/>
            <ac:picMk id="7" creationId="{BB643B48-2304-07F1-02CF-8D6FB774D8EA}"/>
          </ac:picMkLst>
        </pc:picChg>
      </pc:sldChg>
      <pc:sldChg chg="addSp delSp modSp mod modClrScheme chgLayout">
        <pc:chgData name="BELLEMIN SANDRA" userId="5fe4e071-d3f4-40df-970f-ee8fcf898346" providerId="ADAL" clId="{20C92C17-E0CD-4526-85BA-75E4FCCA755B}" dt="2023-09-27T14:58:51.535" v="48"/>
        <pc:sldMkLst>
          <pc:docMk/>
          <pc:sldMk cId="3112255064" sldId="273"/>
        </pc:sldMkLst>
        <pc:graphicFrameChg chg="del">
          <ac:chgData name="BELLEMIN SANDRA" userId="5fe4e071-d3f4-40df-970f-ee8fcf898346" providerId="ADAL" clId="{20C92C17-E0CD-4526-85BA-75E4FCCA755B}" dt="2023-09-27T14:57:00.670" v="14" actId="478"/>
          <ac:graphicFrameMkLst>
            <pc:docMk/>
            <pc:sldMk cId="3112255064" sldId="273"/>
            <ac:graphicFrameMk id="2" creationId="{45771693-347C-10EC-0F97-C5D2A67DA4DB}"/>
          </ac:graphicFrameMkLst>
        </pc:graphicFrameChg>
        <pc:graphicFrameChg chg="del">
          <ac:chgData name="BELLEMIN SANDRA" userId="5fe4e071-d3f4-40df-970f-ee8fcf898346" providerId="ADAL" clId="{20C92C17-E0CD-4526-85BA-75E4FCCA755B}" dt="2023-09-27T14:57:00.670" v="14" actId="478"/>
          <ac:graphicFrameMkLst>
            <pc:docMk/>
            <pc:sldMk cId="3112255064" sldId="273"/>
            <ac:graphicFrameMk id="3" creationId="{67DA06A8-9079-DCF3-D72D-90AFF58CFF58}"/>
          </ac:graphicFrameMkLst>
        </pc:graphicFrameChg>
        <pc:graphicFrameChg chg="del">
          <ac:chgData name="BELLEMIN SANDRA" userId="5fe4e071-d3f4-40df-970f-ee8fcf898346" providerId="ADAL" clId="{20C92C17-E0CD-4526-85BA-75E4FCCA755B}" dt="2023-09-27T14:57:00.670" v="14" actId="478"/>
          <ac:graphicFrameMkLst>
            <pc:docMk/>
            <pc:sldMk cId="3112255064" sldId="273"/>
            <ac:graphicFrameMk id="4" creationId="{EA122BDE-0004-7E8B-7A93-9EBF9A869A89}"/>
          </ac:graphicFrameMkLst>
        </pc:graphicFrameChg>
        <pc:graphicFrameChg chg="del">
          <ac:chgData name="BELLEMIN SANDRA" userId="5fe4e071-d3f4-40df-970f-ee8fcf898346" providerId="ADAL" clId="{20C92C17-E0CD-4526-85BA-75E4FCCA755B}" dt="2023-09-27T14:57:00.670" v="14" actId="478"/>
          <ac:graphicFrameMkLst>
            <pc:docMk/>
            <pc:sldMk cId="3112255064" sldId="273"/>
            <ac:graphicFrameMk id="5" creationId="{780A24A9-BF65-D574-C7F0-46985924885D}"/>
          </ac:graphicFrameMkLst>
        </pc:graphicFrameChg>
        <pc:picChg chg="add mod">
          <ac:chgData name="BELLEMIN SANDRA" userId="5fe4e071-d3f4-40df-970f-ee8fcf898346" providerId="ADAL" clId="{20C92C17-E0CD-4526-85BA-75E4FCCA755B}" dt="2023-09-27T14:58:51.535" v="48"/>
          <ac:picMkLst>
            <pc:docMk/>
            <pc:sldMk cId="3112255064" sldId="273"/>
            <ac:picMk id="7" creationId="{38EA2035-477F-A6DE-77D9-8BB2CE42D10B}"/>
          </ac:picMkLst>
        </pc:picChg>
      </pc:sldChg>
      <pc:sldChg chg="addSp delSp modSp mod modClrScheme chgLayout">
        <pc:chgData name="BELLEMIN SANDRA" userId="5fe4e071-d3f4-40df-970f-ee8fcf898346" providerId="ADAL" clId="{20C92C17-E0CD-4526-85BA-75E4FCCA755B}" dt="2023-09-27T14:58:53.567" v="49"/>
        <pc:sldMkLst>
          <pc:docMk/>
          <pc:sldMk cId="3029875711" sldId="274"/>
        </pc:sldMkLst>
        <pc:spChg chg="del">
          <ac:chgData name="BELLEMIN SANDRA" userId="5fe4e071-d3f4-40df-970f-ee8fcf898346" providerId="ADAL" clId="{20C92C17-E0CD-4526-85BA-75E4FCCA755B}" dt="2023-09-27T14:57:04.859" v="15" actId="478"/>
          <ac:spMkLst>
            <pc:docMk/>
            <pc:sldMk cId="3029875711" sldId="274"/>
            <ac:spMk id="3" creationId="{05AEF904-8805-E3B0-9F20-3A3E826E317D}"/>
          </ac:spMkLst>
        </pc:spChg>
        <pc:spChg chg="del">
          <ac:chgData name="BELLEMIN SANDRA" userId="5fe4e071-d3f4-40df-970f-ee8fcf898346" providerId="ADAL" clId="{20C92C17-E0CD-4526-85BA-75E4FCCA755B}" dt="2023-09-27T14:57:04.859" v="15" actId="478"/>
          <ac:spMkLst>
            <pc:docMk/>
            <pc:sldMk cId="3029875711" sldId="274"/>
            <ac:spMk id="4" creationId="{F4C8DCB1-9137-B9B3-F94A-7F5D3F08660B}"/>
          </ac:spMkLst>
        </pc:spChg>
        <pc:spChg chg="del">
          <ac:chgData name="BELLEMIN SANDRA" userId="5fe4e071-d3f4-40df-970f-ee8fcf898346" providerId="ADAL" clId="{20C92C17-E0CD-4526-85BA-75E4FCCA755B}" dt="2023-09-27T14:57:04.859" v="15" actId="478"/>
          <ac:spMkLst>
            <pc:docMk/>
            <pc:sldMk cId="3029875711" sldId="274"/>
            <ac:spMk id="5" creationId="{5D352A7E-E448-C9D8-FC6C-AD1282CC3BCE}"/>
          </ac:spMkLst>
        </pc:spChg>
        <pc:spChg chg="del">
          <ac:chgData name="BELLEMIN SANDRA" userId="5fe4e071-d3f4-40df-970f-ee8fcf898346" providerId="ADAL" clId="{20C92C17-E0CD-4526-85BA-75E4FCCA755B}" dt="2023-09-27T14:57:04.859" v="15" actId="478"/>
          <ac:spMkLst>
            <pc:docMk/>
            <pc:sldMk cId="3029875711" sldId="274"/>
            <ac:spMk id="6" creationId="{93738B4B-A325-5769-E50B-D6096083BFF1}"/>
          </ac:spMkLst>
        </pc:spChg>
        <pc:spChg chg="del">
          <ac:chgData name="BELLEMIN SANDRA" userId="5fe4e071-d3f4-40df-970f-ee8fcf898346" providerId="ADAL" clId="{20C92C17-E0CD-4526-85BA-75E4FCCA755B}" dt="2023-09-27T14:57:04.859" v="15" actId="478"/>
          <ac:spMkLst>
            <pc:docMk/>
            <pc:sldMk cId="3029875711" sldId="274"/>
            <ac:spMk id="7" creationId="{220474A5-FA8C-3DC2-B3C7-B3249A6F7DD9}"/>
          </ac:spMkLst>
        </pc:spChg>
        <pc:spChg chg="del">
          <ac:chgData name="BELLEMIN SANDRA" userId="5fe4e071-d3f4-40df-970f-ee8fcf898346" providerId="ADAL" clId="{20C92C17-E0CD-4526-85BA-75E4FCCA755B}" dt="2023-09-27T14:57:04.859" v="15" actId="478"/>
          <ac:spMkLst>
            <pc:docMk/>
            <pc:sldMk cId="3029875711" sldId="274"/>
            <ac:spMk id="8" creationId="{3C14145B-9759-47FE-3D91-80EB5ADCE13D}"/>
          </ac:spMkLst>
        </pc:spChg>
        <pc:spChg chg="del">
          <ac:chgData name="BELLEMIN SANDRA" userId="5fe4e071-d3f4-40df-970f-ee8fcf898346" providerId="ADAL" clId="{20C92C17-E0CD-4526-85BA-75E4FCCA755B}" dt="2023-09-27T14:57:04.859" v="15" actId="478"/>
          <ac:spMkLst>
            <pc:docMk/>
            <pc:sldMk cId="3029875711" sldId="274"/>
            <ac:spMk id="9" creationId="{219004C9-1F2D-F0CF-CA05-3AE6ACCA9A40}"/>
          </ac:spMkLst>
        </pc:spChg>
        <pc:spChg chg="del">
          <ac:chgData name="BELLEMIN SANDRA" userId="5fe4e071-d3f4-40df-970f-ee8fcf898346" providerId="ADAL" clId="{20C92C17-E0CD-4526-85BA-75E4FCCA755B}" dt="2023-09-27T14:57:04.859" v="15" actId="478"/>
          <ac:spMkLst>
            <pc:docMk/>
            <pc:sldMk cId="3029875711" sldId="274"/>
            <ac:spMk id="10" creationId="{2952AD50-25C1-0841-00B1-4DA62A927FF3}"/>
          </ac:spMkLst>
        </pc:spChg>
        <pc:spChg chg="del">
          <ac:chgData name="BELLEMIN SANDRA" userId="5fe4e071-d3f4-40df-970f-ee8fcf898346" providerId="ADAL" clId="{20C92C17-E0CD-4526-85BA-75E4FCCA755B}" dt="2023-09-27T14:57:04.859" v="15" actId="478"/>
          <ac:spMkLst>
            <pc:docMk/>
            <pc:sldMk cId="3029875711" sldId="274"/>
            <ac:spMk id="11" creationId="{6FB15C57-FEF5-62F2-BE01-B458B354763E}"/>
          </ac:spMkLst>
        </pc:spChg>
        <pc:spChg chg="del">
          <ac:chgData name="BELLEMIN SANDRA" userId="5fe4e071-d3f4-40df-970f-ee8fcf898346" providerId="ADAL" clId="{20C92C17-E0CD-4526-85BA-75E4FCCA755B}" dt="2023-09-27T14:57:04.859" v="15" actId="478"/>
          <ac:spMkLst>
            <pc:docMk/>
            <pc:sldMk cId="3029875711" sldId="274"/>
            <ac:spMk id="12" creationId="{D33FA0C1-7255-45D4-5F8B-E7060CDCBF97}"/>
          </ac:spMkLst>
        </pc:spChg>
        <pc:spChg chg="del">
          <ac:chgData name="BELLEMIN SANDRA" userId="5fe4e071-d3f4-40df-970f-ee8fcf898346" providerId="ADAL" clId="{20C92C17-E0CD-4526-85BA-75E4FCCA755B}" dt="2023-09-27T14:57:04.859" v="15" actId="478"/>
          <ac:spMkLst>
            <pc:docMk/>
            <pc:sldMk cId="3029875711" sldId="274"/>
            <ac:spMk id="13" creationId="{00E4275D-3771-02F9-5B76-2A1378CDC060}"/>
          </ac:spMkLst>
        </pc:spChg>
        <pc:spChg chg="del">
          <ac:chgData name="BELLEMIN SANDRA" userId="5fe4e071-d3f4-40df-970f-ee8fcf898346" providerId="ADAL" clId="{20C92C17-E0CD-4526-85BA-75E4FCCA755B}" dt="2023-09-27T14:57:04.859" v="15" actId="478"/>
          <ac:spMkLst>
            <pc:docMk/>
            <pc:sldMk cId="3029875711" sldId="274"/>
            <ac:spMk id="14" creationId="{D4175502-D2BC-599E-14D3-56333F9CB750}"/>
          </ac:spMkLst>
        </pc:spChg>
        <pc:graphicFrameChg chg="del">
          <ac:chgData name="BELLEMIN SANDRA" userId="5fe4e071-d3f4-40df-970f-ee8fcf898346" providerId="ADAL" clId="{20C92C17-E0CD-4526-85BA-75E4FCCA755B}" dt="2023-09-27T14:57:04.859" v="15" actId="478"/>
          <ac:graphicFrameMkLst>
            <pc:docMk/>
            <pc:sldMk cId="3029875711" sldId="274"/>
            <ac:graphicFrameMk id="2" creationId="{9E0C0A16-4A6D-27B8-7BDA-B0F19D38EA80}"/>
          </ac:graphicFrameMkLst>
        </pc:graphicFrameChg>
        <pc:picChg chg="add mod">
          <ac:chgData name="BELLEMIN SANDRA" userId="5fe4e071-d3f4-40df-970f-ee8fcf898346" providerId="ADAL" clId="{20C92C17-E0CD-4526-85BA-75E4FCCA755B}" dt="2023-09-27T14:58:53.567" v="49"/>
          <ac:picMkLst>
            <pc:docMk/>
            <pc:sldMk cId="3029875711" sldId="274"/>
            <ac:picMk id="16" creationId="{5F996D2B-5F65-3ED4-AC25-765D2BF72B10}"/>
          </ac:picMkLst>
        </pc:picChg>
      </pc:sldChg>
      <pc:sldChg chg="addSp delSp modSp mod modClrScheme chgLayout">
        <pc:chgData name="BELLEMIN SANDRA" userId="5fe4e071-d3f4-40df-970f-ee8fcf898346" providerId="ADAL" clId="{20C92C17-E0CD-4526-85BA-75E4FCCA755B}" dt="2023-09-27T14:58:56.263" v="50"/>
        <pc:sldMkLst>
          <pc:docMk/>
          <pc:sldMk cId="2826213196" sldId="275"/>
        </pc:sldMkLst>
        <pc:graphicFrameChg chg="del modGraphic">
          <ac:chgData name="BELLEMIN SANDRA" userId="5fe4e071-d3f4-40df-970f-ee8fcf898346" providerId="ADAL" clId="{20C92C17-E0CD-4526-85BA-75E4FCCA755B}" dt="2023-09-27T14:57:07.477" v="17" actId="478"/>
          <ac:graphicFrameMkLst>
            <pc:docMk/>
            <pc:sldMk cId="2826213196" sldId="275"/>
            <ac:graphicFrameMk id="7" creationId="{7D0855A1-0BCB-423C-9320-5A6801645862}"/>
          </ac:graphicFrameMkLst>
        </pc:graphicFrameChg>
        <pc:picChg chg="add mod">
          <ac:chgData name="BELLEMIN SANDRA" userId="5fe4e071-d3f4-40df-970f-ee8fcf898346" providerId="ADAL" clId="{20C92C17-E0CD-4526-85BA-75E4FCCA755B}" dt="2023-09-27T14:58:56.263" v="50"/>
          <ac:picMkLst>
            <pc:docMk/>
            <pc:sldMk cId="2826213196" sldId="275"/>
            <ac:picMk id="3" creationId="{9F6144DB-3203-AE74-F94D-680B359B0154}"/>
          </ac:picMkLst>
        </pc:picChg>
      </pc:sldChg>
      <pc:sldChg chg="addSp delSp modSp mod modClrScheme chgLayout">
        <pc:chgData name="BELLEMIN SANDRA" userId="5fe4e071-d3f4-40df-970f-ee8fcf898346" providerId="ADAL" clId="{20C92C17-E0CD-4526-85BA-75E4FCCA755B}" dt="2023-09-27T14:58:59.417" v="51"/>
        <pc:sldMkLst>
          <pc:docMk/>
          <pc:sldMk cId="86430811" sldId="276"/>
        </pc:sldMkLst>
        <pc:graphicFrameChg chg="del">
          <ac:chgData name="BELLEMIN SANDRA" userId="5fe4e071-d3f4-40df-970f-ee8fcf898346" providerId="ADAL" clId="{20C92C17-E0CD-4526-85BA-75E4FCCA755B}" dt="2023-09-27T14:57:10.296" v="18" actId="478"/>
          <ac:graphicFrameMkLst>
            <pc:docMk/>
            <pc:sldMk cId="86430811" sldId="276"/>
            <ac:graphicFrameMk id="2" creationId="{97D08B8F-0AE8-F14B-F783-28A630BF8544}"/>
          </ac:graphicFrameMkLst>
        </pc:graphicFrameChg>
        <pc:picChg chg="add mod">
          <ac:chgData name="BELLEMIN SANDRA" userId="5fe4e071-d3f4-40df-970f-ee8fcf898346" providerId="ADAL" clId="{20C92C17-E0CD-4526-85BA-75E4FCCA755B}" dt="2023-09-27T14:58:59.417" v="51"/>
          <ac:picMkLst>
            <pc:docMk/>
            <pc:sldMk cId="86430811" sldId="276"/>
            <ac:picMk id="4" creationId="{6F7008BD-C3EB-9101-7135-8816E55A7500}"/>
          </ac:picMkLst>
        </pc:picChg>
      </pc:sldChg>
      <pc:sldChg chg="addSp delSp modSp mod modClrScheme chgLayout">
        <pc:chgData name="BELLEMIN SANDRA" userId="5fe4e071-d3f4-40df-970f-ee8fcf898346" providerId="ADAL" clId="{20C92C17-E0CD-4526-85BA-75E4FCCA755B}" dt="2023-09-27T14:59:01.680" v="52"/>
        <pc:sldMkLst>
          <pc:docMk/>
          <pc:sldMk cId="2830629993" sldId="277"/>
        </pc:sldMkLst>
        <pc:spChg chg="del">
          <ac:chgData name="BELLEMIN SANDRA" userId="5fe4e071-d3f4-40df-970f-ee8fcf898346" providerId="ADAL" clId="{20C92C17-E0CD-4526-85BA-75E4FCCA755B}" dt="2023-09-27T14:57:14.801" v="19" actId="478"/>
          <ac:spMkLst>
            <pc:docMk/>
            <pc:sldMk cId="2830629993" sldId="277"/>
            <ac:spMk id="3" creationId="{05AEF904-8805-E3B0-9F20-3A3E826E317D}"/>
          </ac:spMkLst>
        </pc:spChg>
        <pc:spChg chg="del">
          <ac:chgData name="BELLEMIN SANDRA" userId="5fe4e071-d3f4-40df-970f-ee8fcf898346" providerId="ADAL" clId="{20C92C17-E0CD-4526-85BA-75E4FCCA755B}" dt="2023-09-27T14:57:14.801" v="19" actId="478"/>
          <ac:spMkLst>
            <pc:docMk/>
            <pc:sldMk cId="2830629993" sldId="277"/>
            <ac:spMk id="4" creationId="{F4C8DCB1-9137-B9B3-F94A-7F5D3F08660B}"/>
          </ac:spMkLst>
        </pc:spChg>
        <pc:spChg chg="del">
          <ac:chgData name="BELLEMIN SANDRA" userId="5fe4e071-d3f4-40df-970f-ee8fcf898346" providerId="ADAL" clId="{20C92C17-E0CD-4526-85BA-75E4FCCA755B}" dt="2023-09-27T14:57:14.801" v="19" actId="478"/>
          <ac:spMkLst>
            <pc:docMk/>
            <pc:sldMk cId="2830629993" sldId="277"/>
            <ac:spMk id="5" creationId="{5D352A7E-E448-C9D8-FC6C-AD1282CC3BCE}"/>
          </ac:spMkLst>
        </pc:spChg>
        <pc:spChg chg="del">
          <ac:chgData name="BELLEMIN SANDRA" userId="5fe4e071-d3f4-40df-970f-ee8fcf898346" providerId="ADAL" clId="{20C92C17-E0CD-4526-85BA-75E4FCCA755B}" dt="2023-09-27T14:57:14.801" v="19" actId="478"/>
          <ac:spMkLst>
            <pc:docMk/>
            <pc:sldMk cId="2830629993" sldId="277"/>
            <ac:spMk id="6" creationId="{93738B4B-A325-5769-E50B-D6096083BFF1}"/>
          </ac:spMkLst>
        </pc:spChg>
        <pc:spChg chg="del">
          <ac:chgData name="BELLEMIN SANDRA" userId="5fe4e071-d3f4-40df-970f-ee8fcf898346" providerId="ADAL" clId="{20C92C17-E0CD-4526-85BA-75E4FCCA755B}" dt="2023-09-27T14:57:14.801" v="19" actId="478"/>
          <ac:spMkLst>
            <pc:docMk/>
            <pc:sldMk cId="2830629993" sldId="277"/>
            <ac:spMk id="7" creationId="{220474A5-FA8C-3DC2-B3C7-B3249A6F7DD9}"/>
          </ac:spMkLst>
        </pc:spChg>
        <pc:spChg chg="del">
          <ac:chgData name="BELLEMIN SANDRA" userId="5fe4e071-d3f4-40df-970f-ee8fcf898346" providerId="ADAL" clId="{20C92C17-E0CD-4526-85BA-75E4FCCA755B}" dt="2023-09-27T14:57:14.801" v="19" actId="478"/>
          <ac:spMkLst>
            <pc:docMk/>
            <pc:sldMk cId="2830629993" sldId="277"/>
            <ac:spMk id="8" creationId="{3C14145B-9759-47FE-3D91-80EB5ADCE13D}"/>
          </ac:spMkLst>
        </pc:spChg>
        <pc:spChg chg="del">
          <ac:chgData name="BELLEMIN SANDRA" userId="5fe4e071-d3f4-40df-970f-ee8fcf898346" providerId="ADAL" clId="{20C92C17-E0CD-4526-85BA-75E4FCCA755B}" dt="2023-09-27T14:57:14.801" v="19" actId="478"/>
          <ac:spMkLst>
            <pc:docMk/>
            <pc:sldMk cId="2830629993" sldId="277"/>
            <ac:spMk id="9" creationId="{219004C9-1F2D-F0CF-CA05-3AE6ACCA9A40}"/>
          </ac:spMkLst>
        </pc:spChg>
        <pc:spChg chg="del">
          <ac:chgData name="BELLEMIN SANDRA" userId="5fe4e071-d3f4-40df-970f-ee8fcf898346" providerId="ADAL" clId="{20C92C17-E0CD-4526-85BA-75E4FCCA755B}" dt="2023-09-27T14:57:14.801" v="19" actId="478"/>
          <ac:spMkLst>
            <pc:docMk/>
            <pc:sldMk cId="2830629993" sldId="277"/>
            <ac:spMk id="10" creationId="{2952AD50-25C1-0841-00B1-4DA62A927FF3}"/>
          </ac:spMkLst>
        </pc:spChg>
        <pc:spChg chg="del">
          <ac:chgData name="BELLEMIN SANDRA" userId="5fe4e071-d3f4-40df-970f-ee8fcf898346" providerId="ADAL" clId="{20C92C17-E0CD-4526-85BA-75E4FCCA755B}" dt="2023-09-27T14:57:14.801" v="19" actId="478"/>
          <ac:spMkLst>
            <pc:docMk/>
            <pc:sldMk cId="2830629993" sldId="277"/>
            <ac:spMk id="11" creationId="{6FB15C57-FEF5-62F2-BE01-B458B354763E}"/>
          </ac:spMkLst>
        </pc:spChg>
        <pc:spChg chg="del">
          <ac:chgData name="BELLEMIN SANDRA" userId="5fe4e071-d3f4-40df-970f-ee8fcf898346" providerId="ADAL" clId="{20C92C17-E0CD-4526-85BA-75E4FCCA755B}" dt="2023-09-27T14:57:14.801" v="19" actId="478"/>
          <ac:spMkLst>
            <pc:docMk/>
            <pc:sldMk cId="2830629993" sldId="277"/>
            <ac:spMk id="12" creationId="{D33FA0C1-7255-45D4-5F8B-E7060CDCBF97}"/>
          </ac:spMkLst>
        </pc:spChg>
        <pc:spChg chg="del">
          <ac:chgData name="BELLEMIN SANDRA" userId="5fe4e071-d3f4-40df-970f-ee8fcf898346" providerId="ADAL" clId="{20C92C17-E0CD-4526-85BA-75E4FCCA755B}" dt="2023-09-27T14:57:14.801" v="19" actId="478"/>
          <ac:spMkLst>
            <pc:docMk/>
            <pc:sldMk cId="2830629993" sldId="277"/>
            <ac:spMk id="13" creationId="{00E4275D-3771-02F9-5B76-2A1378CDC060}"/>
          </ac:spMkLst>
        </pc:spChg>
        <pc:spChg chg="del">
          <ac:chgData name="BELLEMIN SANDRA" userId="5fe4e071-d3f4-40df-970f-ee8fcf898346" providerId="ADAL" clId="{20C92C17-E0CD-4526-85BA-75E4FCCA755B}" dt="2023-09-27T14:57:14.801" v="19" actId="478"/>
          <ac:spMkLst>
            <pc:docMk/>
            <pc:sldMk cId="2830629993" sldId="277"/>
            <ac:spMk id="14" creationId="{D4175502-D2BC-599E-14D3-56333F9CB750}"/>
          </ac:spMkLst>
        </pc:spChg>
        <pc:spChg chg="del">
          <ac:chgData name="BELLEMIN SANDRA" userId="5fe4e071-d3f4-40df-970f-ee8fcf898346" providerId="ADAL" clId="{20C92C17-E0CD-4526-85BA-75E4FCCA755B}" dt="2023-09-27T14:57:14.801" v="19" actId="478"/>
          <ac:spMkLst>
            <pc:docMk/>
            <pc:sldMk cId="2830629993" sldId="277"/>
            <ac:spMk id="15" creationId="{E4F342B3-7282-5805-115E-3AC16E853A5D}"/>
          </ac:spMkLst>
        </pc:spChg>
        <pc:spChg chg="del">
          <ac:chgData name="BELLEMIN SANDRA" userId="5fe4e071-d3f4-40df-970f-ee8fcf898346" providerId="ADAL" clId="{20C92C17-E0CD-4526-85BA-75E4FCCA755B}" dt="2023-09-27T14:57:14.801" v="19" actId="478"/>
          <ac:spMkLst>
            <pc:docMk/>
            <pc:sldMk cId="2830629993" sldId="277"/>
            <ac:spMk id="16" creationId="{A7742B4B-E568-D5DE-24F6-C76413845C5D}"/>
          </ac:spMkLst>
        </pc:spChg>
        <pc:spChg chg="del">
          <ac:chgData name="BELLEMIN SANDRA" userId="5fe4e071-d3f4-40df-970f-ee8fcf898346" providerId="ADAL" clId="{20C92C17-E0CD-4526-85BA-75E4FCCA755B}" dt="2023-09-27T14:57:14.801" v="19" actId="478"/>
          <ac:spMkLst>
            <pc:docMk/>
            <pc:sldMk cId="2830629993" sldId="277"/>
            <ac:spMk id="17" creationId="{F744DE1D-CED3-5413-C1E6-ADE5EA0830CD}"/>
          </ac:spMkLst>
        </pc:spChg>
        <pc:graphicFrameChg chg="del">
          <ac:chgData name="BELLEMIN SANDRA" userId="5fe4e071-d3f4-40df-970f-ee8fcf898346" providerId="ADAL" clId="{20C92C17-E0CD-4526-85BA-75E4FCCA755B}" dt="2023-09-27T14:57:14.801" v="19" actId="478"/>
          <ac:graphicFrameMkLst>
            <pc:docMk/>
            <pc:sldMk cId="2830629993" sldId="277"/>
            <ac:graphicFrameMk id="2" creationId="{9E0C0A16-4A6D-27B8-7BDA-B0F19D38EA80}"/>
          </ac:graphicFrameMkLst>
        </pc:graphicFrameChg>
        <pc:picChg chg="add mod">
          <ac:chgData name="BELLEMIN SANDRA" userId="5fe4e071-d3f4-40df-970f-ee8fcf898346" providerId="ADAL" clId="{20C92C17-E0CD-4526-85BA-75E4FCCA755B}" dt="2023-09-27T14:59:01.680" v="52"/>
          <ac:picMkLst>
            <pc:docMk/>
            <pc:sldMk cId="2830629993" sldId="277"/>
            <ac:picMk id="19" creationId="{E5831819-6A2E-CC65-470E-828B80D61F93}"/>
          </ac:picMkLst>
        </pc:picChg>
      </pc:sldChg>
      <pc:sldChg chg="addSp delSp modSp mod modClrScheme delCm modCm chgLayout">
        <pc:chgData name="BELLEMIN SANDRA" userId="5fe4e071-d3f4-40df-970f-ee8fcf898346" providerId="ADAL" clId="{20C92C17-E0CD-4526-85BA-75E4FCCA755B}" dt="2023-09-27T14:59:08.768" v="53"/>
        <pc:sldMkLst>
          <pc:docMk/>
          <pc:sldMk cId="1650482477" sldId="278"/>
        </pc:sldMkLst>
        <pc:graphicFrameChg chg="del">
          <ac:chgData name="BELLEMIN SANDRA" userId="5fe4e071-d3f4-40df-970f-ee8fcf898346" providerId="ADAL" clId="{20C92C17-E0CD-4526-85BA-75E4FCCA755B}" dt="2023-09-27T14:57:21.456" v="20" actId="478"/>
          <ac:graphicFrameMkLst>
            <pc:docMk/>
            <pc:sldMk cId="1650482477" sldId="278"/>
            <ac:graphicFrameMk id="2" creationId="{45771693-347C-10EC-0F97-C5D2A67DA4DB}"/>
          </ac:graphicFrameMkLst>
        </pc:graphicFrameChg>
        <pc:graphicFrameChg chg="del">
          <ac:chgData name="BELLEMIN SANDRA" userId="5fe4e071-d3f4-40df-970f-ee8fcf898346" providerId="ADAL" clId="{20C92C17-E0CD-4526-85BA-75E4FCCA755B}" dt="2023-09-27T14:57:21.456" v="20" actId="478"/>
          <ac:graphicFrameMkLst>
            <pc:docMk/>
            <pc:sldMk cId="1650482477" sldId="278"/>
            <ac:graphicFrameMk id="3" creationId="{67DA06A8-9079-DCF3-D72D-90AFF58CFF58}"/>
          </ac:graphicFrameMkLst>
        </pc:graphicFrameChg>
        <pc:graphicFrameChg chg="del">
          <ac:chgData name="BELLEMIN SANDRA" userId="5fe4e071-d3f4-40df-970f-ee8fcf898346" providerId="ADAL" clId="{20C92C17-E0CD-4526-85BA-75E4FCCA755B}" dt="2023-09-27T14:57:21.456" v="20" actId="478"/>
          <ac:graphicFrameMkLst>
            <pc:docMk/>
            <pc:sldMk cId="1650482477" sldId="278"/>
            <ac:graphicFrameMk id="4" creationId="{EA122BDE-0004-7E8B-7A93-9EBF9A869A89}"/>
          </ac:graphicFrameMkLst>
        </pc:graphicFrameChg>
        <pc:graphicFrameChg chg="del">
          <ac:chgData name="BELLEMIN SANDRA" userId="5fe4e071-d3f4-40df-970f-ee8fcf898346" providerId="ADAL" clId="{20C92C17-E0CD-4526-85BA-75E4FCCA755B}" dt="2023-09-27T14:57:21.456" v="20" actId="478"/>
          <ac:graphicFrameMkLst>
            <pc:docMk/>
            <pc:sldMk cId="1650482477" sldId="278"/>
            <ac:graphicFrameMk id="5" creationId="{780A24A9-BF65-D574-C7F0-46985924885D}"/>
          </ac:graphicFrameMkLst>
        </pc:graphicFrameChg>
        <pc:graphicFrameChg chg="del">
          <ac:chgData name="BELLEMIN SANDRA" userId="5fe4e071-d3f4-40df-970f-ee8fcf898346" providerId="ADAL" clId="{20C92C17-E0CD-4526-85BA-75E4FCCA755B}" dt="2023-09-27T14:57:21.456" v="20" actId="478"/>
          <ac:graphicFrameMkLst>
            <pc:docMk/>
            <pc:sldMk cId="1650482477" sldId="278"/>
            <ac:graphicFrameMk id="6" creationId="{D2BCB297-0DE8-4A81-C877-B9BE24F52C64}"/>
          </ac:graphicFrameMkLst>
        </pc:graphicFrameChg>
        <pc:picChg chg="add mod">
          <ac:chgData name="BELLEMIN SANDRA" userId="5fe4e071-d3f4-40df-970f-ee8fcf898346" providerId="ADAL" clId="{20C92C17-E0CD-4526-85BA-75E4FCCA755B}" dt="2023-09-27T14:59:08.768" v="53"/>
          <ac:picMkLst>
            <pc:docMk/>
            <pc:sldMk cId="1650482477" sldId="278"/>
            <ac:picMk id="8" creationId="{5757157D-5730-D026-FF57-6CFEA4880926}"/>
          </ac:picMkLst>
        </pc:picChg>
        <pc:extLst>
          <p:ext xmlns:p="http://schemas.openxmlformats.org/presentationml/2006/main" uri="{D6D511B9-2390-475A-947B-AFAB55BFBCF1}">
            <pc226:cmChg xmlns:pc226="http://schemas.microsoft.com/office/powerpoint/2022/06/main/command" chg="del mod">
              <pc226:chgData name="BELLEMIN SANDRA" userId="5fe4e071-d3f4-40df-970f-ee8fcf898346" providerId="ADAL" clId="{20C92C17-E0CD-4526-85BA-75E4FCCA755B}" dt="2023-09-27T14:57:25.377" v="22"/>
              <pc2:cmMkLst xmlns:pc2="http://schemas.microsoft.com/office/powerpoint/2019/9/main/command">
                <pc:docMk/>
                <pc:sldMk cId="1650482477" sldId="278"/>
                <pc2:cmMk id="{F220FCA5-8B84-4194-A977-7607EBDD0C92}"/>
              </pc2:cmMkLst>
            </pc226:cmChg>
          </p:ext>
        </pc:extLst>
      </pc:sldChg>
      <pc:sldChg chg="addSp delSp modSp mod modClrScheme chgLayout">
        <pc:chgData name="BELLEMIN SANDRA" userId="5fe4e071-d3f4-40df-970f-ee8fcf898346" providerId="ADAL" clId="{20C92C17-E0CD-4526-85BA-75E4FCCA755B}" dt="2023-09-27T14:59:11.827" v="54"/>
        <pc:sldMkLst>
          <pc:docMk/>
          <pc:sldMk cId="1516477970" sldId="279"/>
        </pc:sldMkLst>
        <pc:spChg chg="del">
          <ac:chgData name="BELLEMIN SANDRA" userId="5fe4e071-d3f4-40df-970f-ee8fcf898346" providerId="ADAL" clId="{20C92C17-E0CD-4526-85BA-75E4FCCA755B}" dt="2023-09-27T14:57:29.123" v="23" actId="478"/>
          <ac:spMkLst>
            <pc:docMk/>
            <pc:sldMk cId="1516477970" sldId="279"/>
            <ac:spMk id="3" creationId="{05AEF904-8805-E3B0-9F20-3A3E826E317D}"/>
          </ac:spMkLst>
        </pc:spChg>
        <pc:spChg chg="del">
          <ac:chgData name="BELLEMIN SANDRA" userId="5fe4e071-d3f4-40df-970f-ee8fcf898346" providerId="ADAL" clId="{20C92C17-E0CD-4526-85BA-75E4FCCA755B}" dt="2023-09-27T14:57:29.123" v="23" actId="478"/>
          <ac:spMkLst>
            <pc:docMk/>
            <pc:sldMk cId="1516477970" sldId="279"/>
            <ac:spMk id="4" creationId="{F4C8DCB1-9137-B9B3-F94A-7F5D3F08660B}"/>
          </ac:spMkLst>
        </pc:spChg>
        <pc:spChg chg="del">
          <ac:chgData name="BELLEMIN SANDRA" userId="5fe4e071-d3f4-40df-970f-ee8fcf898346" providerId="ADAL" clId="{20C92C17-E0CD-4526-85BA-75E4FCCA755B}" dt="2023-09-27T14:57:29.123" v="23" actId="478"/>
          <ac:spMkLst>
            <pc:docMk/>
            <pc:sldMk cId="1516477970" sldId="279"/>
            <ac:spMk id="5" creationId="{5D352A7E-E448-C9D8-FC6C-AD1282CC3BCE}"/>
          </ac:spMkLst>
        </pc:spChg>
        <pc:spChg chg="del">
          <ac:chgData name="BELLEMIN SANDRA" userId="5fe4e071-d3f4-40df-970f-ee8fcf898346" providerId="ADAL" clId="{20C92C17-E0CD-4526-85BA-75E4FCCA755B}" dt="2023-09-27T14:57:29.123" v="23" actId="478"/>
          <ac:spMkLst>
            <pc:docMk/>
            <pc:sldMk cId="1516477970" sldId="279"/>
            <ac:spMk id="6" creationId="{93738B4B-A325-5769-E50B-D6096083BFF1}"/>
          </ac:spMkLst>
        </pc:spChg>
        <pc:spChg chg="del">
          <ac:chgData name="BELLEMIN SANDRA" userId="5fe4e071-d3f4-40df-970f-ee8fcf898346" providerId="ADAL" clId="{20C92C17-E0CD-4526-85BA-75E4FCCA755B}" dt="2023-09-27T14:57:29.123" v="23" actId="478"/>
          <ac:spMkLst>
            <pc:docMk/>
            <pc:sldMk cId="1516477970" sldId="279"/>
            <ac:spMk id="7" creationId="{220474A5-FA8C-3DC2-B3C7-B3249A6F7DD9}"/>
          </ac:spMkLst>
        </pc:spChg>
        <pc:spChg chg="del">
          <ac:chgData name="BELLEMIN SANDRA" userId="5fe4e071-d3f4-40df-970f-ee8fcf898346" providerId="ADAL" clId="{20C92C17-E0CD-4526-85BA-75E4FCCA755B}" dt="2023-09-27T14:57:29.123" v="23" actId="478"/>
          <ac:spMkLst>
            <pc:docMk/>
            <pc:sldMk cId="1516477970" sldId="279"/>
            <ac:spMk id="8" creationId="{3C14145B-9759-47FE-3D91-80EB5ADCE13D}"/>
          </ac:spMkLst>
        </pc:spChg>
        <pc:spChg chg="del">
          <ac:chgData name="BELLEMIN SANDRA" userId="5fe4e071-d3f4-40df-970f-ee8fcf898346" providerId="ADAL" clId="{20C92C17-E0CD-4526-85BA-75E4FCCA755B}" dt="2023-09-27T14:57:29.123" v="23" actId="478"/>
          <ac:spMkLst>
            <pc:docMk/>
            <pc:sldMk cId="1516477970" sldId="279"/>
            <ac:spMk id="9" creationId="{219004C9-1F2D-F0CF-CA05-3AE6ACCA9A40}"/>
          </ac:spMkLst>
        </pc:spChg>
        <pc:spChg chg="del">
          <ac:chgData name="BELLEMIN SANDRA" userId="5fe4e071-d3f4-40df-970f-ee8fcf898346" providerId="ADAL" clId="{20C92C17-E0CD-4526-85BA-75E4FCCA755B}" dt="2023-09-27T14:57:29.123" v="23" actId="478"/>
          <ac:spMkLst>
            <pc:docMk/>
            <pc:sldMk cId="1516477970" sldId="279"/>
            <ac:spMk id="10" creationId="{2952AD50-25C1-0841-00B1-4DA62A927FF3}"/>
          </ac:spMkLst>
        </pc:spChg>
        <pc:spChg chg="del">
          <ac:chgData name="BELLEMIN SANDRA" userId="5fe4e071-d3f4-40df-970f-ee8fcf898346" providerId="ADAL" clId="{20C92C17-E0CD-4526-85BA-75E4FCCA755B}" dt="2023-09-27T14:57:29.123" v="23" actId="478"/>
          <ac:spMkLst>
            <pc:docMk/>
            <pc:sldMk cId="1516477970" sldId="279"/>
            <ac:spMk id="11" creationId="{6FB15C57-FEF5-62F2-BE01-B458B354763E}"/>
          </ac:spMkLst>
        </pc:spChg>
        <pc:spChg chg="del">
          <ac:chgData name="BELLEMIN SANDRA" userId="5fe4e071-d3f4-40df-970f-ee8fcf898346" providerId="ADAL" clId="{20C92C17-E0CD-4526-85BA-75E4FCCA755B}" dt="2023-09-27T14:57:29.123" v="23" actId="478"/>
          <ac:spMkLst>
            <pc:docMk/>
            <pc:sldMk cId="1516477970" sldId="279"/>
            <ac:spMk id="12" creationId="{D33FA0C1-7255-45D4-5F8B-E7060CDCBF97}"/>
          </ac:spMkLst>
        </pc:spChg>
        <pc:spChg chg="del">
          <ac:chgData name="BELLEMIN SANDRA" userId="5fe4e071-d3f4-40df-970f-ee8fcf898346" providerId="ADAL" clId="{20C92C17-E0CD-4526-85BA-75E4FCCA755B}" dt="2023-09-27T14:57:29.123" v="23" actId="478"/>
          <ac:spMkLst>
            <pc:docMk/>
            <pc:sldMk cId="1516477970" sldId="279"/>
            <ac:spMk id="13" creationId="{00E4275D-3771-02F9-5B76-2A1378CDC060}"/>
          </ac:spMkLst>
        </pc:spChg>
        <pc:spChg chg="del">
          <ac:chgData name="BELLEMIN SANDRA" userId="5fe4e071-d3f4-40df-970f-ee8fcf898346" providerId="ADAL" clId="{20C92C17-E0CD-4526-85BA-75E4FCCA755B}" dt="2023-09-27T14:57:29.123" v="23" actId="478"/>
          <ac:spMkLst>
            <pc:docMk/>
            <pc:sldMk cId="1516477970" sldId="279"/>
            <ac:spMk id="14" creationId="{D4175502-D2BC-599E-14D3-56333F9CB750}"/>
          </ac:spMkLst>
        </pc:spChg>
        <pc:spChg chg="del">
          <ac:chgData name="BELLEMIN SANDRA" userId="5fe4e071-d3f4-40df-970f-ee8fcf898346" providerId="ADAL" clId="{20C92C17-E0CD-4526-85BA-75E4FCCA755B}" dt="2023-09-27T14:57:29.123" v="23" actId="478"/>
          <ac:spMkLst>
            <pc:docMk/>
            <pc:sldMk cId="1516477970" sldId="279"/>
            <ac:spMk id="15" creationId="{E4F342B3-7282-5805-115E-3AC16E853A5D}"/>
          </ac:spMkLst>
        </pc:spChg>
        <pc:spChg chg="del">
          <ac:chgData name="BELLEMIN SANDRA" userId="5fe4e071-d3f4-40df-970f-ee8fcf898346" providerId="ADAL" clId="{20C92C17-E0CD-4526-85BA-75E4FCCA755B}" dt="2023-09-27T14:57:29.123" v="23" actId="478"/>
          <ac:spMkLst>
            <pc:docMk/>
            <pc:sldMk cId="1516477970" sldId="279"/>
            <ac:spMk id="16" creationId="{A7742B4B-E568-D5DE-24F6-C76413845C5D}"/>
          </ac:spMkLst>
        </pc:spChg>
        <pc:spChg chg="del">
          <ac:chgData name="BELLEMIN SANDRA" userId="5fe4e071-d3f4-40df-970f-ee8fcf898346" providerId="ADAL" clId="{20C92C17-E0CD-4526-85BA-75E4FCCA755B}" dt="2023-09-27T14:57:29.123" v="23" actId="478"/>
          <ac:spMkLst>
            <pc:docMk/>
            <pc:sldMk cId="1516477970" sldId="279"/>
            <ac:spMk id="17" creationId="{F744DE1D-CED3-5413-C1E6-ADE5EA0830CD}"/>
          </ac:spMkLst>
        </pc:spChg>
        <pc:spChg chg="del">
          <ac:chgData name="BELLEMIN SANDRA" userId="5fe4e071-d3f4-40df-970f-ee8fcf898346" providerId="ADAL" clId="{20C92C17-E0CD-4526-85BA-75E4FCCA755B}" dt="2023-09-27T14:57:29.123" v="23" actId="478"/>
          <ac:spMkLst>
            <pc:docMk/>
            <pc:sldMk cId="1516477970" sldId="279"/>
            <ac:spMk id="18" creationId="{01DB91AB-DFC6-9C1A-46CD-2E87E88C740F}"/>
          </ac:spMkLst>
        </pc:spChg>
        <pc:spChg chg="del">
          <ac:chgData name="BELLEMIN SANDRA" userId="5fe4e071-d3f4-40df-970f-ee8fcf898346" providerId="ADAL" clId="{20C92C17-E0CD-4526-85BA-75E4FCCA755B}" dt="2023-09-27T14:57:29.123" v="23" actId="478"/>
          <ac:spMkLst>
            <pc:docMk/>
            <pc:sldMk cId="1516477970" sldId="279"/>
            <ac:spMk id="19" creationId="{82F31684-4ECD-AA2C-7542-0A03D7C26FE8}"/>
          </ac:spMkLst>
        </pc:spChg>
        <pc:spChg chg="del">
          <ac:chgData name="BELLEMIN SANDRA" userId="5fe4e071-d3f4-40df-970f-ee8fcf898346" providerId="ADAL" clId="{20C92C17-E0CD-4526-85BA-75E4FCCA755B}" dt="2023-09-27T14:57:29.123" v="23" actId="478"/>
          <ac:spMkLst>
            <pc:docMk/>
            <pc:sldMk cId="1516477970" sldId="279"/>
            <ac:spMk id="20" creationId="{A1414EFE-0F8F-856D-558B-A69D3D9F7C21}"/>
          </ac:spMkLst>
        </pc:spChg>
        <pc:spChg chg="del">
          <ac:chgData name="BELLEMIN SANDRA" userId="5fe4e071-d3f4-40df-970f-ee8fcf898346" providerId="ADAL" clId="{20C92C17-E0CD-4526-85BA-75E4FCCA755B}" dt="2023-09-27T14:57:29.123" v="23" actId="478"/>
          <ac:spMkLst>
            <pc:docMk/>
            <pc:sldMk cId="1516477970" sldId="279"/>
            <ac:spMk id="21" creationId="{1D6E3FED-9187-2BC4-FED5-ED81C9C2343B}"/>
          </ac:spMkLst>
        </pc:spChg>
        <pc:spChg chg="del">
          <ac:chgData name="BELLEMIN SANDRA" userId="5fe4e071-d3f4-40df-970f-ee8fcf898346" providerId="ADAL" clId="{20C92C17-E0CD-4526-85BA-75E4FCCA755B}" dt="2023-09-27T14:57:29.123" v="23" actId="478"/>
          <ac:spMkLst>
            <pc:docMk/>
            <pc:sldMk cId="1516477970" sldId="279"/>
            <ac:spMk id="22" creationId="{2D71A9F4-EE0A-4AFC-9A49-5C7EDA964B05}"/>
          </ac:spMkLst>
        </pc:spChg>
        <pc:spChg chg="del">
          <ac:chgData name="BELLEMIN SANDRA" userId="5fe4e071-d3f4-40df-970f-ee8fcf898346" providerId="ADAL" clId="{20C92C17-E0CD-4526-85BA-75E4FCCA755B}" dt="2023-09-27T14:57:29.123" v="23" actId="478"/>
          <ac:spMkLst>
            <pc:docMk/>
            <pc:sldMk cId="1516477970" sldId="279"/>
            <ac:spMk id="23" creationId="{A8A483DE-A6F0-D303-5248-817C604E1348}"/>
          </ac:spMkLst>
        </pc:spChg>
        <pc:spChg chg="del">
          <ac:chgData name="BELLEMIN SANDRA" userId="5fe4e071-d3f4-40df-970f-ee8fcf898346" providerId="ADAL" clId="{20C92C17-E0CD-4526-85BA-75E4FCCA755B}" dt="2023-09-27T14:57:29.123" v="23" actId="478"/>
          <ac:spMkLst>
            <pc:docMk/>
            <pc:sldMk cId="1516477970" sldId="279"/>
            <ac:spMk id="24" creationId="{586449F9-30E2-6847-6BC1-EAA183B0DDBB}"/>
          </ac:spMkLst>
        </pc:spChg>
        <pc:spChg chg="del">
          <ac:chgData name="BELLEMIN SANDRA" userId="5fe4e071-d3f4-40df-970f-ee8fcf898346" providerId="ADAL" clId="{20C92C17-E0CD-4526-85BA-75E4FCCA755B}" dt="2023-09-27T14:57:29.123" v="23" actId="478"/>
          <ac:spMkLst>
            <pc:docMk/>
            <pc:sldMk cId="1516477970" sldId="279"/>
            <ac:spMk id="25" creationId="{FDC77FF7-1DBC-CC2B-9979-6D06504B5454}"/>
          </ac:spMkLst>
        </pc:spChg>
        <pc:spChg chg="del">
          <ac:chgData name="BELLEMIN SANDRA" userId="5fe4e071-d3f4-40df-970f-ee8fcf898346" providerId="ADAL" clId="{20C92C17-E0CD-4526-85BA-75E4FCCA755B}" dt="2023-09-27T14:57:29.123" v="23" actId="478"/>
          <ac:spMkLst>
            <pc:docMk/>
            <pc:sldMk cId="1516477970" sldId="279"/>
            <ac:spMk id="26" creationId="{DA9152FF-BB85-AE72-089D-5BD47FB474D5}"/>
          </ac:spMkLst>
        </pc:spChg>
        <pc:spChg chg="del">
          <ac:chgData name="BELLEMIN SANDRA" userId="5fe4e071-d3f4-40df-970f-ee8fcf898346" providerId="ADAL" clId="{20C92C17-E0CD-4526-85BA-75E4FCCA755B}" dt="2023-09-27T14:57:29.123" v="23" actId="478"/>
          <ac:spMkLst>
            <pc:docMk/>
            <pc:sldMk cId="1516477970" sldId="279"/>
            <ac:spMk id="27" creationId="{A4C5EF7F-1D73-DEE9-C4A6-5CCF6A5719B9}"/>
          </ac:spMkLst>
        </pc:spChg>
        <pc:spChg chg="del">
          <ac:chgData name="BELLEMIN SANDRA" userId="5fe4e071-d3f4-40df-970f-ee8fcf898346" providerId="ADAL" clId="{20C92C17-E0CD-4526-85BA-75E4FCCA755B}" dt="2023-09-27T14:57:29.123" v="23" actId="478"/>
          <ac:spMkLst>
            <pc:docMk/>
            <pc:sldMk cId="1516477970" sldId="279"/>
            <ac:spMk id="28" creationId="{C677D8CD-E617-40D4-3932-CB3057D3CB44}"/>
          </ac:spMkLst>
        </pc:spChg>
        <pc:spChg chg="del">
          <ac:chgData name="BELLEMIN SANDRA" userId="5fe4e071-d3f4-40df-970f-ee8fcf898346" providerId="ADAL" clId="{20C92C17-E0CD-4526-85BA-75E4FCCA755B}" dt="2023-09-27T14:57:29.123" v="23" actId="478"/>
          <ac:spMkLst>
            <pc:docMk/>
            <pc:sldMk cId="1516477970" sldId="279"/>
            <ac:spMk id="32" creationId="{AE976E2D-CBD9-8202-2A47-1937A7415AC0}"/>
          </ac:spMkLst>
        </pc:spChg>
        <pc:spChg chg="del">
          <ac:chgData name="BELLEMIN SANDRA" userId="5fe4e071-d3f4-40df-970f-ee8fcf898346" providerId="ADAL" clId="{20C92C17-E0CD-4526-85BA-75E4FCCA755B}" dt="2023-09-27T14:57:29.123" v="23" actId="478"/>
          <ac:spMkLst>
            <pc:docMk/>
            <pc:sldMk cId="1516477970" sldId="279"/>
            <ac:spMk id="33" creationId="{7F1D6A5E-F5B0-F6FA-8313-A6D17C7B9DF6}"/>
          </ac:spMkLst>
        </pc:spChg>
        <pc:spChg chg="del">
          <ac:chgData name="BELLEMIN SANDRA" userId="5fe4e071-d3f4-40df-970f-ee8fcf898346" providerId="ADAL" clId="{20C92C17-E0CD-4526-85BA-75E4FCCA755B}" dt="2023-09-27T14:57:29.123" v="23" actId="478"/>
          <ac:spMkLst>
            <pc:docMk/>
            <pc:sldMk cId="1516477970" sldId="279"/>
            <ac:spMk id="34" creationId="{C2FA9EF2-CA47-0E8F-4008-D8A0EAB8C22C}"/>
          </ac:spMkLst>
        </pc:spChg>
        <pc:spChg chg="del">
          <ac:chgData name="BELLEMIN SANDRA" userId="5fe4e071-d3f4-40df-970f-ee8fcf898346" providerId="ADAL" clId="{20C92C17-E0CD-4526-85BA-75E4FCCA755B}" dt="2023-09-27T14:57:29.123" v="23" actId="478"/>
          <ac:spMkLst>
            <pc:docMk/>
            <pc:sldMk cId="1516477970" sldId="279"/>
            <ac:spMk id="35" creationId="{8C468B1E-B5B4-51D0-7E72-D2DE19724A1B}"/>
          </ac:spMkLst>
        </pc:spChg>
        <pc:graphicFrameChg chg="del">
          <ac:chgData name="BELLEMIN SANDRA" userId="5fe4e071-d3f4-40df-970f-ee8fcf898346" providerId="ADAL" clId="{20C92C17-E0CD-4526-85BA-75E4FCCA755B}" dt="2023-09-27T14:57:29.123" v="23" actId="478"/>
          <ac:graphicFrameMkLst>
            <pc:docMk/>
            <pc:sldMk cId="1516477970" sldId="279"/>
            <ac:graphicFrameMk id="2" creationId="{9E0C0A16-4A6D-27B8-7BDA-B0F19D38EA80}"/>
          </ac:graphicFrameMkLst>
        </pc:graphicFrameChg>
        <pc:picChg chg="add mod">
          <ac:chgData name="BELLEMIN SANDRA" userId="5fe4e071-d3f4-40df-970f-ee8fcf898346" providerId="ADAL" clId="{20C92C17-E0CD-4526-85BA-75E4FCCA755B}" dt="2023-09-27T14:59:11.827" v="54"/>
          <ac:picMkLst>
            <pc:docMk/>
            <pc:sldMk cId="1516477970" sldId="279"/>
            <ac:picMk id="30" creationId="{5AB41CBF-B88B-527A-B8E3-73B361DB405C}"/>
          </ac:picMkLst>
        </pc:picChg>
      </pc:sldChg>
      <pc:sldChg chg="addSp delSp modSp mod modClrScheme chgLayout">
        <pc:chgData name="BELLEMIN SANDRA" userId="5fe4e071-d3f4-40df-970f-ee8fcf898346" providerId="ADAL" clId="{20C92C17-E0CD-4526-85BA-75E4FCCA755B}" dt="2023-09-27T14:59:16.879" v="55"/>
        <pc:sldMkLst>
          <pc:docMk/>
          <pc:sldMk cId="2140700051" sldId="280"/>
        </pc:sldMkLst>
        <pc:graphicFrameChg chg="del">
          <ac:chgData name="BELLEMIN SANDRA" userId="5fe4e071-d3f4-40df-970f-ee8fcf898346" providerId="ADAL" clId="{20C92C17-E0CD-4526-85BA-75E4FCCA755B}" dt="2023-09-27T14:57:34.606" v="24" actId="478"/>
          <ac:graphicFrameMkLst>
            <pc:docMk/>
            <pc:sldMk cId="2140700051" sldId="280"/>
            <ac:graphicFrameMk id="2" creationId="{8F88C449-AC84-6779-8EAC-DD98DEA3EB42}"/>
          </ac:graphicFrameMkLst>
        </pc:graphicFrameChg>
        <pc:picChg chg="add mod">
          <ac:chgData name="BELLEMIN SANDRA" userId="5fe4e071-d3f4-40df-970f-ee8fcf898346" providerId="ADAL" clId="{20C92C17-E0CD-4526-85BA-75E4FCCA755B}" dt="2023-09-27T14:59:16.879" v="55"/>
          <ac:picMkLst>
            <pc:docMk/>
            <pc:sldMk cId="2140700051" sldId="280"/>
            <ac:picMk id="4" creationId="{C7150C11-EBFC-255B-ABC7-9F3F44D4C9A1}"/>
          </ac:picMkLst>
        </pc:picChg>
      </pc:sldChg>
      <pc:sldChg chg="addSp delSp modSp mod modClrScheme chgLayout">
        <pc:chgData name="BELLEMIN SANDRA" userId="5fe4e071-d3f4-40df-970f-ee8fcf898346" providerId="ADAL" clId="{20C92C17-E0CD-4526-85BA-75E4FCCA755B}" dt="2023-09-27T14:59:19.196" v="56"/>
        <pc:sldMkLst>
          <pc:docMk/>
          <pc:sldMk cId="613557997" sldId="281"/>
        </pc:sldMkLst>
        <pc:graphicFrameChg chg="add del">
          <ac:chgData name="BELLEMIN SANDRA" userId="5fe4e071-d3f4-40df-970f-ee8fcf898346" providerId="ADAL" clId="{20C92C17-E0CD-4526-85BA-75E4FCCA755B}" dt="2023-09-27T14:57:46.581" v="29" actId="478"/>
          <ac:graphicFrameMkLst>
            <pc:docMk/>
            <pc:sldMk cId="613557997" sldId="281"/>
            <ac:graphicFrameMk id="3" creationId="{D5BB5843-E2FA-1D91-E973-BB49E508A8DD}"/>
          </ac:graphicFrameMkLst>
        </pc:graphicFrameChg>
        <pc:picChg chg="add mod">
          <ac:chgData name="BELLEMIN SANDRA" userId="5fe4e071-d3f4-40df-970f-ee8fcf898346" providerId="ADAL" clId="{20C92C17-E0CD-4526-85BA-75E4FCCA755B}" dt="2023-09-27T14:59:19.196" v="56"/>
          <ac:picMkLst>
            <pc:docMk/>
            <pc:sldMk cId="613557997" sldId="281"/>
            <ac:picMk id="4" creationId="{4EE42B59-F33A-3835-48E4-056A9FF259B9}"/>
          </ac:picMkLst>
        </pc:picChg>
      </pc:sldChg>
      <pc:sldChg chg="addSp delSp modSp mod modClrScheme chgLayout">
        <pc:chgData name="BELLEMIN SANDRA" userId="5fe4e071-d3f4-40df-970f-ee8fcf898346" providerId="ADAL" clId="{20C92C17-E0CD-4526-85BA-75E4FCCA755B}" dt="2023-09-27T14:59:22.284" v="57"/>
        <pc:sldMkLst>
          <pc:docMk/>
          <pc:sldMk cId="2994396998" sldId="282"/>
        </pc:sldMkLst>
        <pc:picChg chg="add del">
          <ac:chgData name="BELLEMIN SANDRA" userId="5fe4e071-d3f4-40df-970f-ee8fcf898346" providerId="ADAL" clId="{20C92C17-E0CD-4526-85BA-75E4FCCA755B}" dt="2023-09-27T14:57:50.233" v="30" actId="478"/>
          <ac:picMkLst>
            <pc:docMk/>
            <pc:sldMk cId="2994396998" sldId="282"/>
            <ac:picMk id="3" creationId="{FFD016B8-FA7F-AA08-03FE-845384A523C3}"/>
          </ac:picMkLst>
        </pc:picChg>
        <pc:picChg chg="add mod">
          <ac:chgData name="BELLEMIN SANDRA" userId="5fe4e071-d3f4-40df-970f-ee8fcf898346" providerId="ADAL" clId="{20C92C17-E0CD-4526-85BA-75E4FCCA755B}" dt="2023-09-27T14:59:22.284" v="57"/>
          <ac:picMkLst>
            <pc:docMk/>
            <pc:sldMk cId="2994396998" sldId="282"/>
            <ac:picMk id="4" creationId="{600067AC-77BF-9131-D0F1-9310B6898991}"/>
          </ac:picMkLst>
        </pc:picChg>
      </pc:sldChg>
      <pc:sldChg chg="addSp delSp modSp mod modClrScheme chgLayout">
        <pc:chgData name="BELLEMIN SANDRA" userId="5fe4e071-d3f4-40df-970f-ee8fcf898346" providerId="ADAL" clId="{20C92C17-E0CD-4526-85BA-75E4FCCA755B}" dt="2023-09-27T14:59:26.296" v="58"/>
        <pc:sldMkLst>
          <pc:docMk/>
          <pc:sldMk cId="2617555628" sldId="283"/>
        </pc:sldMkLst>
        <pc:spChg chg="del">
          <ac:chgData name="BELLEMIN SANDRA" userId="5fe4e071-d3f4-40df-970f-ee8fcf898346" providerId="ADAL" clId="{20C92C17-E0CD-4526-85BA-75E4FCCA755B}" dt="2023-09-27T14:57:54.947" v="31" actId="478"/>
          <ac:spMkLst>
            <pc:docMk/>
            <pc:sldMk cId="2617555628" sldId="283"/>
            <ac:spMk id="2" creationId="{EB761760-4E73-DAD2-D572-603560F92D56}"/>
          </ac:spMkLst>
        </pc:spChg>
        <pc:spChg chg="del">
          <ac:chgData name="BELLEMIN SANDRA" userId="5fe4e071-d3f4-40df-970f-ee8fcf898346" providerId="ADAL" clId="{20C92C17-E0CD-4526-85BA-75E4FCCA755B}" dt="2023-09-27T14:57:54.947" v="31" actId="478"/>
          <ac:spMkLst>
            <pc:docMk/>
            <pc:sldMk cId="2617555628" sldId="283"/>
            <ac:spMk id="3" creationId="{8BA9E6E2-1B55-3CAB-2680-B1686E6A048B}"/>
          </ac:spMkLst>
        </pc:spChg>
        <pc:picChg chg="del">
          <ac:chgData name="BELLEMIN SANDRA" userId="5fe4e071-d3f4-40df-970f-ee8fcf898346" providerId="ADAL" clId="{20C92C17-E0CD-4526-85BA-75E4FCCA755B}" dt="2023-09-27T14:57:54.947" v="31" actId="478"/>
          <ac:picMkLst>
            <pc:docMk/>
            <pc:sldMk cId="2617555628" sldId="283"/>
            <ac:picMk id="5" creationId="{D97ABC17-EA36-16CA-DD2D-4AEA1F9EDD19}"/>
          </ac:picMkLst>
        </pc:picChg>
        <pc:picChg chg="add mod">
          <ac:chgData name="BELLEMIN SANDRA" userId="5fe4e071-d3f4-40df-970f-ee8fcf898346" providerId="ADAL" clId="{20C92C17-E0CD-4526-85BA-75E4FCCA755B}" dt="2023-09-27T14:59:26.296" v="58"/>
          <ac:picMkLst>
            <pc:docMk/>
            <pc:sldMk cId="2617555628" sldId="283"/>
            <ac:picMk id="6" creationId="{1FD12795-EE59-74C9-D81E-8EB97A2E333D}"/>
          </ac:picMkLst>
        </pc:picChg>
      </pc:sldChg>
      <pc:sldChg chg="addSp delSp modSp mod modClrScheme chgLayout">
        <pc:chgData name="BELLEMIN SANDRA" userId="5fe4e071-d3f4-40df-970f-ee8fcf898346" providerId="ADAL" clId="{20C92C17-E0CD-4526-85BA-75E4FCCA755B}" dt="2023-09-27T14:59:28.481" v="59"/>
        <pc:sldMkLst>
          <pc:docMk/>
          <pc:sldMk cId="231694124" sldId="284"/>
        </pc:sldMkLst>
        <pc:spChg chg="del">
          <ac:chgData name="BELLEMIN SANDRA" userId="5fe4e071-d3f4-40df-970f-ee8fcf898346" providerId="ADAL" clId="{20C92C17-E0CD-4526-85BA-75E4FCCA755B}" dt="2023-09-27T14:57:58.190" v="32" actId="478"/>
          <ac:spMkLst>
            <pc:docMk/>
            <pc:sldMk cId="231694124" sldId="284"/>
            <ac:spMk id="2" creationId="{0F8DD5AD-5CD3-633C-1B1E-148922D7FE63}"/>
          </ac:spMkLst>
        </pc:spChg>
        <pc:spChg chg="del">
          <ac:chgData name="BELLEMIN SANDRA" userId="5fe4e071-d3f4-40df-970f-ee8fcf898346" providerId="ADAL" clId="{20C92C17-E0CD-4526-85BA-75E4FCCA755B}" dt="2023-09-27T14:57:58.190" v="32" actId="478"/>
          <ac:spMkLst>
            <pc:docMk/>
            <pc:sldMk cId="231694124" sldId="284"/>
            <ac:spMk id="4" creationId="{5AC14C88-7469-173E-67FE-BCDF123E3191}"/>
          </ac:spMkLst>
        </pc:spChg>
        <pc:picChg chg="del">
          <ac:chgData name="BELLEMIN SANDRA" userId="5fe4e071-d3f4-40df-970f-ee8fcf898346" providerId="ADAL" clId="{20C92C17-E0CD-4526-85BA-75E4FCCA755B}" dt="2023-09-27T14:57:58.190" v="32" actId="478"/>
          <ac:picMkLst>
            <pc:docMk/>
            <pc:sldMk cId="231694124" sldId="284"/>
            <ac:picMk id="5" creationId="{7AC64CD5-660D-A050-CB99-A00F341E38C5}"/>
          </ac:picMkLst>
        </pc:picChg>
        <pc:picChg chg="add mod">
          <ac:chgData name="BELLEMIN SANDRA" userId="5fe4e071-d3f4-40df-970f-ee8fcf898346" providerId="ADAL" clId="{20C92C17-E0CD-4526-85BA-75E4FCCA755B}" dt="2023-09-27T14:59:28.481" v="59"/>
          <ac:picMkLst>
            <pc:docMk/>
            <pc:sldMk cId="231694124" sldId="284"/>
            <ac:picMk id="6" creationId="{1058C73F-9F0E-4495-4AD7-C534133A60D6}"/>
          </ac:picMkLst>
        </pc:picChg>
      </pc:sldChg>
      <pc:sldChg chg="addSp delSp modSp mod modClrScheme chgLayout">
        <pc:chgData name="BELLEMIN SANDRA" userId="5fe4e071-d3f4-40df-970f-ee8fcf898346" providerId="ADAL" clId="{20C92C17-E0CD-4526-85BA-75E4FCCA755B}" dt="2023-09-27T14:59:31.698" v="60"/>
        <pc:sldMkLst>
          <pc:docMk/>
          <pc:sldMk cId="4031116975" sldId="285"/>
        </pc:sldMkLst>
        <pc:spChg chg="del">
          <ac:chgData name="BELLEMIN SANDRA" userId="5fe4e071-d3f4-40df-970f-ee8fcf898346" providerId="ADAL" clId="{20C92C17-E0CD-4526-85BA-75E4FCCA755B}" dt="2023-09-27T14:58:04.959" v="34" actId="478"/>
          <ac:spMkLst>
            <pc:docMk/>
            <pc:sldMk cId="4031116975" sldId="285"/>
            <ac:spMk id="2" creationId="{1F09E19D-CBA7-0B94-51FF-F0BD095A731C}"/>
          </ac:spMkLst>
        </pc:spChg>
        <pc:spChg chg="del">
          <ac:chgData name="BELLEMIN SANDRA" userId="5fe4e071-d3f4-40df-970f-ee8fcf898346" providerId="ADAL" clId="{20C92C17-E0CD-4526-85BA-75E4FCCA755B}" dt="2023-09-27T14:58:04.959" v="34" actId="478"/>
          <ac:spMkLst>
            <pc:docMk/>
            <pc:sldMk cId="4031116975" sldId="285"/>
            <ac:spMk id="3" creationId="{017CFC8E-AB87-AB6B-D83F-0327867F009D}"/>
          </ac:spMkLst>
        </pc:spChg>
        <pc:spChg chg="del">
          <ac:chgData name="BELLEMIN SANDRA" userId="5fe4e071-d3f4-40df-970f-ee8fcf898346" providerId="ADAL" clId="{20C92C17-E0CD-4526-85BA-75E4FCCA755B}" dt="2023-09-27T14:58:04.959" v="34" actId="478"/>
          <ac:spMkLst>
            <pc:docMk/>
            <pc:sldMk cId="4031116975" sldId="285"/>
            <ac:spMk id="5" creationId="{805E9424-D715-325C-23E0-D519F234F0F9}"/>
          </ac:spMkLst>
        </pc:spChg>
        <pc:spChg chg="del">
          <ac:chgData name="BELLEMIN SANDRA" userId="5fe4e071-d3f4-40df-970f-ee8fcf898346" providerId="ADAL" clId="{20C92C17-E0CD-4526-85BA-75E4FCCA755B}" dt="2023-09-27T14:58:04.959" v="34" actId="478"/>
          <ac:spMkLst>
            <pc:docMk/>
            <pc:sldMk cId="4031116975" sldId="285"/>
            <ac:spMk id="6" creationId="{729CFC0C-DE3B-307B-E40D-4B7F858B4184}"/>
          </ac:spMkLst>
        </pc:spChg>
        <pc:picChg chg="del mod">
          <ac:chgData name="BELLEMIN SANDRA" userId="5fe4e071-d3f4-40df-970f-ee8fcf898346" providerId="ADAL" clId="{20C92C17-E0CD-4526-85BA-75E4FCCA755B}" dt="2023-09-27T14:58:04.959" v="34" actId="478"/>
          <ac:picMkLst>
            <pc:docMk/>
            <pc:sldMk cId="4031116975" sldId="285"/>
            <ac:picMk id="4" creationId="{CF6463DD-E0A1-E63D-4755-6ADB7CE08DCB}"/>
          </ac:picMkLst>
        </pc:picChg>
        <pc:picChg chg="add mod">
          <ac:chgData name="BELLEMIN SANDRA" userId="5fe4e071-d3f4-40df-970f-ee8fcf898346" providerId="ADAL" clId="{20C92C17-E0CD-4526-85BA-75E4FCCA755B}" dt="2023-09-27T14:59:31.698" v="60"/>
          <ac:picMkLst>
            <pc:docMk/>
            <pc:sldMk cId="4031116975" sldId="285"/>
            <ac:picMk id="8" creationId="{D76571C9-36DF-6035-1550-1960A6E73D19}"/>
          </ac:picMkLst>
        </pc:picChg>
      </pc:sldChg>
      <pc:sldChg chg="addSp delSp modSp mod modClrScheme chgLayout">
        <pc:chgData name="BELLEMIN SANDRA" userId="5fe4e071-d3f4-40df-970f-ee8fcf898346" providerId="ADAL" clId="{20C92C17-E0CD-4526-85BA-75E4FCCA755B}" dt="2023-09-27T15:00:00.232" v="70"/>
        <pc:sldMkLst>
          <pc:docMk/>
          <pc:sldMk cId="926162467" sldId="286"/>
        </pc:sldMkLst>
        <pc:spChg chg="del">
          <ac:chgData name="BELLEMIN SANDRA" userId="5fe4e071-d3f4-40df-970f-ee8fcf898346" providerId="ADAL" clId="{20C92C17-E0CD-4526-85BA-75E4FCCA755B}" dt="2023-09-27T14:58:44.381" v="46" actId="478"/>
          <ac:spMkLst>
            <pc:docMk/>
            <pc:sldMk cId="926162467" sldId="286"/>
            <ac:spMk id="2" creationId="{F4D968C3-E662-9311-DAD2-FECB167BB552}"/>
          </ac:spMkLst>
        </pc:spChg>
        <pc:picChg chg="del">
          <ac:chgData name="BELLEMIN SANDRA" userId="5fe4e071-d3f4-40df-970f-ee8fcf898346" providerId="ADAL" clId="{20C92C17-E0CD-4526-85BA-75E4FCCA755B}" dt="2023-09-27T14:58:44.381" v="46" actId="478"/>
          <ac:picMkLst>
            <pc:docMk/>
            <pc:sldMk cId="926162467" sldId="286"/>
            <ac:picMk id="3" creationId="{2EAA02E0-19ED-570C-D6CF-0FC18BDB448D}"/>
          </ac:picMkLst>
        </pc:picChg>
        <pc:picChg chg="add mod">
          <ac:chgData name="BELLEMIN SANDRA" userId="5fe4e071-d3f4-40df-970f-ee8fcf898346" providerId="ADAL" clId="{20C92C17-E0CD-4526-85BA-75E4FCCA755B}" dt="2023-09-27T15:00:00.232" v="70"/>
          <ac:picMkLst>
            <pc:docMk/>
            <pc:sldMk cId="926162467" sldId="286"/>
            <ac:picMk id="5" creationId="{F2105053-C9B7-99A6-4223-68FD705A2FA2}"/>
          </ac:picMkLst>
        </pc:picChg>
        <pc:picChg chg="del">
          <ac:chgData name="BELLEMIN SANDRA" userId="5fe4e071-d3f4-40df-970f-ee8fcf898346" providerId="ADAL" clId="{20C92C17-E0CD-4526-85BA-75E4FCCA755B}" dt="2023-09-27T14:58:45.555" v="47" actId="478"/>
          <ac:picMkLst>
            <pc:docMk/>
            <pc:sldMk cId="926162467" sldId="286"/>
            <ac:picMk id="7" creationId="{B135395E-5AD8-D0F8-CCA0-AF716D3855F7}"/>
          </ac:picMkLst>
        </pc:picChg>
      </pc:sldChg>
    </pc:docChg>
  </pc:docChgLst>
  <pc:docChgLst>
    <pc:chgData name="CORNUBERT CLAIRE" userId="463e7911-c62c-4422-9308-3a4a3529b03e" providerId="ADAL" clId="{2604436A-14B9-49EF-804D-45DA59467DBB}"/>
    <pc:docChg chg="modSld">
      <pc:chgData name="CORNUBERT CLAIRE" userId="463e7911-c62c-4422-9308-3a4a3529b03e" providerId="ADAL" clId="{2604436A-14B9-49EF-804D-45DA59467DBB}" dt="2023-09-28T10:49:03.821" v="7" actId="6549"/>
      <pc:docMkLst>
        <pc:docMk/>
      </pc:docMkLst>
      <pc:sldChg chg="modNotesTx">
        <pc:chgData name="CORNUBERT CLAIRE" userId="463e7911-c62c-4422-9308-3a4a3529b03e" providerId="ADAL" clId="{2604436A-14B9-49EF-804D-45DA59467DBB}" dt="2023-09-28T10:48:11.072" v="0" actId="6549"/>
        <pc:sldMkLst>
          <pc:docMk/>
          <pc:sldMk cId="2140700051" sldId="280"/>
        </pc:sldMkLst>
      </pc:sldChg>
      <pc:sldChg chg="modNotesTx">
        <pc:chgData name="CORNUBERT CLAIRE" userId="463e7911-c62c-4422-9308-3a4a3529b03e" providerId="ADAL" clId="{2604436A-14B9-49EF-804D-45DA59467DBB}" dt="2023-09-28T10:48:29.789" v="1" actId="114"/>
        <pc:sldMkLst>
          <pc:docMk/>
          <pc:sldMk cId="2994396998" sldId="282"/>
        </pc:sldMkLst>
      </pc:sldChg>
      <pc:sldChg chg="modNotesTx">
        <pc:chgData name="CORNUBERT CLAIRE" userId="463e7911-c62c-4422-9308-3a4a3529b03e" providerId="ADAL" clId="{2604436A-14B9-49EF-804D-45DA59467DBB}" dt="2023-09-28T10:48:52.797" v="6"/>
        <pc:sldMkLst>
          <pc:docMk/>
          <pc:sldMk cId="231694124" sldId="284"/>
        </pc:sldMkLst>
      </pc:sldChg>
      <pc:sldChg chg="modNotesTx">
        <pc:chgData name="CORNUBERT CLAIRE" userId="463e7911-c62c-4422-9308-3a4a3529b03e" providerId="ADAL" clId="{2604436A-14B9-49EF-804D-45DA59467DBB}" dt="2023-09-28T10:49:03.821" v="7" actId="6549"/>
        <pc:sldMkLst>
          <pc:docMk/>
          <pc:sldMk cId="4031116975"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DA84E-6FA1-40CF-8506-1CA6A8F779C2}" type="datetimeFigureOut">
              <a:rPr lang="fr-FR" smtClean="0"/>
              <a:t>28/09/2023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7D7F3-8F6B-4A15-A556-3EC0E05A98A8}" type="slidenum">
              <a:rPr lang="fr-FR" smtClean="0"/>
              <a:t>‹N°›</a:t>
            </a:fld>
            <a:endParaRPr lang="fr-FR"/>
          </a:p>
        </p:txBody>
      </p:sp>
    </p:spTree>
    <p:extLst>
      <p:ext uri="{BB962C8B-B14F-4D97-AF65-F5344CB8AC3E}">
        <p14:creationId xmlns:p14="http://schemas.microsoft.com/office/powerpoint/2010/main" val="219517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latin typeface="+mn-lt"/>
              </a:rPr>
              <a:t>LE GROUPE DU NOM </a:t>
            </a:r>
            <a:r>
              <a:rPr lang="fr-FR" sz="1200" b="0" i="0" dirty="0">
                <a:latin typeface="+mn-lt"/>
              </a:rPr>
              <a:t>– </a:t>
            </a:r>
            <a:r>
              <a:rPr lang="fr-FR" sz="1200" b="0" i="1" dirty="0">
                <a:latin typeface="+mn-lt"/>
              </a:rPr>
              <a:t>Les indices donnés par les déterminants</a:t>
            </a:r>
          </a:p>
          <a:p>
            <a:endParaRPr lang="fr-FR" sz="1200" b="1" dirty="0">
              <a:latin typeface="+mn-lt"/>
            </a:endParaRPr>
          </a:p>
          <a:p>
            <a:r>
              <a:rPr lang="fr-FR" sz="1200" b="1" dirty="0">
                <a:latin typeface="+mn-lt"/>
              </a:rPr>
              <a:t>Leçon 56 : Les déterminants : mots signaux ou pas ?</a:t>
            </a:r>
          </a:p>
          <a:p>
            <a:endParaRPr lang="fr-FR"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NB : </a:t>
            </a:r>
            <a:r>
              <a:rPr lang="fr-FR" sz="1200" b="0" i="1" u="none" strike="noStrike" baseline="0" dirty="0">
                <a:solidFill>
                  <a:srgbClr val="211D1E"/>
                </a:solidFill>
                <a:latin typeface="FSAlbert"/>
              </a:rPr>
              <a:t>À partir de la phase 2, il est préférable de manipuler </a:t>
            </a:r>
            <a:r>
              <a:rPr lang="fr-FR" sz="1200" b="1" i="1" u="none" strike="noStrike" baseline="0" dirty="0">
                <a:solidFill>
                  <a:srgbClr val="211D1E"/>
                </a:solidFill>
                <a:latin typeface="FSAlbert"/>
              </a:rPr>
              <a:t>de vraies étiquettes-mots </a:t>
            </a:r>
            <a:r>
              <a:rPr lang="fr-FR" sz="1200" b="0" i="1" u="none" strike="noStrike" baseline="0" dirty="0">
                <a:solidFill>
                  <a:srgbClr val="211D1E"/>
                </a:solidFill>
                <a:latin typeface="FSAlbert"/>
              </a:rPr>
              <a:t>face aux élèves : vous pouvez les écrire en grand sur des affichettes ou les télécharger sur : hatier-clic.fr/23lpfdgce1_affichage056 ). </a:t>
            </a:r>
          </a:p>
          <a:p>
            <a:endParaRPr lang="fr-FR" sz="1200" b="1" dirty="0">
              <a:latin typeface="+mn-lt"/>
            </a:endParaRPr>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1</a:t>
            </a:fld>
            <a:endParaRPr lang="fr-FR"/>
          </a:p>
        </p:txBody>
      </p:sp>
    </p:spTree>
    <p:extLst>
      <p:ext uri="{BB962C8B-B14F-4D97-AF65-F5344CB8AC3E}">
        <p14:creationId xmlns:p14="http://schemas.microsoft.com/office/powerpoint/2010/main" val="990826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3" panose="05040102010807070707" pitchFamily="18" charset="2"/>
              <a:buChar char="u"/>
            </a:pPr>
            <a:r>
              <a:rPr lang="fr-FR" sz="1800" b="0" i="0" u="none" strike="noStrike" baseline="0" dirty="0">
                <a:solidFill>
                  <a:srgbClr val="00AEEF"/>
                </a:solidFill>
                <a:latin typeface="FSAlbert"/>
              </a:rPr>
              <a:t>« Justifiez la présence du </a:t>
            </a:r>
            <a:r>
              <a:rPr lang="fr-FR" sz="1800" b="1" i="0" u="none" strike="noStrike" baseline="0" dirty="0">
                <a:solidFill>
                  <a:srgbClr val="00AEEF"/>
                </a:solidFill>
                <a:latin typeface="FSAlbert"/>
              </a:rPr>
              <a:t>-e </a:t>
            </a:r>
            <a:r>
              <a:rPr lang="fr-FR" sz="1800" b="0" i="0" u="none" strike="noStrike" baseline="0" dirty="0">
                <a:solidFill>
                  <a:srgbClr val="00AEEF"/>
                </a:solidFill>
                <a:latin typeface="FSAlbert"/>
              </a:rPr>
              <a:t>et du </a:t>
            </a:r>
            <a:r>
              <a:rPr lang="fr-FR" sz="1800" b="1" i="0" u="none" strike="noStrike" baseline="0" dirty="0">
                <a:solidFill>
                  <a:srgbClr val="00AEEF"/>
                </a:solidFill>
                <a:latin typeface="FSAlbert"/>
              </a:rPr>
              <a:t>-s </a:t>
            </a:r>
            <a:r>
              <a:rPr lang="fr-FR" sz="1800" b="0" i="0" u="none" strike="noStrike" baseline="0" dirty="0">
                <a:solidFill>
                  <a:srgbClr val="00AEEF"/>
                </a:solidFill>
                <a:latin typeface="FSAlbert"/>
              </a:rPr>
              <a:t>dans le mot </a:t>
            </a:r>
            <a:r>
              <a:rPr lang="fr-FR" sz="1800" b="1" i="1" u="none" strike="noStrike" baseline="0" dirty="0">
                <a:solidFill>
                  <a:srgbClr val="00AEEF"/>
                </a:solidFill>
                <a:latin typeface="FSAlbert"/>
              </a:rPr>
              <a:t>abimées</a:t>
            </a:r>
            <a:r>
              <a:rPr lang="fr-FR" sz="1800" b="0" i="0" u="none" strike="noStrike" baseline="0" dirty="0">
                <a:solidFill>
                  <a:srgbClr val="00AEEF"/>
                </a:solidFill>
                <a:latin typeface="FSAlbert"/>
              </a:rPr>
              <a:t>. » </a:t>
            </a:r>
          </a:p>
          <a:p>
            <a:pPr marL="0" indent="0">
              <a:buFont typeface="Wingdings 3" panose="05040102010807070707" pitchFamily="18" charset="2"/>
              <a:buNone/>
            </a:pPr>
            <a:endParaRPr lang="fr-FR" sz="1800" b="0" i="0" u="none" strike="noStrike" baseline="0" dirty="0">
              <a:solidFill>
                <a:srgbClr val="00AEEF"/>
              </a:solidFill>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Attendre </a:t>
            </a:r>
            <a:r>
              <a:rPr lang="fr-FR" sz="1800" b="0" i="0" u="none" strike="noStrike" baseline="0" dirty="0">
                <a:solidFill>
                  <a:srgbClr val="211D1E"/>
                </a:solidFill>
                <a:latin typeface="FSAlbert"/>
              </a:rPr>
              <a:t>la réponse et </a:t>
            </a:r>
            <a:r>
              <a:rPr lang="fr-FR" sz="1800" b="1" i="0" u="none" strike="noStrike" baseline="0" dirty="0">
                <a:solidFill>
                  <a:srgbClr val="211D1E"/>
                </a:solidFill>
                <a:latin typeface="FSAlbert"/>
              </a:rPr>
              <a:t>compléter </a:t>
            </a:r>
            <a:r>
              <a:rPr lang="fr-FR" sz="1800" b="0" i="0" u="none" strike="noStrike" baseline="0" dirty="0">
                <a:solidFill>
                  <a:srgbClr val="211D1E"/>
                </a:solidFill>
                <a:latin typeface="FSAlbert"/>
              </a:rPr>
              <a:t>le tableau.</a:t>
            </a:r>
            <a:endParaRPr lang="fr-FR"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10</a:t>
            </a:fld>
            <a:endParaRPr lang="fr-FR"/>
          </a:p>
        </p:txBody>
      </p:sp>
    </p:spTree>
    <p:extLst>
      <p:ext uri="{BB962C8B-B14F-4D97-AF65-F5344CB8AC3E}">
        <p14:creationId xmlns:p14="http://schemas.microsoft.com/office/powerpoint/2010/main" val="161712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u="none" strike="noStrike" baseline="0" dirty="0">
                <a:solidFill>
                  <a:srgbClr val="00AEEF"/>
                </a:solidFill>
                <a:latin typeface="FSAlbert"/>
              </a:rPr>
              <a:t>Affichage du tableau complété. </a:t>
            </a:r>
            <a:endParaRPr lang="fr-FR" i="1"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11</a:t>
            </a:fld>
            <a:endParaRPr lang="fr-FR"/>
          </a:p>
        </p:txBody>
      </p:sp>
    </p:spTree>
    <p:extLst>
      <p:ext uri="{BB962C8B-B14F-4D97-AF65-F5344CB8AC3E}">
        <p14:creationId xmlns:p14="http://schemas.microsoft.com/office/powerpoint/2010/main" val="400037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effectLst/>
                <a:latin typeface="Segoe UI" panose="020B0502040204020203" pitchFamily="34" charset="0"/>
              </a:rPr>
              <a:t>Procéder</a:t>
            </a:r>
            <a:r>
              <a:rPr lang="fr-FR" sz="1800" dirty="0">
                <a:effectLst/>
                <a:latin typeface="Segoe UI" panose="020B0502040204020203" pitchFamily="34" charset="0"/>
              </a:rPr>
              <a:t> de manière semblable avec les étiquettes suivantes.</a:t>
            </a:r>
            <a:endParaRPr lang="fr-FR" sz="1800" b="0" i="0" u="none" strike="noStrike" baseline="0" dirty="0">
              <a:solidFill>
                <a:srgbClr val="211D1E"/>
              </a:solidFill>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aux élèves d’inscrire sur leur ardoise leur prédiction :</a:t>
            </a:r>
          </a:p>
          <a:p>
            <a:r>
              <a:rPr lang="fr-FR" sz="1800" b="0" i="0" u="none" strike="noStrike" baseline="0" dirty="0">
                <a:solidFill>
                  <a:srgbClr val="00AEEF"/>
                </a:solidFill>
                <a:latin typeface="FSAlbert"/>
              </a:rPr>
              <a:t>« Après ce déterminant, va-t-on trouver un groupe du nom masculin (M) ou féminin (F) ? Au singulier (Sg) ou au pluriel (Pl) ? »</a:t>
            </a: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Puis, lire les étiquettes complètes : </a:t>
            </a:r>
          </a:p>
          <a:p>
            <a:r>
              <a:rPr lang="fr-FR" sz="1800" b="0" i="0" u="none" strike="noStrike" baseline="0" dirty="0">
                <a:solidFill>
                  <a:srgbClr val="00AEEF"/>
                </a:solidFill>
                <a:latin typeface="FSAlbert"/>
              </a:rPr>
              <a:t>6. les crocodiles verts</a:t>
            </a:r>
          </a:p>
          <a:p>
            <a:r>
              <a:rPr lang="fr-FR" sz="1800" b="0" i="0" u="none" strike="noStrike" baseline="0" dirty="0">
                <a:solidFill>
                  <a:srgbClr val="00AEEF"/>
                </a:solidFill>
                <a:latin typeface="FSAlbert"/>
              </a:rPr>
              <a:t>7. les lumières brillantes</a:t>
            </a:r>
          </a:p>
          <a:p>
            <a:r>
              <a:rPr lang="fr-FR" sz="1800" b="0" i="0" u="none" strike="noStrike" baseline="0" dirty="0">
                <a:solidFill>
                  <a:srgbClr val="00AEEF"/>
                </a:solidFill>
                <a:latin typeface="FSAlbert"/>
              </a:rPr>
              <a:t>8. des bancs cassés</a:t>
            </a:r>
          </a:p>
          <a:p>
            <a:r>
              <a:rPr lang="fr-FR" sz="1800" b="0" i="0" u="none" strike="noStrike" baseline="0" dirty="0">
                <a:solidFill>
                  <a:srgbClr val="00AEEF"/>
                </a:solidFill>
                <a:latin typeface="FSAlbert"/>
              </a:rPr>
              <a:t>9. plusieurs têtards séchés</a:t>
            </a:r>
          </a:p>
          <a:p>
            <a:r>
              <a:rPr lang="fr-FR" sz="1800" b="0" i="0" u="none" strike="noStrike" baseline="0" dirty="0">
                <a:solidFill>
                  <a:srgbClr val="00AEEF"/>
                </a:solidFill>
                <a:latin typeface="FSAlbert"/>
              </a:rPr>
              <a:t>10. plusieurs bêtes velues </a:t>
            </a:r>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12</a:t>
            </a:fld>
            <a:endParaRPr lang="fr-FR"/>
          </a:p>
        </p:txBody>
      </p:sp>
    </p:spTree>
    <p:extLst>
      <p:ext uri="{BB962C8B-B14F-4D97-AF65-F5344CB8AC3E}">
        <p14:creationId xmlns:p14="http://schemas.microsoft.com/office/powerpoint/2010/main" val="3289686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u="none" strike="noStrike" baseline="0" dirty="0">
                <a:solidFill>
                  <a:srgbClr val="00AEEF"/>
                </a:solidFill>
                <a:latin typeface="FSAlbert"/>
              </a:rPr>
              <a:t>État final du tableau. </a:t>
            </a:r>
            <a:endParaRPr lang="fr-FR" i="1"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13</a:t>
            </a:fld>
            <a:endParaRPr lang="fr-FR"/>
          </a:p>
        </p:txBody>
      </p:sp>
    </p:spTree>
    <p:extLst>
      <p:ext uri="{BB962C8B-B14F-4D97-AF65-F5344CB8AC3E}">
        <p14:creationId xmlns:p14="http://schemas.microsoft.com/office/powerpoint/2010/main" val="114712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1" dirty="0"/>
              <a:t>Temps de synthèse</a:t>
            </a:r>
            <a:endParaRPr lang="fr-FR" b="0" i="0" dirty="0"/>
          </a:p>
          <a:p>
            <a:pPr algn="l"/>
            <a:endParaRPr lang="fr-FR" sz="1200" b="0" i="0" u="none" strike="noStrike" baseline="0" dirty="0">
              <a:solidFill>
                <a:srgbClr val="000000"/>
              </a:solidFill>
              <a:latin typeface="FSAlbert"/>
            </a:endParaRPr>
          </a:p>
          <a:p>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0" i="0" u="none" strike="noStrike" baseline="0" dirty="0">
                <a:solidFill>
                  <a:srgbClr val="00AEEF"/>
                </a:solidFill>
                <a:latin typeface="FSAlbert"/>
              </a:rPr>
              <a:t>« On a vu que les déterminants </a:t>
            </a:r>
            <a:r>
              <a:rPr lang="fr-FR" sz="1200" b="1" i="0" u="none" strike="noStrike" baseline="0" dirty="0">
                <a:solidFill>
                  <a:srgbClr val="00AEEF"/>
                </a:solidFill>
                <a:latin typeface="FSAlbert"/>
              </a:rPr>
              <a:t>un</a:t>
            </a:r>
            <a:r>
              <a:rPr lang="fr-FR" sz="1200" b="0" i="0" u="none" strike="noStrike" baseline="0" dirty="0">
                <a:solidFill>
                  <a:srgbClr val="00AEEF"/>
                </a:solidFill>
                <a:latin typeface="FSAlbert"/>
              </a:rPr>
              <a:t>, </a:t>
            </a:r>
            <a:r>
              <a:rPr lang="fr-FR" sz="1200" b="1" i="0" u="none" strike="noStrike" baseline="0" dirty="0">
                <a:solidFill>
                  <a:srgbClr val="00AEEF"/>
                </a:solidFill>
                <a:latin typeface="FSAlbert"/>
              </a:rPr>
              <a:t>une</a:t>
            </a:r>
            <a:r>
              <a:rPr lang="fr-FR" sz="1200" b="0" i="0" u="none" strike="noStrike" baseline="0" dirty="0">
                <a:solidFill>
                  <a:srgbClr val="00AEEF"/>
                </a:solidFill>
                <a:latin typeface="FSAlbert"/>
              </a:rPr>
              <a:t>, </a:t>
            </a:r>
            <a:r>
              <a:rPr lang="fr-FR" sz="1200" b="1" i="0" u="none" strike="noStrike" baseline="0" dirty="0">
                <a:solidFill>
                  <a:srgbClr val="00AEEF"/>
                </a:solidFill>
                <a:latin typeface="FSAlbert"/>
              </a:rPr>
              <a:t>le</a:t>
            </a:r>
            <a:r>
              <a:rPr lang="fr-FR" sz="1200" b="0" i="0" u="none" strike="noStrike" baseline="0" dirty="0">
                <a:solidFill>
                  <a:srgbClr val="00AEEF"/>
                </a:solidFill>
                <a:latin typeface="FSAlbert"/>
              </a:rPr>
              <a:t>, </a:t>
            </a:r>
            <a:r>
              <a:rPr lang="fr-FR" sz="1200" b="1" i="0" u="none" strike="noStrike" baseline="0" dirty="0">
                <a:solidFill>
                  <a:srgbClr val="00AEEF"/>
                </a:solidFill>
                <a:latin typeface="FSAlbert"/>
              </a:rPr>
              <a:t>la </a:t>
            </a:r>
            <a:r>
              <a:rPr lang="fr-FR" sz="1200" b="0" i="0" u="none" strike="noStrike" baseline="0" dirty="0">
                <a:solidFill>
                  <a:srgbClr val="00AEEF"/>
                </a:solidFill>
                <a:latin typeface="FSAlbert"/>
              </a:rPr>
              <a:t>permettent de prédire si le nom qui suit est au singulier ou au pluriel ET si le nom qui suit est masculin ou féminin. » </a:t>
            </a:r>
          </a:p>
          <a:p>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1" i="0" u="none" strike="noStrike" baseline="0" dirty="0">
                <a:solidFill>
                  <a:srgbClr val="211D1E"/>
                </a:solidFill>
                <a:latin typeface="FSAlbert"/>
              </a:rPr>
              <a:t>Placer </a:t>
            </a:r>
            <a:r>
              <a:rPr lang="fr-FR" sz="1200" b="0" i="0" u="none" strike="noStrike" baseline="0" dirty="0">
                <a:solidFill>
                  <a:srgbClr val="211D1E"/>
                </a:solidFill>
                <a:latin typeface="FSAlbert"/>
              </a:rPr>
              <a:t>les déterminants étudiés dans les cases : </a:t>
            </a:r>
            <a:r>
              <a:rPr lang="fr-FR" sz="1200" b="1" i="0" u="none" strike="noStrike" baseline="0" dirty="0">
                <a:solidFill>
                  <a:srgbClr val="00AEEF"/>
                </a:solidFill>
                <a:latin typeface="FSAlbert"/>
              </a:rPr>
              <a:t>un</a:t>
            </a:r>
            <a:r>
              <a:rPr lang="fr-FR" sz="1200" b="0" i="0" u="none" strike="noStrike" baseline="0" dirty="0">
                <a:solidFill>
                  <a:srgbClr val="00AEEF"/>
                </a:solidFill>
                <a:latin typeface="FSAlbert"/>
              </a:rPr>
              <a:t>, </a:t>
            </a:r>
            <a:r>
              <a:rPr lang="fr-FR" sz="1200" b="1" i="0" u="none" strike="noStrike" baseline="0" dirty="0">
                <a:solidFill>
                  <a:srgbClr val="00AEEF"/>
                </a:solidFill>
                <a:latin typeface="FSAlbert"/>
              </a:rPr>
              <a:t>une</a:t>
            </a:r>
            <a:r>
              <a:rPr lang="fr-FR" sz="1200" b="0" i="0" u="none" strike="noStrike" baseline="0" dirty="0">
                <a:solidFill>
                  <a:srgbClr val="00AEEF"/>
                </a:solidFill>
                <a:latin typeface="FSAlbert"/>
              </a:rPr>
              <a:t>, </a:t>
            </a:r>
            <a:r>
              <a:rPr lang="fr-FR" sz="1200" b="1" i="0" u="none" strike="noStrike" baseline="0" dirty="0">
                <a:solidFill>
                  <a:srgbClr val="00AEEF"/>
                </a:solidFill>
                <a:latin typeface="FSAlbert"/>
              </a:rPr>
              <a:t>le</a:t>
            </a:r>
            <a:r>
              <a:rPr lang="fr-FR" sz="1200" b="0" i="0" u="none" strike="noStrike" baseline="0" dirty="0">
                <a:solidFill>
                  <a:srgbClr val="00AEEF"/>
                </a:solidFill>
                <a:latin typeface="FSAlbert"/>
              </a:rPr>
              <a:t>, </a:t>
            </a:r>
            <a:r>
              <a:rPr lang="fr-FR" sz="1200" b="1" i="0" u="none" strike="noStrike" baseline="0" dirty="0">
                <a:solidFill>
                  <a:srgbClr val="00AEEF"/>
                </a:solidFill>
                <a:latin typeface="FSAlbert"/>
              </a:rPr>
              <a:t>la, les, des, plusieurs.</a:t>
            </a:r>
            <a:endParaRPr lang="fr-FR" b="1" i="1"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14</a:t>
            </a:fld>
            <a:endParaRPr lang="fr-FR"/>
          </a:p>
        </p:txBody>
      </p:sp>
    </p:spTree>
    <p:extLst>
      <p:ext uri="{BB962C8B-B14F-4D97-AF65-F5344CB8AC3E}">
        <p14:creationId xmlns:p14="http://schemas.microsoft.com/office/powerpoint/2010/main" val="3718947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On a vu aussi que les déterminants </a:t>
            </a:r>
            <a:r>
              <a:rPr lang="fr-FR" sz="1800" b="1" i="0" u="none" strike="noStrike" baseline="0" dirty="0">
                <a:solidFill>
                  <a:srgbClr val="00AEEF"/>
                </a:solidFill>
                <a:latin typeface="FSAlbert"/>
              </a:rPr>
              <a:t>des</a:t>
            </a:r>
            <a:r>
              <a:rPr lang="fr-FR" sz="1800" b="0" i="0" u="none" strike="noStrike" baseline="0" dirty="0">
                <a:solidFill>
                  <a:srgbClr val="00AEEF"/>
                </a:solidFill>
                <a:latin typeface="FSAlbert"/>
              </a:rPr>
              <a:t>, </a:t>
            </a:r>
            <a:r>
              <a:rPr lang="fr-FR" sz="1800" b="1" i="0" u="none" strike="noStrike" baseline="0" dirty="0">
                <a:solidFill>
                  <a:srgbClr val="00AEEF"/>
                </a:solidFill>
                <a:latin typeface="FSAlbert"/>
              </a:rPr>
              <a:t>les </a:t>
            </a:r>
            <a:r>
              <a:rPr lang="fr-FR" sz="1800" b="0" i="0" u="none" strike="noStrike" baseline="0" dirty="0">
                <a:solidFill>
                  <a:srgbClr val="00AEEF"/>
                </a:solidFill>
                <a:latin typeface="FSAlbert"/>
              </a:rPr>
              <a:t>ou </a:t>
            </a:r>
            <a:r>
              <a:rPr lang="fr-FR" sz="1800" b="1" i="0" u="none" strike="noStrike" baseline="0" dirty="0">
                <a:solidFill>
                  <a:srgbClr val="00AEEF"/>
                </a:solidFill>
                <a:latin typeface="FSAlbert"/>
              </a:rPr>
              <a:t>plusieurs </a:t>
            </a:r>
            <a:r>
              <a:rPr lang="fr-FR" sz="1800" b="0" i="0" u="none" strike="noStrike" baseline="0" dirty="0">
                <a:solidFill>
                  <a:srgbClr val="00AEEF"/>
                </a:solidFill>
                <a:latin typeface="FSAlbert"/>
              </a:rPr>
              <a:t>permettent de prédire si le nom qui suit est au singulier ou au pluriel mais NE permettent PAS de savoir si le nom qui suit est masculin ou féminin. On dit </a:t>
            </a:r>
            <a:r>
              <a:rPr lang="fr-FR" sz="1800" b="0" i="1" u="none" strike="noStrike" baseline="0" dirty="0">
                <a:solidFill>
                  <a:srgbClr val="00AEEF"/>
                </a:solidFill>
                <a:latin typeface="FSAlbert"/>
              </a:rPr>
              <a:t>des tables </a:t>
            </a:r>
            <a:r>
              <a:rPr lang="fr-FR" sz="1800" b="0" i="0" u="none" strike="noStrike" baseline="0" dirty="0">
                <a:solidFill>
                  <a:srgbClr val="00AEEF"/>
                </a:solidFill>
                <a:latin typeface="FSAlbert"/>
              </a:rPr>
              <a:t>comme on dit </a:t>
            </a:r>
            <a:r>
              <a:rPr lang="fr-FR" sz="1800" b="0" i="1" u="none" strike="noStrike" baseline="0" dirty="0">
                <a:solidFill>
                  <a:srgbClr val="00AEEF"/>
                </a:solidFill>
                <a:latin typeface="FSAlbert"/>
              </a:rPr>
              <a:t>des crocodiles</a:t>
            </a:r>
            <a:r>
              <a:rPr lang="fr-FR" sz="1800" b="0" i="0" u="none" strike="noStrike" baseline="0" dirty="0">
                <a:solidFill>
                  <a:srgbClr val="00AEEF"/>
                </a:solidFill>
                <a:latin typeface="FSAlbert"/>
              </a:rPr>
              <a:t>… Pour savoir si un nom est masculin ou s’il est féminin, il faut chercher le singulier : </a:t>
            </a:r>
            <a:r>
              <a:rPr lang="fr-FR" sz="1800" b="1" i="0" u="none" strike="noStrike" baseline="0" dirty="0">
                <a:solidFill>
                  <a:srgbClr val="00AEEF"/>
                </a:solidFill>
                <a:latin typeface="FSAlbert"/>
              </a:rPr>
              <a:t>une </a:t>
            </a:r>
            <a:r>
              <a:rPr lang="fr-FR" sz="1800" b="0" i="1" u="none" strike="noStrike" baseline="0" dirty="0">
                <a:solidFill>
                  <a:srgbClr val="00AEEF"/>
                </a:solidFill>
                <a:latin typeface="FSAlbert"/>
              </a:rPr>
              <a:t>table </a:t>
            </a:r>
            <a:r>
              <a:rPr lang="fr-FR" sz="1800" b="0" i="0" u="none" strike="noStrike" baseline="0" dirty="0">
                <a:solidFill>
                  <a:srgbClr val="00AEEF"/>
                </a:solidFill>
                <a:latin typeface="FSAlbert"/>
              </a:rPr>
              <a:t>/ </a:t>
            </a:r>
            <a:r>
              <a:rPr lang="fr-FR" sz="1800" b="1" i="0" u="none" strike="noStrike" baseline="0" dirty="0">
                <a:solidFill>
                  <a:srgbClr val="00AEEF"/>
                </a:solidFill>
                <a:latin typeface="FSAlbert"/>
              </a:rPr>
              <a:t>un </a:t>
            </a:r>
            <a:r>
              <a:rPr lang="fr-FR" sz="1800" b="0" i="1" u="none" strike="noStrike" baseline="0" dirty="0">
                <a:solidFill>
                  <a:srgbClr val="00AEEF"/>
                </a:solidFill>
                <a:latin typeface="FSAlbert"/>
              </a:rPr>
              <a:t>crocodile.</a:t>
            </a:r>
            <a:endParaRPr lang="fr-FR" sz="1800" b="0" i="0" u="none" strike="noStrike" baseline="0" dirty="0">
              <a:solidFill>
                <a:srgbClr val="00AEEF"/>
              </a:solidFill>
              <a:latin typeface="FSAlbert"/>
            </a:endParaRPr>
          </a:p>
          <a:p>
            <a:r>
              <a:rPr lang="fr-FR" sz="1800" b="0" i="0" u="none" strike="noStrike" baseline="0" dirty="0">
                <a:solidFill>
                  <a:srgbClr val="00AEEF"/>
                </a:solidFill>
                <a:latin typeface="FSAlbert"/>
              </a:rPr>
              <a:t>Alors </a:t>
            </a:r>
            <a:r>
              <a:rPr lang="fr-FR" sz="1800" b="1" i="0" u="none" strike="noStrike" baseline="0" dirty="0">
                <a:solidFill>
                  <a:srgbClr val="00AEEF"/>
                </a:solidFill>
                <a:latin typeface="FSAlbert"/>
              </a:rPr>
              <a:t>des</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les</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plusieurs </a:t>
            </a:r>
            <a:r>
              <a:rPr lang="fr-FR" sz="1800" b="0" i="0" u="none" strike="noStrike" baseline="0" dirty="0">
                <a:solidFill>
                  <a:srgbClr val="00AEEF"/>
                </a:solidFill>
                <a:latin typeface="FSAlbert"/>
              </a:rPr>
              <a:t>valent aussi bien pour le masculin que pour le féminin. »</a:t>
            </a:r>
          </a:p>
          <a:p>
            <a:endParaRPr lang="fr-FR" sz="1800" b="0" i="0" u="none" strike="noStrike" baseline="0" dirty="0">
              <a:solidFill>
                <a:srgbClr val="00AEEF"/>
              </a:solidFill>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Qui se souvient de la raison pour laquelle on appelle ces petits mots des "déterminants" ? On a vu cela dans la leçon où il était question d’un effroyable monstre dans son vaisseau spatial… Est-ce que c’est parce qu’ils permettent d’annoncer que le nom est masculin ou féminin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Non. On les appelle déterminants parce qu’ils permettent de savoir si on connait déjà ou pas la chose dont on parle, si on en a déjà parlé ou pas. (</a:t>
            </a:r>
            <a:r>
              <a:rPr lang="fr-FR" sz="1800" b="0" i="1" u="none" strike="noStrike" baseline="0" dirty="0">
                <a:solidFill>
                  <a:srgbClr val="211D1E"/>
                </a:solidFill>
                <a:latin typeface="FSAlbert"/>
              </a:rPr>
              <a:t>C’est ce que les élèves ont appris en période 2, leçon 13, </a:t>
            </a:r>
            <a:r>
              <a:rPr lang="fr-FR" sz="1800" b="0" i="0" u="none" strike="noStrike" baseline="0" dirty="0">
                <a:solidFill>
                  <a:srgbClr val="211D1E"/>
                </a:solidFill>
                <a:latin typeface="FSAlbert"/>
              </a:rPr>
              <a:t>Est-ce qu’on en a déjà parlé ?</a:t>
            </a:r>
            <a:r>
              <a:rPr lang="fr-FR" sz="1800" b="0" i="1" u="none" strike="noStrike" baseline="0" dirty="0">
                <a:solidFill>
                  <a:srgbClr val="211D1E"/>
                </a:solidFill>
                <a:latin typeface="FSAlbert"/>
              </a:rPr>
              <a:t>)</a:t>
            </a:r>
            <a:endParaRPr lang="fr-FR" b="1" i="1"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15</a:t>
            </a:fld>
            <a:endParaRPr lang="fr-FR"/>
          </a:p>
        </p:txBody>
      </p:sp>
    </p:spTree>
    <p:extLst>
      <p:ext uri="{BB962C8B-B14F-4D97-AF65-F5344CB8AC3E}">
        <p14:creationId xmlns:p14="http://schemas.microsoft.com/office/powerpoint/2010/main" val="2811536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effectLst/>
                <a:latin typeface="Times New Roman" panose="02020603050405020304" pitchFamily="18" charset="0"/>
                <a:ea typeface="Calibri" panose="020F0502020204030204" pitchFamily="34" charset="0"/>
              </a:rPr>
              <a:t>« Dans la leçon </a:t>
            </a:r>
            <a:r>
              <a:rPr lang="fr-FR" sz="1800" b="1" i="1" dirty="0">
                <a:latin typeface="+mn-lt"/>
              </a:rPr>
              <a:t>Les déterminants : mots signaux ou pas ?</a:t>
            </a:r>
            <a:r>
              <a:rPr lang="fr-FR" sz="1800" i="1" dirty="0">
                <a:effectLst/>
                <a:latin typeface="Times New Roman" panose="02020603050405020304" pitchFamily="18" charset="0"/>
                <a:ea typeface="Calibri" panose="020F0502020204030204" pitchFamily="34" charset="0"/>
              </a:rPr>
              <a:t>, </a:t>
            </a:r>
            <a:r>
              <a:rPr lang="fr-FR" sz="1800" dirty="0">
                <a:effectLst/>
                <a:latin typeface="Times New Roman" panose="02020603050405020304" pitchFamily="18" charset="0"/>
                <a:ea typeface="Calibri" panose="020F0502020204030204" pitchFamily="34" charset="0"/>
              </a:rPr>
              <a:t>qu’avons-nous appris ? »</a:t>
            </a:r>
          </a:p>
          <a:p>
            <a:r>
              <a:rPr lang="fr-FR" sz="1800" b="1" u="sng" dirty="0">
                <a:effectLst/>
                <a:latin typeface="Times New Roman" panose="02020603050405020304" pitchFamily="18" charset="0"/>
                <a:ea typeface="Calibri" panose="020F0502020204030204" pitchFamily="34" charset="0"/>
              </a:rPr>
              <a:t>Réponse attendue</a:t>
            </a:r>
            <a:r>
              <a:rPr lang="fr-FR" sz="1800" b="1"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(collectivement) :</a:t>
            </a:r>
            <a:r>
              <a:rPr lang="fr-FR" sz="1800" dirty="0">
                <a:effectLst/>
                <a:latin typeface="Times New Roman" panose="02020603050405020304" pitchFamily="18" charset="0"/>
                <a:ea typeface="Calibri" panose="020F0502020204030204" pitchFamily="34" charset="0"/>
              </a:rPr>
              <a:t> On a appris que :</a:t>
            </a:r>
          </a:p>
          <a:p>
            <a:r>
              <a:rPr lang="fr-FR" sz="1800" b="0" i="0" u="none" strike="noStrike" baseline="0" dirty="0">
                <a:solidFill>
                  <a:srgbClr val="211D1E"/>
                </a:solidFill>
                <a:latin typeface="FSAlbert"/>
              </a:rPr>
              <a:t>les déterminants signalent le singulier ou le pluriel mais pas toujours le masculin ou le féminin. </a:t>
            </a:r>
            <a:r>
              <a:rPr lang="fr-FR" sz="1800" b="1" i="0" u="none" strike="noStrike" baseline="0" dirty="0">
                <a:solidFill>
                  <a:srgbClr val="211D1E"/>
                </a:solidFill>
                <a:latin typeface="FSAlbert"/>
              </a:rPr>
              <a:t>Un</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une</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le</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la </a:t>
            </a:r>
            <a:r>
              <a:rPr lang="fr-FR" sz="1800" b="0" i="0" u="none" strike="noStrike" baseline="0" dirty="0">
                <a:solidFill>
                  <a:srgbClr val="211D1E"/>
                </a:solidFill>
                <a:latin typeface="FSAlbert"/>
              </a:rPr>
              <a:t>sont de bons </a:t>
            </a:r>
            <a:r>
              <a:rPr lang="fr-FR" sz="1800" b="1" i="0" u="none" strike="noStrike" baseline="0" dirty="0">
                <a:solidFill>
                  <a:srgbClr val="211D1E"/>
                </a:solidFill>
                <a:latin typeface="FSAlbert"/>
              </a:rPr>
              <a:t>mots signaux</a:t>
            </a:r>
            <a:r>
              <a:rPr lang="fr-FR" sz="1800" b="0" i="0" u="none" strike="noStrike" baseline="0" dirty="0">
                <a:solidFill>
                  <a:srgbClr val="211D1E"/>
                </a:solidFill>
                <a:latin typeface="FSAlbert"/>
              </a:rPr>
              <a:t>. Ils permettent de prédire un nom au singulier, au masculin ou au féminin. Les déterminants au pluriel </a:t>
            </a:r>
            <a:r>
              <a:rPr lang="fr-FR" sz="1800" b="0" i="1" u="none" strike="noStrike" baseline="0" dirty="0">
                <a:solidFill>
                  <a:srgbClr val="211D1E"/>
                </a:solidFill>
                <a:latin typeface="FSAlbert"/>
              </a:rPr>
              <a:t>(</a:t>
            </a:r>
            <a:r>
              <a:rPr lang="fr-FR" sz="1800" b="1" i="0" u="none" strike="noStrike" baseline="0" dirty="0">
                <a:solidFill>
                  <a:srgbClr val="211D1E"/>
                </a:solidFill>
                <a:latin typeface="FSAlbert"/>
              </a:rPr>
              <a:t>les</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des</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plusieurs</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 </a:t>
            </a:r>
            <a:r>
              <a:rPr lang="fr-FR" sz="1800" b="0" i="0" u="none" strike="noStrike" baseline="0" dirty="0">
                <a:solidFill>
                  <a:srgbClr val="211D1E"/>
                </a:solidFill>
                <a:latin typeface="FSAlbert"/>
              </a:rPr>
              <a:t>permettent d’annoncer un mot au pluriel, mais le nom qui suit peut être masculin ou féminin. On ne peut pas le savoir avec le déterminant. Pour trouver si un nom est masculin ou féminin, il faut essayer de mettre </a:t>
            </a:r>
            <a:r>
              <a:rPr lang="fr-FR" sz="1800" b="1" i="0" u="none" strike="noStrike" baseline="0" dirty="0">
                <a:solidFill>
                  <a:srgbClr val="211D1E"/>
                </a:solidFill>
                <a:latin typeface="FSAlbert"/>
              </a:rPr>
              <a:t>un </a:t>
            </a:r>
            <a:r>
              <a:rPr lang="fr-FR" sz="1800" b="0" i="0" u="none" strike="noStrike" baseline="0" dirty="0">
                <a:solidFill>
                  <a:srgbClr val="211D1E"/>
                </a:solidFill>
                <a:latin typeface="FSAlbert"/>
              </a:rPr>
              <a:t>ou </a:t>
            </a:r>
            <a:r>
              <a:rPr lang="fr-FR" sz="1800" b="1" i="0" u="none" strike="noStrike" baseline="0" dirty="0">
                <a:solidFill>
                  <a:srgbClr val="211D1E"/>
                </a:solidFill>
                <a:latin typeface="FSAlbert"/>
              </a:rPr>
              <a:t>une </a:t>
            </a:r>
            <a:r>
              <a:rPr lang="fr-FR" sz="1800" b="0" i="0" u="none" strike="noStrike" baseline="0" dirty="0">
                <a:solidFill>
                  <a:srgbClr val="211D1E"/>
                </a:solidFill>
                <a:latin typeface="FSAlbert"/>
              </a:rPr>
              <a:t>devant. </a:t>
            </a:r>
          </a:p>
          <a:p>
            <a:endParaRPr lang="fr-FR" sz="1800" b="0" i="0" u="none" strike="noStrike" baseline="0" dirty="0">
              <a:solidFill>
                <a:srgbClr val="211D1E"/>
              </a:solidFill>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Quel est le nouveau mot de la grammaire que vous retenez ? » </a:t>
            </a:r>
          </a:p>
          <a:p>
            <a:r>
              <a:rPr lang="fr-FR" sz="1800" b="1" i="0" u="none" strike="noStrike" baseline="0" dirty="0">
                <a:solidFill>
                  <a:srgbClr val="68BD44"/>
                </a:solidFill>
                <a:latin typeface="FSAlbert"/>
              </a:rPr>
              <a:t>Réponse attendue : </a:t>
            </a:r>
            <a:r>
              <a:rPr lang="fr-FR" sz="1800" b="0" i="0" u="none" strike="noStrike" baseline="0" dirty="0">
                <a:solidFill>
                  <a:srgbClr val="211D1E"/>
                </a:solidFill>
                <a:latin typeface="FSAlbert"/>
              </a:rPr>
              <a:t>mot signal. </a:t>
            </a:r>
            <a:endParaRPr lang="fr-FR"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16</a:t>
            </a:fld>
            <a:endParaRPr lang="fr-FR"/>
          </a:p>
        </p:txBody>
      </p:sp>
    </p:spTree>
    <p:extLst>
      <p:ext uri="{BB962C8B-B14F-4D97-AF65-F5344CB8AC3E}">
        <p14:creationId xmlns:p14="http://schemas.microsoft.com/office/powerpoint/2010/main" val="3003078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exemples que j’ai choisis. On va les lire ensemble. » </a:t>
            </a:r>
            <a:endParaRPr lang="fr-FR"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17</a:t>
            </a:fld>
            <a:endParaRPr lang="fr-FR"/>
          </a:p>
        </p:txBody>
      </p:sp>
    </p:spTree>
    <p:extLst>
      <p:ext uri="{BB962C8B-B14F-4D97-AF65-F5344CB8AC3E}">
        <p14:creationId xmlns:p14="http://schemas.microsoft.com/office/powerpoint/2010/main" val="1155680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Distribuer </a:t>
            </a:r>
            <a:r>
              <a:rPr lang="fr-FR" sz="1800" b="0" i="0" u="none" strike="noStrike" baseline="0" dirty="0">
                <a:solidFill>
                  <a:srgbClr val="211D1E"/>
                </a:solidFill>
                <a:latin typeface="FSAlbert"/>
              </a:rPr>
              <a:t>la trace écrite à mettre en couleurs </a:t>
            </a:r>
            <a:r>
              <a:rPr lang="fr-FR" sz="1800" b="0" i="1" u="none" strike="noStrike" baseline="0" dirty="0">
                <a:solidFill>
                  <a:srgbClr val="211D1E"/>
                </a:solidFill>
                <a:latin typeface="FSAlbert"/>
              </a:rPr>
              <a:t>(cf. Fichier photocopiable)</a:t>
            </a:r>
            <a:r>
              <a:rPr lang="fr-FR" sz="1800" b="0" i="0" u="none" strike="noStrike" baseline="0" dirty="0">
                <a:solidFill>
                  <a:srgbClr val="211D1E"/>
                </a:solidFill>
                <a:latin typeface="FSAlbert"/>
              </a:rPr>
              <a:t>.</a:t>
            </a: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Voilà votre trace écrite. Il va falloir ajouter des couleurs. </a:t>
            </a:r>
          </a:p>
          <a:p>
            <a:r>
              <a:rPr lang="fr-FR" sz="1800" b="1" i="0" u="none" strike="noStrike" baseline="0" dirty="0">
                <a:solidFill>
                  <a:srgbClr val="00AEEF"/>
                </a:solidFill>
                <a:latin typeface="FSAlbert"/>
              </a:rPr>
              <a:t>Avec le crayon bleu, </a:t>
            </a:r>
            <a:r>
              <a:rPr lang="fr-FR" sz="1800" b="0" i="0" u="none" strike="noStrike" baseline="0" dirty="0">
                <a:solidFill>
                  <a:srgbClr val="00AEEF"/>
                </a:solidFill>
                <a:latin typeface="FSAlbert"/>
              </a:rPr>
              <a:t>soulignez les mots </a:t>
            </a:r>
            <a:r>
              <a:rPr lang="fr-FR" sz="1800" b="1" i="0" u="none" strike="noStrike" baseline="0" dirty="0">
                <a:solidFill>
                  <a:srgbClr val="00AEEF"/>
                </a:solidFill>
                <a:latin typeface="FSAlbert"/>
              </a:rPr>
              <a:t>singulier </a:t>
            </a:r>
            <a:r>
              <a:rPr lang="fr-FR" sz="1800" b="0" i="0" u="none" strike="noStrike" baseline="0" dirty="0">
                <a:solidFill>
                  <a:srgbClr val="00AEEF"/>
                </a:solidFill>
                <a:latin typeface="FSAlbert"/>
              </a:rPr>
              <a:t>et </a:t>
            </a:r>
            <a:r>
              <a:rPr lang="fr-FR" sz="1800" b="1" i="0" u="none" strike="noStrike" baseline="0" dirty="0">
                <a:solidFill>
                  <a:srgbClr val="00AEEF"/>
                </a:solidFill>
                <a:latin typeface="FSAlbert"/>
              </a:rPr>
              <a:t>pluriel</a:t>
            </a:r>
            <a:r>
              <a:rPr lang="fr-FR" sz="1800" b="0" i="0" u="none" strike="noStrike" baseline="0" dirty="0">
                <a:solidFill>
                  <a:srgbClr val="00AEEF"/>
                </a:solidFill>
                <a:latin typeface="FSAlbert"/>
              </a:rPr>
              <a:t>, et repassez sur les flèches qui sont au-dessus des exemples. </a:t>
            </a:r>
          </a:p>
          <a:p>
            <a:r>
              <a:rPr lang="fr-FR" sz="1800" b="1" i="0" u="none" strike="noStrike" baseline="0" dirty="0">
                <a:solidFill>
                  <a:srgbClr val="00AEEF"/>
                </a:solidFill>
                <a:latin typeface="FSAlbert"/>
              </a:rPr>
              <a:t>Avec le crayon vert, </a:t>
            </a:r>
            <a:r>
              <a:rPr lang="fr-FR" sz="1800" b="0" i="0" u="none" strike="noStrike" baseline="0" dirty="0">
                <a:solidFill>
                  <a:srgbClr val="00AEEF"/>
                </a:solidFill>
                <a:latin typeface="FSAlbert"/>
              </a:rPr>
              <a:t>soulignez le mot </a:t>
            </a:r>
            <a:r>
              <a:rPr lang="fr-FR" sz="1800" b="1" i="0" u="none" strike="noStrike" baseline="0" dirty="0">
                <a:solidFill>
                  <a:srgbClr val="00AEEF"/>
                </a:solidFill>
                <a:latin typeface="FSAlbert"/>
              </a:rPr>
              <a:t>masculin </a:t>
            </a:r>
            <a:r>
              <a:rPr lang="fr-FR" sz="1800" b="0" i="0" u="none" strike="noStrike" baseline="0" dirty="0">
                <a:solidFill>
                  <a:srgbClr val="00AEEF"/>
                </a:solidFill>
                <a:latin typeface="FSAlbert"/>
              </a:rPr>
              <a:t>et le mot </a:t>
            </a:r>
            <a:r>
              <a:rPr lang="fr-FR" sz="1800" b="1" i="0" u="none" strike="noStrike" baseline="0" dirty="0">
                <a:solidFill>
                  <a:srgbClr val="00AEEF"/>
                </a:solidFill>
                <a:latin typeface="FSAlbert"/>
              </a:rPr>
              <a:t>féminin</a:t>
            </a:r>
            <a:r>
              <a:rPr lang="fr-FR" sz="1800" b="0" i="0" u="none" strike="noStrike" baseline="0" dirty="0">
                <a:solidFill>
                  <a:srgbClr val="00AEEF"/>
                </a:solidFill>
                <a:latin typeface="FSAlbert"/>
              </a:rPr>
              <a:t>, et repassez les flèches qui sont en-dessous de </a:t>
            </a:r>
            <a:r>
              <a:rPr lang="fr-FR" sz="1800" b="1" i="0" u="none" strike="noStrike" baseline="0" dirty="0">
                <a:solidFill>
                  <a:srgbClr val="00AEEF"/>
                </a:solidFill>
                <a:latin typeface="FSAlbert"/>
              </a:rPr>
              <a:t>un chien noir </a:t>
            </a:r>
            <a:r>
              <a:rPr lang="fr-FR" sz="1800" b="0" i="0" u="none" strike="noStrike" baseline="0" dirty="0">
                <a:solidFill>
                  <a:srgbClr val="00AEEF"/>
                </a:solidFill>
                <a:latin typeface="FSAlbert"/>
              </a:rPr>
              <a:t>et de </a:t>
            </a:r>
            <a:r>
              <a:rPr lang="fr-FR" sz="1800" b="1" i="0" u="none" strike="noStrike" baseline="0" dirty="0">
                <a:solidFill>
                  <a:srgbClr val="00AEEF"/>
                </a:solidFill>
                <a:latin typeface="FSAlbert"/>
              </a:rPr>
              <a:t>une chienne noire</a:t>
            </a:r>
            <a:r>
              <a:rPr lang="fr-FR" sz="1800" b="0" i="0" u="none" strike="noStrike" baseline="0" dirty="0">
                <a:solidFill>
                  <a:srgbClr val="00AEEF"/>
                </a:solidFill>
                <a:latin typeface="FSAlbert"/>
              </a:rPr>
              <a:t>. » </a:t>
            </a:r>
            <a:endParaRPr lang="fr-FR"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18</a:t>
            </a:fld>
            <a:endParaRPr lang="fr-FR"/>
          </a:p>
        </p:txBody>
      </p:sp>
    </p:spTree>
    <p:extLst>
      <p:ext uri="{BB962C8B-B14F-4D97-AF65-F5344CB8AC3E}">
        <p14:creationId xmlns:p14="http://schemas.microsoft.com/office/powerpoint/2010/main" val="1810780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Prolongement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00AEEF"/>
                </a:solidFill>
                <a:latin typeface="FSAlbert"/>
              </a:rPr>
              <a:t>« </a:t>
            </a:r>
            <a:r>
              <a:rPr lang="fr-FR" sz="1800" b="0" i="0" u="none" strike="noStrike" baseline="0" dirty="0">
                <a:solidFill>
                  <a:srgbClr val="00AEEF"/>
                </a:solidFill>
                <a:latin typeface="FSAlbert"/>
              </a:rPr>
              <a:t>En anglais, il existe aussi des déterminants comme en français. </a:t>
            </a:r>
            <a:r>
              <a:rPr lang="fr-FR" sz="1800" b="1" i="0" u="none" strike="noStrike" baseline="0" dirty="0">
                <a:solidFill>
                  <a:srgbClr val="00AEEF"/>
                </a:solidFill>
                <a:latin typeface="FSAlbert"/>
              </a:rPr>
              <a:t>Un </a:t>
            </a:r>
            <a:r>
              <a:rPr lang="fr-FR" sz="1800" b="0" i="0" u="none" strike="noStrike" baseline="0" dirty="0">
                <a:solidFill>
                  <a:srgbClr val="00AEEF"/>
                </a:solidFill>
                <a:latin typeface="FSAlbert"/>
              </a:rPr>
              <a:t>ou </a:t>
            </a:r>
            <a:r>
              <a:rPr lang="fr-FR" sz="1800" b="1" i="0" u="none" strike="noStrike" baseline="0" dirty="0">
                <a:solidFill>
                  <a:srgbClr val="00AEEF"/>
                </a:solidFill>
                <a:latin typeface="FSAlbert"/>
              </a:rPr>
              <a:t>une </a:t>
            </a:r>
            <a:r>
              <a:rPr lang="fr-FR" sz="1800" b="0" i="0" u="none" strike="noStrike" baseline="0" dirty="0">
                <a:solidFill>
                  <a:srgbClr val="00AEEF"/>
                </a:solidFill>
                <a:latin typeface="FSAlbert"/>
              </a:rPr>
              <a:t>se dit </a:t>
            </a:r>
            <a:r>
              <a:rPr lang="fr-FR" sz="1800" b="1" i="0" u="none" strike="noStrike" baseline="0" dirty="0">
                <a:solidFill>
                  <a:srgbClr val="00AEEF"/>
                </a:solidFill>
                <a:latin typeface="FSAlbert"/>
              </a:rPr>
              <a:t>a </a:t>
            </a:r>
            <a:r>
              <a:rPr lang="fr-FR" sz="1800" b="0" i="0" u="none" strike="noStrike" baseline="0" dirty="0">
                <a:solidFill>
                  <a:srgbClr val="00AEEF"/>
                </a:solidFill>
                <a:latin typeface="FSAlbert"/>
              </a:rPr>
              <a:t>[</a:t>
            </a:r>
            <a:r>
              <a:rPr lang="fr-FR" sz="1800" b="0" i="0" u="none" strike="noStrike" baseline="0" dirty="0">
                <a:solidFill>
                  <a:srgbClr val="00AEEF"/>
                </a:solidFill>
                <a:latin typeface="Times New Roman" panose="02020603050405020304" pitchFamily="18" charset="0"/>
              </a:rPr>
              <a:t>ə</a:t>
            </a:r>
            <a:r>
              <a:rPr lang="fr-FR" sz="1800" b="0" i="0" u="none" strike="noStrike" baseline="0" dirty="0">
                <a:solidFill>
                  <a:srgbClr val="00AEEF"/>
                </a:solidFill>
                <a:latin typeface="FSAlbert"/>
              </a:rPr>
              <a:t>]</a:t>
            </a:r>
            <a:r>
              <a:rPr lang="fr-FR" sz="1800" b="0" i="1" u="none" strike="noStrike" baseline="0" dirty="0">
                <a:solidFill>
                  <a:srgbClr val="00AEEF"/>
                </a:solidFill>
                <a:latin typeface="FSAlbert"/>
              </a:rPr>
              <a:t>. </a:t>
            </a:r>
            <a:r>
              <a:rPr lang="fr-FR" sz="1800" b="0" i="0" u="none" strike="noStrike" baseline="0" dirty="0">
                <a:solidFill>
                  <a:srgbClr val="00AEEF"/>
                </a:solidFill>
                <a:latin typeface="FSAlbert"/>
              </a:rPr>
              <a:t>Il n’y a pas de distinction féminin/masculin. Mais devant un mot qui commence par une voyelle on dit </a:t>
            </a:r>
            <a:r>
              <a:rPr lang="fr-FR" sz="1800" b="1" i="0" u="none" strike="noStrike" baseline="0" dirty="0">
                <a:solidFill>
                  <a:srgbClr val="00AEEF"/>
                </a:solidFill>
                <a:latin typeface="FSAlbert"/>
              </a:rPr>
              <a:t>an </a:t>
            </a:r>
            <a:r>
              <a:rPr lang="fr-FR" sz="1800" b="0" i="0" u="none" strike="noStrike" baseline="0" dirty="0">
                <a:solidFill>
                  <a:srgbClr val="00AEEF"/>
                </a:solidFill>
                <a:latin typeface="FSAlbert"/>
              </a:rPr>
              <a:t>[</a:t>
            </a:r>
            <a:r>
              <a:rPr lang="fr-FR" sz="1800" b="0" i="0" u="none" strike="noStrike" baseline="0" dirty="0" err="1">
                <a:solidFill>
                  <a:srgbClr val="00AEEF"/>
                </a:solidFill>
                <a:latin typeface="Times New Roman" panose="02020603050405020304" pitchFamily="18" charset="0"/>
              </a:rPr>
              <a:t>ən</a:t>
            </a:r>
            <a:r>
              <a:rPr lang="fr-FR" sz="1800" b="0" i="0" u="none" strike="noStrike" baseline="0" dirty="0">
                <a:solidFill>
                  <a:srgbClr val="00AEEF"/>
                </a:solidFill>
                <a:latin typeface="FSAlbert"/>
              </a:rPr>
              <a:t>]. </a:t>
            </a:r>
          </a:p>
          <a:p>
            <a:r>
              <a:rPr lang="fr-FR" sz="1800" b="1" i="0" u="none" strike="noStrike" baseline="0" dirty="0">
                <a:solidFill>
                  <a:srgbClr val="00AEEF"/>
                </a:solidFill>
                <a:latin typeface="FSAlbert"/>
              </a:rPr>
              <a:t>Des </a:t>
            </a:r>
            <a:r>
              <a:rPr lang="fr-FR" sz="1800" b="0" i="0" u="none" strike="noStrike" baseline="0" dirty="0">
                <a:solidFill>
                  <a:srgbClr val="00AEEF"/>
                </a:solidFill>
                <a:latin typeface="FSAlbert"/>
              </a:rPr>
              <a:t>n’existe pas</a:t>
            </a:r>
            <a:r>
              <a:rPr lang="fr-FR" sz="1800" b="0" i="1" u="none" strike="noStrike" baseline="0" dirty="0">
                <a:solidFill>
                  <a:srgbClr val="00AEEF"/>
                </a:solidFill>
                <a:latin typeface="FSAlbert"/>
              </a:rPr>
              <a:t>. </a:t>
            </a:r>
            <a:r>
              <a:rPr lang="fr-FR" sz="1800" b="0" i="0" u="none" strike="noStrike" baseline="0" dirty="0">
                <a:solidFill>
                  <a:srgbClr val="00AEEF"/>
                </a:solidFill>
                <a:latin typeface="FSAlbert"/>
              </a:rPr>
              <a:t>On dit : </a:t>
            </a:r>
            <a:r>
              <a:rPr lang="fr-FR" sz="1800" b="0" i="1" u="none" strike="noStrike" baseline="0" dirty="0" err="1">
                <a:solidFill>
                  <a:srgbClr val="00AEEF"/>
                </a:solidFill>
                <a:latin typeface="FSAlbert"/>
              </a:rPr>
              <a:t>dogs</a:t>
            </a:r>
            <a:r>
              <a:rPr lang="fr-FR" sz="1800" b="0" i="1" u="none" strike="noStrike" baseline="0" dirty="0">
                <a:solidFill>
                  <a:srgbClr val="00AEEF"/>
                </a:solidFill>
                <a:latin typeface="FSAlbert"/>
              </a:rPr>
              <a:t> : des chiens. </a:t>
            </a:r>
            <a:endParaRPr lang="fr-FR" sz="1800" b="0" i="0" u="none" strike="noStrike" baseline="0" dirty="0">
              <a:solidFill>
                <a:srgbClr val="00AEEF"/>
              </a:solidFill>
              <a:latin typeface="FSAlbert"/>
            </a:endParaRPr>
          </a:p>
          <a:p>
            <a:r>
              <a:rPr lang="fr-FR" sz="1800" b="1" i="0" u="none" strike="noStrike" baseline="0" dirty="0">
                <a:solidFill>
                  <a:srgbClr val="00AEEF"/>
                </a:solidFill>
                <a:latin typeface="FSAlbert"/>
              </a:rPr>
              <a:t>Le</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la </a:t>
            </a:r>
            <a:r>
              <a:rPr lang="fr-FR" sz="1800" b="0" i="1" u="none" strike="noStrike" baseline="0" dirty="0">
                <a:solidFill>
                  <a:srgbClr val="00AEEF"/>
                </a:solidFill>
                <a:latin typeface="FSAlbert"/>
              </a:rPr>
              <a:t>et </a:t>
            </a:r>
            <a:r>
              <a:rPr lang="fr-FR" sz="1800" b="1" i="0" u="none" strike="noStrike" baseline="0" dirty="0">
                <a:solidFill>
                  <a:srgbClr val="00AEEF"/>
                </a:solidFill>
                <a:latin typeface="FSAlbert"/>
              </a:rPr>
              <a:t>les </a:t>
            </a:r>
            <a:r>
              <a:rPr lang="fr-FR" sz="1800" b="0" i="0" u="none" strike="noStrike" baseline="0" dirty="0">
                <a:solidFill>
                  <a:srgbClr val="00AEEF"/>
                </a:solidFill>
                <a:latin typeface="FSAlbert"/>
              </a:rPr>
              <a:t>se disent </a:t>
            </a:r>
            <a:r>
              <a:rPr lang="fr-FR" sz="1800" b="1" i="0" u="none" strike="noStrike" baseline="0" dirty="0">
                <a:solidFill>
                  <a:srgbClr val="00AEEF"/>
                </a:solidFill>
                <a:latin typeface="FSAlbert"/>
              </a:rPr>
              <a:t>the</a:t>
            </a:r>
            <a:r>
              <a:rPr lang="fr-FR" sz="1800" b="0" i="1" u="none" strike="noStrike" baseline="0" dirty="0">
                <a:solidFill>
                  <a:srgbClr val="00AEEF"/>
                </a:solidFill>
                <a:latin typeface="FSAlbert"/>
              </a:rPr>
              <a:t>. The dog </a:t>
            </a:r>
            <a:r>
              <a:rPr lang="fr-FR" sz="1800" b="0" i="0" u="none" strike="noStrike" baseline="0" dirty="0">
                <a:solidFill>
                  <a:srgbClr val="00AEEF"/>
                </a:solidFill>
                <a:latin typeface="FSAlbert"/>
              </a:rPr>
              <a:t>ou </a:t>
            </a:r>
            <a:r>
              <a:rPr lang="fr-FR" sz="1800" b="0" i="1" u="none" strike="noStrike" baseline="0" dirty="0">
                <a:solidFill>
                  <a:srgbClr val="00AEEF"/>
                </a:solidFill>
                <a:latin typeface="FSAlbert"/>
              </a:rPr>
              <a:t>the </a:t>
            </a:r>
            <a:r>
              <a:rPr lang="fr-FR" sz="1800" b="0" i="1" u="none" strike="noStrike" baseline="0" dirty="0" err="1">
                <a:solidFill>
                  <a:srgbClr val="00AEEF"/>
                </a:solidFill>
                <a:latin typeface="FSAlbert"/>
              </a:rPr>
              <a:t>dogs</a:t>
            </a:r>
            <a:r>
              <a:rPr lang="fr-FR" sz="1800" b="0" i="1" u="none" strike="noStrike" baseline="0" dirty="0">
                <a:solidFill>
                  <a:srgbClr val="00AEEF"/>
                </a:solidFill>
                <a:latin typeface="FSAlbert"/>
              </a:rPr>
              <a:t>. </a:t>
            </a:r>
            <a:r>
              <a:rPr lang="fr-FR" sz="1800" b="0" i="0" u="none" strike="noStrike" baseline="0" dirty="0">
                <a:solidFill>
                  <a:srgbClr val="00AEEF"/>
                </a:solidFill>
                <a:latin typeface="FSAlbert"/>
              </a:rPr>
              <a:t>» </a:t>
            </a: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Dans quelques langues ces "petits mots" n’existent pas. Et dans une langue que vous connaissez, comment se disent </a:t>
            </a:r>
            <a:r>
              <a:rPr lang="fr-FR" sz="1800" b="1" i="0" u="none" strike="noStrike" baseline="0" dirty="0">
                <a:solidFill>
                  <a:srgbClr val="00AEEF"/>
                </a:solidFill>
                <a:latin typeface="FSAlbert"/>
              </a:rPr>
              <a:t>un</a:t>
            </a:r>
            <a:r>
              <a:rPr lang="fr-FR" sz="1800" b="0" i="0" u="none" strike="noStrike" baseline="0" dirty="0">
                <a:solidFill>
                  <a:srgbClr val="00AEEF"/>
                </a:solidFill>
                <a:latin typeface="FSAlbert"/>
              </a:rPr>
              <a:t>, </a:t>
            </a:r>
            <a:r>
              <a:rPr lang="fr-FR" sz="1800" b="1" i="0" u="none" strike="noStrike" baseline="0" dirty="0">
                <a:solidFill>
                  <a:srgbClr val="00AEEF"/>
                </a:solidFill>
                <a:latin typeface="FSAlbert"/>
              </a:rPr>
              <a:t>une</a:t>
            </a:r>
            <a:r>
              <a:rPr lang="fr-FR" sz="1800" b="0" i="0" u="none" strike="noStrike" baseline="0" dirty="0">
                <a:solidFill>
                  <a:srgbClr val="00AEEF"/>
                </a:solidFill>
                <a:latin typeface="FSAlbert"/>
              </a:rPr>
              <a:t>, </a:t>
            </a:r>
            <a:r>
              <a:rPr lang="fr-FR" sz="1800" b="1" i="0" u="none" strike="noStrike" baseline="0" dirty="0">
                <a:solidFill>
                  <a:srgbClr val="00AEEF"/>
                </a:solidFill>
                <a:latin typeface="FSAlbert"/>
              </a:rPr>
              <a:t>le</a:t>
            </a:r>
            <a:r>
              <a:rPr lang="fr-FR" sz="1800" b="0" i="0" u="none" strike="noStrike" baseline="0" dirty="0">
                <a:solidFill>
                  <a:srgbClr val="00AEEF"/>
                </a:solidFill>
                <a:latin typeface="FSAlbert"/>
              </a:rPr>
              <a:t>, </a:t>
            </a:r>
            <a:r>
              <a:rPr lang="fr-FR" sz="1800" b="1" i="0" u="none" strike="noStrike" baseline="0" dirty="0">
                <a:solidFill>
                  <a:srgbClr val="00AEEF"/>
                </a:solidFill>
                <a:latin typeface="FSAlbert"/>
              </a:rPr>
              <a:t>la </a:t>
            </a:r>
            <a:r>
              <a:rPr lang="fr-FR" sz="1800" b="0" i="0" u="none" strike="noStrike" baseline="0" dirty="0">
                <a:solidFill>
                  <a:srgbClr val="00AEEF"/>
                </a:solidFill>
                <a:latin typeface="FSAlbert"/>
              </a:rPr>
              <a:t>et </a:t>
            </a:r>
            <a:r>
              <a:rPr lang="fr-FR" sz="1800" b="1" i="0" u="none" strike="noStrike" baseline="0" dirty="0">
                <a:solidFill>
                  <a:srgbClr val="00AEEF"/>
                </a:solidFill>
                <a:latin typeface="FSAlbert"/>
              </a:rPr>
              <a:t>des </a:t>
            </a:r>
            <a:r>
              <a:rPr lang="fr-FR" sz="1800" b="0" i="0" u="none" strike="noStrike" baseline="0" dirty="0">
                <a:solidFill>
                  <a:srgbClr val="00AEEF"/>
                </a:solidFill>
                <a:latin typeface="FSAlbert"/>
              </a:rPr>
              <a:t>? Expliquez à la classe. » </a:t>
            </a:r>
            <a:endParaRPr lang="fr-FR"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19</a:t>
            </a:fld>
            <a:endParaRPr lang="fr-FR"/>
          </a:p>
        </p:txBody>
      </p:sp>
    </p:spTree>
    <p:extLst>
      <p:ext uri="{BB962C8B-B14F-4D97-AF65-F5344CB8AC3E}">
        <p14:creationId xmlns:p14="http://schemas.microsoft.com/office/powerpoint/2010/main" val="262432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1 : </a:t>
            </a:r>
            <a:r>
              <a:rPr lang="fr-FR" b="1" i="1" dirty="0"/>
              <a:t>Enrôlement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i="1" dirty="0"/>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On a déjà vu dans plusieurs leçons (</a:t>
            </a:r>
            <a:r>
              <a:rPr lang="fr-FR" sz="1800" b="0" i="1" u="none" strike="noStrike" baseline="0" dirty="0">
                <a:solidFill>
                  <a:srgbClr val="00AEEF"/>
                </a:solidFill>
                <a:latin typeface="FSAlbert"/>
              </a:rPr>
              <a:t>Un ou plusieurs ?</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Devinettes</a:t>
            </a:r>
            <a:r>
              <a:rPr lang="fr-FR" sz="1800" b="0" i="0" u="none" strike="noStrike" baseline="0" dirty="0">
                <a:solidFill>
                  <a:srgbClr val="00AEEF"/>
                </a:solidFill>
                <a:latin typeface="FSAlbert"/>
              </a:rPr>
              <a:t>, Grand </a:t>
            </a:r>
            <a:r>
              <a:rPr lang="fr-FR" sz="1800" b="0" i="1" u="none" strike="noStrike" baseline="0" dirty="0">
                <a:solidFill>
                  <a:srgbClr val="00AEEF"/>
                </a:solidFill>
                <a:latin typeface="FSAlbert"/>
              </a:rPr>
              <a:t>ou </a:t>
            </a:r>
            <a:r>
              <a:rPr lang="fr-FR" sz="1800" b="0" i="0" u="none" strike="noStrike" baseline="0" dirty="0">
                <a:solidFill>
                  <a:srgbClr val="00AEEF"/>
                </a:solidFill>
                <a:latin typeface="FSAlbert"/>
              </a:rPr>
              <a:t>grande </a:t>
            </a:r>
            <a:r>
              <a:rPr lang="fr-FR" sz="1800" b="0" i="1" u="none" strike="noStrike" baseline="0" dirty="0">
                <a:solidFill>
                  <a:srgbClr val="00AEEF"/>
                </a:solidFill>
                <a:latin typeface="FSAlbert"/>
              </a:rPr>
              <a:t>baleine ?</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Machine à accorder l’adjectif avec le nom</a:t>
            </a:r>
            <a:r>
              <a:rPr lang="fr-FR" sz="1800" b="0" i="0" u="none" strike="noStrike" baseline="0" dirty="0">
                <a:solidFill>
                  <a:srgbClr val="00AEEF"/>
                </a:solidFill>
                <a:latin typeface="FSAlbert"/>
              </a:rPr>
              <a:t>…) que les déterminants peuvent donner des indices sur le singulier ou le pluriel, le masculin ou le féminin. » </a:t>
            </a:r>
          </a:p>
          <a:p>
            <a:r>
              <a:rPr lang="fr-FR" sz="1800" b="0" i="0" u="none" strike="noStrike" baseline="0" dirty="0">
                <a:solidFill>
                  <a:srgbClr val="00AEEF"/>
                </a:solidFill>
                <a:latin typeface="FSAlbert"/>
              </a:rPr>
              <a:t>« Quels déterminants est-ce que vous connaissez ? » </a:t>
            </a:r>
          </a:p>
          <a:p>
            <a:r>
              <a:rPr lang="fr-FR" sz="1800" b="1" i="0" u="sng" strike="noStrike" baseline="0" dirty="0">
                <a:solidFill>
                  <a:srgbClr val="68BD44"/>
                </a:solidFill>
                <a:latin typeface="FSAlbert"/>
              </a:rPr>
              <a:t>Réponses possibles </a:t>
            </a:r>
            <a:r>
              <a:rPr lang="fr-FR" sz="1800" b="1" i="0" u="none" strike="noStrike" baseline="0" dirty="0">
                <a:solidFill>
                  <a:srgbClr val="68BD44"/>
                </a:solidFill>
                <a:latin typeface="FSAlbert"/>
              </a:rPr>
              <a:t>: </a:t>
            </a:r>
            <a:endParaRPr lang="fr-FR" sz="1800" b="0" i="0" u="none" strike="noStrike" baseline="0" dirty="0">
              <a:solidFill>
                <a:srgbClr val="68BD44"/>
              </a:solidFill>
              <a:latin typeface="FSAlbert"/>
            </a:endParaRPr>
          </a:p>
          <a:p>
            <a:r>
              <a:rPr lang="fr-FR" sz="1800" b="1" i="0" u="none" strike="noStrike" baseline="0" dirty="0">
                <a:solidFill>
                  <a:srgbClr val="211D1E"/>
                </a:solidFill>
                <a:latin typeface="FSAlbert"/>
              </a:rPr>
              <a:t>le</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la</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les</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un</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une</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des</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plusieurs</a:t>
            </a:r>
            <a:r>
              <a:rPr lang="fr-FR" sz="1800" b="0" i="1" u="none" strike="noStrike" baseline="0" dirty="0">
                <a:solidFill>
                  <a:srgbClr val="211D1E"/>
                </a:solidFill>
                <a:latin typeface="FSAlbert"/>
              </a:rPr>
              <a:t>, </a:t>
            </a:r>
            <a:r>
              <a:rPr lang="fr-FR" sz="1800" b="0" i="0" u="none" strike="noStrike" baseline="0" dirty="0">
                <a:solidFill>
                  <a:srgbClr val="211D1E"/>
                </a:solidFill>
                <a:latin typeface="FSAlbert"/>
              </a:rPr>
              <a:t>etc. </a:t>
            </a:r>
          </a:p>
          <a:p>
            <a:endParaRPr lang="fr-FR" sz="1800" b="0" i="0" u="none" strike="noStrike" baseline="0" dirty="0">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On va vérifier si les déterminants sont bien des mots qui nous aident à ne pas oublier les accords qu’il faut faire. » </a:t>
            </a:r>
          </a:p>
          <a:p>
            <a:endParaRPr lang="fr-FR"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2</a:t>
            </a:fld>
            <a:endParaRPr lang="fr-FR"/>
          </a:p>
        </p:txBody>
      </p:sp>
    </p:spTree>
    <p:extLst>
      <p:ext uri="{BB962C8B-B14F-4D97-AF65-F5344CB8AC3E}">
        <p14:creationId xmlns:p14="http://schemas.microsoft.com/office/powerpoint/2010/main" val="1763500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Activités d’entrainement</a:t>
            </a:r>
            <a:endParaRPr lang="fr-FR" sz="1200" b="1"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rPr>
              <a:t>L</a:t>
            </a: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ivret 2, page 16</a:t>
            </a:r>
            <a:endParaRPr lang="fr-FR" sz="1200" b="1" dirty="0">
              <a:latin typeface="+mn-lt"/>
            </a:endParaRPr>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20</a:t>
            </a:fld>
            <a:endParaRPr lang="fr-FR"/>
          </a:p>
        </p:txBody>
      </p:sp>
    </p:spTree>
    <p:extLst>
      <p:ext uri="{BB962C8B-B14F-4D97-AF65-F5344CB8AC3E}">
        <p14:creationId xmlns:p14="http://schemas.microsoft.com/office/powerpoint/2010/main" val="913600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 : </a:t>
            </a:r>
          </a:p>
          <a:p>
            <a:r>
              <a:rPr lang="fr-FR" sz="1800" b="1" i="0" u="none" strike="noStrike" baseline="0" dirty="0">
                <a:solidFill>
                  <a:srgbClr val="00AEEF"/>
                </a:solidFill>
                <a:latin typeface="FSAlbert"/>
              </a:rPr>
              <a:t>a. </a:t>
            </a:r>
            <a:r>
              <a:rPr lang="fr-FR" sz="1800" b="0" i="0" u="none" strike="noStrike" baseline="0" dirty="0">
                <a:solidFill>
                  <a:srgbClr val="211D1E"/>
                </a:solidFill>
                <a:latin typeface="FSAlbert"/>
              </a:rPr>
              <a:t>une guitare vert</a:t>
            </a:r>
            <a:r>
              <a:rPr lang="fr-FR" sz="1800" b="1" i="0" u="sng" strike="noStrike" baseline="0" dirty="0">
                <a:solidFill>
                  <a:srgbClr val="211D1E"/>
                </a:solidFill>
                <a:latin typeface="FSAlbert"/>
              </a:rPr>
              <a:t>e</a:t>
            </a:r>
            <a:r>
              <a:rPr lang="fr-FR" sz="1800" b="0" i="0" u="none" strike="noStrike" baseline="0" dirty="0">
                <a:solidFill>
                  <a:srgbClr val="211D1E"/>
                </a:solidFill>
                <a:latin typeface="FSAlbert"/>
              </a:rPr>
              <a:t> </a:t>
            </a:r>
          </a:p>
          <a:p>
            <a:pPr algn="l"/>
            <a:r>
              <a:rPr lang="fr-FR" sz="1800" b="0" i="1" u="sng" strike="noStrike" baseline="0" dirty="0">
                <a:solidFill>
                  <a:srgbClr val="211D1E"/>
                </a:solidFill>
                <a:latin typeface="FSAlbert"/>
              </a:rPr>
              <a:t>L’adjectif</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verte </a:t>
            </a:r>
            <a:r>
              <a:rPr lang="fr-FR" sz="1800" b="0" i="1" u="none" strike="noStrike" baseline="0" dirty="0">
                <a:solidFill>
                  <a:srgbClr val="211D1E"/>
                </a:solidFill>
                <a:latin typeface="FSAlbert"/>
              </a:rPr>
              <a:t>(dit comment est la guitare) prend la marque du féminin parce qu’il </a:t>
            </a:r>
            <a:r>
              <a:rPr lang="fr-FR" sz="1800" b="0" i="1" u="sng" strike="noStrike" baseline="0" dirty="0">
                <a:solidFill>
                  <a:srgbClr val="211D1E"/>
                </a:solidFill>
                <a:latin typeface="FSAlbert"/>
              </a:rPr>
              <a:t>s’accorde avec le nom féminin</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guitare </a:t>
            </a:r>
            <a:r>
              <a:rPr lang="fr-FR" sz="1800" b="0" i="1" u="none" strike="noStrike" baseline="0" dirty="0">
                <a:solidFill>
                  <a:srgbClr val="211D1E"/>
                </a:solidFill>
                <a:latin typeface="FSAlbert"/>
              </a:rPr>
              <a:t>(la guitare). Le </a:t>
            </a:r>
            <a:r>
              <a:rPr lang="fr-FR" sz="1800" b="0" i="1" u="sng" strike="noStrike" baseline="0" dirty="0">
                <a:solidFill>
                  <a:srgbClr val="211D1E"/>
                </a:solidFill>
                <a:latin typeface="FSAlbert"/>
              </a:rPr>
              <a:t>déterminant</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une </a:t>
            </a:r>
            <a:r>
              <a:rPr lang="fr-FR" sz="1800" b="0" i="1" u="none" strike="noStrike" baseline="0" dirty="0">
                <a:solidFill>
                  <a:srgbClr val="211D1E"/>
                </a:solidFill>
                <a:latin typeface="FSAlbert"/>
              </a:rPr>
              <a:t>signale le féminin du nom qui suit. L’adjectif </a:t>
            </a:r>
            <a:r>
              <a:rPr lang="fr-FR" sz="1800" b="1" i="0" u="none" strike="noStrike" baseline="0" dirty="0">
                <a:solidFill>
                  <a:srgbClr val="211D1E"/>
                </a:solidFill>
                <a:latin typeface="FSAlbert"/>
              </a:rPr>
              <a:t>verte </a:t>
            </a:r>
            <a:r>
              <a:rPr lang="fr-FR" sz="1800" b="0" i="1" u="none" strike="noStrike" baseline="0" dirty="0">
                <a:solidFill>
                  <a:srgbClr val="211D1E"/>
                </a:solidFill>
                <a:latin typeface="FSAlbert"/>
              </a:rPr>
              <a:t>prendra donc la marque du féminin. </a:t>
            </a:r>
          </a:p>
          <a:p>
            <a:r>
              <a:rPr lang="fr-FR" sz="1800" b="1" i="0" u="none" strike="noStrike" baseline="0" dirty="0">
                <a:solidFill>
                  <a:srgbClr val="00AEEF"/>
                </a:solidFill>
                <a:latin typeface="FSAlbert"/>
              </a:rPr>
              <a:t>b. </a:t>
            </a:r>
            <a:r>
              <a:rPr lang="fr-FR" sz="1800" b="0" i="0" u="none" strike="noStrike" baseline="0" dirty="0">
                <a:solidFill>
                  <a:srgbClr val="211D1E"/>
                </a:solidFill>
                <a:latin typeface="FSAlbert"/>
              </a:rPr>
              <a:t>mes chaussures gris</a:t>
            </a:r>
            <a:r>
              <a:rPr lang="fr-FR" sz="1800" b="1" i="0" u="sng" strike="noStrike" baseline="0" dirty="0">
                <a:solidFill>
                  <a:srgbClr val="211D1E"/>
                </a:solidFill>
                <a:latin typeface="FSAlbert"/>
              </a:rPr>
              <a:t>e</a:t>
            </a:r>
            <a:r>
              <a:rPr lang="fr-FR" sz="1800" b="0" i="0" u="none" strike="noStrike" baseline="0" dirty="0">
                <a:solidFill>
                  <a:srgbClr val="211D1E"/>
                </a:solidFill>
                <a:latin typeface="FSAlbert"/>
              </a:rPr>
              <a:t>s </a:t>
            </a:r>
          </a:p>
          <a:p>
            <a:r>
              <a:rPr lang="fr-FR" sz="1800" b="0" i="1" u="sng" strike="noStrike" baseline="0" dirty="0">
                <a:solidFill>
                  <a:srgbClr val="211D1E"/>
                </a:solidFill>
                <a:latin typeface="FSAlbert"/>
              </a:rPr>
              <a:t>L’adjectif</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grises </a:t>
            </a:r>
            <a:r>
              <a:rPr lang="fr-FR" sz="1800" b="0" i="1" u="none" strike="noStrike" baseline="0" dirty="0">
                <a:solidFill>
                  <a:srgbClr val="211D1E"/>
                </a:solidFill>
                <a:latin typeface="FSAlbert"/>
              </a:rPr>
              <a:t>(dit comment sont les chaussures) prend la marque du féminin parce qu’il </a:t>
            </a:r>
            <a:r>
              <a:rPr lang="fr-FR" sz="1800" b="0" i="1" u="sng" strike="noStrike" baseline="0" dirty="0">
                <a:solidFill>
                  <a:srgbClr val="211D1E"/>
                </a:solidFill>
                <a:latin typeface="FSAlbert"/>
              </a:rPr>
              <a:t>s’accorde avec le nom féminin </a:t>
            </a:r>
            <a:r>
              <a:rPr lang="fr-FR" sz="1800" b="1" i="0" u="none" strike="noStrike" baseline="0" dirty="0">
                <a:solidFill>
                  <a:srgbClr val="211D1E"/>
                </a:solidFill>
                <a:latin typeface="FSAlbert"/>
              </a:rPr>
              <a:t>chaussure </a:t>
            </a:r>
            <a:r>
              <a:rPr lang="fr-FR" sz="1800" b="0" i="1" u="none" strike="noStrike" baseline="0" dirty="0">
                <a:solidFill>
                  <a:srgbClr val="211D1E"/>
                </a:solidFill>
                <a:latin typeface="FSAlbert"/>
              </a:rPr>
              <a:t>(une chaussure). Le </a:t>
            </a:r>
            <a:r>
              <a:rPr lang="fr-FR" sz="1800" b="0" i="1" u="sng" strike="noStrike" baseline="0" dirty="0">
                <a:solidFill>
                  <a:srgbClr val="211D1E"/>
                </a:solidFill>
                <a:latin typeface="FSAlbert"/>
              </a:rPr>
              <a:t>déterminant</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mes </a:t>
            </a:r>
            <a:r>
              <a:rPr lang="fr-FR" sz="1800" b="0" i="1" u="none" strike="noStrike" baseline="0" dirty="0">
                <a:solidFill>
                  <a:srgbClr val="211D1E"/>
                </a:solidFill>
                <a:latin typeface="FSAlbert"/>
              </a:rPr>
              <a:t>ne signale pas si le nom qui suit est </a:t>
            </a:r>
            <a:r>
              <a:rPr lang="fr-FR" sz="1800" b="0" i="1" u="sng" strike="noStrike" baseline="0" dirty="0">
                <a:solidFill>
                  <a:srgbClr val="211D1E"/>
                </a:solidFill>
                <a:latin typeface="FSAlbert"/>
              </a:rPr>
              <a:t>masculin</a:t>
            </a:r>
            <a:r>
              <a:rPr lang="fr-FR" sz="1800" b="0" i="1" u="none" strike="noStrike" baseline="0" dirty="0">
                <a:solidFill>
                  <a:srgbClr val="211D1E"/>
                </a:solidFill>
                <a:latin typeface="FSAlbert"/>
              </a:rPr>
              <a:t> ou </a:t>
            </a:r>
            <a:r>
              <a:rPr lang="fr-FR" sz="1800" b="0" i="1" u="sng" strike="noStrike" baseline="0" dirty="0">
                <a:solidFill>
                  <a:srgbClr val="211D1E"/>
                </a:solidFill>
                <a:latin typeface="FSAlbert"/>
              </a:rPr>
              <a:t>féminin</a:t>
            </a:r>
            <a:r>
              <a:rPr lang="fr-FR" sz="1800" b="0" i="1" u="none" strike="noStrike" baseline="0" dirty="0">
                <a:solidFill>
                  <a:srgbClr val="211D1E"/>
                </a:solidFill>
                <a:latin typeface="FSAlbert"/>
              </a:rPr>
              <a:t>. </a:t>
            </a:r>
            <a:endParaRPr lang="fr-FR" sz="1800" b="1"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21</a:t>
            </a:fld>
            <a:endParaRPr lang="fr-FR"/>
          </a:p>
        </p:txBody>
      </p:sp>
    </p:spTree>
    <p:extLst>
      <p:ext uri="{BB962C8B-B14F-4D97-AF65-F5344CB8AC3E}">
        <p14:creationId xmlns:p14="http://schemas.microsoft.com/office/powerpoint/2010/main" val="1552826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1 : </a:t>
            </a:r>
          </a:p>
          <a:p>
            <a:r>
              <a:rPr lang="fr-FR" sz="1800" b="1" i="0" u="none" strike="noStrike" baseline="0" dirty="0">
                <a:solidFill>
                  <a:srgbClr val="00AEEF"/>
                </a:solidFill>
                <a:latin typeface="FSAlbert"/>
              </a:rPr>
              <a:t>a. </a:t>
            </a:r>
            <a:r>
              <a:rPr lang="fr-FR" sz="1800" b="0" i="0" u="none" strike="noStrike" baseline="0" dirty="0">
                <a:solidFill>
                  <a:srgbClr val="211D1E"/>
                </a:solidFill>
                <a:latin typeface="FSAlbert"/>
              </a:rPr>
              <a:t>une guitare vert</a:t>
            </a:r>
            <a:r>
              <a:rPr lang="fr-FR" sz="1800" b="1" i="0" u="sng" strike="noStrike" baseline="0" dirty="0">
                <a:solidFill>
                  <a:srgbClr val="211D1E"/>
                </a:solidFill>
                <a:latin typeface="FSAlbert"/>
              </a:rPr>
              <a:t>e</a:t>
            </a:r>
            <a:r>
              <a:rPr lang="fr-FR" sz="1800" b="0" i="0" u="none" strike="noStrike" baseline="0" dirty="0">
                <a:solidFill>
                  <a:srgbClr val="211D1E"/>
                </a:solidFill>
                <a:latin typeface="FSAlbert"/>
              </a:rPr>
              <a:t> </a:t>
            </a:r>
          </a:p>
          <a:p>
            <a:pPr algn="l"/>
            <a:r>
              <a:rPr lang="fr-FR" sz="1800" b="0" i="1" u="sng" strike="noStrike" baseline="0" dirty="0">
                <a:solidFill>
                  <a:srgbClr val="211D1E"/>
                </a:solidFill>
                <a:latin typeface="FSAlbert"/>
              </a:rPr>
              <a:t>L’adjectif</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verte </a:t>
            </a:r>
            <a:r>
              <a:rPr lang="fr-FR" sz="1800" b="0" i="1" u="none" strike="noStrike" baseline="0" dirty="0">
                <a:solidFill>
                  <a:srgbClr val="211D1E"/>
                </a:solidFill>
                <a:latin typeface="FSAlbert"/>
              </a:rPr>
              <a:t>(dit comment est la guitare) prend la marque du féminin parce qu’il </a:t>
            </a:r>
            <a:r>
              <a:rPr lang="fr-FR" sz="1800" b="0" i="1" u="sng" strike="noStrike" baseline="0" dirty="0">
                <a:solidFill>
                  <a:srgbClr val="211D1E"/>
                </a:solidFill>
                <a:latin typeface="FSAlbert"/>
              </a:rPr>
              <a:t>s’accorde avec le nom féminin</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guitare </a:t>
            </a:r>
            <a:r>
              <a:rPr lang="fr-FR" sz="1800" b="0" i="1" u="none" strike="noStrike" baseline="0" dirty="0">
                <a:solidFill>
                  <a:srgbClr val="211D1E"/>
                </a:solidFill>
                <a:latin typeface="FSAlbert"/>
              </a:rPr>
              <a:t>(la guitare). Le </a:t>
            </a:r>
            <a:r>
              <a:rPr lang="fr-FR" sz="1800" b="0" i="1" u="sng" strike="noStrike" baseline="0" dirty="0">
                <a:solidFill>
                  <a:srgbClr val="211D1E"/>
                </a:solidFill>
                <a:latin typeface="FSAlbert"/>
              </a:rPr>
              <a:t>déterminant</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une </a:t>
            </a:r>
            <a:r>
              <a:rPr lang="fr-FR" sz="1800" b="0" i="1" u="none" strike="noStrike" baseline="0" dirty="0">
                <a:solidFill>
                  <a:srgbClr val="211D1E"/>
                </a:solidFill>
                <a:latin typeface="FSAlbert"/>
              </a:rPr>
              <a:t>signale le féminin du nom qui suit. L’adjectif </a:t>
            </a:r>
            <a:r>
              <a:rPr lang="fr-FR" sz="1800" b="1" i="0" u="none" strike="noStrike" baseline="0" dirty="0">
                <a:solidFill>
                  <a:srgbClr val="211D1E"/>
                </a:solidFill>
                <a:latin typeface="FSAlbert"/>
              </a:rPr>
              <a:t>verte </a:t>
            </a:r>
            <a:r>
              <a:rPr lang="fr-FR" sz="1800" b="0" i="1" u="none" strike="noStrike" baseline="0" dirty="0">
                <a:solidFill>
                  <a:srgbClr val="211D1E"/>
                </a:solidFill>
                <a:latin typeface="FSAlbert"/>
              </a:rPr>
              <a:t>prendra donc la marque du féminin. </a:t>
            </a:r>
          </a:p>
          <a:p>
            <a:r>
              <a:rPr lang="fr-FR" sz="1800" b="1" i="0" u="none" strike="noStrike" baseline="0" dirty="0">
                <a:solidFill>
                  <a:srgbClr val="00AEEF"/>
                </a:solidFill>
                <a:latin typeface="FSAlbert"/>
              </a:rPr>
              <a:t>b. </a:t>
            </a:r>
            <a:r>
              <a:rPr lang="fr-FR" sz="1800" b="0" i="0" u="none" strike="noStrike" baseline="0" dirty="0">
                <a:solidFill>
                  <a:srgbClr val="211D1E"/>
                </a:solidFill>
                <a:latin typeface="FSAlbert"/>
              </a:rPr>
              <a:t>mes chaussures gris</a:t>
            </a:r>
            <a:r>
              <a:rPr lang="fr-FR" sz="1800" b="1" i="0" u="sng" strike="noStrike" baseline="0" dirty="0">
                <a:solidFill>
                  <a:srgbClr val="211D1E"/>
                </a:solidFill>
                <a:latin typeface="FSAlbert"/>
              </a:rPr>
              <a:t>e</a:t>
            </a:r>
            <a:r>
              <a:rPr lang="fr-FR" sz="1800" b="0" i="0" u="none" strike="noStrike" baseline="0" dirty="0">
                <a:solidFill>
                  <a:srgbClr val="211D1E"/>
                </a:solidFill>
                <a:latin typeface="FSAlbert"/>
              </a:rPr>
              <a:t>s </a:t>
            </a:r>
          </a:p>
          <a:p>
            <a:r>
              <a:rPr lang="fr-FR" sz="1800" b="0" i="1" u="sng" strike="noStrike" baseline="0" dirty="0">
                <a:solidFill>
                  <a:srgbClr val="211D1E"/>
                </a:solidFill>
                <a:latin typeface="FSAlbert"/>
              </a:rPr>
              <a:t>L’adjectif</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grises </a:t>
            </a:r>
            <a:r>
              <a:rPr lang="fr-FR" sz="1800" b="0" i="1" u="none" strike="noStrike" baseline="0" dirty="0">
                <a:solidFill>
                  <a:srgbClr val="211D1E"/>
                </a:solidFill>
                <a:latin typeface="FSAlbert"/>
              </a:rPr>
              <a:t>(dit comment sont les chaussures) prend la marque du féminin parce qu’il </a:t>
            </a:r>
            <a:r>
              <a:rPr lang="fr-FR" sz="1800" b="0" i="1" u="sng" strike="noStrike" baseline="0" dirty="0">
                <a:solidFill>
                  <a:srgbClr val="211D1E"/>
                </a:solidFill>
                <a:latin typeface="FSAlbert"/>
              </a:rPr>
              <a:t>s’accorde avec le nom féminin </a:t>
            </a:r>
            <a:r>
              <a:rPr lang="fr-FR" sz="1800" b="1" i="0" u="none" strike="noStrike" baseline="0" dirty="0">
                <a:solidFill>
                  <a:srgbClr val="211D1E"/>
                </a:solidFill>
                <a:latin typeface="FSAlbert"/>
              </a:rPr>
              <a:t>chaussure </a:t>
            </a:r>
            <a:r>
              <a:rPr lang="fr-FR" sz="1800" b="0" i="1" u="none" strike="noStrike" baseline="0" dirty="0">
                <a:solidFill>
                  <a:srgbClr val="211D1E"/>
                </a:solidFill>
                <a:latin typeface="FSAlbert"/>
              </a:rPr>
              <a:t>(une chaussure). Le </a:t>
            </a:r>
            <a:r>
              <a:rPr lang="fr-FR" sz="1800" b="0" i="1" u="sng" strike="noStrike" baseline="0" dirty="0">
                <a:solidFill>
                  <a:srgbClr val="211D1E"/>
                </a:solidFill>
                <a:latin typeface="FSAlbert"/>
              </a:rPr>
              <a:t>déterminant</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mes </a:t>
            </a:r>
            <a:r>
              <a:rPr lang="fr-FR" sz="1800" b="0" i="1" u="none" strike="noStrike" baseline="0" dirty="0">
                <a:solidFill>
                  <a:srgbClr val="211D1E"/>
                </a:solidFill>
                <a:latin typeface="FSAlbert"/>
              </a:rPr>
              <a:t>ne signale pas si le nom qui suit est </a:t>
            </a:r>
            <a:r>
              <a:rPr lang="fr-FR" sz="1800" b="0" i="1" u="sng" strike="noStrike" baseline="0" dirty="0">
                <a:solidFill>
                  <a:srgbClr val="211D1E"/>
                </a:solidFill>
                <a:latin typeface="FSAlbert"/>
              </a:rPr>
              <a:t>masculin</a:t>
            </a:r>
            <a:r>
              <a:rPr lang="fr-FR" sz="1800" b="0" i="1" u="none" strike="noStrike" baseline="0" dirty="0">
                <a:solidFill>
                  <a:srgbClr val="211D1E"/>
                </a:solidFill>
                <a:latin typeface="FSAlbert"/>
              </a:rPr>
              <a:t> ou </a:t>
            </a:r>
            <a:r>
              <a:rPr lang="fr-FR" sz="1800" b="0" i="1" u="sng" strike="noStrike" baseline="0" dirty="0">
                <a:solidFill>
                  <a:srgbClr val="211D1E"/>
                </a:solidFill>
                <a:latin typeface="FSAlbert"/>
              </a:rPr>
              <a:t>féminin</a:t>
            </a:r>
            <a:r>
              <a:rPr lang="fr-FR" sz="1800" b="0" i="1" u="none" strike="noStrike" baseline="0" dirty="0">
                <a:solidFill>
                  <a:srgbClr val="211D1E"/>
                </a:solidFill>
                <a:latin typeface="FSAlbert"/>
              </a:rPr>
              <a:t>. </a:t>
            </a:r>
            <a:endParaRPr lang="fr-FR"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22</a:t>
            </a:fld>
            <a:endParaRPr lang="fr-FR"/>
          </a:p>
        </p:txBody>
      </p:sp>
    </p:spTree>
    <p:extLst>
      <p:ext uri="{BB962C8B-B14F-4D97-AF65-F5344CB8AC3E}">
        <p14:creationId xmlns:p14="http://schemas.microsoft.com/office/powerpoint/2010/main" val="1676717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2 :</a:t>
            </a:r>
          </a:p>
          <a:p>
            <a:r>
              <a:rPr lang="fr-FR" sz="1800" b="0" i="0" u="none" strike="noStrike" baseline="0" dirty="0">
                <a:solidFill>
                  <a:srgbClr val="211D1E"/>
                </a:solidFill>
                <a:latin typeface="FSAlbert"/>
                <a:sym typeface="Wingdings" panose="05000000000000000000" pitchFamily="2" charset="2"/>
              </a:rPr>
              <a:t> </a:t>
            </a:r>
            <a:r>
              <a:rPr lang="fr-FR" sz="1800" b="0" i="0" u="none" strike="noStrike" baseline="0" dirty="0">
                <a:solidFill>
                  <a:srgbClr val="211D1E"/>
                </a:solidFill>
                <a:latin typeface="FSAlbert"/>
              </a:rPr>
              <a:t>Non </a:t>
            </a:r>
          </a:p>
          <a:p>
            <a:r>
              <a:rPr lang="fr-FR" sz="1800" b="0" i="0" u="none" strike="noStrike" baseline="0" dirty="0">
                <a:solidFill>
                  <a:srgbClr val="211D1E"/>
                </a:solidFill>
                <a:latin typeface="FSAlbert"/>
              </a:rPr>
              <a:t>➜ Il adore les voitures bleues.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Faire ressortir : </a:t>
            </a:r>
          </a:p>
          <a:p>
            <a:pPr marL="285750" indent="-285750">
              <a:buFontTx/>
              <a:buChar char="-"/>
            </a:pPr>
            <a:r>
              <a:rPr lang="fr-FR" sz="1800" b="0" i="1" u="none" strike="noStrike" baseline="0" dirty="0">
                <a:solidFill>
                  <a:srgbClr val="211D1E"/>
                </a:solidFill>
                <a:latin typeface="FSAlbert"/>
              </a:rPr>
              <a:t>en quoi Aristobule a raison : </a:t>
            </a:r>
            <a:r>
              <a:rPr lang="fr-FR" sz="1800" b="1" i="0" u="none" strike="noStrike" baseline="0" dirty="0">
                <a:solidFill>
                  <a:srgbClr val="211D1E"/>
                </a:solidFill>
                <a:latin typeface="FSAlbert"/>
              </a:rPr>
              <a:t>les </a:t>
            </a:r>
            <a:r>
              <a:rPr lang="fr-FR" sz="1800" b="0" i="1" u="none" strike="noStrike" baseline="0" dirty="0">
                <a:solidFill>
                  <a:srgbClr val="211D1E"/>
                </a:solidFill>
                <a:latin typeface="FSAlbert"/>
              </a:rPr>
              <a:t>signale le pluriel. Le nom </a:t>
            </a:r>
            <a:r>
              <a:rPr lang="fr-FR" sz="1800" b="1" i="0" u="none" strike="noStrike" baseline="0" dirty="0">
                <a:solidFill>
                  <a:srgbClr val="211D1E"/>
                </a:solidFill>
                <a:latin typeface="FSAlbert"/>
              </a:rPr>
              <a:t>voiture </a:t>
            </a:r>
            <a:r>
              <a:rPr lang="fr-FR" sz="1800" b="0" i="1" u="none" strike="noStrike" baseline="0" dirty="0">
                <a:solidFill>
                  <a:srgbClr val="211D1E"/>
                </a:solidFill>
                <a:latin typeface="FSAlbert"/>
              </a:rPr>
              <a:t>et l’adjectif </a:t>
            </a:r>
            <a:r>
              <a:rPr lang="fr-FR" sz="1800" b="1" i="0" u="none" strike="noStrike" baseline="0" dirty="0">
                <a:solidFill>
                  <a:srgbClr val="211D1E"/>
                </a:solidFill>
                <a:latin typeface="FSAlbert"/>
              </a:rPr>
              <a:t>bleu </a:t>
            </a:r>
            <a:r>
              <a:rPr lang="fr-FR" sz="1800" b="0" i="1" u="none" strike="noStrike" baseline="0" dirty="0">
                <a:solidFill>
                  <a:srgbClr val="211D1E"/>
                </a:solidFill>
                <a:latin typeface="FSAlbert"/>
              </a:rPr>
              <a:t>(dit comment est la voiture) doivent porter la marque du pluriel </a:t>
            </a:r>
            <a:r>
              <a:rPr lang="fr-FR" sz="1800" b="1" i="0" u="none" strike="noStrike" baseline="0" dirty="0">
                <a:solidFill>
                  <a:srgbClr val="211D1E"/>
                </a:solidFill>
                <a:latin typeface="FSAlbert"/>
              </a:rPr>
              <a:t>-s</a:t>
            </a:r>
            <a:r>
              <a:rPr lang="fr-FR" sz="1800" b="0" i="1" u="none" strike="noStrike" baseline="0" dirty="0">
                <a:solidFill>
                  <a:srgbClr val="211D1E"/>
                </a:solidFill>
                <a:latin typeface="FSAlbert"/>
              </a:rPr>
              <a:t>. </a:t>
            </a:r>
          </a:p>
          <a:p>
            <a:pPr marL="285750" indent="-285750">
              <a:buFontTx/>
              <a:buChar char="-"/>
            </a:pPr>
            <a:r>
              <a:rPr lang="fr-FR" sz="1800" b="0" i="1" u="none" strike="noStrike" baseline="0" dirty="0">
                <a:solidFill>
                  <a:srgbClr val="211D1E"/>
                </a:solidFill>
                <a:latin typeface="FSAlbert"/>
              </a:rPr>
              <a:t>en quoi il a tort : il a oublié que le nom qui suit peut être masculin ou féminin, que </a:t>
            </a:r>
            <a:r>
              <a:rPr lang="fr-FR" sz="1800" b="1" i="0" u="none" strike="noStrike" baseline="0" dirty="0">
                <a:solidFill>
                  <a:srgbClr val="211D1E"/>
                </a:solidFill>
                <a:latin typeface="FSAlbert"/>
              </a:rPr>
              <a:t>les </a:t>
            </a:r>
            <a:r>
              <a:rPr lang="fr-FR" sz="1800" b="0" i="1" u="none" strike="noStrike" baseline="0" dirty="0">
                <a:solidFill>
                  <a:srgbClr val="211D1E"/>
                </a:solidFill>
                <a:latin typeface="FSAlbert"/>
              </a:rPr>
              <a:t>ne signale pas si le nom est masculin ou féminin. Il doit chercher le genre du nom : </a:t>
            </a:r>
            <a:r>
              <a:rPr lang="fr-FR" sz="1800" b="1" i="0" u="none" strike="noStrike" baseline="0" dirty="0">
                <a:solidFill>
                  <a:srgbClr val="211D1E"/>
                </a:solidFill>
                <a:latin typeface="FSAlbert"/>
              </a:rPr>
              <a:t>voiture </a:t>
            </a:r>
            <a:r>
              <a:rPr lang="fr-FR" sz="1800" b="0" i="1" u="none" strike="noStrike" baseline="0" dirty="0">
                <a:solidFill>
                  <a:srgbClr val="211D1E"/>
                </a:solidFill>
                <a:latin typeface="FSAlbert"/>
              </a:rPr>
              <a:t>est un nom féminin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une</a:t>
            </a:r>
            <a:r>
              <a:rPr lang="fr-FR" sz="1800" b="0" i="0" u="none" strike="noStrike" baseline="0" dirty="0">
                <a:solidFill>
                  <a:srgbClr val="211D1E"/>
                </a:solidFill>
                <a:latin typeface="FSAlbert"/>
              </a:rPr>
              <a:t> voiture). </a:t>
            </a:r>
            <a:r>
              <a:rPr lang="fr-FR" sz="1800" b="0" i="1" u="none" strike="noStrike" baseline="0" dirty="0">
                <a:solidFill>
                  <a:srgbClr val="211D1E"/>
                </a:solidFill>
                <a:latin typeface="FSAlbert"/>
              </a:rPr>
              <a:t>Il doit ensuite accorder l’adjectif avec le nom. L’adjectif prend alors la marque du féminin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 </a:t>
            </a:r>
            <a:endParaRPr lang="fr-FR" sz="1800" b="1"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23</a:t>
            </a:fld>
            <a:endParaRPr lang="fr-FR"/>
          </a:p>
        </p:txBody>
      </p:sp>
    </p:spTree>
    <p:extLst>
      <p:ext uri="{BB962C8B-B14F-4D97-AF65-F5344CB8AC3E}">
        <p14:creationId xmlns:p14="http://schemas.microsoft.com/office/powerpoint/2010/main" val="1921044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2 :</a:t>
            </a:r>
          </a:p>
          <a:p>
            <a:r>
              <a:rPr lang="fr-FR" sz="1800" b="0" i="0" u="none" strike="noStrike" baseline="0" dirty="0">
                <a:solidFill>
                  <a:srgbClr val="211D1E"/>
                </a:solidFill>
                <a:latin typeface="FSAlbert"/>
                <a:sym typeface="Wingdings" panose="05000000000000000000" pitchFamily="2" charset="2"/>
              </a:rPr>
              <a:t> </a:t>
            </a:r>
            <a:r>
              <a:rPr lang="fr-FR" sz="1800" b="0" i="0" u="none" strike="noStrike" baseline="0" dirty="0">
                <a:solidFill>
                  <a:srgbClr val="211D1E"/>
                </a:solidFill>
                <a:latin typeface="FSAlbert"/>
              </a:rPr>
              <a:t>Non </a:t>
            </a:r>
          </a:p>
          <a:p>
            <a:r>
              <a:rPr lang="fr-FR" sz="1800" b="0" i="0" u="none" strike="noStrike" baseline="0" dirty="0">
                <a:solidFill>
                  <a:srgbClr val="211D1E"/>
                </a:solidFill>
                <a:latin typeface="FSAlbert"/>
              </a:rPr>
              <a:t>➜ Il adore les voitures bleues.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Faire ressortir : </a:t>
            </a:r>
          </a:p>
          <a:p>
            <a:pPr marL="285750" indent="-285750">
              <a:buFontTx/>
              <a:buChar char="-"/>
            </a:pPr>
            <a:r>
              <a:rPr lang="fr-FR" sz="1800" b="0" i="1" u="none" strike="noStrike" baseline="0" dirty="0">
                <a:solidFill>
                  <a:srgbClr val="211D1E"/>
                </a:solidFill>
                <a:latin typeface="FSAlbert"/>
              </a:rPr>
              <a:t>en quoi Aristobule a raison : </a:t>
            </a:r>
            <a:r>
              <a:rPr lang="fr-FR" sz="1800" b="1" i="0" u="none" strike="noStrike" baseline="0" dirty="0">
                <a:solidFill>
                  <a:srgbClr val="211D1E"/>
                </a:solidFill>
                <a:latin typeface="FSAlbert"/>
              </a:rPr>
              <a:t>les </a:t>
            </a:r>
            <a:r>
              <a:rPr lang="fr-FR" sz="1800" b="0" i="1" u="none" strike="noStrike" baseline="0" dirty="0">
                <a:solidFill>
                  <a:srgbClr val="211D1E"/>
                </a:solidFill>
                <a:latin typeface="FSAlbert"/>
              </a:rPr>
              <a:t>signale le pluriel. Le nom </a:t>
            </a:r>
            <a:r>
              <a:rPr lang="fr-FR" sz="1800" b="1" i="0" u="none" strike="noStrike" baseline="0" dirty="0">
                <a:solidFill>
                  <a:srgbClr val="211D1E"/>
                </a:solidFill>
                <a:latin typeface="FSAlbert"/>
              </a:rPr>
              <a:t>voiture </a:t>
            </a:r>
            <a:r>
              <a:rPr lang="fr-FR" sz="1800" b="0" i="1" u="none" strike="noStrike" baseline="0" dirty="0">
                <a:solidFill>
                  <a:srgbClr val="211D1E"/>
                </a:solidFill>
                <a:latin typeface="FSAlbert"/>
              </a:rPr>
              <a:t>et l’adjectif </a:t>
            </a:r>
            <a:r>
              <a:rPr lang="fr-FR" sz="1800" b="1" i="0" u="none" strike="noStrike" baseline="0" dirty="0">
                <a:solidFill>
                  <a:srgbClr val="211D1E"/>
                </a:solidFill>
                <a:latin typeface="FSAlbert"/>
              </a:rPr>
              <a:t>bleu </a:t>
            </a:r>
            <a:r>
              <a:rPr lang="fr-FR" sz="1800" b="0" i="1" u="none" strike="noStrike" baseline="0" dirty="0">
                <a:solidFill>
                  <a:srgbClr val="211D1E"/>
                </a:solidFill>
                <a:latin typeface="FSAlbert"/>
              </a:rPr>
              <a:t>(dit comment est la voiture) doivent porter la marque du pluriel </a:t>
            </a:r>
            <a:r>
              <a:rPr lang="fr-FR" sz="1800" b="1" i="0" u="none" strike="noStrike" baseline="0" dirty="0">
                <a:solidFill>
                  <a:srgbClr val="211D1E"/>
                </a:solidFill>
                <a:latin typeface="FSAlbert"/>
              </a:rPr>
              <a:t>-s</a:t>
            </a:r>
            <a:r>
              <a:rPr lang="fr-FR" sz="1800" b="0" i="1" u="none" strike="noStrike" baseline="0" dirty="0">
                <a:solidFill>
                  <a:srgbClr val="211D1E"/>
                </a:solidFill>
                <a:latin typeface="FSAlbert"/>
              </a:rPr>
              <a:t>. </a:t>
            </a:r>
          </a:p>
          <a:p>
            <a:pPr marL="285750" indent="-285750">
              <a:buFontTx/>
              <a:buChar char="-"/>
            </a:pPr>
            <a:r>
              <a:rPr lang="fr-FR" sz="1800" b="0" i="1" u="none" strike="noStrike" baseline="0" dirty="0">
                <a:solidFill>
                  <a:srgbClr val="211D1E"/>
                </a:solidFill>
                <a:latin typeface="FSAlbert"/>
              </a:rPr>
              <a:t>en quoi il a tort : il a oublié que le nom qui suit peut être masculin ou féminin, que </a:t>
            </a:r>
            <a:r>
              <a:rPr lang="fr-FR" sz="1800" b="1" i="0" u="none" strike="noStrike" baseline="0" dirty="0">
                <a:solidFill>
                  <a:srgbClr val="211D1E"/>
                </a:solidFill>
                <a:latin typeface="FSAlbert"/>
              </a:rPr>
              <a:t>les </a:t>
            </a:r>
            <a:r>
              <a:rPr lang="fr-FR" sz="1800" b="0" i="1" u="none" strike="noStrike" baseline="0" dirty="0">
                <a:solidFill>
                  <a:srgbClr val="211D1E"/>
                </a:solidFill>
                <a:latin typeface="FSAlbert"/>
              </a:rPr>
              <a:t>ne signale pas si le nom est masculin ou féminin. Il doit chercher le genre du nom : </a:t>
            </a:r>
            <a:r>
              <a:rPr lang="fr-FR" sz="1800" b="1" i="0" u="none" strike="noStrike" baseline="0" dirty="0">
                <a:solidFill>
                  <a:srgbClr val="211D1E"/>
                </a:solidFill>
                <a:latin typeface="FSAlbert"/>
              </a:rPr>
              <a:t>voiture </a:t>
            </a:r>
            <a:r>
              <a:rPr lang="fr-FR" sz="1800" b="0" i="1" u="none" strike="noStrike" baseline="0" dirty="0">
                <a:solidFill>
                  <a:srgbClr val="211D1E"/>
                </a:solidFill>
                <a:latin typeface="FSAlbert"/>
              </a:rPr>
              <a:t>est un nom féminin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une</a:t>
            </a:r>
            <a:r>
              <a:rPr lang="fr-FR" sz="1800" b="0" i="0" u="none" strike="noStrike" baseline="0" dirty="0">
                <a:solidFill>
                  <a:srgbClr val="211D1E"/>
                </a:solidFill>
                <a:latin typeface="FSAlbert"/>
              </a:rPr>
              <a:t> voiture). </a:t>
            </a:r>
            <a:r>
              <a:rPr lang="fr-FR" sz="1800" b="0" i="1" u="none" strike="noStrike" baseline="0" dirty="0">
                <a:solidFill>
                  <a:srgbClr val="211D1E"/>
                </a:solidFill>
                <a:latin typeface="FSAlbert"/>
              </a:rPr>
              <a:t>Il doit ensuite accorder l’adjectif avec le nom. L’adjectif prend alors la marque du féminin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 </a:t>
            </a:r>
            <a:endParaRPr lang="fr-FR" sz="1800" b="1"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24</a:t>
            </a:fld>
            <a:endParaRPr lang="fr-FR"/>
          </a:p>
        </p:txBody>
      </p:sp>
    </p:spTree>
    <p:extLst>
      <p:ext uri="{BB962C8B-B14F-4D97-AF65-F5344CB8AC3E}">
        <p14:creationId xmlns:p14="http://schemas.microsoft.com/office/powerpoint/2010/main" val="644441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3 :</a:t>
            </a:r>
          </a:p>
          <a:p>
            <a:pPr marL="342900" indent="-342900">
              <a:buAutoNum type="alphaLcPeriod"/>
            </a:pPr>
            <a:r>
              <a:rPr lang="fr-FR" sz="1800" b="0" i="0" u="none" strike="noStrike" baseline="0" dirty="0">
                <a:solidFill>
                  <a:srgbClr val="211D1E"/>
                </a:solidFill>
                <a:latin typeface="FSAlbert"/>
              </a:rPr>
              <a:t>un chapeau coloré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nos fleurs colorées / nos habits colorés </a:t>
            </a:r>
          </a:p>
          <a:p>
            <a:pPr marL="0" indent="0">
              <a:buNone/>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Faire remarquer que </a:t>
            </a:r>
            <a:r>
              <a:rPr lang="fr-FR" sz="1800" b="1" i="0" u="none" strike="noStrike" baseline="0" dirty="0">
                <a:solidFill>
                  <a:srgbClr val="211D1E"/>
                </a:solidFill>
                <a:latin typeface="FSAlbert"/>
              </a:rPr>
              <a:t>un </a:t>
            </a:r>
            <a:r>
              <a:rPr lang="fr-FR" sz="1800" b="0" i="1" u="none" strike="noStrike" baseline="0" dirty="0">
                <a:solidFill>
                  <a:srgbClr val="211D1E"/>
                </a:solidFill>
                <a:latin typeface="FSAlbert"/>
              </a:rPr>
              <a:t>signale le masculin ou le féminin du nom, ici le masculin, mais que ce n’est pas le cas pour </a:t>
            </a:r>
            <a:r>
              <a:rPr lang="fr-FR" sz="1800" b="1" i="0" u="none" strike="noStrike" baseline="0" dirty="0">
                <a:solidFill>
                  <a:srgbClr val="211D1E"/>
                </a:solidFill>
                <a:latin typeface="FSAlbert"/>
              </a:rPr>
              <a:t>nos</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Nos </a:t>
            </a:r>
            <a:r>
              <a:rPr lang="fr-FR" sz="1800" b="0" i="1" u="none" strike="noStrike" baseline="0" dirty="0">
                <a:solidFill>
                  <a:srgbClr val="211D1E"/>
                </a:solidFill>
                <a:latin typeface="FSAlbert"/>
              </a:rPr>
              <a:t>peut donc être suivi d’un nom masculin ou féminin. </a:t>
            </a:r>
            <a:endParaRPr lang="fr-FR" sz="1800" b="1"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25</a:t>
            </a:fld>
            <a:endParaRPr lang="fr-FR"/>
          </a:p>
        </p:txBody>
      </p:sp>
    </p:spTree>
    <p:extLst>
      <p:ext uri="{BB962C8B-B14F-4D97-AF65-F5344CB8AC3E}">
        <p14:creationId xmlns:p14="http://schemas.microsoft.com/office/powerpoint/2010/main" val="200241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3 :</a:t>
            </a:r>
          </a:p>
          <a:p>
            <a:pPr marL="342900" indent="-342900">
              <a:buAutoNum type="alphaLcPeriod"/>
            </a:pPr>
            <a:r>
              <a:rPr lang="fr-FR" sz="1800" b="0" i="0" u="none" strike="noStrike" baseline="0" dirty="0">
                <a:solidFill>
                  <a:srgbClr val="211D1E"/>
                </a:solidFill>
                <a:latin typeface="FSAlbert"/>
              </a:rPr>
              <a:t>un chapeau coloré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nos fleurs colorées / nos habits colorés </a:t>
            </a:r>
          </a:p>
          <a:p>
            <a:pPr marL="0" indent="0">
              <a:buNone/>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Faire remarquer que </a:t>
            </a:r>
            <a:r>
              <a:rPr lang="fr-FR" sz="1800" b="1" i="0" u="none" strike="noStrike" baseline="0" dirty="0">
                <a:solidFill>
                  <a:srgbClr val="211D1E"/>
                </a:solidFill>
                <a:latin typeface="FSAlbert"/>
              </a:rPr>
              <a:t>un </a:t>
            </a:r>
            <a:r>
              <a:rPr lang="fr-FR" sz="1800" b="0" i="1" u="none" strike="noStrike" baseline="0" dirty="0">
                <a:solidFill>
                  <a:srgbClr val="211D1E"/>
                </a:solidFill>
                <a:latin typeface="FSAlbert"/>
              </a:rPr>
              <a:t>signale le masculin ou le féminin du nom, ici le masculin, mais que ce n’est pas le cas pour </a:t>
            </a:r>
            <a:r>
              <a:rPr lang="fr-FR" sz="1800" b="1" i="0" u="none" strike="noStrike" baseline="0" dirty="0">
                <a:solidFill>
                  <a:srgbClr val="211D1E"/>
                </a:solidFill>
                <a:latin typeface="FSAlbert"/>
              </a:rPr>
              <a:t>nos</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Nos </a:t>
            </a:r>
            <a:r>
              <a:rPr lang="fr-FR" sz="1800" b="0" i="1" u="none" strike="noStrike" baseline="0" dirty="0">
                <a:solidFill>
                  <a:srgbClr val="211D1E"/>
                </a:solidFill>
                <a:latin typeface="FSAlbert"/>
              </a:rPr>
              <a:t>peut donc être suivi d’un nom masculin ou féminin. </a:t>
            </a:r>
            <a:endParaRPr lang="fr-FR" sz="1800" b="1"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26</a:t>
            </a:fld>
            <a:endParaRPr lang="fr-FR"/>
          </a:p>
        </p:txBody>
      </p:sp>
    </p:spTree>
    <p:extLst>
      <p:ext uri="{BB962C8B-B14F-4D97-AF65-F5344CB8AC3E}">
        <p14:creationId xmlns:p14="http://schemas.microsoft.com/office/powerpoint/2010/main" val="2262733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4 : Dictée</a:t>
            </a:r>
          </a:p>
          <a:p>
            <a:r>
              <a:rPr lang="fr-FR" sz="1800" b="0" i="0" u="none" strike="noStrike" baseline="0" dirty="0">
                <a:solidFill>
                  <a:srgbClr val="211D1E"/>
                </a:solidFill>
                <a:latin typeface="FSAlbert"/>
              </a:rPr>
              <a:t>Vos cartables verts </a:t>
            </a:r>
          </a:p>
          <a:p>
            <a:r>
              <a:rPr lang="fr-FR" sz="1800" b="0" i="0" u="none" strike="noStrike" baseline="0" dirty="0">
                <a:solidFill>
                  <a:srgbClr val="211D1E"/>
                </a:solidFill>
                <a:latin typeface="FSAlbert"/>
              </a:rPr>
              <a:t>Vos jambes poilues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sz="1800" b="1"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27</a:t>
            </a:fld>
            <a:endParaRPr lang="fr-FR"/>
          </a:p>
        </p:txBody>
      </p:sp>
    </p:spTree>
    <p:extLst>
      <p:ext uri="{BB962C8B-B14F-4D97-AF65-F5344CB8AC3E}">
        <p14:creationId xmlns:p14="http://schemas.microsoft.com/office/powerpoint/2010/main" val="1136526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4 : Dictée</a:t>
            </a:r>
          </a:p>
          <a:p>
            <a:r>
              <a:rPr lang="fr-FR" sz="1800" b="0" i="0" u="none" strike="noStrike" baseline="0" dirty="0">
                <a:solidFill>
                  <a:srgbClr val="211D1E"/>
                </a:solidFill>
                <a:latin typeface="FSAlbert"/>
              </a:rPr>
              <a:t>Vos cartables verts </a:t>
            </a:r>
          </a:p>
          <a:p>
            <a:r>
              <a:rPr lang="fr-FR" sz="1800" b="0" i="0" u="none" strike="noStrike" baseline="0" dirty="0">
                <a:solidFill>
                  <a:srgbClr val="211D1E"/>
                </a:solidFill>
                <a:latin typeface="FSAlbert"/>
              </a:rPr>
              <a:t>Vos jambes poilues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sz="1800" b="1"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28</a:t>
            </a:fld>
            <a:endParaRPr lang="fr-FR"/>
          </a:p>
        </p:txBody>
      </p:sp>
    </p:spTree>
    <p:extLst>
      <p:ext uri="{BB962C8B-B14F-4D97-AF65-F5344CB8AC3E}">
        <p14:creationId xmlns:p14="http://schemas.microsoft.com/office/powerpoint/2010/main" val="2413280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1" u="none" strike="noStrike" baseline="0" dirty="0">
                <a:solidFill>
                  <a:srgbClr val="FFFFFF"/>
                </a:solidFill>
                <a:latin typeface="FSAlbert"/>
              </a:rPr>
              <a:t>Après la leçon 56, </a:t>
            </a:r>
            <a:r>
              <a:rPr lang="fr-FR" sz="1800" b="0" i="1" u="none" strike="noStrike" baseline="0" dirty="0">
                <a:solidFill>
                  <a:srgbClr val="FFFFFF"/>
                </a:solidFill>
                <a:latin typeface="FSAlbert"/>
              </a:rPr>
              <a:t>vous pouvez proposer aux élèves </a:t>
            </a:r>
            <a:r>
              <a:rPr lang="fr-FR" sz="1800" i="1" dirty="0">
                <a:effectLst/>
                <a:latin typeface="Times New Roman" panose="02020603050405020304" pitchFamily="18" charset="0"/>
                <a:ea typeface="Times New Roman" panose="02020603050405020304" pitchFamily="18" charset="0"/>
                <a:cs typeface="Calibri" panose="020F0502020204030204" pitchFamily="34" charset="0"/>
              </a:rPr>
              <a:t>les activités de révision suivantes :</a:t>
            </a:r>
            <a:endParaRPr lang="fr-F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1" cap="small"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FFFFFF"/>
                </a:solidFill>
                <a:latin typeface="FSAlbert"/>
              </a:rPr>
              <a:t>Livret n° 6, p. 13</a:t>
            </a:r>
          </a:p>
          <a:p>
            <a:r>
              <a:rPr lang="fr-FR" sz="1800" b="1" i="1" u="none" strike="noStrike" baseline="0" dirty="0">
                <a:solidFill>
                  <a:srgbClr val="FFFFFF"/>
                </a:solidFill>
                <a:latin typeface="FSAlbert"/>
              </a:rPr>
              <a:t>Leçon 52 Les briques absentes</a:t>
            </a:r>
            <a:r>
              <a:rPr lang="fr-FR" sz="1800" b="1" i="1" dirty="0">
                <a:effectLst/>
                <a:latin typeface="Times New Roman" panose="02020603050405020304" pitchFamily="18" charset="0"/>
                <a:ea typeface="Times New Roman" panose="02020603050405020304" pitchFamily="18" charset="0"/>
                <a:cs typeface="Calibri" panose="020F0502020204030204" pitchFamily="34" charset="0"/>
              </a:rPr>
              <a:t>  • </a:t>
            </a:r>
            <a:r>
              <a:rPr lang="fr-FR" sz="1800" b="1" i="0" u="none" strike="noStrike" baseline="0" dirty="0">
                <a:solidFill>
                  <a:srgbClr val="FFFFFF"/>
                </a:solidFill>
                <a:latin typeface="FSAlbert"/>
              </a:rPr>
              <a:t> </a:t>
            </a:r>
            <a:r>
              <a:rPr lang="fr-FR" sz="1800" b="0" i="0" u="none" strike="noStrike" cap="small" baseline="0" dirty="0">
                <a:solidFill>
                  <a:srgbClr val="FFFFFF"/>
                </a:solidFill>
                <a:latin typeface="FSAlbert"/>
              </a:rPr>
              <a:t>l’absence de sujet dans une phrase impérative</a:t>
            </a:r>
          </a:p>
          <a:p>
            <a:endParaRPr lang="fr-FR" sz="1800" b="0" i="0" u="none" strike="noStrike" baseline="0" dirty="0">
              <a:solidFill>
                <a:srgbClr val="FFFFFF"/>
              </a:solidFill>
              <a:latin typeface="FSAlbert"/>
            </a:endParaRPr>
          </a:p>
          <a:p>
            <a:r>
              <a:rPr lang="fr-FR" sz="1800" i="1" dirty="0">
                <a:effectLst/>
                <a:latin typeface="Times New Roman" panose="02020603050405020304" pitchFamily="18" charset="0"/>
                <a:ea typeface="Times New Roman" panose="02020603050405020304" pitchFamily="18" charset="0"/>
              </a:rPr>
              <a:t>Corrigés à retrouver dans le Guide à la fin de la leçon </a:t>
            </a:r>
            <a:r>
              <a:rPr lang="fr-FR" sz="1800" b="0" i="1" u="none" strike="noStrike" baseline="0" dirty="0">
                <a:solidFill>
                  <a:srgbClr val="211D1E"/>
                </a:solidFill>
                <a:latin typeface="FSAlbert"/>
              </a:rPr>
              <a:t>52, </a:t>
            </a:r>
            <a:r>
              <a:rPr lang="fr-FR" sz="1800" b="0" i="1" u="none" strike="noStrike" baseline="0">
                <a:solidFill>
                  <a:srgbClr val="211D1E"/>
                </a:solidFill>
                <a:latin typeface="FSAlbert"/>
              </a:rPr>
              <a:t>p.155 </a:t>
            </a:r>
            <a:endParaRPr lang="fr-FR" sz="1800" b="0" i="1" u="none" strike="noStrike" baseline="0" dirty="0">
              <a:solidFill>
                <a:srgbClr val="211D1E"/>
              </a:solidFill>
              <a:latin typeface="FSAlbert"/>
            </a:endParaRPr>
          </a:p>
          <a:p>
            <a:r>
              <a:rPr lang="fr-FR" sz="1800" b="0" i="1" u="none" strike="noStrike" baseline="0" dirty="0">
                <a:solidFill>
                  <a:srgbClr val="211D1E"/>
                </a:solidFill>
                <a:latin typeface="FSAlbert"/>
              </a:rPr>
              <a:t>et dans le </a:t>
            </a:r>
            <a:r>
              <a:rPr lang="fr-FR" sz="1800" b="0" i="1" u="none" strike="noStrike" cap="small" baseline="0" dirty="0">
                <a:solidFill>
                  <a:srgbClr val="211D1E"/>
                </a:solidFill>
                <a:latin typeface="FSAlbert"/>
              </a:rPr>
              <a:t>Diaporama</a:t>
            </a:r>
            <a:r>
              <a:rPr lang="fr-FR" sz="1800" b="0" i="1" u="none" strike="noStrike" baseline="0" dirty="0">
                <a:solidFill>
                  <a:srgbClr val="211D1E"/>
                </a:solidFill>
                <a:latin typeface="FSAlbert"/>
              </a:rPr>
              <a:t> </a:t>
            </a:r>
            <a:r>
              <a:rPr lang="fr-FR" sz="1800" b="0" i="1" u="none" strike="noStrike" baseline="0" dirty="0">
                <a:solidFill>
                  <a:srgbClr val="211D1E"/>
                </a:solidFill>
                <a:latin typeface="FSAlbert"/>
                <a:sym typeface="Wingdings" panose="05000000000000000000" pitchFamily="2" charset="2"/>
              </a:rPr>
              <a:t> </a:t>
            </a:r>
            <a:r>
              <a:rPr lang="fr-FR" sz="1800" b="0" i="1" u="none" strike="noStrike" baseline="0" dirty="0">
                <a:solidFill>
                  <a:srgbClr val="211D1E"/>
                </a:solidFill>
                <a:latin typeface="FSAlbert"/>
              </a:rPr>
              <a:t>hatier-clic.fr/23lpfdgce1_dia052 </a:t>
            </a:r>
            <a:endParaRPr lang="fr-FR" i="1"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29</a:t>
            </a:fld>
            <a:endParaRPr lang="fr-FR"/>
          </a:p>
        </p:txBody>
      </p:sp>
    </p:spTree>
    <p:extLst>
      <p:ext uri="{BB962C8B-B14F-4D97-AF65-F5344CB8AC3E}">
        <p14:creationId xmlns:p14="http://schemas.microsoft.com/office/powerpoint/2010/main" val="103008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1 : </a:t>
            </a:r>
            <a:r>
              <a:rPr lang="fr-FR" b="1" i="1" dirty="0"/>
              <a:t>Observation. </a:t>
            </a:r>
            <a:r>
              <a:rPr lang="fr-FR" b="1" i="0" dirty="0"/>
              <a:t>Identifier les déterminants qui signalent le genre et le nombre</a:t>
            </a:r>
            <a:endParaRPr lang="fr-FR" b="1" i="1" dirty="0"/>
          </a:p>
          <a:p>
            <a:pPr algn="l"/>
            <a:endParaRPr lang="fr-FR" sz="1800" b="0" i="0" u="none" strike="noStrike" baseline="0" dirty="0">
              <a:solidFill>
                <a:srgbClr val="000000"/>
              </a:solidFill>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Prendre </a:t>
            </a:r>
            <a:r>
              <a:rPr lang="fr-FR" sz="1800" b="0" i="0" u="none" strike="noStrike" baseline="0" dirty="0">
                <a:solidFill>
                  <a:srgbClr val="211D1E"/>
                </a:solidFill>
                <a:latin typeface="FSAlbert"/>
              </a:rPr>
              <a:t>l’étiquette portant le groupe </a:t>
            </a:r>
            <a:r>
              <a:rPr lang="fr-FR" sz="1800" b="0" i="1" u="none" strike="noStrike" baseline="0" dirty="0">
                <a:solidFill>
                  <a:srgbClr val="211D1E"/>
                </a:solidFill>
                <a:latin typeface="FSAlbert"/>
              </a:rPr>
              <a:t>une fourmi volante (à télécharger ou à créer soi-même)</a:t>
            </a:r>
            <a:r>
              <a:rPr lang="fr-FR" sz="1800" b="0" i="0" u="none" strike="noStrike" baseline="0" dirty="0">
                <a:solidFill>
                  <a:srgbClr val="211D1E"/>
                </a:solidFill>
                <a:latin typeface="FSAlbert"/>
              </a:rPr>
              <a:t>. À la vue des élèves, la </a:t>
            </a:r>
            <a:r>
              <a:rPr lang="fr-FR" sz="1800" b="1" i="0" u="none" strike="noStrike" baseline="0" dirty="0">
                <a:solidFill>
                  <a:srgbClr val="211D1E"/>
                </a:solidFill>
                <a:latin typeface="FSAlbert"/>
              </a:rPr>
              <a:t>plier </a:t>
            </a:r>
            <a:r>
              <a:rPr lang="fr-FR" sz="1800" b="0" i="0" u="none" strike="noStrike" baseline="0" dirty="0">
                <a:solidFill>
                  <a:srgbClr val="211D1E"/>
                </a:solidFill>
                <a:latin typeface="FSAlbert"/>
              </a:rPr>
              <a:t>en deux entre le déterminant et le nom de sorte à présenter aux élèves seulement le déterminant.</a:t>
            </a:r>
          </a:p>
          <a:p>
            <a:endParaRPr lang="fr-FR" sz="1800" b="0" i="0" u="none" strike="noStrike" baseline="0" dirty="0">
              <a:solidFill>
                <a:srgbClr val="211D1E"/>
              </a:solidFill>
              <a:latin typeface="FSAlbert"/>
            </a:endParaRPr>
          </a:p>
          <a:p>
            <a:r>
              <a:rPr lang="fr-FR" sz="1800" b="0" i="0" u="none" strike="noStrike" baseline="0" dirty="0">
                <a:solidFill>
                  <a:srgbClr val="00AEEF"/>
                </a:solidFill>
                <a:latin typeface="FSAlbert"/>
              </a:rPr>
              <a:t>« Vous voyez le déterminant d’un groupe du nom. Qu’est-ce qu’il nous apprend ? Après ce déterminant, est-ce qu’il y a un nom au pluriel ou au singulier ? au masculin ou au féminin ? L’adjectif qui va avec le nom, est-ce qu’il est au singulier ou au pluriel ? Au masculin ou au féminin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Il y a un nom féminin au singulier. </a:t>
            </a:r>
          </a:p>
          <a:p>
            <a:endParaRPr lang="fr-FR" sz="1800" b="0" i="0" u="none" strike="noStrike" baseline="0" dirty="0">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On va travailler avec plusieurs étiquettes. À chaque fois, je vous demanderai de deviner si le groupe du nom est au masculin ou au féminin, s’il est au singulier ou au pluriel. Pour me répondre, vous prendrez votre ardoise et vous écrirez </a:t>
            </a:r>
            <a:r>
              <a:rPr lang="fr-FR" sz="1800" b="1" i="0" u="none" strike="noStrike" baseline="0" dirty="0">
                <a:solidFill>
                  <a:srgbClr val="00AEEF"/>
                </a:solidFill>
                <a:latin typeface="FSAlbert"/>
              </a:rPr>
              <a:t>M </a:t>
            </a:r>
            <a:r>
              <a:rPr lang="fr-FR" sz="1800" b="0" i="0" u="none" strike="noStrike" baseline="0" dirty="0">
                <a:solidFill>
                  <a:srgbClr val="00AEEF"/>
                </a:solidFill>
                <a:latin typeface="FSAlbert"/>
              </a:rPr>
              <a:t>pour Masculin, </a:t>
            </a:r>
            <a:r>
              <a:rPr lang="fr-FR" sz="1800" b="1" i="0" u="none" strike="noStrike" baseline="0" dirty="0">
                <a:solidFill>
                  <a:srgbClr val="00AEEF"/>
                </a:solidFill>
                <a:latin typeface="FSAlbert"/>
              </a:rPr>
              <a:t>F </a:t>
            </a:r>
            <a:r>
              <a:rPr lang="fr-FR" sz="1800" b="0" i="0" u="none" strike="noStrike" baseline="0" dirty="0">
                <a:solidFill>
                  <a:srgbClr val="00AEEF"/>
                </a:solidFill>
                <a:latin typeface="FSAlbert"/>
              </a:rPr>
              <a:t>pour Féminin, </a:t>
            </a:r>
            <a:r>
              <a:rPr lang="fr-FR" sz="1800" b="1" i="0" u="none" strike="noStrike" baseline="0" dirty="0">
                <a:solidFill>
                  <a:srgbClr val="00AEEF"/>
                </a:solidFill>
                <a:latin typeface="FSAlbert"/>
              </a:rPr>
              <a:t>Sg </a:t>
            </a:r>
            <a:r>
              <a:rPr lang="fr-FR" sz="1800" b="0" i="0" u="none" strike="noStrike" baseline="0" dirty="0">
                <a:solidFill>
                  <a:srgbClr val="00AEEF"/>
                </a:solidFill>
                <a:latin typeface="FSAlbert"/>
              </a:rPr>
              <a:t>pour singulier et </a:t>
            </a:r>
            <a:r>
              <a:rPr lang="fr-FR" sz="1800" b="1" i="0" u="none" strike="noStrike" baseline="0" dirty="0">
                <a:solidFill>
                  <a:srgbClr val="00AEEF"/>
                </a:solidFill>
                <a:latin typeface="FSAlbert"/>
              </a:rPr>
              <a:t>Pl </a:t>
            </a:r>
            <a:r>
              <a:rPr lang="fr-FR" sz="1800" b="0" i="0" u="none" strike="noStrike" baseline="0" dirty="0">
                <a:solidFill>
                  <a:srgbClr val="00AEEF"/>
                </a:solidFill>
                <a:latin typeface="FSAlbert"/>
              </a:rPr>
              <a:t>pour pluriel. Et si vous ne savez pas, vous mettrez un point d’interrogation. » </a:t>
            </a:r>
          </a:p>
          <a:p>
            <a:endParaRPr lang="fr-FR" sz="1800" dirty="0"/>
          </a:p>
          <a:p>
            <a:endParaRPr lang="fr-FR" sz="1800" b="0" i="0" u="none" strike="noStrike" baseline="0" dirty="0">
              <a:solidFill>
                <a:srgbClr val="211D1E"/>
              </a:solidFill>
              <a:latin typeface="FSAlbert"/>
            </a:endParaRPr>
          </a:p>
          <a:p>
            <a:pPr algn="l"/>
            <a:endParaRPr lang="fr-FR" sz="1800" b="0" i="0" u="none" strike="noStrike" baseline="0" dirty="0">
              <a:solidFill>
                <a:srgbClr val="000000"/>
              </a:solidFill>
              <a:latin typeface="FSAlbert"/>
            </a:endParaRPr>
          </a:p>
          <a:p>
            <a:endParaRPr lang="fr-FR"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3</a:t>
            </a:fld>
            <a:endParaRPr lang="fr-FR"/>
          </a:p>
        </p:txBody>
      </p:sp>
    </p:spTree>
    <p:extLst>
      <p:ext uri="{BB962C8B-B14F-4D97-AF65-F5344CB8AC3E}">
        <p14:creationId xmlns:p14="http://schemas.microsoft.com/office/powerpoint/2010/main" val="404039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On va classer les étiquettes ».</a:t>
            </a:r>
            <a:endParaRPr lang="fr-FR"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4</a:t>
            </a:fld>
            <a:endParaRPr lang="fr-FR"/>
          </a:p>
        </p:txBody>
      </p:sp>
    </p:spTree>
    <p:extLst>
      <p:ext uri="{BB962C8B-B14F-4D97-AF65-F5344CB8AC3E}">
        <p14:creationId xmlns:p14="http://schemas.microsoft.com/office/powerpoint/2010/main" val="268493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Est-ce que </a:t>
            </a:r>
            <a:r>
              <a:rPr lang="fr-FR" sz="1800" b="0" i="1" u="none" strike="noStrike" baseline="0" dirty="0">
                <a:solidFill>
                  <a:srgbClr val="00AEEF"/>
                </a:solidFill>
                <a:latin typeface="FSAlbert"/>
              </a:rPr>
              <a:t>fourmi </a:t>
            </a:r>
            <a:r>
              <a:rPr lang="fr-FR" sz="1800" b="0" i="0" u="none" strike="noStrike" baseline="0" dirty="0">
                <a:solidFill>
                  <a:srgbClr val="00AEEF"/>
                </a:solidFill>
                <a:latin typeface="FSAlbert"/>
              </a:rPr>
              <a:t>est bien un nom féminin ? Est-ce qu’il est bien au singulier ? Est-ce que l’adjectif </a:t>
            </a:r>
            <a:r>
              <a:rPr lang="fr-FR" sz="1800" b="0" i="1" u="none" strike="noStrike" baseline="0" dirty="0">
                <a:solidFill>
                  <a:srgbClr val="00AEEF"/>
                </a:solidFill>
                <a:latin typeface="FSAlbert"/>
              </a:rPr>
              <a:t>volante </a:t>
            </a:r>
            <a:r>
              <a:rPr lang="fr-FR" sz="1800" b="0" i="0" u="none" strike="noStrike" baseline="0" dirty="0">
                <a:solidFill>
                  <a:srgbClr val="00AEEF"/>
                </a:solidFill>
                <a:latin typeface="FSAlbert"/>
              </a:rPr>
              <a:t>est bien au féminin, au singulier ? À quoi le voit-on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C’est un mot féminin. On le voit à cause de </a:t>
            </a:r>
            <a:r>
              <a:rPr lang="fr-FR" sz="1800" b="1" i="0" u="none" strike="noStrike" baseline="0" dirty="0">
                <a:solidFill>
                  <a:srgbClr val="211D1E"/>
                </a:solidFill>
                <a:latin typeface="FSAlbert"/>
              </a:rPr>
              <a:t>une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un</a:t>
            </a:r>
            <a:r>
              <a:rPr lang="fr-FR" sz="1800" b="0" i="0" u="none" strike="noStrike" baseline="0" dirty="0">
                <a:solidFill>
                  <a:srgbClr val="211D1E"/>
                </a:solidFill>
                <a:latin typeface="FSAlbert"/>
              </a:rPr>
              <a:t>) et de </a:t>
            </a:r>
            <a:r>
              <a:rPr lang="fr-FR" sz="1800" b="0" i="1" u="none" strike="noStrike" baseline="0" dirty="0">
                <a:solidFill>
                  <a:srgbClr val="211D1E"/>
                </a:solidFill>
                <a:latin typeface="FSAlbert"/>
              </a:rPr>
              <a:t>volante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volant</a:t>
            </a:r>
            <a:r>
              <a:rPr lang="fr-FR" sz="1800" b="0" i="0" u="none" strike="noStrike" baseline="0" dirty="0">
                <a:solidFill>
                  <a:srgbClr val="211D1E"/>
                </a:solidFill>
                <a:latin typeface="FSAlbert"/>
              </a:rPr>
              <a:t>).</a:t>
            </a:r>
          </a:p>
          <a:p>
            <a:r>
              <a:rPr lang="fr-FR" sz="1800" b="0" i="0" u="none" strike="noStrike" baseline="0" dirty="0">
                <a:solidFill>
                  <a:srgbClr val="211D1E"/>
                </a:solidFill>
                <a:latin typeface="FSAlbert"/>
              </a:rPr>
              <a:t>Ce sont des mots au singulier. On le voit à cause de </a:t>
            </a:r>
            <a:r>
              <a:rPr lang="fr-FR" sz="1800" b="1" i="0" u="none" strike="noStrike" baseline="0" dirty="0">
                <a:solidFill>
                  <a:srgbClr val="211D1E"/>
                </a:solidFill>
                <a:latin typeface="FSAlbert"/>
              </a:rPr>
              <a:t>une</a:t>
            </a:r>
            <a:r>
              <a:rPr lang="fr-FR" sz="1800" b="0" i="0" u="none" strike="noStrike" baseline="0" dirty="0">
                <a:solidFill>
                  <a:srgbClr val="211D1E"/>
                </a:solidFill>
                <a:latin typeface="FSAlbert"/>
              </a:rPr>
              <a:t>.</a:t>
            </a:r>
          </a:p>
          <a:p>
            <a:endParaRPr lang="fr-FR" sz="1800" b="0" i="0" u="none" strike="noStrike" baseline="0" dirty="0">
              <a:solidFill>
                <a:srgbClr val="211D1E"/>
              </a:solidFill>
              <a:latin typeface="FSAlbert"/>
            </a:endParaRPr>
          </a:p>
          <a:p>
            <a:pPr algn="l"/>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211D1E"/>
                </a:solidFill>
                <a:latin typeface="FSAlbert"/>
              </a:rPr>
              <a:t>Placer les étiquettes dans le tableau. Avec l’aide des élèves, inscrire les signes de reconnaissance du féminin (le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et le </a:t>
            </a:r>
            <a:r>
              <a:rPr lang="fr-FR" sz="1800" b="1" i="0" u="none" strike="noStrike" baseline="0" dirty="0">
                <a:solidFill>
                  <a:srgbClr val="211D1E"/>
                </a:solidFill>
                <a:latin typeface="FSAlbert"/>
              </a:rPr>
              <a:t>-t </a:t>
            </a:r>
            <a:r>
              <a:rPr lang="fr-FR" sz="1800" b="0" i="0" u="none" strike="noStrike" baseline="0" dirty="0">
                <a:solidFill>
                  <a:srgbClr val="211D1E"/>
                </a:solidFill>
                <a:latin typeface="FSAlbert"/>
              </a:rPr>
              <a:t>qui sonne à l’oral) et du singulier (absence de marque).</a:t>
            </a:r>
            <a:endParaRPr lang="fr-FR"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5</a:t>
            </a:fld>
            <a:endParaRPr lang="fr-FR"/>
          </a:p>
        </p:txBody>
      </p:sp>
    </p:spTree>
    <p:extLst>
      <p:ext uri="{BB962C8B-B14F-4D97-AF65-F5344CB8AC3E}">
        <p14:creationId xmlns:p14="http://schemas.microsoft.com/office/powerpoint/2010/main" val="296443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de la correction. </a:t>
            </a:r>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6</a:t>
            </a:fld>
            <a:endParaRPr lang="fr-FR"/>
          </a:p>
        </p:txBody>
      </p:sp>
    </p:spTree>
    <p:extLst>
      <p:ext uri="{BB962C8B-B14F-4D97-AF65-F5344CB8AC3E}">
        <p14:creationId xmlns:p14="http://schemas.microsoft.com/office/powerpoint/2010/main" val="23114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800" b="1" dirty="0">
                <a:effectLst/>
                <a:latin typeface="Segoe UI" panose="020B0502040204020203" pitchFamily="34" charset="0"/>
              </a:rPr>
              <a:t>Procéder</a:t>
            </a:r>
            <a:r>
              <a:rPr lang="fr-FR" sz="1800" dirty="0">
                <a:effectLst/>
                <a:latin typeface="Segoe UI" panose="020B0502040204020203" pitchFamily="34" charset="0"/>
              </a:rPr>
              <a:t> de manière semblable avec les étiquettes suivantes.</a:t>
            </a:r>
          </a:p>
          <a:p>
            <a:pPr marL="0" indent="0">
              <a:buFont typeface="Wingdings 3" panose="050401020108070707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effectLst/>
                <a:latin typeface="Segoe UI" panose="020B0502040204020203" pitchFamily="34" charset="0"/>
              </a:rPr>
              <a:t>Ne laisser voir </a:t>
            </a:r>
            <a:r>
              <a:rPr lang="fr-FR" sz="1800" dirty="0">
                <a:effectLst/>
                <a:latin typeface="Segoe UI" panose="020B0502040204020203" pitchFamily="34" charset="0"/>
              </a:rPr>
              <a:t>que le déterminant. </a:t>
            </a:r>
            <a:endParaRPr lang="fr-FR" sz="1800" b="0" i="0" u="none" strike="noStrike" baseline="0" dirty="0">
              <a:solidFill>
                <a:srgbClr val="211D1E"/>
              </a:solidFill>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aux élèves d’inscrire sur leur ardoise leur prédiction :</a:t>
            </a:r>
          </a:p>
          <a:p>
            <a:r>
              <a:rPr lang="fr-FR" sz="1800" b="0" i="0" u="none" strike="noStrike" baseline="0" dirty="0">
                <a:solidFill>
                  <a:srgbClr val="00AEEF"/>
                </a:solidFill>
                <a:latin typeface="FSAlbert"/>
              </a:rPr>
              <a:t>« Après ce déterminant, va-t-on trouver un groupe du nom masculin (M) ou féminin (F) ? Au singulier (Sg) ou au pluriel (Pl) ? »</a:t>
            </a: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Puis, </a:t>
            </a:r>
            <a:r>
              <a:rPr lang="fr-FR" sz="1800" b="1" i="0" u="none" strike="noStrike" baseline="0" dirty="0">
                <a:solidFill>
                  <a:srgbClr val="00AEEF"/>
                </a:solidFill>
                <a:latin typeface="FSAlbert"/>
              </a:rPr>
              <a:t>lire</a:t>
            </a:r>
            <a:r>
              <a:rPr lang="fr-FR" sz="1800" b="0" i="0" u="none" strike="noStrike" baseline="0" dirty="0">
                <a:solidFill>
                  <a:srgbClr val="00AEEF"/>
                </a:solidFill>
                <a:latin typeface="FSAlbert"/>
              </a:rPr>
              <a:t> les étiquettes complètes : </a:t>
            </a:r>
          </a:p>
          <a:p>
            <a:r>
              <a:rPr lang="fr-FR" sz="1800" b="0" i="0" u="none" strike="noStrike" baseline="0" dirty="0">
                <a:solidFill>
                  <a:srgbClr val="00AEEF"/>
                </a:solidFill>
                <a:latin typeface="FSAlbert"/>
              </a:rPr>
              <a:t>2. un chien noir </a:t>
            </a:r>
          </a:p>
          <a:p>
            <a:r>
              <a:rPr lang="fr-FR" sz="1800" b="0" i="0" u="none" strike="noStrike" baseline="0" dirty="0">
                <a:solidFill>
                  <a:srgbClr val="00AEEF"/>
                </a:solidFill>
                <a:latin typeface="FSAlbert"/>
              </a:rPr>
              <a:t>3. La girafe tachetée</a:t>
            </a:r>
          </a:p>
          <a:p>
            <a:r>
              <a:rPr lang="fr-FR" sz="1800" b="0" i="0" u="none" strike="noStrike" baseline="0" dirty="0">
                <a:solidFill>
                  <a:srgbClr val="00AEEF"/>
                </a:solidFill>
                <a:latin typeface="FSAlbert"/>
              </a:rPr>
              <a:t>4. Le pull bleu</a:t>
            </a:r>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7</a:t>
            </a:fld>
            <a:endParaRPr lang="fr-FR"/>
          </a:p>
        </p:txBody>
      </p:sp>
    </p:spTree>
    <p:extLst>
      <p:ext uri="{BB962C8B-B14F-4D97-AF65-F5344CB8AC3E}">
        <p14:creationId xmlns:p14="http://schemas.microsoft.com/office/powerpoint/2010/main" val="334831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Les déterminants </a:t>
            </a:r>
            <a:r>
              <a:rPr lang="fr-FR" sz="1800" b="1" i="0" u="none" strike="noStrike" baseline="0" dirty="0">
                <a:solidFill>
                  <a:srgbClr val="00AEEF"/>
                </a:solidFill>
                <a:latin typeface="FSAlbert"/>
              </a:rPr>
              <a:t>un</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une</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le</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la </a:t>
            </a:r>
            <a:r>
              <a:rPr lang="fr-FR" sz="1800" b="0" i="0" u="none" strike="noStrike" baseline="0" dirty="0">
                <a:solidFill>
                  <a:srgbClr val="00AEEF"/>
                </a:solidFill>
                <a:latin typeface="FSAlbert"/>
              </a:rPr>
              <a:t>nous aident à deviner si les mots qui suivent sont masculin ou féminin, au singulier ou au pluriel. Ce sont des mots signaux. »</a:t>
            </a:r>
          </a:p>
          <a:p>
            <a:endParaRPr lang="fr-FR"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8</a:t>
            </a:fld>
            <a:endParaRPr lang="fr-FR"/>
          </a:p>
        </p:txBody>
      </p:sp>
    </p:spTree>
    <p:extLst>
      <p:ext uri="{BB962C8B-B14F-4D97-AF65-F5344CB8AC3E}">
        <p14:creationId xmlns:p14="http://schemas.microsoft.com/office/powerpoint/2010/main" val="395885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Observation. </a:t>
            </a:r>
            <a:r>
              <a:rPr lang="fr-FR" b="1" i="0" dirty="0"/>
              <a:t>Identifier les déterminants qui ne signalent que le nombre </a:t>
            </a:r>
          </a:p>
          <a:p>
            <a:pPr algn="l"/>
            <a:endParaRPr lang="fr-FR" sz="1800" b="0" i="0" u="none" strike="noStrike" baseline="0" dirty="0">
              <a:solidFill>
                <a:srgbClr val="000000"/>
              </a:solidFill>
              <a:latin typeface="FSAlbert"/>
            </a:endParaRPr>
          </a:p>
          <a:p>
            <a:r>
              <a:rPr lang="fr-FR" sz="1800" b="0" i="0" u="none" strike="noStrike" baseline="0" dirty="0">
                <a:solidFill>
                  <a:srgbClr val="00AEEF"/>
                </a:solidFill>
                <a:latin typeface="FSAlbert"/>
              </a:rPr>
              <a:t>« Après ce déterminant, va-t-on trouver un groupe du nom masculin (M) ou féminin (F) ? Au singulier (Sg) ou au pluriel (Pl) ? »</a:t>
            </a:r>
          </a:p>
          <a:p>
            <a:r>
              <a:rPr lang="fr-FR" sz="1800" b="1" i="0" u="sng" strike="noStrike" baseline="0" dirty="0">
                <a:solidFill>
                  <a:srgbClr val="68BD44"/>
                </a:solidFill>
                <a:latin typeface="FSAlbert"/>
              </a:rPr>
              <a:t>Réponses possibles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On est sûr qu’il y aura un pluriel (Pl), </a:t>
            </a:r>
            <a:r>
              <a:rPr lang="fr-FR" sz="1800" b="1" i="0" u="none" strike="noStrike" baseline="0" dirty="0">
                <a:solidFill>
                  <a:srgbClr val="211D1E"/>
                </a:solidFill>
                <a:latin typeface="FSAlbert"/>
              </a:rPr>
              <a:t>des </a:t>
            </a:r>
            <a:r>
              <a:rPr lang="fr-FR" sz="1800" b="0" i="0" u="none" strike="noStrike" baseline="0" dirty="0">
                <a:solidFill>
                  <a:srgbClr val="211D1E"/>
                </a:solidFill>
                <a:latin typeface="FSAlbert"/>
              </a:rPr>
              <a:t>est le pluriel de </a:t>
            </a:r>
            <a:r>
              <a:rPr lang="fr-FR" sz="1800" b="1" i="0" u="none" strike="noStrike" baseline="0" dirty="0">
                <a:solidFill>
                  <a:srgbClr val="211D1E"/>
                </a:solidFill>
                <a:latin typeface="FSAlbert"/>
              </a:rPr>
              <a:t>un</a:t>
            </a:r>
            <a:r>
              <a:rPr lang="fr-FR" sz="1800" b="0" i="0" u="none" strike="noStrike" baseline="0" dirty="0">
                <a:solidFill>
                  <a:srgbClr val="211D1E"/>
                </a:solidFill>
                <a:latin typeface="FSAlbert"/>
              </a:rPr>
              <a:t>, ce sera un masculin (M).</a:t>
            </a:r>
          </a:p>
          <a:p>
            <a:r>
              <a:rPr lang="fr-FR" sz="1800" b="0" i="0" u="none" strike="noStrike" baseline="0" dirty="0">
                <a:solidFill>
                  <a:srgbClr val="211D1E"/>
                </a:solidFill>
                <a:latin typeface="FSAlbert"/>
              </a:rPr>
              <a:t>On ne sait pas si le nom après sera féminin ou masculin, rien ne nous le dit. </a:t>
            </a:r>
            <a:endParaRPr lang="fr-FR" b="0" dirty="0"/>
          </a:p>
        </p:txBody>
      </p:sp>
      <p:sp>
        <p:nvSpPr>
          <p:cNvPr id="4" name="Espace réservé du numéro de diapositive 3"/>
          <p:cNvSpPr>
            <a:spLocks noGrp="1"/>
          </p:cNvSpPr>
          <p:nvPr>
            <p:ph type="sldNum" sz="quarter" idx="5"/>
          </p:nvPr>
        </p:nvSpPr>
        <p:spPr/>
        <p:txBody>
          <a:bodyPr/>
          <a:lstStyle/>
          <a:p>
            <a:fld id="{2AC7D7F3-8F6B-4A15-A556-3EC0E05A98A8}" type="slidenum">
              <a:rPr lang="fr-FR" smtClean="0"/>
              <a:t>9</a:t>
            </a:fld>
            <a:endParaRPr lang="fr-FR"/>
          </a:p>
        </p:txBody>
      </p:sp>
    </p:spTree>
    <p:extLst>
      <p:ext uri="{BB962C8B-B14F-4D97-AF65-F5344CB8AC3E}">
        <p14:creationId xmlns:p14="http://schemas.microsoft.com/office/powerpoint/2010/main" val="3034716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72346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ADE1D-1E01-47FD-8C47-3DF4782C31D0}" type="datetimeFigureOut">
              <a:rPr lang="fr-FR" smtClean="0"/>
              <a:t>28/09/2023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9976940-15B6-4788-B94E-B9B182C6B41C}" type="slidenum">
              <a:rPr lang="fr-FR" smtClean="0"/>
              <a:t>‹N°›</a:t>
            </a:fld>
            <a:endParaRPr lang="fr-FR"/>
          </a:p>
        </p:txBody>
      </p:sp>
    </p:spTree>
    <p:extLst>
      <p:ext uri="{BB962C8B-B14F-4D97-AF65-F5344CB8AC3E}">
        <p14:creationId xmlns:p14="http://schemas.microsoft.com/office/powerpoint/2010/main" val="311938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CEADE1D-1E01-47FD-8C47-3DF4782C31D0}"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976940-15B6-4788-B94E-B9B182C6B41C}" type="slidenum">
              <a:rPr lang="fr-FR" smtClean="0"/>
              <a:t>‹N°›</a:t>
            </a:fld>
            <a:endParaRPr lang="fr-FR"/>
          </a:p>
        </p:txBody>
      </p:sp>
    </p:spTree>
    <p:extLst>
      <p:ext uri="{BB962C8B-B14F-4D97-AF65-F5344CB8AC3E}">
        <p14:creationId xmlns:p14="http://schemas.microsoft.com/office/powerpoint/2010/main" val="3398201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CEADE1D-1E01-47FD-8C47-3DF4782C31D0}"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976940-15B6-4788-B94E-B9B182C6B41C}" type="slidenum">
              <a:rPr lang="fr-FR" smtClean="0"/>
              <a:t>‹N°›</a:t>
            </a:fld>
            <a:endParaRPr lang="fr-FR"/>
          </a:p>
        </p:txBody>
      </p:sp>
    </p:spTree>
    <p:extLst>
      <p:ext uri="{BB962C8B-B14F-4D97-AF65-F5344CB8AC3E}">
        <p14:creationId xmlns:p14="http://schemas.microsoft.com/office/powerpoint/2010/main" val="594401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EADE1D-1E01-47FD-8C47-3DF4782C31D0}"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976940-15B6-4788-B94E-B9B182C6B41C}" type="slidenum">
              <a:rPr lang="fr-FR" smtClean="0"/>
              <a:t>‹N°›</a:t>
            </a:fld>
            <a:endParaRPr lang="fr-FR"/>
          </a:p>
        </p:txBody>
      </p:sp>
    </p:spTree>
    <p:extLst>
      <p:ext uri="{BB962C8B-B14F-4D97-AF65-F5344CB8AC3E}">
        <p14:creationId xmlns:p14="http://schemas.microsoft.com/office/powerpoint/2010/main" val="811343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EADE1D-1E01-47FD-8C47-3DF4782C31D0}"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976940-15B6-4788-B94E-B9B182C6B41C}" type="slidenum">
              <a:rPr lang="fr-FR" smtClean="0"/>
              <a:t>‹N°›</a:t>
            </a:fld>
            <a:endParaRPr lang="fr-FR"/>
          </a:p>
        </p:txBody>
      </p:sp>
    </p:spTree>
    <p:extLst>
      <p:ext uri="{BB962C8B-B14F-4D97-AF65-F5344CB8AC3E}">
        <p14:creationId xmlns:p14="http://schemas.microsoft.com/office/powerpoint/2010/main" val="31616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22811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23138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CEADE1D-1E01-47FD-8C47-3DF4782C31D0}"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976940-15B6-4788-B94E-B9B182C6B41C}" type="slidenum">
              <a:rPr lang="fr-FR" smtClean="0"/>
              <a:t>‹N°›</a:t>
            </a:fld>
            <a:endParaRPr lang="fr-FR"/>
          </a:p>
        </p:txBody>
      </p:sp>
    </p:spTree>
    <p:extLst>
      <p:ext uri="{BB962C8B-B14F-4D97-AF65-F5344CB8AC3E}">
        <p14:creationId xmlns:p14="http://schemas.microsoft.com/office/powerpoint/2010/main" val="164453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EADE1D-1E01-47FD-8C47-3DF4782C31D0}"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976940-15B6-4788-B94E-B9B182C6B41C}" type="slidenum">
              <a:rPr lang="fr-FR" smtClean="0"/>
              <a:t>‹N°›</a:t>
            </a:fld>
            <a:endParaRPr lang="fr-FR"/>
          </a:p>
        </p:txBody>
      </p:sp>
    </p:spTree>
    <p:extLst>
      <p:ext uri="{BB962C8B-B14F-4D97-AF65-F5344CB8AC3E}">
        <p14:creationId xmlns:p14="http://schemas.microsoft.com/office/powerpoint/2010/main" val="10695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CEADE1D-1E01-47FD-8C47-3DF4782C31D0}"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976940-15B6-4788-B94E-B9B182C6B41C}" type="slidenum">
              <a:rPr lang="fr-FR" smtClean="0"/>
              <a:t>‹N°›</a:t>
            </a:fld>
            <a:endParaRPr lang="fr-FR"/>
          </a:p>
        </p:txBody>
      </p:sp>
    </p:spTree>
    <p:extLst>
      <p:ext uri="{BB962C8B-B14F-4D97-AF65-F5344CB8AC3E}">
        <p14:creationId xmlns:p14="http://schemas.microsoft.com/office/powerpoint/2010/main" val="92656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CEADE1D-1E01-47FD-8C47-3DF4782C31D0}"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976940-15B6-4788-B94E-B9B182C6B41C}" type="slidenum">
              <a:rPr lang="fr-FR" smtClean="0"/>
              <a:t>‹N°›</a:t>
            </a:fld>
            <a:endParaRPr lang="fr-FR"/>
          </a:p>
        </p:txBody>
      </p:sp>
    </p:spTree>
    <p:extLst>
      <p:ext uri="{BB962C8B-B14F-4D97-AF65-F5344CB8AC3E}">
        <p14:creationId xmlns:p14="http://schemas.microsoft.com/office/powerpoint/2010/main" val="224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CEADE1D-1E01-47FD-8C47-3DF4782C31D0}" type="datetimeFigureOut">
              <a:rPr lang="fr-FR" smtClean="0"/>
              <a:t>28/09/2023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9976940-15B6-4788-B94E-B9B182C6B41C}" type="slidenum">
              <a:rPr lang="fr-FR" smtClean="0"/>
              <a:t>‹N°›</a:t>
            </a:fld>
            <a:endParaRPr lang="fr-FR"/>
          </a:p>
        </p:txBody>
      </p:sp>
    </p:spTree>
    <p:extLst>
      <p:ext uri="{BB962C8B-B14F-4D97-AF65-F5344CB8AC3E}">
        <p14:creationId xmlns:p14="http://schemas.microsoft.com/office/powerpoint/2010/main" val="143381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CEADE1D-1E01-47FD-8C47-3DF4782C31D0}" type="datetimeFigureOut">
              <a:rPr lang="fr-FR" smtClean="0"/>
              <a:t>28/09/2023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9976940-15B6-4788-B94E-B9B182C6B41C}" type="slidenum">
              <a:rPr lang="fr-FR" smtClean="0"/>
              <a:t>‹N°›</a:t>
            </a:fld>
            <a:endParaRPr lang="fr-FR"/>
          </a:p>
        </p:txBody>
      </p:sp>
    </p:spTree>
    <p:extLst>
      <p:ext uri="{BB962C8B-B14F-4D97-AF65-F5344CB8AC3E}">
        <p14:creationId xmlns:p14="http://schemas.microsoft.com/office/powerpoint/2010/main" val="5398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ADE1D-1E01-47FD-8C47-3DF4782C31D0}" type="datetimeFigureOut">
              <a:rPr lang="fr-FR" smtClean="0"/>
              <a:t>28/09/2023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76940-15B6-4788-B94E-B9B182C6B41C}" type="slidenum">
              <a:rPr lang="fr-FR" smtClean="0"/>
              <a:t>‹N°›</a:t>
            </a:fld>
            <a:endParaRPr lang="fr-FR"/>
          </a:p>
        </p:txBody>
      </p:sp>
    </p:spTree>
    <p:extLst>
      <p:ext uri="{BB962C8B-B14F-4D97-AF65-F5344CB8AC3E}">
        <p14:creationId xmlns:p14="http://schemas.microsoft.com/office/powerpoint/2010/main" val="226851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6EE2B961-1B65-3A03-D5AA-838E934D5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7441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Rectangle&#10;&#10;Description générée automatiquement">
            <a:extLst>
              <a:ext uri="{FF2B5EF4-FFF2-40B4-BE49-F238E27FC236}">
                <a16:creationId xmlns:a16="http://schemas.microsoft.com/office/drawing/2014/main" id="{6F7008BD-C3EB-9101-7135-8816E55A7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43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Une image contenant texte, capture d’écran, affichage, logiciel&#10;&#10;Description générée automatiquement">
            <a:extLst>
              <a:ext uri="{FF2B5EF4-FFF2-40B4-BE49-F238E27FC236}">
                <a16:creationId xmlns:a16="http://schemas.microsoft.com/office/drawing/2014/main" id="{E5831819-6A2E-CC65-470E-828B80D61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062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logiciel, Système d’exploitation&#10;&#10;Description générée automatiquement">
            <a:extLst>
              <a:ext uri="{FF2B5EF4-FFF2-40B4-BE49-F238E27FC236}">
                <a16:creationId xmlns:a16="http://schemas.microsoft.com/office/drawing/2014/main" id="{5757157D-5730-D026-FF57-6CFEA4880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048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descr="Une image contenant texte, capture d’écran, affichage, logiciel&#10;&#10;Description générée automatiquement">
            <a:extLst>
              <a:ext uri="{FF2B5EF4-FFF2-40B4-BE49-F238E27FC236}">
                <a16:creationId xmlns:a16="http://schemas.microsoft.com/office/drawing/2014/main" id="{5AB41CBF-B88B-527A-B8E3-73B361DB4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647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igne, nombre&#10;&#10;Description générée automatiquement">
            <a:extLst>
              <a:ext uri="{FF2B5EF4-FFF2-40B4-BE49-F238E27FC236}">
                <a16:creationId xmlns:a16="http://schemas.microsoft.com/office/drawing/2014/main" id="{C7150C11-EBFC-255B-ABC7-9F3F44D4C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070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nombre&#10;&#10;Description générée automatiquement">
            <a:extLst>
              <a:ext uri="{FF2B5EF4-FFF2-40B4-BE49-F238E27FC236}">
                <a16:creationId xmlns:a16="http://schemas.microsoft.com/office/drawing/2014/main" id="{4EE42B59-F33A-3835-48E4-056A9FF25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355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600067AC-77BF-9131-D0F1-9310B6898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4396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onception&#10;&#10;Description générée automatiquement">
            <a:extLst>
              <a:ext uri="{FF2B5EF4-FFF2-40B4-BE49-F238E27FC236}">
                <a16:creationId xmlns:a16="http://schemas.microsoft.com/office/drawing/2014/main" id="{1FD12795-EE59-74C9-D81E-8EB97A2E3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7555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1058C73F-9F0E-4495-4AD7-C534133A6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694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10;&#10;Description générée automatiquement">
            <a:extLst>
              <a:ext uri="{FF2B5EF4-FFF2-40B4-BE49-F238E27FC236}">
                <a16:creationId xmlns:a16="http://schemas.microsoft.com/office/drawing/2014/main" id="{D76571C9-36DF-6035-1550-1960A6E73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111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3DA10AB7-C111-EA72-3511-ECC6E498F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2747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 clipart&#10;&#10;Description générée automatiquement">
            <a:extLst>
              <a:ext uri="{FF2B5EF4-FFF2-40B4-BE49-F238E27FC236}">
                <a16:creationId xmlns:a16="http://schemas.microsoft.com/office/drawing/2014/main" id="{8FF61189-6148-6D8E-C229-DFF154EB8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6844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6AABE732-51E4-9BDD-9477-F4425B568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2287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logiciel&#10;&#10;Description générée automatiquement">
            <a:extLst>
              <a:ext uri="{FF2B5EF4-FFF2-40B4-BE49-F238E27FC236}">
                <a16:creationId xmlns:a16="http://schemas.microsoft.com/office/drawing/2014/main" id="{1F5BDC63-CF43-B94D-99EC-24E28FA7E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55CE92EB-0B2B-9E94-00C2-76D297134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3385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544E090B-BE4E-9FCF-E55F-48F4C853B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5353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7DEBAA39-FD97-FE2C-0A75-1B62EC367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9103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logiciel&#10;&#10;Description générée automatiquement">
            <a:extLst>
              <a:ext uri="{FF2B5EF4-FFF2-40B4-BE49-F238E27FC236}">
                <a16:creationId xmlns:a16="http://schemas.microsoft.com/office/drawing/2014/main" id="{91225414-F8A1-D536-92E7-7134F971D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4995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Système d’exploitation&#10;&#10;Description générée automatiquement">
            <a:extLst>
              <a:ext uri="{FF2B5EF4-FFF2-40B4-BE49-F238E27FC236}">
                <a16:creationId xmlns:a16="http://schemas.microsoft.com/office/drawing/2014/main" id="{F1BE0B4F-99D7-2168-8280-4C144ACAC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46183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857A3781-CCF5-EA5D-FA40-7F1CC97E8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5642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F2105053-C9B7-99A6-4223-68FD705A2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6162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Rectangle, conception&#10;&#10;Description générée automatiquement">
            <a:extLst>
              <a:ext uri="{FF2B5EF4-FFF2-40B4-BE49-F238E27FC236}">
                <a16:creationId xmlns:a16="http://schemas.microsoft.com/office/drawing/2014/main" id="{CEC01BBC-79FA-77A2-9AC9-B111A8F8F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957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affichage&#10;&#10;Description générée automatiquement">
            <a:extLst>
              <a:ext uri="{FF2B5EF4-FFF2-40B4-BE49-F238E27FC236}">
                <a16:creationId xmlns:a16="http://schemas.microsoft.com/office/drawing/2014/main" id="{234FBF9F-5844-1756-CB03-0FF97A806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255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E42DDE2F-96F1-DCF9-273E-C6DDCB9F9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721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logiciel&#10;&#10;Description générée automatiquement">
            <a:extLst>
              <a:ext uri="{FF2B5EF4-FFF2-40B4-BE49-F238E27FC236}">
                <a16:creationId xmlns:a16="http://schemas.microsoft.com/office/drawing/2014/main" id="{BB643B48-2304-07F1-02CF-8D6FB774D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4080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affichage, diagramme&#10;&#10;Description générée automatiquement">
            <a:extLst>
              <a:ext uri="{FF2B5EF4-FFF2-40B4-BE49-F238E27FC236}">
                <a16:creationId xmlns:a16="http://schemas.microsoft.com/office/drawing/2014/main" id="{38EA2035-477F-A6DE-77D9-8BB2CE42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2255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texte, capture d’écran, affichage, Police&#10;&#10;Description générée automatiquement">
            <a:extLst>
              <a:ext uri="{FF2B5EF4-FFF2-40B4-BE49-F238E27FC236}">
                <a16:creationId xmlns:a16="http://schemas.microsoft.com/office/drawing/2014/main" id="{5F996D2B-5F65-3ED4-AC25-765D2BF72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987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Rectangle, conception&#10;&#10;Description générée automatiquement">
            <a:extLst>
              <a:ext uri="{FF2B5EF4-FFF2-40B4-BE49-F238E27FC236}">
                <a16:creationId xmlns:a16="http://schemas.microsoft.com/office/drawing/2014/main" id="{9F6144DB-3203-AE74-F94D-680B359B0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62131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BDD85F-8721-4589-9243-E553296F5C20}">
  <ds:schemaRefs>
    <ds:schemaRef ds:uri="http://schemas.microsoft.com/sharepoint/v3/contenttype/forms"/>
  </ds:schemaRefs>
</ds:datastoreItem>
</file>

<file path=customXml/itemProps2.xml><?xml version="1.0" encoding="utf-8"?>
<ds:datastoreItem xmlns:ds="http://schemas.openxmlformats.org/officeDocument/2006/customXml" ds:itemID="{BB306462-C108-4132-8FEB-36B9653B4852}">
  <ds:schemaRefs>
    <ds:schemaRef ds:uri="http://schemas.microsoft.com/office/2006/metadata/properties"/>
    <ds:schemaRef ds:uri="http://purl.org/dc/terms/"/>
    <ds:schemaRef ds:uri="85c0154b-c1f1-454a-9cce-58d1a683144e"/>
    <ds:schemaRef ds:uri="http://schemas.microsoft.com/office/2006/documentManagement/types"/>
    <ds:schemaRef ds:uri="http://purl.org/dc/dcmitype/"/>
    <ds:schemaRef ds:uri="78930844-7ca7-4771-ad53-9658c2095a47"/>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DCB975D-0F5B-44BA-BFBF-92E7C09CC3A1}"/>
</file>

<file path=docProps/app.xml><?xml version="1.0" encoding="utf-8"?>
<Properties xmlns="http://schemas.openxmlformats.org/officeDocument/2006/extended-properties" xmlns:vt="http://schemas.openxmlformats.org/officeDocument/2006/docPropsVTypes">
  <Template>Office Theme</Template>
  <TotalTime>198</TotalTime>
  <Words>2210</Words>
  <Application>Microsoft Office PowerPoint</Application>
  <PresentationFormat>Affichage à l'écran (4:3)</PresentationFormat>
  <Paragraphs>175</Paragraphs>
  <Slides>29</Slides>
  <Notes>29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29</vt:i4>
      </vt:variant>
    </vt:vector>
  </HeadingPairs>
  <TitlesOfParts>
    <vt:vector size="38" baseType="lpstr">
      <vt:lpstr>Arial</vt:lpstr>
      <vt:lpstr>Calibri</vt:lpstr>
      <vt:lpstr>Calibri Light</vt:lpstr>
      <vt:lpstr>FSAlbert</vt:lpstr>
      <vt:lpstr>Helvetica</vt:lpstr>
      <vt:lpstr>Segoe UI</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3</cp:revision>
  <dcterms:created xsi:type="dcterms:W3CDTF">2023-02-21T16:37:43Z</dcterms:created>
  <dcterms:modified xsi:type="dcterms:W3CDTF">2023-09-28T10:49:12Z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201000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