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3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C2CF67-9BF0-36C3-EEE1-09B84C3469D6}" name="BELLEMIN SANDRA" initials="BS" userId="S::SBELLEMIN@editions-hatier.fr::5fe4e071-d3f4-40df-970f-ee8fcf89834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3A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CFB8A0-7B2F-45EF-BEBB-21256F9E631A}" v="2" dt="2023-09-28T12:39:44.852"/>
    <p1510:client id="{D356E6E2-01BB-4333-A287-CCC86A07A613}" v="44" dt="2023-09-28T12:38:05.1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44" autoAdjust="0"/>
    <p:restoredTop sz="64059" autoAdjust="0"/>
  </p:normalViewPr>
  <p:slideViewPr>
    <p:cSldViewPr snapToGrid="0">
      <p:cViewPr varScale="1">
        <p:scale>
          <a:sx n="70" d="100"/>
          <a:sy n="70" d="100"/>
        </p:scale>
        <p:origin x="1128" y="6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NUBERT CLAIRE" userId="463e7911-c62c-4422-9308-3a4a3529b03e" providerId="ADAL" clId="{BECFB8A0-7B2F-45EF-BEBB-21256F9E631A}"/>
    <pc:docChg chg="modSld">
      <pc:chgData name="CORNUBERT CLAIRE" userId="463e7911-c62c-4422-9308-3a4a3529b03e" providerId="ADAL" clId="{BECFB8A0-7B2F-45EF-BEBB-21256F9E631A}" dt="2023-09-28T12:41:32.804" v="12" actId="6549"/>
      <pc:docMkLst>
        <pc:docMk/>
      </pc:docMkLst>
      <pc:sldChg chg="modNotesTx">
        <pc:chgData name="CORNUBERT CLAIRE" userId="463e7911-c62c-4422-9308-3a4a3529b03e" providerId="ADAL" clId="{BECFB8A0-7B2F-45EF-BEBB-21256F9E631A}" dt="2023-09-28T12:39:53.374" v="1" actId="6549"/>
        <pc:sldMkLst>
          <pc:docMk/>
          <pc:sldMk cId="881381237" sldId="258"/>
        </pc:sldMkLst>
      </pc:sldChg>
      <pc:sldChg chg="modNotesTx">
        <pc:chgData name="CORNUBERT CLAIRE" userId="463e7911-c62c-4422-9308-3a4a3529b03e" providerId="ADAL" clId="{BECFB8A0-7B2F-45EF-BEBB-21256F9E631A}" dt="2023-09-28T12:40:02.419" v="2" actId="6549"/>
        <pc:sldMkLst>
          <pc:docMk/>
          <pc:sldMk cId="2768943016" sldId="259"/>
        </pc:sldMkLst>
      </pc:sldChg>
      <pc:sldChg chg="modNotesTx">
        <pc:chgData name="CORNUBERT CLAIRE" userId="463e7911-c62c-4422-9308-3a4a3529b03e" providerId="ADAL" clId="{BECFB8A0-7B2F-45EF-BEBB-21256F9E631A}" dt="2023-09-28T12:40:07.063" v="3" actId="6549"/>
        <pc:sldMkLst>
          <pc:docMk/>
          <pc:sldMk cId="982665064" sldId="260"/>
        </pc:sldMkLst>
      </pc:sldChg>
      <pc:sldChg chg="modNotesTx">
        <pc:chgData name="CORNUBERT CLAIRE" userId="463e7911-c62c-4422-9308-3a4a3529b03e" providerId="ADAL" clId="{BECFB8A0-7B2F-45EF-BEBB-21256F9E631A}" dt="2023-09-28T12:40:13.173" v="5" actId="6549"/>
        <pc:sldMkLst>
          <pc:docMk/>
          <pc:sldMk cId="3695385773" sldId="261"/>
        </pc:sldMkLst>
      </pc:sldChg>
      <pc:sldChg chg="modNotesTx">
        <pc:chgData name="CORNUBERT CLAIRE" userId="463e7911-c62c-4422-9308-3a4a3529b03e" providerId="ADAL" clId="{BECFB8A0-7B2F-45EF-BEBB-21256F9E631A}" dt="2023-09-28T12:40:19.238" v="6" actId="6549"/>
        <pc:sldMkLst>
          <pc:docMk/>
          <pc:sldMk cId="3675314367" sldId="263"/>
        </pc:sldMkLst>
      </pc:sldChg>
      <pc:sldChg chg="modNotesTx">
        <pc:chgData name="CORNUBERT CLAIRE" userId="463e7911-c62c-4422-9308-3a4a3529b03e" providerId="ADAL" clId="{BECFB8A0-7B2F-45EF-BEBB-21256F9E631A}" dt="2023-09-28T12:40:28.415" v="7" actId="6549"/>
        <pc:sldMkLst>
          <pc:docMk/>
          <pc:sldMk cId="3477720688" sldId="265"/>
        </pc:sldMkLst>
      </pc:sldChg>
      <pc:sldChg chg="modNotesTx">
        <pc:chgData name="CORNUBERT CLAIRE" userId="463e7911-c62c-4422-9308-3a4a3529b03e" providerId="ADAL" clId="{BECFB8A0-7B2F-45EF-BEBB-21256F9E631A}" dt="2023-09-28T12:40:41.591" v="8" actId="6549"/>
        <pc:sldMkLst>
          <pc:docMk/>
          <pc:sldMk cId="3028860288" sldId="267"/>
        </pc:sldMkLst>
      </pc:sldChg>
      <pc:sldChg chg="modNotesTx">
        <pc:chgData name="CORNUBERT CLAIRE" userId="463e7911-c62c-4422-9308-3a4a3529b03e" providerId="ADAL" clId="{BECFB8A0-7B2F-45EF-BEBB-21256F9E631A}" dt="2023-09-28T12:40:46.681" v="9" actId="6549"/>
        <pc:sldMkLst>
          <pc:docMk/>
          <pc:sldMk cId="2207241613" sldId="268"/>
        </pc:sldMkLst>
      </pc:sldChg>
      <pc:sldChg chg="modNotesTx">
        <pc:chgData name="CORNUBERT CLAIRE" userId="463e7911-c62c-4422-9308-3a4a3529b03e" providerId="ADAL" clId="{BECFB8A0-7B2F-45EF-BEBB-21256F9E631A}" dt="2023-09-28T12:40:57.408" v="11" actId="6549"/>
        <pc:sldMkLst>
          <pc:docMk/>
          <pc:sldMk cId="902653341" sldId="270"/>
        </pc:sldMkLst>
      </pc:sldChg>
      <pc:sldChg chg="modNotesTx">
        <pc:chgData name="CORNUBERT CLAIRE" userId="463e7911-c62c-4422-9308-3a4a3529b03e" providerId="ADAL" clId="{BECFB8A0-7B2F-45EF-BEBB-21256F9E631A}" dt="2023-09-28T12:41:32.804" v="12" actId="6549"/>
        <pc:sldMkLst>
          <pc:docMk/>
          <pc:sldMk cId="3546334982" sldId="274"/>
        </pc:sldMkLst>
      </pc:sldChg>
    </pc:docChg>
  </pc:docChgLst>
  <pc:docChgLst>
    <pc:chgData name="BELLEMIN SANDRA" userId="5fe4e071-d3f4-40df-970f-ee8fcf898346" providerId="ADAL" clId="{D356E6E2-01BB-4333-A287-CCC86A07A613}"/>
    <pc:docChg chg="undo custSel addSld delSld modSld">
      <pc:chgData name="BELLEMIN SANDRA" userId="5fe4e071-d3f4-40df-970f-ee8fcf898346" providerId="ADAL" clId="{D356E6E2-01BB-4333-A287-CCC86A07A613}" dt="2023-09-28T12:38:05.123" v="98"/>
      <pc:docMkLst>
        <pc:docMk/>
      </pc:docMkLst>
      <pc:sldChg chg="addSp delSp modSp add del mod modClrScheme chgLayout">
        <pc:chgData name="BELLEMIN SANDRA" userId="5fe4e071-d3f4-40df-970f-ee8fcf898346" providerId="ADAL" clId="{D356E6E2-01BB-4333-A287-CCC86A07A613}" dt="2023-09-28T12:36:38.737" v="69" actId="478"/>
        <pc:sldMkLst>
          <pc:docMk/>
          <pc:sldMk cId="513820186" sldId="257"/>
        </pc:sldMkLst>
        <pc:spChg chg="del">
          <ac:chgData name="BELLEMIN SANDRA" userId="5fe4e071-d3f4-40df-970f-ee8fcf898346" providerId="ADAL" clId="{D356E6E2-01BB-4333-A287-CCC86A07A613}" dt="2023-09-27T15:02:07.612" v="3" actId="478"/>
          <ac:spMkLst>
            <pc:docMk/>
            <pc:sldMk cId="513820186" sldId="257"/>
            <ac:spMk id="2" creationId="{FEE96BE6-9FF6-729D-D8C6-AE5A6FA45363}"/>
          </ac:spMkLst>
        </pc:spChg>
        <pc:spChg chg="del">
          <ac:chgData name="BELLEMIN SANDRA" userId="5fe4e071-d3f4-40df-970f-ee8fcf898346" providerId="ADAL" clId="{D356E6E2-01BB-4333-A287-CCC86A07A613}" dt="2023-09-27T15:02:07.612" v="3" actId="478"/>
          <ac:spMkLst>
            <pc:docMk/>
            <pc:sldMk cId="513820186" sldId="257"/>
            <ac:spMk id="3" creationId="{DAA8B29E-C1F2-E915-8135-DAB5D93D72CC}"/>
          </ac:spMkLst>
        </pc:spChg>
        <pc:picChg chg="add del mod">
          <ac:chgData name="BELLEMIN SANDRA" userId="5fe4e071-d3f4-40df-970f-ee8fcf898346" providerId="ADAL" clId="{D356E6E2-01BB-4333-A287-CCC86A07A613}" dt="2023-09-28T12:36:38.737" v="69" actId="478"/>
          <ac:picMkLst>
            <pc:docMk/>
            <pc:sldMk cId="513820186" sldId="257"/>
            <ac:picMk id="5" creationId="{51451388-DE79-CBC9-F95E-88643A40E70A}"/>
          </ac:picMkLst>
        </pc:picChg>
      </pc:sldChg>
      <pc:sldChg chg="addSp delSp modSp add del mod modClrScheme chgLayout">
        <pc:chgData name="BELLEMIN SANDRA" userId="5fe4e071-d3f4-40df-970f-ee8fcf898346" providerId="ADAL" clId="{D356E6E2-01BB-4333-A287-CCC86A07A613}" dt="2023-09-28T12:36:54.139" v="71"/>
        <pc:sldMkLst>
          <pc:docMk/>
          <pc:sldMk cId="881381237" sldId="258"/>
        </pc:sldMkLst>
        <pc:graphicFrameChg chg="del">
          <ac:chgData name="BELLEMIN SANDRA" userId="5fe4e071-d3f4-40df-970f-ee8fcf898346" providerId="ADAL" clId="{D356E6E2-01BB-4333-A287-CCC86A07A613}" dt="2023-09-27T15:02:10.654" v="4" actId="478"/>
          <ac:graphicFrameMkLst>
            <pc:docMk/>
            <pc:sldMk cId="881381237" sldId="258"/>
            <ac:graphicFrameMk id="2" creationId="{882476E2-F200-0AF1-30DB-3B513DEF093B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10.654" v="4" actId="478"/>
          <ac:graphicFrameMkLst>
            <pc:docMk/>
            <pc:sldMk cId="881381237" sldId="258"/>
            <ac:graphicFrameMk id="3" creationId="{2FEC4910-DEB2-1216-2A09-7331CF940D54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10.654" v="4" actId="478"/>
          <ac:graphicFrameMkLst>
            <pc:docMk/>
            <pc:sldMk cId="881381237" sldId="258"/>
            <ac:graphicFrameMk id="4" creationId="{6025F029-7C49-E76A-F6A9-10FF88EA913E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10.654" v="4" actId="478"/>
          <ac:graphicFrameMkLst>
            <pc:docMk/>
            <pc:sldMk cId="881381237" sldId="258"/>
            <ac:graphicFrameMk id="5" creationId="{5FAA1333-7A18-4471-0F25-795D74ABE957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10.654" v="4" actId="478"/>
          <ac:graphicFrameMkLst>
            <pc:docMk/>
            <pc:sldMk cId="881381237" sldId="258"/>
            <ac:graphicFrameMk id="6" creationId="{A4F1D253-6A32-DE92-9F22-4AA9CABCCBD1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10.654" v="4" actId="478"/>
          <ac:graphicFrameMkLst>
            <pc:docMk/>
            <pc:sldMk cId="881381237" sldId="258"/>
            <ac:graphicFrameMk id="7" creationId="{330A0658-8DB9-CAEC-7E40-5A2BCBE79F52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10.654" v="4" actId="478"/>
          <ac:graphicFrameMkLst>
            <pc:docMk/>
            <pc:sldMk cId="881381237" sldId="258"/>
            <ac:graphicFrameMk id="8" creationId="{61CC8A05-6F01-C967-FC5F-2695E50A2748}"/>
          </ac:graphicFrameMkLst>
        </pc:graphicFrameChg>
        <pc:picChg chg="add mod">
          <ac:chgData name="BELLEMIN SANDRA" userId="5fe4e071-d3f4-40df-970f-ee8fcf898346" providerId="ADAL" clId="{D356E6E2-01BB-4333-A287-CCC86A07A613}" dt="2023-09-28T12:36:54.139" v="71"/>
          <ac:picMkLst>
            <pc:docMk/>
            <pc:sldMk cId="881381237" sldId="258"/>
            <ac:picMk id="3" creationId="{C1AD315C-D61B-68BC-9BE8-F5741A629CFD}"/>
          </ac:picMkLst>
        </pc:picChg>
        <pc:picChg chg="add del mod">
          <ac:chgData name="BELLEMIN SANDRA" userId="5fe4e071-d3f4-40df-970f-ee8fcf898346" providerId="ADAL" clId="{D356E6E2-01BB-4333-A287-CCC86A07A613}" dt="2023-09-28T12:36:52.707" v="70" actId="478"/>
          <ac:picMkLst>
            <pc:docMk/>
            <pc:sldMk cId="881381237" sldId="258"/>
            <ac:picMk id="10" creationId="{BF2C0281-775A-1C3B-24DB-77CA5A80AC48}"/>
          </ac:picMkLst>
        </pc:picChg>
      </pc:sldChg>
      <pc:sldChg chg="addSp delSp modSp add del mod modClrScheme chgLayout">
        <pc:chgData name="BELLEMIN SANDRA" userId="5fe4e071-d3f4-40df-970f-ee8fcf898346" providerId="ADAL" clId="{D356E6E2-01BB-4333-A287-CCC86A07A613}" dt="2023-09-28T12:36:37.723" v="67" actId="478"/>
        <pc:sldMkLst>
          <pc:docMk/>
          <pc:sldMk cId="2768943016" sldId="259"/>
        </pc:sldMkLst>
        <pc:picChg chg="del">
          <ac:chgData name="BELLEMIN SANDRA" userId="5fe4e071-d3f4-40df-970f-ee8fcf898346" providerId="ADAL" clId="{D356E6E2-01BB-4333-A287-CCC86A07A613}" dt="2023-09-27T15:02:11.876" v="5" actId="478"/>
          <ac:picMkLst>
            <pc:docMk/>
            <pc:sldMk cId="2768943016" sldId="259"/>
            <ac:picMk id="3" creationId="{4EA7734B-0A01-DA54-686D-AC34BBF85BEB}"/>
          </ac:picMkLst>
        </pc:picChg>
        <pc:picChg chg="add del mod">
          <ac:chgData name="BELLEMIN SANDRA" userId="5fe4e071-d3f4-40df-970f-ee8fcf898346" providerId="ADAL" clId="{D356E6E2-01BB-4333-A287-CCC86A07A613}" dt="2023-09-28T12:36:37.723" v="67" actId="478"/>
          <ac:picMkLst>
            <pc:docMk/>
            <pc:sldMk cId="2768943016" sldId="259"/>
            <ac:picMk id="4" creationId="{67E01EF8-E851-AE01-8F59-8B0641B3219B}"/>
          </ac:picMkLst>
        </pc:picChg>
      </pc:sldChg>
      <pc:sldChg chg="addSp delSp modSp add del mod setBg modClrScheme chgLayout">
        <pc:chgData name="BELLEMIN SANDRA" userId="5fe4e071-d3f4-40df-970f-ee8fcf898346" providerId="ADAL" clId="{D356E6E2-01BB-4333-A287-CCC86A07A613}" dt="2023-09-28T12:37:00.165" v="74" actId="26606"/>
        <pc:sldMkLst>
          <pc:docMk/>
          <pc:sldMk cId="982665064" sldId="260"/>
        </pc:sldMkLst>
        <pc:spChg chg="add">
          <ac:chgData name="BELLEMIN SANDRA" userId="5fe4e071-d3f4-40df-970f-ee8fcf898346" providerId="ADAL" clId="{D356E6E2-01BB-4333-A287-CCC86A07A613}" dt="2023-09-28T12:37:00.165" v="74" actId="26606"/>
          <ac:spMkLst>
            <pc:docMk/>
            <pc:sldMk cId="982665064" sldId="260"/>
            <ac:spMk id="11" creationId="{42A4FC2C-047E-45A5-965D-8E1E3BF09BC6}"/>
          </ac:spMkLst>
        </pc:spChg>
        <pc:graphicFrameChg chg="del">
          <ac:chgData name="BELLEMIN SANDRA" userId="5fe4e071-d3f4-40df-970f-ee8fcf898346" providerId="ADAL" clId="{D356E6E2-01BB-4333-A287-CCC86A07A613}" dt="2023-09-27T15:02:13.967" v="6" actId="478"/>
          <ac:graphicFrameMkLst>
            <pc:docMk/>
            <pc:sldMk cId="982665064" sldId="260"/>
            <ac:graphicFrameMk id="2" creationId="{CFAFEADA-3A12-EBF3-11F9-36DEFE9BCED4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13.967" v="6" actId="478"/>
          <ac:graphicFrameMkLst>
            <pc:docMk/>
            <pc:sldMk cId="982665064" sldId="260"/>
            <ac:graphicFrameMk id="3" creationId="{6A9F0F97-2132-B72B-5149-1B2E20518154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13.967" v="6" actId="478"/>
          <ac:graphicFrameMkLst>
            <pc:docMk/>
            <pc:sldMk cId="982665064" sldId="260"/>
            <ac:graphicFrameMk id="4" creationId="{D0CD67F6-85DB-8A85-114E-DD2F1F408C42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13.967" v="6" actId="478"/>
          <ac:graphicFrameMkLst>
            <pc:docMk/>
            <pc:sldMk cId="982665064" sldId="260"/>
            <ac:graphicFrameMk id="5" creationId="{D70CB226-6CD7-F02B-83A9-45F6BE4D25FE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13.967" v="6" actId="478"/>
          <ac:graphicFrameMkLst>
            <pc:docMk/>
            <pc:sldMk cId="982665064" sldId="260"/>
            <ac:graphicFrameMk id="6" creationId="{458D3986-7A16-83B9-6FA2-2C01E4485023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13.967" v="6" actId="478"/>
          <ac:graphicFrameMkLst>
            <pc:docMk/>
            <pc:sldMk cId="982665064" sldId="260"/>
            <ac:graphicFrameMk id="7" creationId="{199A92C3-1BF9-5D87-FCDB-E526107926CB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13.967" v="6" actId="478"/>
          <ac:graphicFrameMkLst>
            <pc:docMk/>
            <pc:sldMk cId="982665064" sldId="260"/>
            <ac:graphicFrameMk id="8" creationId="{D810EF2E-3775-7BAC-BCE8-BC8011BEC224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13.967" v="6" actId="478"/>
          <ac:graphicFrameMkLst>
            <pc:docMk/>
            <pc:sldMk cId="982665064" sldId="260"/>
            <ac:graphicFrameMk id="9" creationId="{C73BDDB6-D0C1-3694-11CA-B9F3B92303E0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13.967" v="6" actId="478"/>
          <ac:graphicFrameMkLst>
            <pc:docMk/>
            <pc:sldMk cId="982665064" sldId="260"/>
            <ac:graphicFrameMk id="10" creationId="{1211B2FB-1252-039C-3B60-1A625B4C4BA3}"/>
          </ac:graphicFrameMkLst>
        </pc:graphicFrameChg>
        <pc:picChg chg="add mod">
          <ac:chgData name="BELLEMIN SANDRA" userId="5fe4e071-d3f4-40df-970f-ee8fcf898346" providerId="ADAL" clId="{D356E6E2-01BB-4333-A287-CCC86A07A613}" dt="2023-09-28T12:37:00.165" v="74" actId="26606"/>
          <ac:picMkLst>
            <pc:docMk/>
            <pc:sldMk cId="982665064" sldId="260"/>
            <ac:picMk id="3" creationId="{FDF2B514-AB8A-5680-A4F3-530C08F576CB}"/>
          </ac:picMkLst>
        </pc:picChg>
        <pc:picChg chg="add del mod">
          <ac:chgData name="BELLEMIN SANDRA" userId="5fe4e071-d3f4-40df-970f-ee8fcf898346" providerId="ADAL" clId="{D356E6E2-01BB-4333-A287-CCC86A07A613}" dt="2023-09-28T12:36:57.811" v="72" actId="478"/>
          <ac:picMkLst>
            <pc:docMk/>
            <pc:sldMk cId="982665064" sldId="260"/>
            <ac:picMk id="12" creationId="{F4AE49B2-1FA9-A8A1-EEBA-098484F49F36}"/>
          </ac:picMkLst>
        </pc:picChg>
      </pc:sldChg>
      <pc:sldChg chg="addSp delSp modSp add del mod modClrScheme chgLayout">
        <pc:chgData name="BELLEMIN SANDRA" userId="5fe4e071-d3f4-40df-970f-ee8fcf898346" providerId="ADAL" clId="{D356E6E2-01BB-4333-A287-CCC86A07A613}" dt="2023-09-28T12:37:05.107" v="76"/>
        <pc:sldMkLst>
          <pc:docMk/>
          <pc:sldMk cId="3695385773" sldId="261"/>
        </pc:sldMkLst>
        <pc:graphicFrameChg chg="del">
          <ac:chgData name="BELLEMIN SANDRA" userId="5fe4e071-d3f4-40df-970f-ee8fcf898346" providerId="ADAL" clId="{D356E6E2-01BB-4333-A287-CCC86A07A613}" dt="2023-09-27T15:02:16.059" v="7" actId="478"/>
          <ac:graphicFrameMkLst>
            <pc:docMk/>
            <pc:sldMk cId="3695385773" sldId="261"/>
            <ac:graphicFrameMk id="2" creationId="{CFAFEADA-3A12-EBF3-11F9-36DEFE9BCED4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16.059" v="7" actId="478"/>
          <ac:graphicFrameMkLst>
            <pc:docMk/>
            <pc:sldMk cId="3695385773" sldId="261"/>
            <ac:graphicFrameMk id="3" creationId="{6A9F0F97-2132-B72B-5149-1B2E20518154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16.059" v="7" actId="478"/>
          <ac:graphicFrameMkLst>
            <pc:docMk/>
            <pc:sldMk cId="3695385773" sldId="261"/>
            <ac:graphicFrameMk id="4" creationId="{D0CD67F6-85DB-8A85-114E-DD2F1F408C42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16.059" v="7" actId="478"/>
          <ac:graphicFrameMkLst>
            <pc:docMk/>
            <pc:sldMk cId="3695385773" sldId="261"/>
            <ac:graphicFrameMk id="5" creationId="{D70CB226-6CD7-F02B-83A9-45F6BE4D25FE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16.059" v="7" actId="478"/>
          <ac:graphicFrameMkLst>
            <pc:docMk/>
            <pc:sldMk cId="3695385773" sldId="261"/>
            <ac:graphicFrameMk id="6" creationId="{458D3986-7A16-83B9-6FA2-2C01E4485023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16.059" v="7" actId="478"/>
          <ac:graphicFrameMkLst>
            <pc:docMk/>
            <pc:sldMk cId="3695385773" sldId="261"/>
            <ac:graphicFrameMk id="7" creationId="{199A92C3-1BF9-5D87-FCDB-E526107926CB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16.059" v="7" actId="478"/>
          <ac:graphicFrameMkLst>
            <pc:docMk/>
            <pc:sldMk cId="3695385773" sldId="261"/>
            <ac:graphicFrameMk id="8" creationId="{D810EF2E-3775-7BAC-BCE8-BC8011BEC224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16.059" v="7" actId="478"/>
          <ac:graphicFrameMkLst>
            <pc:docMk/>
            <pc:sldMk cId="3695385773" sldId="261"/>
            <ac:graphicFrameMk id="9" creationId="{C73BDDB6-D0C1-3694-11CA-B9F3B92303E0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16.059" v="7" actId="478"/>
          <ac:graphicFrameMkLst>
            <pc:docMk/>
            <pc:sldMk cId="3695385773" sldId="261"/>
            <ac:graphicFrameMk id="10" creationId="{1211B2FB-1252-039C-3B60-1A625B4C4BA3}"/>
          </ac:graphicFrameMkLst>
        </pc:graphicFrameChg>
        <pc:picChg chg="add mod">
          <ac:chgData name="BELLEMIN SANDRA" userId="5fe4e071-d3f4-40df-970f-ee8fcf898346" providerId="ADAL" clId="{D356E6E2-01BB-4333-A287-CCC86A07A613}" dt="2023-09-28T12:37:05.107" v="76"/>
          <ac:picMkLst>
            <pc:docMk/>
            <pc:sldMk cId="3695385773" sldId="261"/>
            <ac:picMk id="3" creationId="{607F960F-EB55-F087-6AF8-E199BE56FFA6}"/>
          </ac:picMkLst>
        </pc:picChg>
        <pc:picChg chg="add del mod">
          <ac:chgData name="BELLEMIN SANDRA" userId="5fe4e071-d3f4-40df-970f-ee8fcf898346" providerId="ADAL" clId="{D356E6E2-01BB-4333-A287-CCC86A07A613}" dt="2023-09-28T12:37:03.641" v="75" actId="478"/>
          <ac:picMkLst>
            <pc:docMk/>
            <pc:sldMk cId="3695385773" sldId="261"/>
            <ac:picMk id="12" creationId="{5C224538-B1FF-35E7-CE74-D05DA9B8A59E}"/>
          </ac:picMkLst>
        </pc:picChg>
      </pc:sldChg>
      <pc:sldChg chg="addSp delSp modSp add del mod modClrScheme chgLayout">
        <pc:chgData name="BELLEMIN SANDRA" userId="5fe4e071-d3f4-40df-970f-ee8fcf898346" providerId="ADAL" clId="{D356E6E2-01BB-4333-A287-CCC86A07A613}" dt="2023-09-28T12:37:08.915" v="78"/>
        <pc:sldMkLst>
          <pc:docMk/>
          <pc:sldMk cId="2723243911" sldId="262"/>
        </pc:sldMkLst>
        <pc:graphicFrameChg chg="del">
          <ac:chgData name="BELLEMIN SANDRA" userId="5fe4e071-d3f4-40df-970f-ee8fcf898346" providerId="ADAL" clId="{D356E6E2-01BB-4333-A287-CCC86A07A613}" dt="2023-09-27T15:02:18.580" v="8" actId="478"/>
          <ac:graphicFrameMkLst>
            <pc:docMk/>
            <pc:sldMk cId="2723243911" sldId="262"/>
            <ac:graphicFrameMk id="2" creationId="{653B2B29-4E49-994C-D8EF-F4D584A623C7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18.580" v="8" actId="478"/>
          <ac:graphicFrameMkLst>
            <pc:docMk/>
            <pc:sldMk cId="2723243911" sldId="262"/>
            <ac:graphicFrameMk id="3" creationId="{CD524B15-444E-30B2-A1AC-B927AF6ABC7C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18.580" v="8" actId="478"/>
          <ac:graphicFrameMkLst>
            <pc:docMk/>
            <pc:sldMk cId="2723243911" sldId="262"/>
            <ac:graphicFrameMk id="4" creationId="{8A2A7BED-1D0C-B424-BD1D-8A8F78699A13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18.580" v="8" actId="478"/>
          <ac:graphicFrameMkLst>
            <pc:docMk/>
            <pc:sldMk cId="2723243911" sldId="262"/>
            <ac:graphicFrameMk id="5" creationId="{4DDEB90B-C579-577D-1A09-7437FD387650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18.580" v="8" actId="478"/>
          <ac:graphicFrameMkLst>
            <pc:docMk/>
            <pc:sldMk cId="2723243911" sldId="262"/>
            <ac:graphicFrameMk id="6" creationId="{D1FE1428-9BBF-0D82-32CD-590021C368B6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18.580" v="8" actId="478"/>
          <ac:graphicFrameMkLst>
            <pc:docMk/>
            <pc:sldMk cId="2723243911" sldId="262"/>
            <ac:graphicFrameMk id="7" creationId="{DEB8BBA8-7AD1-793E-8BED-E22A0296F8EB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18.580" v="8" actId="478"/>
          <ac:graphicFrameMkLst>
            <pc:docMk/>
            <pc:sldMk cId="2723243911" sldId="262"/>
            <ac:graphicFrameMk id="8" creationId="{E6BC0941-B29E-7AE5-F195-4BFB4115271E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18.580" v="8" actId="478"/>
          <ac:graphicFrameMkLst>
            <pc:docMk/>
            <pc:sldMk cId="2723243911" sldId="262"/>
            <ac:graphicFrameMk id="9" creationId="{9A7BE053-A4F2-7D42-02A2-50C325A7EFE4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18.580" v="8" actId="478"/>
          <ac:graphicFrameMkLst>
            <pc:docMk/>
            <pc:sldMk cId="2723243911" sldId="262"/>
            <ac:graphicFrameMk id="10" creationId="{D6217DAB-F154-D56A-7284-816193EAA1D1}"/>
          </ac:graphicFrameMkLst>
        </pc:graphicFrameChg>
        <pc:picChg chg="add mod">
          <ac:chgData name="BELLEMIN SANDRA" userId="5fe4e071-d3f4-40df-970f-ee8fcf898346" providerId="ADAL" clId="{D356E6E2-01BB-4333-A287-CCC86A07A613}" dt="2023-09-28T12:37:08.915" v="78"/>
          <ac:picMkLst>
            <pc:docMk/>
            <pc:sldMk cId="2723243911" sldId="262"/>
            <ac:picMk id="3" creationId="{1961567C-7FF1-3786-FFEB-FF0CD66CDF3B}"/>
          </ac:picMkLst>
        </pc:picChg>
        <pc:picChg chg="add del mod">
          <ac:chgData name="BELLEMIN SANDRA" userId="5fe4e071-d3f4-40df-970f-ee8fcf898346" providerId="ADAL" clId="{D356E6E2-01BB-4333-A287-CCC86A07A613}" dt="2023-09-28T12:37:07.288" v="77" actId="478"/>
          <ac:picMkLst>
            <pc:docMk/>
            <pc:sldMk cId="2723243911" sldId="262"/>
            <ac:picMk id="12" creationId="{17C02ED9-EA6A-1ACC-8C6E-91CACB8D8456}"/>
          </ac:picMkLst>
        </pc:picChg>
      </pc:sldChg>
      <pc:sldChg chg="addSp delSp modSp add del mod modClrScheme chgLayout">
        <pc:chgData name="BELLEMIN SANDRA" userId="5fe4e071-d3f4-40df-970f-ee8fcf898346" providerId="ADAL" clId="{D356E6E2-01BB-4333-A287-CCC86A07A613}" dt="2023-09-27T15:03:43.401" v="40"/>
        <pc:sldMkLst>
          <pc:docMk/>
          <pc:sldMk cId="3675314367" sldId="263"/>
        </pc:sldMkLst>
        <pc:picChg chg="del">
          <ac:chgData name="BELLEMIN SANDRA" userId="5fe4e071-d3f4-40df-970f-ee8fcf898346" providerId="ADAL" clId="{D356E6E2-01BB-4333-A287-CCC86A07A613}" dt="2023-09-27T15:02:19.875" v="9" actId="478"/>
          <ac:picMkLst>
            <pc:docMk/>
            <pc:sldMk cId="3675314367" sldId="263"/>
            <ac:picMk id="3" creationId="{4EA7734B-0A01-DA54-686D-AC34BBF85BEB}"/>
          </ac:picMkLst>
        </pc:picChg>
        <pc:picChg chg="add mod">
          <ac:chgData name="BELLEMIN SANDRA" userId="5fe4e071-d3f4-40df-970f-ee8fcf898346" providerId="ADAL" clId="{D356E6E2-01BB-4333-A287-CCC86A07A613}" dt="2023-09-27T15:03:43.401" v="40"/>
          <ac:picMkLst>
            <pc:docMk/>
            <pc:sldMk cId="3675314367" sldId="263"/>
            <ac:picMk id="4" creationId="{F1152026-1019-9521-1C10-6CF6DF89BA13}"/>
          </ac:picMkLst>
        </pc:picChg>
      </pc:sldChg>
      <pc:sldChg chg="addSp delSp modSp add del mod modClrScheme chgLayout">
        <pc:chgData name="BELLEMIN SANDRA" userId="5fe4e071-d3f4-40df-970f-ee8fcf898346" providerId="ADAL" clId="{D356E6E2-01BB-4333-A287-CCC86A07A613}" dt="2023-09-28T12:37:17.213" v="80"/>
        <pc:sldMkLst>
          <pc:docMk/>
          <pc:sldMk cId="3008288226" sldId="264"/>
        </pc:sldMkLst>
        <pc:graphicFrameChg chg="del">
          <ac:chgData name="BELLEMIN SANDRA" userId="5fe4e071-d3f4-40df-970f-ee8fcf898346" providerId="ADAL" clId="{D356E6E2-01BB-4333-A287-CCC86A07A613}" dt="2023-09-27T15:02:22.014" v="10" actId="478"/>
          <ac:graphicFrameMkLst>
            <pc:docMk/>
            <pc:sldMk cId="3008288226" sldId="264"/>
            <ac:graphicFrameMk id="2" creationId="{C78C5542-CC55-832D-2A31-CB40FF8F0150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22.014" v="10" actId="478"/>
          <ac:graphicFrameMkLst>
            <pc:docMk/>
            <pc:sldMk cId="3008288226" sldId="264"/>
            <ac:graphicFrameMk id="3" creationId="{6E1822B7-09AC-1C8E-C9E7-EA3BAEBFA597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22.014" v="10" actId="478"/>
          <ac:graphicFrameMkLst>
            <pc:docMk/>
            <pc:sldMk cId="3008288226" sldId="264"/>
            <ac:graphicFrameMk id="4" creationId="{D001290A-B35C-EA5B-43C7-18C9B8B11B17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22.014" v="10" actId="478"/>
          <ac:graphicFrameMkLst>
            <pc:docMk/>
            <pc:sldMk cId="3008288226" sldId="264"/>
            <ac:graphicFrameMk id="5" creationId="{ADE6F1F0-878E-E2F7-428C-2B3038D43BA0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22.014" v="10" actId="478"/>
          <ac:graphicFrameMkLst>
            <pc:docMk/>
            <pc:sldMk cId="3008288226" sldId="264"/>
            <ac:graphicFrameMk id="6" creationId="{AADCABB4-A826-A1CC-0708-D8B16D6A55B1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22.014" v="10" actId="478"/>
          <ac:graphicFrameMkLst>
            <pc:docMk/>
            <pc:sldMk cId="3008288226" sldId="264"/>
            <ac:graphicFrameMk id="7" creationId="{AFD3EF6D-5FDB-FE87-2C2F-43A3B36E3191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22.014" v="10" actId="478"/>
          <ac:graphicFrameMkLst>
            <pc:docMk/>
            <pc:sldMk cId="3008288226" sldId="264"/>
            <ac:graphicFrameMk id="8" creationId="{D109CD79-8D24-6240-B240-A215B903FA37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22.014" v="10" actId="478"/>
          <ac:graphicFrameMkLst>
            <pc:docMk/>
            <pc:sldMk cId="3008288226" sldId="264"/>
            <ac:graphicFrameMk id="9" creationId="{A4C59C89-755E-839D-2DE2-1F995A30510C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22.014" v="10" actId="478"/>
          <ac:graphicFrameMkLst>
            <pc:docMk/>
            <pc:sldMk cId="3008288226" sldId="264"/>
            <ac:graphicFrameMk id="10" creationId="{EAE01D00-7C3E-838F-9E7A-194AF00C245B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22.014" v="10" actId="478"/>
          <ac:graphicFrameMkLst>
            <pc:docMk/>
            <pc:sldMk cId="3008288226" sldId="264"/>
            <ac:graphicFrameMk id="11" creationId="{034D7095-CB6E-A870-E2E0-D0407111155E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22.014" v="10" actId="478"/>
          <ac:graphicFrameMkLst>
            <pc:docMk/>
            <pc:sldMk cId="3008288226" sldId="264"/>
            <ac:graphicFrameMk id="12" creationId="{2E3FCC15-E179-1B9D-B6FD-8CC8C8AC14FC}"/>
          </ac:graphicFrameMkLst>
        </pc:graphicFrameChg>
        <pc:picChg chg="add mod">
          <ac:chgData name="BELLEMIN SANDRA" userId="5fe4e071-d3f4-40df-970f-ee8fcf898346" providerId="ADAL" clId="{D356E6E2-01BB-4333-A287-CCC86A07A613}" dt="2023-09-28T12:37:17.213" v="80"/>
          <ac:picMkLst>
            <pc:docMk/>
            <pc:sldMk cId="3008288226" sldId="264"/>
            <ac:picMk id="3" creationId="{0E13BDDF-A70D-A779-8D5A-AD9F5EDCCFBD}"/>
          </ac:picMkLst>
        </pc:picChg>
        <pc:picChg chg="add del mod">
          <ac:chgData name="BELLEMIN SANDRA" userId="5fe4e071-d3f4-40df-970f-ee8fcf898346" providerId="ADAL" clId="{D356E6E2-01BB-4333-A287-CCC86A07A613}" dt="2023-09-28T12:37:15.025" v="79" actId="478"/>
          <ac:picMkLst>
            <pc:docMk/>
            <pc:sldMk cId="3008288226" sldId="264"/>
            <ac:picMk id="14" creationId="{4CF319A4-331C-805D-08EA-252D3C7F2256}"/>
          </ac:picMkLst>
        </pc:picChg>
      </pc:sldChg>
      <pc:sldChg chg="addSp delSp modSp add del mod modClrScheme chgLayout">
        <pc:chgData name="BELLEMIN SANDRA" userId="5fe4e071-d3f4-40df-970f-ee8fcf898346" providerId="ADAL" clId="{D356E6E2-01BB-4333-A287-CCC86A07A613}" dt="2023-09-28T12:37:20.761" v="82"/>
        <pc:sldMkLst>
          <pc:docMk/>
          <pc:sldMk cId="3477720688" sldId="265"/>
        </pc:sldMkLst>
        <pc:graphicFrameChg chg="del">
          <ac:chgData name="BELLEMIN SANDRA" userId="5fe4e071-d3f4-40df-970f-ee8fcf898346" providerId="ADAL" clId="{D356E6E2-01BB-4333-A287-CCC86A07A613}" dt="2023-09-27T15:02:24.151" v="11" actId="478"/>
          <ac:graphicFrameMkLst>
            <pc:docMk/>
            <pc:sldMk cId="3477720688" sldId="265"/>
            <ac:graphicFrameMk id="2" creationId="{C78C5542-CC55-832D-2A31-CB40FF8F0150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24.151" v="11" actId="478"/>
          <ac:graphicFrameMkLst>
            <pc:docMk/>
            <pc:sldMk cId="3477720688" sldId="265"/>
            <ac:graphicFrameMk id="3" creationId="{6E1822B7-09AC-1C8E-C9E7-EA3BAEBFA597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24.151" v="11" actId="478"/>
          <ac:graphicFrameMkLst>
            <pc:docMk/>
            <pc:sldMk cId="3477720688" sldId="265"/>
            <ac:graphicFrameMk id="4" creationId="{D001290A-B35C-EA5B-43C7-18C9B8B11B17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24.151" v="11" actId="478"/>
          <ac:graphicFrameMkLst>
            <pc:docMk/>
            <pc:sldMk cId="3477720688" sldId="265"/>
            <ac:graphicFrameMk id="6" creationId="{AADCABB4-A826-A1CC-0708-D8B16D6A55B1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24.151" v="11" actId="478"/>
          <ac:graphicFrameMkLst>
            <pc:docMk/>
            <pc:sldMk cId="3477720688" sldId="265"/>
            <ac:graphicFrameMk id="7" creationId="{AFD3EF6D-5FDB-FE87-2C2F-43A3B36E3191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24.151" v="11" actId="478"/>
          <ac:graphicFrameMkLst>
            <pc:docMk/>
            <pc:sldMk cId="3477720688" sldId="265"/>
            <ac:graphicFrameMk id="8" creationId="{D109CD79-8D24-6240-B240-A215B903FA37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24.151" v="11" actId="478"/>
          <ac:graphicFrameMkLst>
            <pc:docMk/>
            <pc:sldMk cId="3477720688" sldId="265"/>
            <ac:graphicFrameMk id="10" creationId="{EAE01D00-7C3E-838F-9E7A-194AF00C245B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24.151" v="11" actId="478"/>
          <ac:graphicFrameMkLst>
            <pc:docMk/>
            <pc:sldMk cId="3477720688" sldId="265"/>
            <ac:graphicFrameMk id="11" creationId="{034D7095-CB6E-A870-E2E0-D0407111155E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24.151" v="11" actId="478"/>
          <ac:graphicFrameMkLst>
            <pc:docMk/>
            <pc:sldMk cId="3477720688" sldId="265"/>
            <ac:graphicFrameMk id="12" creationId="{2E3FCC15-E179-1B9D-B6FD-8CC8C8AC14FC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24.151" v="11" actId="478"/>
          <ac:graphicFrameMkLst>
            <pc:docMk/>
            <pc:sldMk cId="3477720688" sldId="265"/>
            <ac:graphicFrameMk id="13" creationId="{EE4D010B-F5C1-F7CD-7EF6-4410D330E178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24.151" v="11" actId="478"/>
          <ac:graphicFrameMkLst>
            <pc:docMk/>
            <pc:sldMk cId="3477720688" sldId="265"/>
            <ac:graphicFrameMk id="14" creationId="{A6062FBB-D6C4-13E7-4F52-39B6366F6ED9}"/>
          </ac:graphicFrameMkLst>
        </pc:graphicFrameChg>
        <pc:picChg chg="add mod">
          <ac:chgData name="BELLEMIN SANDRA" userId="5fe4e071-d3f4-40df-970f-ee8fcf898346" providerId="ADAL" clId="{D356E6E2-01BB-4333-A287-CCC86A07A613}" dt="2023-09-28T12:37:20.761" v="82"/>
          <ac:picMkLst>
            <pc:docMk/>
            <pc:sldMk cId="3477720688" sldId="265"/>
            <ac:picMk id="3" creationId="{6259B57E-8D1E-7417-C0A8-52CC4C568F2E}"/>
          </ac:picMkLst>
        </pc:picChg>
        <pc:picChg chg="add del mod">
          <ac:chgData name="BELLEMIN SANDRA" userId="5fe4e071-d3f4-40df-970f-ee8fcf898346" providerId="ADAL" clId="{D356E6E2-01BB-4333-A287-CCC86A07A613}" dt="2023-09-28T12:37:19.162" v="81" actId="478"/>
          <ac:picMkLst>
            <pc:docMk/>
            <pc:sldMk cId="3477720688" sldId="265"/>
            <ac:picMk id="9" creationId="{FC38622E-C9FB-B043-4255-701F2EFCAB5C}"/>
          </ac:picMkLst>
        </pc:picChg>
      </pc:sldChg>
      <pc:sldChg chg="addSp delSp modSp add del mod modClrScheme chgLayout">
        <pc:chgData name="BELLEMIN SANDRA" userId="5fe4e071-d3f4-40df-970f-ee8fcf898346" providerId="ADAL" clId="{D356E6E2-01BB-4333-A287-CCC86A07A613}" dt="2023-09-28T12:37:23.929" v="84"/>
        <pc:sldMkLst>
          <pc:docMk/>
          <pc:sldMk cId="2762594334" sldId="266"/>
        </pc:sldMkLst>
        <pc:graphicFrameChg chg="del">
          <ac:chgData name="BELLEMIN SANDRA" userId="5fe4e071-d3f4-40df-970f-ee8fcf898346" providerId="ADAL" clId="{D356E6E2-01BB-4333-A287-CCC86A07A613}" dt="2023-09-27T15:02:29.373" v="12" actId="478"/>
          <ac:graphicFrameMkLst>
            <pc:docMk/>
            <pc:sldMk cId="2762594334" sldId="266"/>
            <ac:graphicFrameMk id="2" creationId="{C78C5542-CC55-832D-2A31-CB40FF8F0150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29.373" v="12" actId="478"/>
          <ac:graphicFrameMkLst>
            <pc:docMk/>
            <pc:sldMk cId="2762594334" sldId="266"/>
            <ac:graphicFrameMk id="3" creationId="{6E1822B7-09AC-1C8E-C9E7-EA3BAEBFA597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29.373" v="12" actId="478"/>
          <ac:graphicFrameMkLst>
            <pc:docMk/>
            <pc:sldMk cId="2762594334" sldId="266"/>
            <ac:graphicFrameMk id="4" creationId="{D001290A-B35C-EA5B-43C7-18C9B8B11B17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29.373" v="12" actId="478"/>
          <ac:graphicFrameMkLst>
            <pc:docMk/>
            <pc:sldMk cId="2762594334" sldId="266"/>
            <ac:graphicFrameMk id="6" creationId="{AADCABB4-A826-A1CC-0708-D8B16D6A55B1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29.373" v="12" actId="478"/>
          <ac:graphicFrameMkLst>
            <pc:docMk/>
            <pc:sldMk cId="2762594334" sldId="266"/>
            <ac:graphicFrameMk id="7" creationId="{AFD3EF6D-5FDB-FE87-2C2F-43A3B36E3191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29.373" v="12" actId="478"/>
          <ac:graphicFrameMkLst>
            <pc:docMk/>
            <pc:sldMk cId="2762594334" sldId="266"/>
            <ac:graphicFrameMk id="8" creationId="{D109CD79-8D24-6240-B240-A215B903FA37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29.373" v="12" actId="478"/>
          <ac:graphicFrameMkLst>
            <pc:docMk/>
            <pc:sldMk cId="2762594334" sldId="266"/>
            <ac:graphicFrameMk id="10" creationId="{EAE01D00-7C3E-838F-9E7A-194AF00C245B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29.373" v="12" actId="478"/>
          <ac:graphicFrameMkLst>
            <pc:docMk/>
            <pc:sldMk cId="2762594334" sldId="266"/>
            <ac:graphicFrameMk id="11" creationId="{034D7095-CB6E-A870-E2E0-D0407111155E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29.373" v="12" actId="478"/>
          <ac:graphicFrameMkLst>
            <pc:docMk/>
            <pc:sldMk cId="2762594334" sldId="266"/>
            <ac:graphicFrameMk id="12" creationId="{2E3FCC15-E179-1B9D-B6FD-8CC8C8AC14FC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29.373" v="12" actId="478"/>
          <ac:graphicFrameMkLst>
            <pc:docMk/>
            <pc:sldMk cId="2762594334" sldId="266"/>
            <ac:graphicFrameMk id="13" creationId="{13D0D3BA-B912-5D57-B68E-045DCF60C89B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29.373" v="12" actId="478"/>
          <ac:graphicFrameMkLst>
            <pc:docMk/>
            <pc:sldMk cId="2762594334" sldId="266"/>
            <ac:graphicFrameMk id="14" creationId="{21711FE9-23DA-FEFE-3931-7239EA9BACA4}"/>
          </ac:graphicFrameMkLst>
        </pc:graphicFrameChg>
        <pc:picChg chg="add mod">
          <ac:chgData name="BELLEMIN SANDRA" userId="5fe4e071-d3f4-40df-970f-ee8fcf898346" providerId="ADAL" clId="{D356E6E2-01BB-4333-A287-CCC86A07A613}" dt="2023-09-28T12:37:23.929" v="84"/>
          <ac:picMkLst>
            <pc:docMk/>
            <pc:sldMk cId="2762594334" sldId="266"/>
            <ac:picMk id="3" creationId="{545C73E4-DB0E-C774-8DA2-4F2D3D337720}"/>
          </ac:picMkLst>
        </pc:picChg>
        <pc:picChg chg="add del mod">
          <ac:chgData name="BELLEMIN SANDRA" userId="5fe4e071-d3f4-40df-970f-ee8fcf898346" providerId="ADAL" clId="{D356E6E2-01BB-4333-A287-CCC86A07A613}" dt="2023-09-28T12:37:22.730" v="83" actId="478"/>
          <ac:picMkLst>
            <pc:docMk/>
            <pc:sldMk cId="2762594334" sldId="266"/>
            <ac:picMk id="9" creationId="{70A87BF5-7BF6-85F6-43A8-FDB9BDD2C9B2}"/>
          </ac:picMkLst>
        </pc:picChg>
      </pc:sldChg>
      <pc:sldChg chg="addSp delSp modSp add del mod modClrScheme chgLayout">
        <pc:chgData name="BELLEMIN SANDRA" userId="5fe4e071-d3f4-40df-970f-ee8fcf898346" providerId="ADAL" clId="{D356E6E2-01BB-4333-A287-CCC86A07A613}" dt="2023-09-27T15:03:53.720" v="44"/>
        <pc:sldMkLst>
          <pc:docMk/>
          <pc:sldMk cId="3028860288" sldId="267"/>
        </pc:sldMkLst>
        <pc:graphicFrameChg chg="del">
          <ac:chgData name="BELLEMIN SANDRA" userId="5fe4e071-d3f4-40df-970f-ee8fcf898346" providerId="ADAL" clId="{D356E6E2-01BB-4333-A287-CCC86A07A613}" dt="2023-09-27T15:02:31.765" v="13" actId="478"/>
          <ac:graphicFrameMkLst>
            <pc:docMk/>
            <pc:sldMk cId="3028860288" sldId="267"/>
            <ac:graphicFrameMk id="2" creationId="{19C7CAD9-DA70-5602-86DC-83DED829C2C0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31.765" v="13" actId="478"/>
          <ac:graphicFrameMkLst>
            <pc:docMk/>
            <pc:sldMk cId="3028860288" sldId="267"/>
            <ac:graphicFrameMk id="3" creationId="{A5CD2459-5A90-B020-40CC-31E97C145327}"/>
          </ac:graphicFrameMkLst>
        </pc:graphicFrameChg>
        <pc:picChg chg="add mod">
          <ac:chgData name="BELLEMIN SANDRA" userId="5fe4e071-d3f4-40df-970f-ee8fcf898346" providerId="ADAL" clId="{D356E6E2-01BB-4333-A287-CCC86A07A613}" dt="2023-09-27T15:03:53.720" v="44"/>
          <ac:picMkLst>
            <pc:docMk/>
            <pc:sldMk cId="3028860288" sldId="267"/>
            <ac:picMk id="5" creationId="{C35A13AF-265D-236A-62F8-1E84F498060F}"/>
          </ac:picMkLst>
        </pc:picChg>
      </pc:sldChg>
      <pc:sldChg chg="addSp delSp modSp add del mod modClrScheme chgLayout">
        <pc:chgData name="BELLEMIN SANDRA" userId="5fe4e071-d3f4-40df-970f-ee8fcf898346" providerId="ADAL" clId="{D356E6E2-01BB-4333-A287-CCC86A07A613}" dt="2023-09-27T15:03:59.640" v="45"/>
        <pc:sldMkLst>
          <pc:docMk/>
          <pc:sldMk cId="2207241613" sldId="268"/>
        </pc:sldMkLst>
        <pc:picChg chg="add mod">
          <ac:chgData name="BELLEMIN SANDRA" userId="5fe4e071-d3f4-40df-970f-ee8fcf898346" providerId="ADAL" clId="{D356E6E2-01BB-4333-A287-CCC86A07A613}" dt="2023-09-27T15:03:59.640" v="45"/>
          <ac:picMkLst>
            <pc:docMk/>
            <pc:sldMk cId="2207241613" sldId="268"/>
            <ac:picMk id="3" creationId="{8661A0D4-8B10-7395-CA55-5342EB5C19E6}"/>
          </ac:picMkLst>
        </pc:picChg>
        <pc:picChg chg="del">
          <ac:chgData name="BELLEMIN SANDRA" userId="5fe4e071-d3f4-40df-970f-ee8fcf898346" providerId="ADAL" clId="{D356E6E2-01BB-4333-A287-CCC86A07A613}" dt="2023-09-27T15:02:33.301" v="14" actId="478"/>
          <ac:picMkLst>
            <pc:docMk/>
            <pc:sldMk cId="2207241613" sldId="268"/>
            <ac:picMk id="4" creationId="{F625F675-D1AF-7226-3648-B534F800163E}"/>
          </ac:picMkLst>
        </pc:picChg>
      </pc:sldChg>
      <pc:sldChg chg="addSp delSp modSp add del mod modClrScheme chgLayout">
        <pc:chgData name="BELLEMIN SANDRA" userId="5fe4e071-d3f4-40df-970f-ee8fcf898346" providerId="ADAL" clId="{D356E6E2-01BB-4333-A287-CCC86A07A613}" dt="2023-09-28T12:37:32.644" v="86"/>
        <pc:sldMkLst>
          <pc:docMk/>
          <pc:sldMk cId="3323648131" sldId="269"/>
        </pc:sldMkLst>
        <pc:graphicFrameChg chg="del">
          <ac:chgData name="BELLEMIN SANDRA" userId="5fe4e071-d3f4-40df-970f-ee8fcf898346" providerId="ADAL" clId="{D356E6E2-01BB-4333-A287-CCC86A07A613}" dt="2023-09-27T15:02:35.500" v="15" actId="478"/>
          <ac:graphicFrameMkLst>
            <pc:docMk/>
            <pc:sldMk cId="3323648131" sldId="269"/>
            <ac:graphicFrameMk id="2" creationId="{C78C5542-CC55-832D-2A31-CB40FF8F0150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35.500" v="15" actId="478"/>
          <ac:graphicFrameMkLst>
            <pc:docMk/>
            <pc:sldMk cId="3323648131" sldId="269"/>
            <ac:graphicFrameMk id="3" creationId="{6E1822B7-09AC-1C8E-C9E7-EA3BAEBFA597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35.500" v="15" actId="478"/>
          <ac:graphicFrameMkLst>
            <pc:docMk/>
            <pc:sldMk cId="3323648131" sldId="269"/>
            <ac:graphicFrameMk id="4" creationId="{D001290A-B35C-EA5B-43C7-18C9B8B11B17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35.500" v="15" actId="478"/>
          <ac:graphicFrameMkLst>
            <pc:docMk/>
            <pc:sldMk cId="3323648131" sldId="269"/>
            <ac:graphicFrameMk id="5" creationId="{ADE6F1F0-878E-E2F7-428C-2B3038D43BA0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35.500" v="15" actId="478"/>
          <ac:graphicFrameMkLst>
            <pc:docMk/>
            <pc:sldMk cId="3323648131" sldId="269"/>
            <ac:graphicFrameMk id="6" creationId="{AADCABB4-A826-A1CC-0708-D8B16D6A55B1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35.500" v="15" actId="478"/>
          <ac:graphicFrameMkLst>
            <pc:docMk/>
            <pc:sldMk cId="3323648131" sldId="269"/>
            <ac:graphicFrameMk id="7" creationId="{AFD3EF6D-5FDB-FE87-2C2F-43A3B36E3191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35.500" v="15" actId="478"/>
          <ac:graphicFrameMkLst>
            <pc:docMk/>
            <pc:sldMk cId="3323648131" sldId="269"/>
            <ac:graphicFrameMk id="8" creationId="{D109CD79-8D24-6240-B240-A215B903FA37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35.500" v="15" actId="478"/>
          <ac:graphicFrameMkLst>
            <pc:docMk/>
            <pc:sldMk cId="3323648131" sldId="269"/>
            <ac:graphicFrameMk id="9" creationId="{A4C59C89-755E-839D-2DE2-1F995A30510C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35.500" v="15" actId="478"/>
          <ac:graphicFrameMkLst>
            <pc:docMk/>
            <pc:sldMk cId="3323648131" sldId="269"/>
            <ac:graphicFrameMk id="10" creationId="{EAE01D00-7C3E-838F-9E7A-194AF00C245B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35.500" v="15" actId="478"/>
          <ac:graphicFrameMkLst>
            <pc:docMk/>
            <pc:sldMk cId="3323648131" sldId="269"/>
            <ac:graphicFrameMk id="11" creationId="{034D7095-CB6E-A870-E2E0-D0407111155E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35.500" v="15" actId="478"/>
          <ac:graphicFrameMkLst>
            <pc:docMk/>
            <pc:sldMk cId="3323648131" sldId="269"/>
            <ac:graphicFrameMk id="12" creationId="{2E3FCC15-E179-1B9D-B6FD-8CC8C8AC14FC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35.500" v="15" actId="478"/>
          <ac:graphicFrameMkLst>
            <pc:docMk/>
            <pc:sldMk cId="3323648131" sldId="269"/>
            <ac:graphicFrameMk id="13" creationId="{92EC18FF-ECFA-6637-5E22-C388BDFDF0C8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35.500" v="15" actId="478"/>
          <ac:graphicFrameMkLst>
            <pc:docMk/>
            <pc:sldMk cId="3323648131" sldId="269"/>
            <ac:graphicFrameMk id="14" creationId="{341FCC90-A9CA-72B3-AD32-0E407C6DFE78}"/>
          </ac:graphicFrameMkLst>
        </pc:graphicFrameChg>
        <pc:picChg chg="add mod">
          <ac:chgData name="BELLEMIN SANDRA" userId="5fe4e071-d3f4-40df-970f-ee8fcf898346" providerId="ADAL" clId="{D356E6E2-01BB-4333-A287-CCC86A07A613}" dt="2023-09-28T12:37:32.644" v="86"/>
          <ac:picMkLst>
            <pc:docMk/>
            <pc:sldMk cId="3323648131" sldId="269"/>
            <ac:picMk id="3" creationId="{82B15D42-D9BA-0CD3-0DA8-8994AEC02137}"/>
          </ac:picMkLst>
        </pc:picChg>
        <pc:picChg chg="add del mod">
          <ac:chgData name="BELLEMIN SANDRA" userId="5fe4e071-d3f4-40df-970f-ee8fcf898346" providerId="ADAL" clId="{D356E6E2-01BB-4333-A287-CCC86A07A613}" dt="2023-09-28T12:37:30.794" v="85" actId="478"/>
          <ac:picMkLst>
            <pc:docMk/>
            <pc:sldMk cId="3323648131" sldId="269"/>
            <ac:picMk id="16" creationId="{86ED88A2-58E7-2DBC-5C9E-D9942670A1F2}"/>
          </ac:picMkLst>
        </pc:picChg>
      </pc:sldChg>
      <pc:sldChg chg="addSp delSp modSp add del mod modClrScheme chgLayout">
        <pc:chgData name="BELLEMIN SANDRA" userId="5fe4e071-d3f4-40df-970f-ee8fcf898346" providerId="ADAL" clId="{D356E6E2-01BB-4333-A287-CCC86A07A613}" dt="2023-09-28T12:37:44.760" v="88"/>
        <pc:sldMkLst>
          <pc:docMk/>
          <pc:sldMk cId="902653341" sldId="270"/>
        </pc:sldMkLst>
        <pc:graphicFrameChg chg="del">
          <ac:chgData name="BELLEMIN SANDRA" userId="5fe4e071-d3f4-40df-970f-ee8fcf898346" providerId="ADAL" clId="{D356E6E2-01BB-4333-A287-CCC86A07A613}" dt="2023-09-27T15:02:38.088" v="16" actId="478"/>
          <ac:graphicFrameMkLst>
            <pc:docMk/>
            <pc:sldMk cId="902653341" sldId="270"/>
            <ac:graphicFrameMk id="2" creationId="{C78C5542-CC55-832D-2A31-CB40FF8F0150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38.088" v="16" actId="478"/>
          <ac:graphicFrameMkLst>
            <pc:docMk/>
            <pc:sldMk cId="902653341" sldId="270"/>
            <ac:graphicFrameMk id="3" creationId="{6E1822B7-09AC-1C8E-C9E7-EA3BAEBFA597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38.088" v="16" actId="478"/>
          <ac:graphicFrameMkLst>
            <pc:docMk/>
            <pc:sldMk cId="902653341" sldId="270"/>
            <ac:graphicFrameMk id="4" creationId="{D001290A-B35C-EA5B-43C7-18C9B8B11B17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38.088" v="16" actId="478"/>
          <ac:graphicFrameMkLst>
            <pc:docMk/>
            <pc:sldMk cId="902653341" sldId="270"/>
            <ac:graphicFrameMk id="5" creationId="{ADE6F1F0-878E-E2F7-428C-2B3038D43BA0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38.088" v="16" actId="478"/>
          <ac:graphicFrameMkLst>
            <pc:docMk/>
            <pc:sldMk cId="902653341" sldId="270"/>
            <ac:graphicFrameMk id="6" creationId="{AADCABB4-A826-A1CC-0708-D8B16D6A55B1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38.088" v="16" actId="478"/>
          <ac:graphicFrameMkLst>
            <pc:docMk/>
            <pc:sldMk cId="902653341" sldId="270"/>
            <ac:graphicFrameMk id="7" creationId="{AFD3EF6D-5FDB-FE87-2C2F-43A3B36E3191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38.088" v="16" actId="478"/>
          <ac:graphicFrameMkLst>
            <pc:docMk/>
            <pc:sldMk cId="902653341" sldId="270"/>
            <ac:graphicFrameMk id="8" creationId="{D109CD79-8D24-6240-B240-A215B903FA37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38.088" v="16" actId="478"/>
          <ac:graphicFrameMkLst>
            <pc:docMk/>
            <pc:sldMk cId="902653341" sldId="270"/>
            <ac:graphicFrameMk id="9" creationId="{A4C59C89-755E-839D-2DE2-1F995A30510C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38.088" v="16" actId="478"/>
          <ac:graphicFrameMkLst>
            <pc:docMk/>
            <pc:sldMk cId="902653341" sldId="270"/>
            <ac:graphicFrameMk id="10" creationId="{EAE01D00-7C3E-838F-9E7A-194AF00C245B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38.088" v="16" actId="478"/>
          <ac:graphicFrameMkLst>
            <pc:docMk/>
            <pc:sldMk cId="902653341" sldId="270"/>
            <ac:graphicFrameMk id="11" creationId="{034D7095-CB6E-A870-E2E0-D0407111155E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38.088" v="16" actId="478"/>
          <ac:graphicFrameMkLst>
            <pc:docMk/>
            <pc:sldMk cId="902653341" sldId="270"/>
            <ac:graphicFrameMk id="12" creationId="{2E3FCC15-E179-1B9D-B6FD-8CC8C8AC14FC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38.088" v="16" actId="478"/>
          <ac:graphicFrameMkLst>
            <pc:docMk/>
            <pc:sldMk cId="902653341" sldId="270"/>
            <ac:graphicFrameMk id="13" creationId="{92EC18FF-ECFA-6637-5E22-C388BDFDF0C8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38.088" v="16" actId="478"/>
          <ac:graphicFrameMkLst>
            <pc:docMk/>
            <pc:sldMk cId="902653341" sldId="270"/>
            <ac:graphicFrameMk id="14" creationId="{341FCC90-A9CA-72B3-AD32-0E407C6DFE78}"/>
          </ac:graphicFrameMkLst>
        </pc:graphicFrameChg>
        <pc:picChg chg="add mod">
          <ac:chgData name="BELLEMIN SANDRA" userId="5fe4e071-d3f4-40df-970f-ee8fcf898346" providerId="ADAL" clId="{D356E6E2-01BB-4333-A287-CCC86A07A613}" dt="2023-09-28T12:37:44.760" v="88"/>
          <ac:picMkLst>
            <pc:docMk/>
            <pc:sldMk cId="902653341" sldId="270"/>
            <ac:picMk id="3" creationId="{B687C800-733B-F0DC-4247-2AF65CAC2D4A}"/>
          </ac:picMkLst>
        </pc:picChg>
        <pc:picChg chg="add del mod">
          <ac:chgData name="BELLEMIN SANDRA" userId="5fe4e071-d3f4-40df-970f-ee8fcf898346" providerId="ADAL" clId="{D356E6E2-01BB-4333-A287-CCC86A07A613}" dt="2023-09-28T12:37:42.874" v="87" actId="478"/>
          <ac:picMkLst>
            <pc:docMk/>
            <pc:sldMk cId="902653341" sldId="270"/>
            <ac:picMk id="16" creationId="{0661BE94-8F53-4B9D-DAA6-C977084ED466}"/>
          </ac:picMkLst>
        </pc:picChg>
      </pc:sldChg>
      <pc:sldChg chg="addSp delSp modSp add del mod modClrScheme chgLayout">
        <pc:chgData name="BELLEMIN SANDRA" userId="5fe4e071-d3f4-40df-970f-ee8fcf898346" providerId="ADAL" clId="{D356E6E2-01BB-4333-A287-CCC86A07A613}" dt="2023-09-28T12:37:50.088" v="92"/>
        <pc:sldMkLst>
          <pc:docMk/>
          <pc:sldMk cId="1128707966" sldId="271"/>
        </pc:sldMkLst>
        <pc:graphicFrameChg chg="del">
          <ac:chgData name="BELLEMIN SANDRA" userId="5fe4e071-d3f4-40df-970f-ee8fcf898346" providerId="ADAL" clId="{D356E6E2-01BB-4333-A287-CCC86A07A613}" dt="2023-09-27T15:02:40.237" v="17" actId="478"/>
          <ac:graphicFrameMkLst>
            <pc:docMk/>
            <pc:sldMk cId="1128707966" sldId="271"/>
            <ac:graphicFrameMk id="2" creationId="{C78C5542-CC55-832D-2A31-CB40FF8F0150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40.237" v="17" actId="478"/>
          <ac:graphicFrameMkLst>
            <pc:docMk/>
            <pc:sldMk cId="1128707966" sldId="271"/>
            <ac:graphicFrameMk id="3" creationId="{6E1822B7-09AC-1C8E-C9E7-EA3BAEBFA597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40.237" v="17" actId="478"/>
          <ac:graphicFrameMkLst>
            <pc:docMk/>
            <pc:sldMk cId="1128707966" sldId="271"/>
            <ac:graphicFrameMk id="4" creationId="{D001290A-B35C-EA5B-43C7-18C9B8B11B17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40.237" v="17" actId="478"/>
          <ac:graphicFrameMkLst>
            <pc:docMk/>
            <pc:sldMk cId="1128707966" sldId="271"/>
            <ac:graphicFrameMk id="6" creationId="{AADCABB4-A826-A1CC-0708-D8B16D6A55B1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40.237" v="17" actId="478"/>
          <ac:graphicFrameMkLst>
            <pc:docMk/>
            <pc:sldMk cId="1128707966" sldId="271"/>
            <ac:graphicFrameMk id="7" creationId="{AFD3EF6D-5FDB-FE87-2C2F-43A3B36E3191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40.237" v="17" actId="478"/>
          <ac:graphicFrameMkLst>
            <pc:docMk/>
            <pc:sldMk cId="1128707966" sldId="271"/>
            <ac:graphicFrameMk id="8" creationId="{D109CD79-8D24-6240-B240-A215B903FA37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40.237" v="17" actId="478"/>
          <ac:graphicFrameMkLst>
            <pc:docMk/>
            <pc:sldMk cId="1128707966" sldId="271"/>
            <ac:graphicFrameMk id="10" creationId="{EAE01D00-7C3E-838F-9E7A-194AF00C245B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40.237" v="17" actId="478"/>
          <ac:graphicFrameMkLst>
            <pc:docMk/>
            <pc:sldMk cId="1128707966" sldId="271"/>
            <ac:graphicFrameMk id="12" creationId="{2E3FCC15-E179-1B9D-B6FD-8CC8C8AC14FC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40.237" v="17" actId="478"/>
          <ac:graphicFrameMkLst>
            <pc:docMk/>
            <pc:sldMk cId="1128707966" sldId="271"/>
            <ac:graphicFrameMk id="13" creationId="{92EC18FF-ECFA-6637-5E22-C388BDFDF0C8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40.237" v="17" actId="478"/>
          <ac:graphicFrameMkLst>
            <pc:docMk/>
            <pc:sldMk cId="1128707966" sldId="271"/>
            <ac:graphicFrameMk id="14" creationId="{341FCC90-A9CA-72B3-AD32-0E407C6DFE78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40.237" v="17" actId="478"/>
          <ac:graphicFrameMkLst>
            <pc:docMk/>
            <pc:sldMk cId="1128707966" sldId="271"/>
            <ac:graphicFrameMk id="15" creationId="{8D4806DE-DA61-F70C-673C-74059E2D6688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40.237" v="17" actId="478"/>
          <ac:graphicFrameMkLst>
            <pc:docMk/>
            <pc:sldMk cId="1128707966" sldId="271"/>
            <ac:graphicFrameMk id="16" creationId="{DC5FD20F-D399-D2AA-032D-9199D54014B9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40.237" v="17" actId="478"/>
          <ac:graphicFrameMkLst>
            <pc:docMk/>
            <pc:sldMk cId="1128707966" sldId="271"/>
            <ac:graphicFrameMk id="17" creationId="{33EF965B-9AAE-4B4F-4267-9A606F27F818}"/>
          </ac:graphicFrameMkLst>
        </pc:graphicFrameChg>
        <pc:picChg chg="add del mod">
          <ac:chgData name="BELLEMIN SANDRA" userId="5fe4e071-d3f4-40df-970f-ee8fcf898346" providerId="ADAL" clId="{D356E6E2-01BB-4333-A287-CCC86A07A613}" dt="2023-09-28T12:37:48.122" v="91" actId="478"/>
          <ac:picMkLst>
            <pc:docMk/>
            <pc:sldMk cId="1128707966" sldId="271"/>
            <ac:picMk id="3" creationId="{E3A2E933-E709-1D38-DD31-D53C7073F646}"/>
          </ac:picMkLst>
        </pc:picChg>
        <pc:picChg chg="add mod">
          <ac:chgData name="BELLEMIN SANDRA" userId="5fe4e071-d3f4-40df-970f-ee8fcf898346" providerId="ADAL" clId="{D356E6E2-01BB-4333-A287-CCC86A07A613}" dt="2023-09-28T12:37:50.088" v="92"/>
          <ac:picMkLst>
            <pc:docMk/>
            <pc:sldMk cId="1128707966" sldId="271"/>
            <ac:picMk id="5" creationId="{5B2F0CBE-12D6-57F8-5D55-9ECDC82BF87C}"/>
          </ac:picMkLst>
        </pc:picChg>
        <pc:picChg chg="add del mod">
          <ac:chgData name="BELLEMIN SANDRA" userId="5fe4e071-d3f4-40df-970f-ee8fcf898346" providerId="ADAL" clId="{D356E6E2-01BB-4333-A287-CCC86A07A613}" dt="2023-09-28T12:37:46.651" v="89" actId="478"/>
          <ac:picMkLst>
            <pc:docMk/>
            <pc:sldMk cId="1128707966" sldId="271"/>
            <ac:picMk id="9" creationId="{BC7439A1-7DF7-8435-D930-6E8905EE1957}"/>
          </ac:picMkLst>
        </pc:picChg>
      </pc:sldChg>
      <pc:sldChg chg="addSp delSp modSp add del mod modClrScheme chgLayout">
        <pc:chgData name="BELLEMIN SANDRA" userId="5fe4e071-d3f4-40df-970f-ee8fcf898346" providerId="ADAL" clId="{D356E6E2-01BB-4333-A287-CCC86A07A613}" dt="2023-09-28T12:37:53.549" v="94"/>
        <pc:sldMkLst>
          <pc:docMk/>
          <pc:sldMk cId="3764476443" sldId="272"/>
        </pc:sldMkLst>
        <pc:graphicFrameChg chg="del">
          <ac:chgData name="BELLEMIN SANDRA" userId="5fe4e071-d3f4-40df-970f-ee8fcf898346" providerId="ADAL" clId="{D356E6E2-01BB-4333-A287-CCC86A07A613}" dt="2023-09-27T15:02:43.150" v="18" actId="478"/>
          <ac:graphicFrameMkLst>
            <pc:docMk/>
            <pc:sldMk cId="3764476443" sldId="272"/>
            <ac:graphicFrameMk id="2" creationId="{186CFA44-A7A0-052D-0B70-12B30A3DDD87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43.150" v="18" actId="478"/>
          <ac:graphicFrameMkLst>
            <pc:docMk/>
            <pc:sldMk cId="3764476443" sldId="272"/>
            <ac:graphicFrameMk id="3" creationId="{64CC55CB-069D-70FA-D286-D6D3D430296D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44.997" v="19" actId="478"/>
          <ac:graphicFrameMkLst>
            <pc:docMk/>
            <pc:sldMk cId="3764476443" sldId="272"/>
            <ac:graphicFrameMk id="4" creationId="{5E85D692-3B1B-8B48-E758-0D78FCD04B11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44.997" v="19" actId="478"/>
          <ac:graphicFrameMkLst>
            <pc:docMk/>
            <pc:sldMk cId="3764476443" sldId="272"/>
            <ac:graphicFrameMk id="5" creationId="{0DA61B4D-6CEF-6F13-3326-9DC92878735A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43.150" v="18" actId="478"/>
          <ac:graphicFrameMkLst>
            <pc:docMk/>
            <pc:sldMk cId="3764476443" sldId="272"/>
            <ac:graphicFrameMk id="6" creationId="{CFFF9CE3-D2B2-B670-FF26-D211E35594C6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44.997" v="19" actId="478"/>
          <ac:graphicFrameMkLst>
            <pc:docMk/>
            <pc:sldMk cId="3764476443" sldId="272"/>
            <ac:graphicFrameMk id="7" creationId="{33B7CCCA-57F1-5404-2855-254B3D515236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43.150" v="18" actId="478"/>
          <ac:graphicFrameMkLst>
            <pc:docMk/>
            <pc:sldMk cId="3764476443" sldId="272"/>
            <ac:graphicFrameMk id="8" creationId="{7FD5BB98-4580-3555-8E62-32FCBA1141FD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44.997" v="19" actId="478"/>
          <ac:graphicFrameMkLst>
            <pc:docMk/>
            <pc:sldMk cId="3764476443" sldId="272"/>
            <ac:graphicFrameMk id="9" creationId="{C9ECB017-BCD9-A9CF-E5B5-77E7A7D31F6E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43.150" v="18" actId="478"/>
          <ac:graphicFrameMkLst>
            <pc:docMk/>
            <pc:sldMk cId="3764476443" sldId="272"/>
            <ac:graphicFrameMk id="10" creationId="{34DB7084-3AB1-5D0E-102A-0FD13206ABFA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43.150" v="18" actId="478"/>
          <ac:graphicFrameMkLst>
            <pc:docMk/>
            <pc:sldMk cId="3764476443" sldId="272"/>
            <ac:graphicFrameMk id="11" creationId="{C60A34DE-54EB-5744-08C6-24F3EFCA0F3F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43.150" v="18" actId="478"/>
          <ac:graphicFrameMkLst>
            <pc:docMk/>
            <pc:sldMk cId="3764476443" sldId="272"/>
            <ac:graphicFrameMk id="12" creationId="{48E613F6-554E-E76C-D83C-D80F324E5ECD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43.150" v="18" actId="478"/>
          <ac:graphicFrameMkLst>
            <pc:docMk/>
            <pc:sldMk cId="3764476443" sldId="272"/>
            <ac:graphicFrameMk id="13" creationId="{BB6D62EB-E9FF-1DEB-D863-E643112A0ABC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43.150" v="18" actId="478"/>
          <ac:graphicFrameMkLst>
            <pc:docMk/>
            <pc:sldMk cId="3764476443" sldId="272"/>
            <ac:graphicFrameMk id="14" creationId="{30EFDAA2-07FC-F39B-40BE-23009FDA9588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43.150" v="18" actId="478"/>
          <ac:graphicFrameMkLst>
            <pc:docMk/>
            <pc:sldMk cId="3764476443" sldId="272"/>
            <ac:graphicFrameMk id="15" creationId="{006BE9BC-3985-F018-4A05-B3642ED4D607}"/>
          </ac:graphicFrameMkLst>
        </pc:graphicFrameChg>
        <pc:graphicFrameChg chg="del">
          <ac:chgData name="BELLEMIN SANDRA" userId="5fe4e071-d3f4-40df-970f-ee8fcf898346" providerId="ADAL" clId="{D356E6E2-01BB-4333-A287-CCC86A07A613}" dt="2023-09-27T15:02:43.150" v="18" actId="478"/>
          <ac:graphicFrameMkLst>
            <pc:docMk/>
            <pc:sldMk cId="3764476443" sldId="272"/>
            <ac:graphicFrameMk id="16" creationId="{3C5D8EF7-2617-AA80-0981-4ADAA38DEE56}"/>
          </ac:graphicFrameMkLst>
        </pc:graphicFrameChg>
        <pc:picChg chg="add mod">
          <ac:chgData name="BELLEMIN SANDRA" userId="5fe4e071-d3f4-40df-970f-ee8fcf898346" providerId="ADAL" clId="{D356E6E2-01BB-4333-A287-CCC86A07A613}" dt="2023-09-28T12:37:53.549" v="94"/>
          <ac:picMkLst>
            <pc:docMk/>
            <pc:sldMk cId="3764476443" sldId="272"/>
            <ac:picMk id="3" creationId="{DFB0254A-B7AD-56AE-B8C9-18E616E5FB2D}"/>
          </ac:picMkLst>
        </pc:picChg>
        <pc:picChg chg="add del mod">
          <ac:chgData name="BELLEMIN SANDRA" userId="5fe4e071-d3f4-40df-970f-ee8fcf898346" providerId="ADAL" clId="{D356E6E2-01BB-4333-A287-CCC86A07A613}" dt="2023-09-28T12:37:52.218" v="93" actId="478"/>
          <ac:picMkLst>
            <pc:docMk/>
            <pc:sldMk cId="3764476443" sldId="272"/>
            <ac:picMk id="18" creationId="{4CCDC1EE-886B-BF62-194F-08EC6C68D0FD}"/>
          </ac:picMkLst>
        </pc:picChg>
      </pc:sldChg>
      <pc:sldChg chg="addSp delSp modSp add del mod modClrScheme chgLayout">
        <pc:chgData name="BELLEMIN SANDRA" userId="5fe4e071-d3f4-40df-970f-ee8fcf898346" providerId="ADAL" clId="{D356E6E2-01BB-4333-A287-CCC86A07A613}" dt="2023-09-28T12:37:58.786" v="96"/>
        <pc:sldMkLst>
          <pc:docMk/>
          <pc:sldMk cId="194229857" sldId="273"/>
        </pc:sldMkLst>
        <pc:spChg chg="del">
          <ac:chgData name="BELLEMIN SANDRA" userId="5fe4e071-d3f4-40df-970f-ee8fcf898346" providerId="ADAL" clId="{D356E6E2-01BB-4333-A287-CCC86A07A613}" dt="2023-09-27T15:02:47.128" v="20" actId="478"/>
          <ac:spMkLst>
            <pc:docMk/>
            <pc:sldMk cId="194229857" sldId="273"/>
            <ac:spMk id="2" creationId="{B6E8B842-D0E8-E5B6-4B4D-6B5B5D1286FD}"/>
          </ac:spMkLst>
        </pc:spChg>
        <pc:spChg chg="del">
          <ac:chgData name="BELLEMIN SANDRA" userId="5fe4e071-d3f4-40df-970f-ee8fcf898346" providerId="ADAL" clId="{D356E6E2-01BB-4333-A287-CCC86A07A613}" dt="2023-09-27T15:02:47.128" v="20" actId="478"/>
          <ac:spMkLst>
            <pc:docMk/>
            <pc:sldMk cId="194229857" sldId="273"/>
            <ac:spMk id="3" creationId="{D62C807A-E6DD-F805-3437-2CD547FAE58D}"/>
          </ac:spMkLst>
        </pc:spChg>
        <pc:picChg chg="add mod">
          <ac:chgData name="BELLEMIN SANDRA" userId="5fe4e071-d3f4-40df-970f-ee8fcf898346" providerId="ADAL" clId="{D356E6E2-01BB-4333-A287-CCC86A07A613}" dt="2023-09-28T12:37:58.786" v="96"/>
          <ac:picMkLst>
            <pc:docMk/>
            <pc:sldMk cId="194229857" sldId="273"/>
            <ac:picMk id="3" creationId="{56C29C80-B4F0-A9FD-1963-A040410BFBD9}"/>
          </ac:picMkLst>
        </pc:picChg>
        <pc:picChg chg="del">
          <ac:chgData name="BELLEMIN SANDRA" userId="5fe4e071-d3f4-40df-970f-ee8fcf898346" providerId="ADAL" clId="{D356E6E2-01BB-4333-A287-CCC86A07A613}" dt="2023-09-27T15:02:47.128" v="20" actId="478"/>
          <ac:picMkLst>
            <pc:docMk/>
            <pc:sldMk cId="194229857" sldId="273"/>
            <ac:picMk id="4" creationId="{6C87FB5A-8CFF-E189-0425-E061A4843003}"/>
          </ac:picMkLst>
        </pc:picChg>
        <pc:picChg chg="add del mod">
          <ac:chgData name="BELLEMIN SANDRA" userId="5fe4e071-d3f4-40df-970f-ee8fcf898346" providerId="ADAL" clId="{D356E6E2-01BB-4333-A287-CCC86A07A613}" dt="2023-09-28T12:37:57.850" v="95" actId="478"/>
          <ac:picMkLst>
            <pc:docMk/>
            <pc:sldMk cId="194229857" sldId="273"/>
            <ac:picMk id="6" creationId="{DB68F59C-F90F-61B0-2470-D6CE4CEE25E7}"/>
          </ac:picMkLst>
        </pc:picChg>
      </pc:sldChg>
      <pc:sldChg chg="addSp delSp modSp add del mod modClrScheme chgLayout">
        <pc:chgData name="BELLEMIN SANDRA" userId="5fe4e071-d3f4-40df-970f-ee8fcf898346" providerId="ADAL" clId="{D356E6E2-01BB-4333-A287-CCC86A07A613}" dt="2023-09-28T12:38:05.123" v="98"/>
        <pc:sldMkLst>
          <pc:docMk/>
          <pc:sldMk cId="3546334982" sldId="274"/>
        </pc:sldMkLst>
        <pc:spChg chg="del">
          <ac:chgData name="BELLEMIN SANDRA" userId="5fe4e071-d3f4-40df-970f-ee8fcf898346" providerId="ADAL" clId="{D356E6E2-01BB-4333-A287-CCC86A07A613}" dt="2023-09-27T15:02:49.284" v="21" actId="478"/>
          <ac:spMkLst>
            <pc:docMk/>
            <pc:sldMk cId="3546334982" sldId="274"/>
            <ac:spMk id="2" creationId="{FEE2559A-795C-7C8E-35F4-E146DAC9191C}"/>
          </ac:spMkLst>
        </pc:spChg>
        <pc:spChg chg="del">
          <ac:chgData name="BELLEMIN SANDRA" userId="5fe4e071-d3f4-40df-970f-ee8fcf898346" providerId="ADAL" clId="{D356E6E2-01BB-4333-A287-CCC86A07A613}" dt="2023-09-27T15:02:49.284" v="21" actId="478"/>
          <ac:spMkLst>
            <pc:docMk/>
            <pc:sldMk cId="3546334982" sldId="274"/>
            <ac:spMk id="3" creationId="{128DC6F9-317E-3189-F220-64B7B913060F}"/>
          </ac:spMkLst>
        </pc:spChg>
        <pc:picChg chg="add mod">
          <ac:chgData name="BELLEMIN SANDRA" userId="5fe4e071-d3f4-40df-970f-ee8fcf898346" providerId="ADAL" clId="{D356E6E2-01BB-4333-A287-CCC86A07A613}" dt="2023-09-28T12:38:05.123" v="98"/>
          <ac:picMkLst>
            <pc:docMk/>
            <pc:sldMk cId="3546334982" sldId="274"/>
            <ac:picMk id="3" creationId="{81844838-5A05-6D6A-D9E1-ACE25500AAFA}"/>
          </ac:picMkLst>
        </pc:picChg>
        <pc:picChg chg="add del mod">
          <ac:chgData name="BELLEMIN SANDRA" userId="5fe4e071-d3f4-40df-970f-ee8fcf898346" providerId="ADAL" clId="{D356E6E2-01BB-4333-A287-CCC86A07A613}" dt="2023-09-28T12:38:03.994" v="97" actId="478"/>
          <ac:picMkLst>
            <pc:docMk/>
            <pc:sldMk cId="3546334982" sldId="274"/>
            <ac:picMk id="5" creationId="{8B24618A-0F9F-83F5-B5A4-B47685695B0F}"/>
          </ac:picMkLst>
        </pc:picChg>
        <pc:picChg chg="del">
          <ac:chgData name="BELLEMIN SANDRA" userId="5fe4e071-d3f4-40df-970f-ee8fcf898346" providerId="ADAL" clId="{D356E6E2-01BB-4333-A287-CCC86A07A613}" dt="2023-09-27T15:02:49.284" v="21" actId="478"/>
          <ac:picMkLst>
            <pc:docMk/>
            <pc:sldMk cId="3546334982" sldId="274"/>
            <ac:picMk id="7" creationId="{6762FFE7-2F37-1404-EA2D-5F1DB69D3D34}"/>
          </ac:picMkLst>
        </pc:picChg>
      </pc:sldChg>
      <pc:sldChg chg="addSp delSp modSp add del mod modClrScheme chgLayout">
        <pc:chgData name="BELLEMIN SANDRA" userId="5fe4e071-d3f4-40df-970f-ee8fcf898346" providerId="ADAL" clId="{D356E6E2-01BB-4333-A287-CCC86A07A613}" dt="2023-09-27T15:04:18.767" v="52"/>
        <pc:sldMkLst>
          <pc:docMk/>
          <pc:sldMk cId="199640025" sldId="275"/>
        </pc:sldMkLst>
        <pc:spChg chg="del">
          <ac:chgData name="BELLEMIN SANDRA" userId="5fe4e071-d3f4-40df-970f-ee8fcf898346" providerId="ADAL" clId="{D356E6E2-01BB-4333-A287-CCC86A07A613}" dt="2023-09-27T15:02:52.782" v="22" actId="478"/>
          <ac:spMkLst>
            <pc:docMk/>
            <pc:sldMk cId="199640025" sldId="275"/>
            <ac:spMk id="4" creationId="{814B7AEB-C24E-55B2-818B-E68D3447A857}"/>
          </ac:spMkLst>
        </pc:spChg>
        <pc:picChg chg="del">
          <ac:chgData name="BELLEMIN SANDRA" userId="5fe4e071-d3f4-40df-970f-ee8fcf898346" providerId="ADAL" clId="{D356E6E2-01BB-4333-A287-CCC86A07A613}" dt="2023-09-27T15:02:52.782" v="22" actId="478"/>
          <ac:picMkLst>
            <pc:docMk/>
            <pc:sldMk cId="199640025" sldId="275"/>
            <ac:picMk id="2" creationId="{21367BC2-B695-5FF8-F9AD-68708B1E1459}"/>
          </ac:picMkLst>
        </pc:picChg>
        <pc:picChg chg="del">
          <ac:chgData name="BELLEMIN SANDRA" userId="5fe4e071-d3f4-40df-970f-ee8fcf898346" providerId="ADAL" clId="{D356E6E2-01BB-4333-A287-CCC86A07A613}" dt="2023-09-27T15:02:52.782" v="22" actId="478"/>
          <ac:picMkLst>
            <pc:docMk/>
            <pc:sldMk cId="199640025" sldId="275"/>
            <ac:picMk id="3" creationId="{B3AF74F7-FED5-BB75-0A17-D9A86C1F8011}"/>
          </ac:picMkLst>
        </pc:picChg>
        <pc:picChg chg="add mod">
          <ac:chgData name="BELLEMIN SANDRA" userId="5fe4e071-d3f4-40df-970f-ee8fcf898346" providerId="ADAL" clId="{D356E6E2-01BB-4333-A287-CCC86A07A613}" dt="2023-09-27T15:04:18.767" v="52"/>
          <ac:picMkLst>
            <pc:docMk/>
            <pc:sldMk cId="199640025" sldId="275"/>
            <ac:picMk id="6" creationId="{F009A40D-56AB-D319-0E4E-2C4317435F15}"/>
          </ac:picMkLst>
        </pc:picChg>
      </pc:sldChg>
      <pc:sldChg chg="addSp delSp modSp add del mod modClrScheme chgLayout">
        <pc:chgData name="BELLEMIN SANDRA" userId="5fe4e071-d3f4-40df-970f-ee8fcf898346" providerId="ADAL" clId="{D356E6E2-01BB-4333-A287-CCC86A07A613}" dt="2023-09-27T15:04:21.265" v="53"/>
        <pc:sldMkLst>
          <pc:docMk/>
          <pc:sldMk cId="3743004520" sldId="276"/>
        </pc:sldMkLst>
        <pc:picChg chg="del">
          <ac:chgData name="BELLEMIN SANDRA" userId="5fe4e071-d3f4-40df-970f-ee8fcf898346" providerId="ADAL" clId="{D356E6E2-01BB-4333-A287-CCC86A07A613}" dt="2023-09-27T15:02:55.019" v="23" actId="478"/>
          <ac:picMkLst>
            <pc:docMk/>
            <pc:sldMk cId="3743004520" sldId="276"/>
            <ac:picMk id="3" creationId="{29A8A5EE-D452-EA33-9880-ECF8F34B7858}"/>
          </ac:picMkLst>
        </pc:picChg>
        <pc:picChg chg="del">
          <ac:chgData name="BELLEMIN SANDRA" userId="5fe4e071-d3f4-40df-970f-ee8fcf898346" providerId="ADAL" clId="{D356E6E2-01BB-4333-A287-CCC86A07A613}" dt="2023-09-27T15:02:55.019" v="23" actId="478"/>
          <ac:picMkLst>
            <pc:docMk/>
            <pc:sldMk cId="3743004520" sldId="276"/>
            <ac:picMk id="4" creationId="{6AE24846-0B03-47C4-6BEB-78CBBAF3BCF2}"/>
          </ac:picMkLst>
        </pc:picChg>
        <pc:picChg chg="add mod">
          <ac:chgData name="BELLEMIN SANDRA" userId="5fe4e071-d3f4-40df-970f-ee8fcf898346" providerId="ADAL" clId="{D356E6E2-01BB-4333-A287-CCC86A07A613}" dt="2023-09-27T15:04:21.265" v="53"/>
          <ac:picMkLst>
            <pc:docMk/>
            <pc:sldMk cId="3743004520" sldId="276"/>
            <ac:picMk id="5" creationId="{303B7B59-1998-C3F6-F6E7-5FE9A6348FE5}"/>
          </ac:picMkLst>
        </pc:picChg>
      </pc:sldChg>
      <pc:sldChg chg="addSp delSp modSp add del mod modClrScheme chgLayout">
        <pc:chgData name="BELLEMIN SANDRA" userId="5fe4e071-d3f4-40df-970f-ee8fcf898346" providerId="ADAL" clId="{D356E6E2-01BB-4333-A287-CCC86A07A613}" dt="2023-09-27T15:04:30.013" v="54"/>
        <pc:sldMkLst>
          <pc:docMk/>
          <pc:sldMk cId="4259340536" sldId="277"/>
        </pc:sldMkLst>
        <pc:picChg chg="del">
          <ac:chgData name="BELLEMIN SANDRA" userId="5fe4e071-d3f4-40df-970f-ee8fcf898346" providerId="ADAL" clId="{D356E6E2-01BB-4333-A287-CCC86A07A613}" dt="2023-09-27T15:02:56.862" v="24" actId="478"/>
          <ac:picMkLst>
            <pc:docMk/>
            <pc:sldMk cId="4259340536" sldId="277"/>
            <ac:picMk id="2" creationId="{A52F72A7-155F-FB0F-E772-158B9AB0444E}"/>
          </ac:picMkLst>
        </pc:picChg>
        <pc:picChg chg="del">
          <ac:chgData name="BELLEMIN SANDRA" userId="5fe4e071-d3f4-40df-970f-ee8fcf898346" providerId="ADAL" clId="{D356E6E2-01BB-4333-A287-CCC86A07A613}" dt="2023-09-27T15:02:57.837" v="25" actId="478"/>
          <ac:picMkLst>
            <pc:docMk/>
            <pc:sldMk cId="4259340536" sldId="277"/>
            <ac:picMk id="3" creationId="{29A8A5EE-D452-EA33-9880-ECF8F34B7858}"/>
          </ac:picMkLst>
        </pc:picChg>
        <pc:picChg chg="del">
          <ac:chgData name="BELLEMIN SANDRA" userId="5fe4e071-d3f4-40df-970f-ee8fcf898346" providerId="ADAL" clId="{D356E6E2-01BB-4333-A287-CCC86A07A613}" dt="2023-09-27T15:02:56.862" v="24" actId="478"/>
          <ac:picMkLst>
            <pc:docMk/>
            <pc:sldMk cId="4259340536" sldId="277"/>
            <ac:picMk id="5" creationId="{BF6C92FA-112D-5F62-F648-A9BCC1C8260E}"/>
          </ac:picMkLst>
        </pc:picChg>
        <pc:picChg chg="add mod">
          <ac:chgData name="BELLEMIN SANDRA" userId="5fe4e071-d3f4-40df-970f-ee8fcf898346" providerId="ADAL" clId="{D356E6E2-01BB-4333-A287-CCC86A07A613}" dt="2023-09-27T15:04:30.013" v="54"/>
          <ac:picMkLst>
            <pc:docMk/>
            <pc:sldMk cId="4259340536" sldId="277"/>
            <ac:picMk id="6" creationId="{DF8E7164-CA25-228F-AF8C-F0C7B682A13F}"/>
          </ac:picMkLst>
        </pc:picChg>
      </pc:sldChg>
      <pc:sldChg chg="addSp delSp modSp add del mod modClrScheme chgLayout">
        <pc:chgData name="BELLEMIN SANDRA" userId="5fe4e071-d3f4-40df-970f-ee8fcf898346" providerId="ADAL" clId="{D356E6E2-01BB-4333-A287-CCC86A07A613}" dt="2023-09-27T15:04:32.226" v="55"/>
        <pc:sldMkLst>
          <pc:docMk/>
          <pc:sldMk cId="4071253722" sldId="278"/>
        </pc:sldMkLst>
        <pc:picChg chg="del">
          <ac:chgData name="BELLEMIN SANDRA" userId="5fe4e071-d3f4-40df-970f-ee8fcf898346" providerId="ADAL" clId="{D356E6E2-01BB-4333-A287-CCC86A07A613}" dt="2023-09-27T15:03:00.459" v="26" actId="478"/>
          <ac:picMkLst>
            <pc:docMk/>
            <pc:sldMk cId="4071253722" sldId="278"/>
            <ac:picMk id="2" creationId="{94B3A70F-EE41-0886-5566-C2DF3F2E72B9}"/>
          </ac:picMkLst>
        </pc:picChg>
        <pc:picChg chg="del">
          <ac:chgData name="BELLEMIN SANDRA" userId="5fe4e071-d3f4-40df-970f-ee8fcf898346" providerId="ADAL" clId="{D356E6E2-01BB-4333-A287-CCC86A07A613}" dt="2023-09-27T15:03:00.459" v="26" actId="478"/>
          <ac:picMkLst>
            <pc:docMk/>
            <pc:sldMk cId="4071253722" sldId="278"/>
            <ac:picMk id="3" creationId="{29A8A5EE-D452-EA33-9880-ECF8F34B7858}"/>
          </ac:picMkLst>
        </pc:picChg>
        <pc:picChg chg="add mod">
          <ac:chgData name="BELLEMIN SANDRA" userId="5fe4e071-d3f4-40df-970f-ee8fcf898346" providerId="ADAL" clId="{D356E6E2-01BB-4333-A287-CCC86A07A613}" dt="2023-09-27T15:04:32.226" v="55"/>
          <ac:picMkLst>
            <pc:docMk/>
            <pc:sldMk cId="4071253722" sldId="278"/>
            <ac:picMk id="5" creationId="{12E3E857-518B-E324-4FD6-BF88BA177209}"/>
          </ac:picMkLst>
        </pc:picChg>
      </pc:sldChg>
      <pc:sldChg chg="addSp delSp modSp add del mod modClrScheme chgLayout">
        <pc:chgData name="BELLEMIN SANDRA" userId="5fe4e071-d3f4-40df-970f-ee8fcf898346" providerId="ADAL" clId="{D356E6E2-01BB-4333-A287-CCC86A07A613}" dt="2023-09-27T15:04:34.834" v="56"/>
        <pc:sldMkLst>
          <pc:docMk/>
          <pc:sldMk cId="3552816252" sldId="279"/>
        </pc:sldMkLst>
        <pc:picChg chg="del">
          <ac:chgData name="BELLEMIN SANDRA" userId="5fe4e071-d3f4-40df-970f-ee8fcf898346" providerId="ADAL" clId="{D356E6E2-01BB-4333-A287-CCC86A07A613}" dt="2023-09-27T15:03:03.368" v="27" actId="478"/>
          <ac:picMkLst>
            <pc:docMk/>
            <pc:sldMk cId="3552816252" sldId="279"/>
            <ac:picMk id="2" creationId="{E2AAC312-D8E7-8F56-58A9-93C69842D9F0}"/>
          </ac:picMkLst>
        </pc:picChg>
        <pc:picChg chg="del">
          <ac:chgData name="BELLEMIN SANDRA" userId="5fe4e071-d3f4-40df-970f-ee8fcf898346" providerId="ADAL" clId="{D356E6E2-01BB-4333-A287-CCC86A07A613}" dt="2023-09-27T15:03:03.368" v="27" actId="478"/>
          <ac:picMkLst>
            <pc:docMk/>
            <pc:sldMk cId="3552816252" sldId="279"/>
            <ac:picMk id="3" creationId="{29A8A5EE-D452-EA33-9880-ECF8F34B7858}"/>
          </ac:picMkLst>
        </pc:picChg>
        <pc:picChg chg="del">
          <ac:chgData name="BELLEMIN SANDRA" userId="5fe4e071-d3f4-40df-970f-ee8fcf898346" providerId="ADAL" clId="{D356E6E2-01BB-4333-A287-CCC86A07A613}" dt="2023-09-27T15:03:03.368" v="27" actId="478"/>
          <ac:picMkLst>
            <pc:docMk/>
            <pc:sldMk cId="3552816252" sldId="279"/>
            <ac:picMk id="5" creationId="{F01802CA-8A66-ECB3-DBEC-413EE8F19BA2}"/>
          </ac:picMkLst>
        </pc:picChg>
        <pc:picChg chg="add mod">
          <ac:chgData name="BELLEMIN SANDRA" userId="5fe4e071-d3f4-40df-970f-ee8fcf898346" providerId="ADAL" clId="{D356E6E2-01BB-4333-A287-CCC86A07A613}" dt="2023-09-27T15:04:34.834" v="56"/>
          <ac:picMkLst>
            <pc:docMk/>
            <pc:sldMk cId="3552816252" sldId="279"/>
            <ac:picMk id="6" creationId="{814024AE-B0C2-1B88-9F45-CECBC16C02BD}"/>
          </ac:picMkLst>
        </pc:picChg>
      </pc:sldChg>
      <pc:sldChg chg="addSp delSp modSp add del mod modClrScheme chgLayout">
        <pc:chgData name="BELLEMIN SANDRA" userId="5fe4e071-d3f4-40df-970f-ee8fcf898346" providerId="ADAL" clId="{D356E6E2-01BB-4333-A287-CCC86A07A613}" dt="2023-09-27T15:04:38.053" v="57"/>
        <pc:sldMkLst>
          <pc:docMk/>
          <pc:sldMk cId="1043751325" sldId="280"/>
        </pc:sldMkLst>
        <pc:picChg chg="del">
          <ac:chgData name="BELLEMIN SANDRA" userId="5fe4e071-d3f4-40df-970f-ee8fcf898346" providerId="ADAL" clId="{D356E6E2-01BB-4333-A287-CCC86A07A613}" dt="2023-09-27T15:03:06.284" v="28" actId="478"/>
          <ac:picMkLst>
            <pc:docMk/>
            <pc:sldMk cId="1043751325" sldId="280"/>
            <ac:picMk id="2" creationId="{86F0315F-383D-94D5-F18B-DA6947C59185}"/>
          </ac:picMkLst>
        </pc:picChg>
        <pc:picChg chg="del">
          <ac:chgData name="BELLEMIN SANDRA" userId="5fe4e071-d3f4-40df-970f-ee8fcf898346" providerId="ADAL" clId="{D356E6E2-01BB-4333-A287-CCC86A07A613}" dt="2023-09-27T15:03:06.284" v="28" actId="478"/>
          <ac:picMkLst>
            <pc:docMk/>
            <pc:sldMk cId="1043751325" sldId="280"/>
            <ac:picMk id="3" creationId="{29A8A5EE-D452-EA33-9880-ECF8F34B7858}"/>
          </ac:picMkLst>
        </pc:picChg>
        <pc:picChg chg="add mod">
          <ac:chgData name="BELLEMIN SANDRA" userId="5fe4e071-d3f4-40df-970f-ee8fcf898346" providerId="ADAL" clId="{D356E6E2-01BB-4333-A287-CCC86A07A613}" dt="2023-09-27T15:04:38.053" v="57"/>
          <ac:picMkLst>
            <pc:docMk/>
            <pc:sldMk cId="1043751325" sldId="280"/>
            <ac:picMk id="5" creationId="{189B8F6C-282F-4F76-962D-B6C5E4B86020}"/>
          </ac:picMkLst>
        </pc:picChg>
      </pc:sldChg>
      <pc:sldChg chg="addSp delSp modSp add del mod modClrScheme chgLayout">
        <pc:chgData name="BELLEMIN SANDRA" userId="5fe4e071-d3f4-40df-970f-ee8fcf898346" providerId="ADAL" clId="{D356E6E2-01BB-4333-A287-CCC86A07A613}" dt="2023-09-27T15:04:42.642" v="58"/>
        <pc:sldMkLst>
          <pc:docMk/>
          <pc:sldMk cId="1660376711" sldId="281"/>
        </pc:sldMkLst>
        <pc:picChg chg="del">
          <ac:chgData name="BELLEMIN SANDRA" userId="5fe4e071-d3f4-40df-970f-ee8fcf898346" providerId="ADAL" clId="{D356E6E2-01BB-4333-A287-CCC86A07A613}" dt="2023-09-27T15:03:08.678" v="29" actId="478"/>
          <ac:picMkLst>
            <pc:docMk/>
            <pc:sldMk cId="1660376711" sldId="281"/>
            <ac:picMk id="2" creationId="{15A82BD6-4282-13B4-CF59-76BD2F5FBBEF}"/>
          </ac:picMkLst>
        </pc:picChg>
        <pc:picChg chg="del">
          <ac:chgData name="BELLEMIN SANDRA" userId="5fe4e071-d3f4-40df-970f-ee8fcf898346" providerId="ADAL" clId="{D356E6E2-01BB-4333-A287-CCC86A07A613}" dt="2023-09-27T15:03:08.678" v="29" actId="478"/>
          <ac:picMkLst>
            <pc:docMk/>
            <pc:sldMk cId="1660376711" sldId="281"/>
            <ac:picMk id="3" creationId="{29A8A5EE-D452-EA33-9880-ECF8F34B7858}"/>
          </ac:picMkLst>
        </pc:picChg>
        <pc:picChg chg="del">
          <ac:chgData name="BELLEMIN SANDRA" userId="5fe4e071-d3f4-40df-970f-ee8fcf898346" providerId="ADAL" clId="{D356E6E2-01BB-4333-A287-CCC86A07A613}" dt="2023-09-27T15:03:08.678" v="29" actId="478"/>
          <ac:picMkLst>
            <pc:docMk/>
            <pc:sldMk cId="1660376711" sldId="281"/>
            <ac:picMk id="5" creationId="{FD8E4034-3327-4EB8-D5FA-BB0F161FD97E}"/>
          </ac:picMkLst>
        </pc:picChg>
        <pc:picChg chg="add mod">
          <ac:chgData name="BELLEMIN SANDRA" userId="5fe4e071-d3f4-40df-970f-ee8fcf898346" providerId="ADAL" clId="{D356E6E2-01BB-4333-A287-CCC86A07A613}" dt="2023-09-27T15:04:42.642" v="58"/>
          <ac:picMkLst>
            <pc:docMk/>
            <pc:sldMk cId="1660376711" sldId="281"/>
            <ac:picMk id="6" creationId="{AE645BFE-D317-CD27-DB8F-280C14EA6A7B}"/>
          </ac:picMkLst>
        </pc:picChg>
      </pc:sldChg>
      <pc:sldChg chg="addSp delSp modSp add del mod modClrScheme chgLayout">
        <pc:chgData name="BELLEMIN SANDRA" userId="5fe4e071-d3f4-40df-970f-ee8fcf898346" providerId="ADAL" clId="{D356E6E2-01BB-4333-A287-CCC86A07A613}" dt="2023-09-27T15:04:45.760" v="59"/>
        <pc:sldMkLst>
          <pc:docMk/>
          <pc:sldMk cId="2948778229" sldId="282"/>
        </pc:sldMkLst>
        <pc:picChg chg="del">
          <ac:chgData name="BELLEMIN SANDRA" userId="5fe4e071-d3f4-40df-970f-ee8fcf898346" providerId="ADAL" clId="{D356E6E2-01BB-4333-A287-CCC86A07A613}" dt="2023-09-27T15:03:10.946" v="30" actId="478"/>
          <ac:picMkLst>
            <pc:docMk/>
            <pc:sldMk cId="2948778229" sldId="282"/>
            <ac:picMk id="2" creationId="{E62E7A21-2AF8-DD14-2073-E23F2923DECA}"/>
          </ac:picMkLst>
        </pc:picChg>
        <pc:picChg chg="del">
          <ac:chgData name="BELLEMIN SANDRA" userId="5fe4e071-d3f4-40df-970f-ee8fcf898346" providerId="ADAL" clId="{D356E6E2-01BB-4333-A287-CCC86A07A613}" dt="2023-09-27T15:03:10.946" v="30" actId="478"/>
          <ac:picMkLst>
            <pc:docMk/>
            <pc:sldMk cId="2948778229" sldId="282"/>
            <ac:picMk id="3" creationId="{29A8A5EE-D452-EA33-9880-ECF8F34B7858}"/>
          </ac:picMkLst>
        </pc:picChg>
        <pc:picChg chg="add mod">
          <ac:chgData name="BELLEMIN SANDRA" userId="5fe4e071-d3f4-40df-970f-ee8fcf898346" providerId="ADAL" clId="{D356E6E2-01BB-4333-A287-CCC86A07A613}" dt="2023-09-27T15:04:45.760" v="59"/>
          <ac:picMkLst>
            <pc:docMk/>
            <pc:sldMk cId="2948778229" sldId="282"/>
            <ac:picMk id="5" creationId="{3C181548-8222-E079-5AB1-4E927D2648BF}"/>
          </ac:picMkLst>
        </pc:picChg>
      </pc:sldChg>
      <pc:sldChg chg="addSp delSp modSp add del mod modClrScheme chgLayout">
        <pc:chgData name="BELLEMIN SANDRA" userId="5fe4e071-d3f4-40df-970f-ee8fcf898346" providerId="ADAL" clId="{D356E6E2-01BB-4333-A287-CCC86A07A613}" dt="2023-09-27T15:04:48.774" v="60"/>
        <pc:sldMkLst>
          <pc:docMk/>
          <pc:sldMk cId="2604335533" sldId="283"/>
        </pc:sldMkLst>
        <pc:picChg chg="del">
          <ac:chgData name="BELLEMIN SANDRA" userId="5fe4e071-d3f4-40df-970f-ee8fcf898346" providerId="ADAL" clId="{D356E6E2-01BB-4333-A287-CCC86A07A613}" dt="2023-09-27T15:03:13.540" v="31" actId="478"/>
          <ac:picMkLst>
            <pc:docMk/>
            <pc:sldMk cId="2604335533" sldId="283"/>
            <ac:picMk id="3" creationId="{29A8A5EE-D452-EA33-9880-ECF8F34B7858}"/>
          </ac:picMkLst>
        </pc:picChg>
        <pc:picChg chg="del">
          <ac:chgData name="BELLEMIN SANDRA" userId="5fe4e071-d3f4-40df-970f-ee8fcf898346" providerId="ADAL" clId="{D356E6E2-01BB-4333-A287-CCC86A07A613}" dt="2023-09-27T15:03:13.540" v="31" actId="478"/>
          <ac:picMkLst>
            <pc:docMk/>
            <pc:sldMk cId="2604335533" sldId="283"/>
            <ac:picMk id="4" creationId="{822DA3C0-C93D-DC7E-780F-A67F9720F5BB}"/>
          </ac:picMkLst>
        </pc:picChg>
        <pc:picChg chg="add mod">
          <ac:chgData name="BELLEMIN SANDRA" userId="5fe4e071-d3f4-40df-970f-ee8fcf898346" providerId="ADAL" clId="{D356E6E2-01BB-4333-A287-CCC86A07A613}" dt="2023-09-27T15:04:48.774" v="60"/>
          <ac:picMkLst>
            <pc:docMk/>
            <pc:sldMk cId="2604335533" sldId="283"/>
            <ac:picMk id="5" creationId="{0972AD02-CD91-4271-A1ED-FB234EE4BD2F}"/>
          </ac:picMkLst>
        </pc:picChg>
        <pc:picChg chg="del">
          <ac:chgData name="BELLEMIN SANDRA" userId="5fe4e071-d3f4-40df-970f-ee8fcf898346" providerId="ADAL" clId="{D356E6E2-01BB-4333-A287-CCC86A07A613}" dt="2023-09-27T15:03:13.540" v="31" actId="478"/>
          <ac:picMkLst>
            <pc:docMk/>
            <pc:sldMk cId="2604335533" sldId="283"/>
            <ac:picMk id="6" creationId="{8806E0A2-C7F7-70D5-6A32-1B7655F57D7F}"/>
          </ac:picMkLst>
        </pc:picChg>
      </pc:sldChg>
      <pc:sldChg chg="addSp delSp modSp add del mod modClrScheme chgLayout">
        <pc:chgData name="BELLEMIN SANDRA" userId="5fe4e071-d3f4-40df-970f-ee8fcf898346" providerId="ADAL" clId="{D356E6E2-01BB-4333-A287-CCC86A07A613}" dt="2023-09-27T15:04:50.982" v="61"/>
        <pc:sldMkLst>
          <pc:docMk/>
          <pc:sldMk cId="2485889005" sldId="284"/>
        </pc:sldMkLst>
        <pc:spChg chg="del">
          <ac:chgData name="BELLEMIN SANDRA" userId="5fe4e071-d3f4-40df-970f-ee8fcf898346" providerId="ADAL" clId="{D356E6E2-01BB-4333-A287-CCC86A07A613}" dt="2023-09-27T15:03:17.179" v="32" actId="478"/>
          <ac:spMkLst>
            <pc:docMk/>
            <pc:sldMk cId="2485889005" sldId="284"/>
            <ac:spMk id="4" creationId="{368FE2D2-EE65-85B3-9950-4EE914258D31}"/>
          </ac:spMkLst>
        </pc:spChg>
        <pc:picChg chg="del">
          <ac:chgData name="BELLEMIN SANDRA" userId="5fe4e071-d3f4-40df-970f-ee8fcf898346" providerId="ADAL" clId="{D356E6E2-01BB-4333-A287-CCC86A07A613}" dt="2023-09-27T15:03:17.179" v="32" actId="478"/>
          <ac:picMkLst>
            <pc:docMk/>
            <pc:sldMk cId="2485889005" sldId="284"/>
            <ac:picMk id="3" creationId="{A42E0B0A-6F30-4CB1-AC19-7DD1B2AE030D}"/>
          </ac:picMkLst>
        </pc:picChg>
        <pc:picChg chg="add mod">
          <ac:chgData name="BELLEMIN SANDRA" userId="5fe4e071-d3f4-40df-970f-ee8fcf898346" providerId="ADAL" clId="{D356E6E2-01BB-4333-A287-CCC86A07A613}" dt="2023-09-27T15:04:50.982" v="61"/>
          <ac:picMkLst>
            <pc:docMk/>
            <pc:sldMk cId="2485889005" sldId="284"/>
            <ac:picMk id="5" creationId="{98E82827-1F39-685C-5A02-EA7933BA38C4}"/>
          </ac:picMkLst>
        </pc:picChg>
        <pc:picChg chg="del">
          <ac:chgData name="BELLEMIN SANDRA" userId="5fe4e071-d3f4-40df-970f-ee8fcf898346" providerId="ADAL" clId="{D356E6E2-01BB-4333-A287-CCC86A07A613}" dt="2023-09-27T15:03:17.680" v="33" actId="478"/>
          <ac:picMkLst>
            <pc:docMk/>
            <pc:sldMk cId="2485889005" sldId="284"/>
            <ac:picMk id="13" creationId="{D8BE240D-3367-1D68-DE85-C716B890D10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1BFB7-EE95-448A-8B0E-8ABEE246206F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C227C-5700-4621-BA72-3630821CA2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63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dirty="0">
                <a:latin typeface="+mn-lt"/>
              </a:rPr>
              <a:t>CONJUGUER </a:t>
            </a:r>
            <a:r>
              <a:rPr lang="fr-FR" sz="1200" b="0" i="0" dirty="0">
                <a:latin typeface="+mn-lt"/>
              </a:rPr>
              <a:t>– </a:t>
            </a:r>
            <a:r>
              <a:rPr lang="fr-FR" sz="1200" b="0" i="1" dirty="0">
                <a:latin typeface="+mn-lt"/>
              </a:rPr>
              <a:t>Des verbes particuliers : </a:t>
            </a:r>
            <a:r>
              <a:rPr lang="fr-FR" sz="1200" b="0" i="0" dirty="0">
                <a:latin typeface="+mn-lt"/>
              </a:rPr>
              <a:t>faire</a:t>
            </a:r>
            <a:r>
              <a:rPr lang="fr-FR" sz="1200" b="0" i="1" dirty="0">
                <a:latin typeface="+mn-lt"/>
              </a:rPr>
              <a:t>, </a:t>
            </a:r>
            <a:r>
              <a:rPr lang="fr-FR" sz="1200" b="0" i="0" dirty="0">
                <a:latin typeface="+mn-lt"/>
              </a:rPr>
              <a:t>venir</a:t>
            </a:r>
            <a:r>
              <a:rPr lang="fr-FR" sz="1200" b="0" i="1" dirty="0">
                <a:latin typeface="+mn-lt"/>
              </a:rPr>
              <a:t> et </a:t>
            </a:r>
            <a:r>
              <a:rPr lang="fr-FR" sz="1200" b="0" i="0" dirty="0">
                <a:latin typeface="+mn-lt"/>
              </a:rPr>
              <a:t>prendre</a:t>
            </a:r>
            <a:endParaRPr lang="fr-FR" sz="1200" b="0" i="1" dirty="0">
              <a:latin typeface="+mn-lt"/>
            </a:endParaRPr>
          </a:p>
          <a:p>
            <a:endParaRPr lang="fr-FR" sz="1200" b="1" dirty="0">
              <a:latin typeface="+mn-lt"/>
            </a:endParaRPr>
          </a:p>
          <a:p>
            <a:r>
              <a:rPr lang="fr-FR" sz="1200" b="1" dirty="0">
                <a:latin typeface="+mn-lt"/>
              </a:rPr>
              <a:t>Leçon 57 : Les verbes </a:t>
            </a:r>
            <a:r>
              <a:rPr lang="fr-FR" sz="1200" b="1" i="1" dirty="0">
                <a:latin typeface="+mn-lt"/>
              </a:rPr>
              <a:t>faire</a:t>
            </a:r>
            <a:r>
              <a:rPr lang="fr-FR" sz="1200" b="1" dirty="0">
                <a:latin typeface="+mn-lt"/>
              </a:rPr>
              <a:t>, </a:t>
            </a:r>
            <a:r>
              <a:rPr lang="fr-FR" sz="1200" b="1" i="1" dirty="0">
                <a:latin typeface="+mn-lt"/>
              </a:rPr>
              <a:t>venir</a:t>
            </a:r>
            <a:r>
              <a:rPr lang="fr-FR" sz="1200" b="1" dirty="0">
                <a:latin typeface="+mn-lt"/>
              </a:rPr>
              <a:t> et </a:t>
            </a:r>
            <a:r>
              <a:rPr lang="fr-FR" sz="1200" b="1" i="1" dirty="0">
                <a:latin typeface="+mn-lt"/>
              </a:rPr>
              <a:t>prendre</a:t>
            </a:r>
            <a:r>
              <a:rPr lang="fr-FR" sz="1200" b="1" dirty="0">
                <a:latin typeface="+mn-lt"/>
              </a:rPr>
              <a:t> dans la machine à conjuguer</a:t>
            </a:r>
          </a:p>
          <a:p>
            <a:endParaRPr lang="fr-FR" dirty="0"/>
          </a:p>
          <a:p>
            <a:pPr algn="l"/>
            <a:r>
              <a:rPr lang="fr-FR" b="1" i="1" dirty="0"/>
              <a:t>NB : </a:t>
            </a:r>
          </a:p>
          <a:p>
            <a:pPr algn="l"/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- Reprendre l’affiche des conjugaisons construite à la leçon 44 (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Les verbes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être, aller et avoir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dans la machine à conjuguer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).</a:t>
            </a:r>
          </a:p>
          <a:p>
            <a:pPr marR="13600"/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- Des modèles de tableaux de conjugaison sont proposés sur hatier-clic.fr/23lpfdgce1_affichage057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C227C-5700-4621-BA72-3630821CA27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170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Affichage de l’état final du tableau.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C227C-5700-4621-BA72-3630821CA27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4927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 3" panose="05040102010807070707" pitchFamily="18" charset="2"/>
              <a:buChar char="u"/>
            </a:pP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Pointer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avec les élèves les similitudes et appliquer une couleur différente par type de radical.</a:t>
            </a:r>
          </a:p>
          <a:p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Il y a beaucoup de radicaux pour le verbe 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venir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, mais il y en a aussi beaucoup dans la famille du mot 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chien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. »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C227C-5700-4621-BA72-3630821CA27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78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PHASE 4 : </a:t>
            </a:r>
            <a:r>
              <a:rPr lang="fr-FR" b="1" i="1" dirty="0"/>
              <a:t>Observation. </a:t>
            </a:r>
            <a:r>
              <a:rPr lang="fr-FR" b="1" i="0" dirty="0"/>
              <a:t>Conjuguer le verbe </a:t>
            </a:r>
            <a:r>
              <a:rPr lang="fr-FR" b="1" i="1" dirty="0"/>
              <a:t>prendre</a:t>
            </a:r>
            <a:r>
              <a:rPr lang="fr-FR" b="1" i="0" dirty="0"/>
              <a:t> au présent</a:t>
            </a:r>
          </a:p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FSAlbert"/>
            </a:endParaRPr>
          </a:p>
          <a:p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« À partir de cette phrase que je vais prononcer, vous allez me dire quel verbe nous étudions :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vous prenez le bus, je prends le bus, tu … le bus, il … le bus,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etc. »</a:t>
            </a:r>
          </a:p>
          <a:p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Au fur et à mesure que les élèves indiquent les formes à l’oral,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écrire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la conjugaison à côté des précédentes. </a:t>
            </a:r>
          </a:p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Retrouvez les marques de personnes que l’on connait. »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C227C-5700-4621-BA72-3630821CA27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678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Entourer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les marques de la personne en bleu au fur et à mesure qu’elles sont identifiées.</a:t>
            </a:r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C227C-5700-4621-BA72-3630821CA27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6369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À la personne 3, il n’y a pas de marque de la personne. C’est comme si le 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-d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de la fin du radical jouait les deux rôles : c’est la fin du radical, et il remplace le 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-t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qui serait normal. »</a:t>
            </a:r>
          </a:p>
          <a:p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Combien ce verbe a-t-il de radicaux ? »</a:t>
            </a:r>
          </a:p>
          <a:p>
            <a:r>
              <a:rPr lang="fr-FR" sz="1800" b="1" i="0" u="sng" strike="noStrike" baseline="0" dirty="0">
                <a:solidFill>
                  <a:srgbClr val="68BD44"/>
                </a:solidFill>
                <a:latin typeface="FSAlbert"/>
              </a:rPr>
              <a:t>Réponse attendue </a:t>
            </a:r>
            <a:r>
              <a:rPr lang="fr-FR" sz="1800" b="1" i="0" u="none" strike="noStrike" baseline="0" dirty="0">
                <a:solidFill>
                  <a:srgbClr val="68BD44"/>
                </a:solidFill>
                <a:latin typeface="FSAlbert"/>
              </a:rPr>
              <a:t>: </a:t>
            </a:r>
            <a:endParaRPr lang="fr-FR" sz="1800" b="0" i="0" u="none" strike="noStrike" baseline="0" dirty="0">
              <a:solidFill>
                <a:srgbClr val="68BD44"/>
              </a:solidFill>
              <a:latin typeface="FSAlbert"/>
            </a:endParaRP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On remarque que le radical a trois formes : </a:t>
            </a:r>
            <a:r>
              <a:rPr lang="fr-FR" sz="1800" b="1" i="1" u="none" strike="noStrike" baseline="0" dirty="0">
                <a:solidFill>
                  <a:srgbClr val="211D1E"/>
                </a:solidFill>
                <a:latin typeface="FSAlbert"/>
              </a:rPr>
              <a:t>prend-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, </a:t>
            </a:r>
            <a:r>
              <a:rPr lang="fr-FR" sz="1800" b="1" i="1" u="none" strike="noStrike" baseline="0" dirty="0" err="1">
                <a:solidFill>
                  <a:srgbClr val="211D1E"/>
                </a:solidFill>
                <a:latin typeface="FSAlbert"/>
              </a:rPr>
              <a:t>pren</a:t>
            </a:r>
            <a:r>
              <a:rPr lang="fr-FR" sz="1800" b="1" i="1" u="none" strike="noStrike" baseline="0" dirty="0">
                <a:solidFill>
                  <a:srgbClr val="211D1E"/>
                </a:solidFill>
                <a:latin typeface="FSAlbert"/>
              </a:rPr>
              <a:t>-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et </a:t>
            </a:r>
            <a:r>
              <a:rPr lang="fr-FR" sz="1800" b="1" i="1" u="none" strike="noStrike" baseline="0" dirty="0" err="1">
                <a:solidFill>
                  <a:srgbClr val="211D1E"/>
                </a:solidFill>
                <a:latin typeface="FSAlbert"/>
              </a:rPr>
              <a:t>prenn</a:t>
            </a:r>
            <a:r>
              <a:rPr lang="fr-FR" sz="1800" b="1" i="1" u="none" strike="noStrike" baseline="0" dirty="0">
                <a:solidFill>
                  <a:srgbClr val="211D1E"/>
                </a:solidFill>
                <a:latin typeface="FSAlbert"/>
              </a:rPr>
              <a:t>-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Entourer (ou passer en couleur)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le premier radical d’une couleur, le deuxième d’une autre couleur et le troisième d’une troisième couleur.</a:t>
            </a: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C227C-5700-4621-BA72-3630821CA27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0240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 Dans la leçon </a:t>
            </a:r>
            <a:r>
              <a:rPr lang="fr-FR" sz="1800" b="1" dirty="0">
                <a:latin typeface="+mn-lt"/>
              </a:rPr>
              <a:t>Les verbes </a:t>
            </a:r>
            <a:r>
              <a:rPr lang="fr-FR" sz="1800" b="1" i="1" dirty="0">
                <a:latin typeface="+mn-lt"/>
              </a:rPr>
              <a:t>faire</a:t>
            </a:r>
            <a:r>
              <a:rPr lang="fr-FR" sz="1800" b="1" dirty="0">
                <a:latin typeface="+mn-lt"/>
              </a:rPr>
              <a:t>, </a:t>
            </a:r>
            <a:r>
              <a:rPr lang="fr-FR" sz="1800" b="1" i="1" dirty="0">
                <a:latin typeface="+mn-lt"/>
              </a:rPr>
              <a:t>venir</a:t>
            </a:r>
            <a:r>
              <a:rPr lang="fr-FR" sz="1800" b="1" dirty="0">
                <a:latin typeface="+mn-lt"/>
              </a:rPr>
              <a:t> et </a:t>
            </a:r>
            <a:r>
              <a:rPr lang="fr-FR" sz="1800" b="1" i="1" dirty="0">
                <a:latin typeface="+mn-lt"/>
              </a:rPr>
              <a:t>prendre</a:t>
            </a:r>
            <a:r>
              <a:rPr lang="fr-FR" sz="1800" b="1" dirty="0">
                <a:latin typeface="+mn-lt"/>
              </a:rPr>
              <a:t> dans la machine à conjuguer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qu’avons-nous appris ? »</a:t>
            </a:r>
          </a:p>
          <a:p>
            <a:r>
              <a:rPr lang="fr-FR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Réponse attendue</a:t>
            </a:r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(collectivement) :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On a appris que :</a:t>
            </a:r>
          </a:p>
          <a:p>
            <a:pPr marR="1800"/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il y a d’autres verbes qui sont « bizarres » et qui ont plusieurs radicaux. Nous en avons appris trois autres aujourd’hui :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faire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,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venir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et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prendre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</a:p>
          <a:p>
            <a:pPr marR="1800"/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On en verra encore d’autres après. </a:t>
            </a:r>
          </a:p>
          <a:p>
            <a:pPr marR="1800"/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On a remarqué que :</a:t>
            </a:r>
          </a:p>
          <a:p>
            <a:pPr marR="1800"/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- 4 des 6 verbes particuliers étudiés ont la marque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-</a:t>
            </a:r>
            <a:r>
              <a:rPr lang="fr-FR" sz="1800" b="1" i="1" u="none" strike="noStrike" baseline="0" dirty="0">
                <a:solidFill>
                  <a:srgbClr val="211D1E"/>
                </a:solidFill>
                <a:latin typeface="FSAlbert"/>
              </a:rPr>
              <a:t>ont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à la personne 6 :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ils ont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,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ils sont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,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ils vont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,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ils font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(mais pas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viennent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ni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prennent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).</a:t>
            </a:r>
          </a:p>
          <a:p>
            <a:pPr marR="1800"/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- le radical a la même forme aux personnes 4 et 5 pour 4 verbes sur les 6.</a:t>
            </a:r>
          </a:p>
          <a:p>
            <a:pPr marR="1800"/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Ces ressemblances sont fréquentes. Elles sont signalées par un jeu de couleurs dans les tableaux de conjugaison de la leçon. </a:t>
            </a:r>
          </a:p>
          <a:p>
            <a:pPr marR="1800"/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- les personnes 5 de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être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et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faire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se ressemblent :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ê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tes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et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fai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tes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C227C-5700-4621-BA72-3630821CA27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3639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Voici les tableaux de conjugaison des nouveaux verbes particuliers que nous avons vus aujourd’hui. On va les lire ensemble. »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C227C-5700-4621-BA72-3630821CA27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3448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baseline="0" dirty="0">
                <a:solidFill>
                  <a:srgbClr val="00AEEF"/>
                </a:solidFill>
                <a:latin typeface="FSAlbert"/>
              </a:rPr>
              <a:t>« Voilà les exemples que j’ai choisis. On va les lire ensemble. » 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C227C-5700-4621-BA72-3630821CA273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48122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Distribuer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la trace écrite à compléter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(cf. Fichier photocopiable).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Voilà votre trace écrite. Vous allez ajouter les couleurs. </a:t>
            </a:r>
          </a:p>
          <a:p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Avec le crayon bleu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, entourez les marques de la personne qu’on connait. </a:t>
            </a:r>
          </a:p>
          <a:p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Avec le crayon vert,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soulignez le radical aux personnes 4 et 5 des verbes 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venir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et 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prendre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et celui de la personne 4 du verbe 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faire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. </a:t>
            </a:r>
          </a:p>
          <a:p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Avec le crayon rouge,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soulignez le radical des personnes 1, 2 et 3 des verbes 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faire, venir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et 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prendre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. Avec le crayon violet, soulignez le radical des personnes 6 des verbes 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venir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et 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prendre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. »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C227C-5700-4621-BA72-3630821CA273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90070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latin typeface="+mn-lt"/>
              </a:rPr>
              <a:t>Activités d’entrainement</a:t>
            </a:r>
            <a:endParaRPr lang="fr-FR" sz="1200" b="1" dirty="0">
              <a:effectLst/>
              <a:latin typeface="+mn-l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>
              <a:solidFill>
                <a:srgbClr val="FF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  <a:sym typeface="Wingdings 3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Wingdings 3" pitchFamily="2" charset="2"/>
              </a:rPr>
              <a:t>L</a:t>
            </a:r>
            <a:r>
              <a:rPr lang="fr-FR" sz="1200" b="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ivret 7, page 12</a:t>
            </a:r>
            <a:endParaRPr lang="fr-FR" sz="1200" dirty="0">
              <a:latin typeface="+mn-lt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C227C-5700-4621-BA72-3630821CA273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698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PHASE 1 : </a:t>
            </a:r>
            <a:r>
              <a:rPr lang="fr-FR" b="1" i="1" dirty="0"/>
              <a:t>Enrôlement</a:t>
            </a: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Sont reproduits ici seulement les verbes qui permettent de se rappeler du principe de la conjugaison vu dans les leçons précédentes.</a:t>
            </a:r>
          </a:p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FSAlbert"/>
            </a:endParaRPr>
          </a:p>
          <a:p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Qu’est-ce que j’ai affiché ? Qui peut me dire ce qu’on avait vu ? »</a:t>
            </a:r>
          </a:p>
          <a:p>
            <a:r>
              <a:rPr lang="fr-FR" sz="1800" b="1" i="0" u="sng" strike="noStrike" baseline="0" dirty="0">
                <a:solidFill>
                  <a:srgbClr val="68BD44"/>
                </a:solidFill>
                <a:latin typeface="FSAlbert"/>
              </a:rPr>
              <a:t>Réponse attendue </a:t>
            </a:r>
            <a:r>
              <a:rPr lang="fr-FR" sz="1800" b="1" i="0" u="none" strike="noStrike" baseline="0" dirty="0">
                <a:solidFill>
                  <a:srgbClr val="68BD44"/>
                </a:solidFill>
                <a:latin typeface="FSAlbert"/>
              </a:rPr>
              <a:t>: </a:t>
            </a:r>
            <a:endParaRPr lang="fr-FR" sz="1800" b="0" i="0" u="none" strike="noStrike" baseline="0" dirty="0">
              <a:solidFill>
                <a:srgbClr val="68BD44"/>
              </a:solidFill>
              <a:latin typeface="FSAlbert"/>
            </a:endParaRP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C’est la conjugaison des verbes qu’on a étudiés.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On a remarqué que les 3 verbes se terminent avec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-</a:t>
            </a:r>
            <a:r>
              <a:rPr lang="fr-FR" sz="1800" b="1" i="1" u="none" strike="noStrike" baseline="0" dirty="0">
                <a:solidFill>
                  <a:srgbClr val="211D1E"/>
                </a:solidFill>
                <a:latin typeface="FSAlbert"/>
              </a:rPr>
              <a:t>ont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à la personne 6 :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ils sont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,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ils vont, ils ont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.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On n’a pas bien vu les radicaux du verbe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être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Le radical a la même forme aux personnes 4 et 5 pour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aller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et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avoir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</a:p>
          <a:p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Aujourd’hui, on va étudier trois nouveaux verbes particuliers : 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faire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, 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venir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et 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prendre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. Est-ce que ce sera pareil pour ces trois nouveaux verbes ? »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C227C-5700-4621-BA72-3630821CA27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6250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1 : 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➜Non 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➜ Vous faites la sieste. </a:t>
            </a:r>
          </a:p>
          <a:p>
            <a:endParaRPr lang="fr-FR" sz="1800" b="0" i="1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Faire ressortir : </a:t>
            </a:r>
          </a:p>
          <a:p>
            <a:pPr marL="285750" indent="-285750">
              <a:buFontTx/>
              <a:buChar char="-"/>
            </a:pP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en quoi Aristobule a raison : avec le pronom personnel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vous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, la marque de la personne est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-</a:t>
            </a:r>
            <a:r>
              <a:rPr lang="fr-FR" sz="1800" b="1" i="0" u="none" strike="noStrike" baseline="0" dirty="0" err="1">
                <a:solidFill>
                  <a:srgbClr val="211D1E"/>
                </a:solidFill>
                <a:latin typeface="FSAlbert"/>
              </a:rPr>
              <a:t>ez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</a:p>
          <a:p>
            <a:pPr marL="285750" indent="-285750">
              <a:buFontTx/>
              <a:buChar char="-"/>
            </a:pP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en quoi il a tort : c’est vrai sauf avec le verbe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faire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(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être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, également)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. Aristobule s’est appuyé sur sa connaissance de la conjugaison (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vous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/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-</a:t>
            </a:r>
            <a:r>
              <a:rPr lang="fr-FR" sz="1800" b="1" i="0" u="none" strike="noStrike" baseline="0" dirty="0" err="1">
                <a:solidFill>
                  <a:srgbClr val="211D1E"/>
                </a:solidFill>
                <a:latin typeface="FSAlbert"/>
              </a:rPr>
              <a:t>ez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) tout en oubliant ses connaissances à l’oral (on dit [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vu </a:t>
            </a:r>
            <a:r>
              <a:rPr lang="fr-FR" sz="1800" b="0" i="1" u="none" strike="noStrike" baseline="0" dirty="0" err="1">
                <a:solidFill>
                  <a:srgbClr val="211D1E"/>
                </a:solidFill>
                <a:latin typeface="Times New Roman" panose="02020603050405020304" pitchFamily="18" charset="0"/>
              </a:rPr>
              <a:t>fɛt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 la </a:t>
            </a:r>
            <a:r>
              <a:rPr lang="fr-FR" sz="1800" b="0" i="1" u="none" strike="noStrike" baseline="0" dirty="0" err="1">
                <a:solidFill>
                  <a:srgbClr val="211D1E"/>
                </a:solidFill>
                <a:latin typeface="Times New Roman" panose="02020603050405020304" pitchFamily="18" charset="0"/>
              </a:rPr>
              <a:t>sjɛst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]). En profiter une nouvelle fois pour montrer aux élèves que l’appui sur leurs connaissances à l’oral peut être très utile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C227C-5700-4621-BA72-3630821CA273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64139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(Affichage avec le mémo)</a:t>
            </a:r>
          </a:p>
          <a:p>
            <a:r>
              <a:rPr lang="fr-FR" b="1" dirty="0"/>
              <a:t>Exercice 1 : </a:t>
            </a:r>
          </a:p>
          <a:p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➜Non </a:t>
            </a:r>
          </a:p>
          <a:p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➜ Vous faites la sieste. </a:t>
            </a:r>
          </a:p>
          <a:p>
            <a:endParaRPr lang="fr-FR" sz="1200" b="0" i="1" u="none" strike="noStrike" baseline="0" dirty="0">
              <a:solidFill>
                <a:srgbClr val="211D1E"/>
              </a:solidFill>
              <a:latin typeface="FSAlbert"/>
            </a:endParaRPr>
          </a:p>
          <a:p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Faire ressortir : </a:t>
            </a:r>
          </a:p>
          <a:p>
            <a:pPr marL="285750" indent="-285750">
              <a:buFontTx/>
              <a:buChar char="-"/>
            </a:pP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en quoi Aristobule a raison : avec le pronom personnel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vous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, la marque de la personne est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-</a:t>
            </a:r>
            <a:r>
              <a:rPr lang="fr-FR" sz="1200" b="1" i="0" u="none" strike="noStrike" baseline="0" dirty="0" err="1">
                <a:solidFill>
                  <a:srgbClr val="211D1E"/>
                </a:solidFill>
                <a:latin typeface="FSAlbert"/>
              </a:rPr>
              <a:t>ez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</a:p>
          <a:p>
            <a:pPr marL="285750" indent="-285750">
              <a:buFontTx/>
              <a:buChar char="-"/>
            </a:pP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en quoi il a tort : c’est vrai sauf avec le verbe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faire 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(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être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, également)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. Aristobule s’est appuyé sur sa connaissance de la conjugaison (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vous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/ </a:t>
            </a:r>
            <a:r>
              <a:rPr lang="fr-FR" sz="1200" b="1" i="0" u="none" strike="noStrike" baseline="0" dirty="0">
                <a:solidFill>
                  <a:srgbClr val="211D1E"/>
                </a:solidFill>
                <a:latin typeface="FSAlbert"/>
              </a:rPr>
              <a:t>-</a:t>
            </a:r>
            <a:r>
              <a:rPr lang="fr-FR" sz="1200" b="1" i="0" u="none" strike="noStrike" baseline="0" dirty="0" err="1">
                <a:solidFill>
                  <a:srgbClr val="211D1E"/>
                </a:solidFill>
                <a:latin typeface="FSAlbert"/>
              </a:rPr>
              <a:t>ez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) tout en oubliant ses connaissances à l’oral (on dit [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vu </a:t>
            </a:r>
            <a:r>
              <a:rPr lang="fr-FR" sz="1200" b="0" i="1" u="none" strike="noStrike" baseline="0" dirty="0" err="1">
                <a:solidFill>
                  <a:srgbClr val="211D1E"/>
                </a:solidFill>
                <a:latin typeface="Times New Roman" panose="02020603050405020304" pitchFamily="18" charset="0"/>
              </a:rPr>
              <a:t>fɛt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 la </a:t>
            </a:r>
            <a:r>
              <a:rPr lang="fr-FR" sz="1200" b="0" i="1" u="none" strike="noStrike" baseline="0" dirty="0" err="1">
                <a:solidFill>
                  <a:srgbClr val="211D1E"/>
                </a:solidFill>
                <a:latin typeface="Times New Roman" panose="02020603050405020304" pitchFamily="18" charset="0"/>
              </a:rPr>
              <a:t>sjɛst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]). En profiter une nouvelle fois pour montrer aux élèves que l’appui sur leurs connaissances à l’oral peut être très utile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  <a:endParaRPr lang="fr-FR" b="1" dirty="0"/>
          </a:p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C227C-5700-4621-BA72-3630821CA273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8314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2 : </a:t>
            </a:r>
          </a:p>
          <a:p>
            <a:pPr marL="342900" indent="-342900">
              <a:buAutoNum type="alphaLcPeriod"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Les éléphants font souvent les pitres. </a:t>
            </a:r>
            <a:endParaRPr lang="fr-FR" sz="18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Luc prend sa douche tous les matins. </a:t>
            </a:r>
            <a:endParaRPr lang="fr-FR" sz="18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800" b="0" i="0" u="none" strike="noStrike" baseline="0" dirty="0" err="1">
                <a:solidFill>
                  <a:srgbClr val="211D1E"/>
                </a:solidFill>
                <a:latin typeface="FSAlbert"/>
              </a:rPr>
              <a:t>Hélias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 vient jeudi après l’école. </a:t>
            </a:r>
            <a:endParaRPr lang="fr-FR" sz="18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Ses parents viennent demain pour déjeuner. </a:t>
            </a:r>
            <a:endParaRPr lang="fr-FR" sz="18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Tu fais ton lit avant d’aller à l’école. </a:t>
            </a:r>
            <a:endParaRPr lang="fr-FR" sz="18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Les antilopes prennent peur ! </a:t>
            </a:r>
          </a:p>
          <a:p>
            <a:pPr marL="0" indent="0">
              <a:buNone/>
            </a:pPr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pPr marL="0" indent="0">
              <a:buNone/>
            </a:pP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Demander aux élèves de produire d’abord la phrase à l’oral avant de la produire à l’écrit. 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C227C-5700-4621-BA72-3630821CA273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07061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(Affichage avec le mémo)</a:t>
            </a:r>
          </a:p>
          <a:p>
            <a:r>
              <a:rPr lang="fr-FR" b="1" dirty="0"/>
              <a:t>Exercice 2 : </a:t>
            </a:r>
          </a:p>
          <a:p>
            <a:pPr marL="342900" indent="-342900">
              <a:buAutoNum type="alphaLcPeriod"/>
            </a:pP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Les éléphants font souvent les pitres. </a:t>
            </a:r>
            <a:endParaRPr lang="fr-FR" sz="12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Luc prend sa douche tous les matins. </a:t>
            </a:r>
            <a:endParaRPr lang="fr-FR" sz="12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200" b="0" i="0" u="none" strike="noStrike" baseline="0" dirty="0" err="1">
                <a:solidFill>
                  <a:srgbClr val="211D1E"/>
                </a:solidFill>
                <a:latin typeface="FSAlbert"/>
              </a:rPr>
              <a:t>Hélias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 vient jeudi après l’école. </a:t>
            </a:r>
            <a:endParaRPr lang="fr-FR" sz="12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Ses parents viennent demain pour déjeuner. </a:t>
            </a:r>
            <a:endParaRPr lang="fr-FR" sz="12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Tu fais ton lit avant d’aller à l’école. </a:t>
            </a:r>
            <a:endParaRPr lang="fr-FR" sz="12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Les antilopes prennent peur ! </a:t>
            </a:r>
          </a:p>
          <a:p>
            <a:pPr marL="0" indent="0">
              <a:buNone/>
            </a:pPr>
            <a:endParaRPr lang="fr-FR" sz="12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pPr marL="0" indent="0">
              <a:buNone/>
            </a:pP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Demander aux élèves de produire d’abord la phrase à l’oral avant de la produire à l’écrit. </a:t>
            </a:r>
            <a:endParaRPr lang="fr-FR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C227C-5700-4621-BA72-3630821CA273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69918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Exercice 3 : </a:t>
            </a:r>
          </a:p>
          <a:p>
            <a:pPr marL="342900" indent="-342900">
              <a:buAutoNum type="alphaLcPeriod"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Lola et moi faisons la fête. </a:t>
            </a:r>
            <a:endParaRPr lang="fr-FR" sz="18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Je viens très vite. </a:t>
            </a:r>
            <a:endParaRPr lang="fr-FR" sz="18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Tu es en retard. </a:t>
            </a:r>
            <a:endParaRPr lang="fr-FR" sz="18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Tu prends soin de tes affaires. </a:t>
            </a:r>
            <a:endParaRPr lang="fr-FR" sz="18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Les pompiers viennent d’arriver. </a:t>
            </a:r>
            <a:endParaRPr lang="fr-FR" sz="18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Il va t’attraper facilement. 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C227C-5700-4621-BA72-3630821CA273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1151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(Affichage avec le mémo)</a:t>
            </a:r>
          </a:p>
          <a:p>
            <a:r>
              <a:rPr lang="fr-FR" b="1" dirty="0"/>
              <a:t>Exercice 3 : </a:t>
            </a:r>
          </a:p>
          <a:p>
            <a:pPr marL="342900" indent="-342900">
              <a:buAutoNum type="alphaLcPeriod"/>
            </a:pP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Lola et moi faisons la fête. </a:t>
            </a:r>
            <a:endParaRPr lang="fr-FR" sz="12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Je viens très vite. </a:t>
            </a:r>
            <a:endParaRPr lang="fr-FR" sz="12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Tu es en retard. </a:t>
            </a:r>
            <a:endParaRPr lang="fr-FR" sz="12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Tu prends soin de tes affaires. </a:t>
            </a:r>
            <a:endParaRPr lang="fr-FR" sz="12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Les pompiers viennent d’arriver. </a:t>
            </a:r>
            <a:endParaRPr lang="fr-FR" sz="1200" b="1" i="0" u="none" strike="noStrike" baseline="0" dirty="0">
              <a:solidFill>
                <a:srgbClr val="00AEEF"/>
              </a:solidFill>
              <a:latin typeface="FSAlbert"/>
            </a:endParaRPr>
          </a:p>
          <a:p>
            <a:pPr marL="342900" indent="-342900">
              <a:buAutoNum type="alphaLcPeriod"/>
            </a:pP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Il va t’attraper facilement. </a:t>
            </a:r>
            <a:endParaRPr lang="fr-FR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C227C-5700-4621-BA72-3630821CA273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1835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b="1" dirty="0"/>
              <a:t>Exercice 4 : Dictée</a:t>
            </a:r>
          </a:p>
          <a:p>
            <a:pPr algn="l"/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Mes frères viennent dans six jours. </a:t>
            </a:r>
          </a:p>
          <a:p>
            <a:pPr algn="l"/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pPr algn="l"/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Choisir une modalité de la dictée parmi celles proposées dans l’introduction du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Guide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C227C-5700-4621-BA72-3630821CA273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113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(Affichage avec le mémo)</a:t>
            </a:r>
          </a:p>
          <a:p>
            <a:pPr algn="l"/>
            <a:r>
              <a:rPr lang="fr-FR" b="1" dirty="0"/>
              <a:t>Exercice 4 : Dictée</a:t>
            </a:r>
          </a:p>
          <a:p>
            <a:pPr algn="l"/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Mes frères viennent dans six jours. </a:t>
            </a:r>
          </a:p>
          <a:p>
            <a:pPr algn="l"/>
            <a:endParaRPr lang="fr-FR" sz="12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pPr algn="l"/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Choisir une modalité de la dictée parmi celles proposées dans l’introduction du </a:t>
            </a:r>
            <a:r>
              <a:rPr lang="fr-FR" sz="1200" b="0" i="0" u="none" strike="noStrike" baseline="0" dirty="0">
                <a:solidFill>
                  <a:srgbClr val="211D1E"/>
                </a:solidFill>
                <a:latin typeface="FSAlbert"/>
              </a:rPr>
              <a:t>Guide</a:t>
            </a:r>
            <a:r>
              <a:rPr lang="fr-FR" sz="1200" b="0" i="1" u="none" strike="noStrike" baseline="0" dirty="0">
                <a:solidFill>
                  <a:srgbClr val="211D1E"/>
                </a:solidFill>
                <a:latin typeface="FSAlbert"/>
              </a:rPr>
              <a:t>. </a:t>
            </a:r>
            <a:endParaRPr lang="fr-FR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C227C-5700-4621-BA72-3630821CA273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93266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 i="1" u="none" strike="noStrike" baseline="0" dirty="0">
                <a:solidFill>
                  <a:srgbClr val="FFFFFF"/>
                </a:solidFill>
                <a:latin typeface="FSAlbert"/>
              </a:rPr>
              <a:t>Après la leçon 57, </a:t>
            </a:r>
            <a:r>
              <a:rPr lang="fr-FR" sz="1800" b="0" i="1" u="none" strike="noStrike" baseline="0" dirty="0">
                <a:solidFill>
                  <a:srgbClr val="FFFFFF"/>
                </a:solidFill>
                <a:latin typeface="FSAlbert"/>
              </a:rPr>
              <a:t>vous pouvez proposer aux élèves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les activités de révision suivantes :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800" b="1" i="1" cap="small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i="0" u="none" strike="noStrike" cap="none" baseline="0" dirty="0">
                <a:solidFill>
                  <a:srgbClr val="FFFFFF"/>
                </a:solidFill>
                <a:latin typeface="FSAlbert"/>
              </a:rPr>
              <a:t>Livret n° 3, p. 8</a:t>
            </a:r>
          </a:p>
          <a:p>
            <a:r>
              <a:rPr lang="fr-FR" sz="1800" b="1" i="0" u="none" strike="noStrike" baseline="0" dirty="0">
                <a:solidFill>
                  <a:srgbClr val="FFFFFF"/>
                </a:solidFill>
                <a:latin typeface="FSAlbert"/>
              </a:rPr>
              <a:t>Leçon 24 </a:t>
            </a:r>
            <a:r>
              <a:rPr lang="fr-FR" sz="1800" b="1" i="1" u="none" strike="noStrike" baseline="0" dirty="0">
                <a:solidFill>
                  <a:srgbClr val="FFFFFF"/>
                </a:solidFill>
                <a:latin typeface="FSAlbert"/>
              </a:rPr>
              <a:t>Les petits mots nous disent des choses</a:t>
            </a:r>
            <a:r>
              <a:rPr lang="fr-FR" sz="1800" b="1" i="0" u="none" strike="noStrike" baseline="0" dirty="0">
                <a:solidFill>
                  <a:srgbClr val="FFFFFF"/>
                </a:solidFill>
                <a:latin typeface="FSAlbert"/>
              </a:rPr>
              <a:t> </a:t>
            </a:r>
            <a:r>
              <a:rPr lang="fr-FR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• </a:t>
            </a:r>
            <a:r>
              <a:rPr lang="fr-FR" sz="1800" b="1" i="0" u="none" strike="noStrike" baseline="0" dirty="0">
                <a:solidFill>
                  <a:srgbClr val="FFFFFF"/>
                </a:solidFill>
                <a:latin typeface="FSAlbert"/>
              </a:rPr>
              <a:t> </a:t>
            </a:r>
            <a:r>
              <a:rPr lang="fr-FR" sz="2000" b="0" i="0" u="none" strike="noStrike" cap="small" baseline="0" dirty="0">
                <a:solidFill>
                  <a:srgbClr val="FFFFFF"/>
                </a:solidFill>
                <a:latin typeface="FSAlbert"/>
              </a:rPr>
              <a:t>autour du nom / autour du verbe</a:t>
            </a:r>
          </a:p>
          <a:p>
            <a:endParaRPr lang="fr-FR" sz="2000" b="0" i="0" u="none" strike="noStrike" cap="small" baseline="0" dirty="0">
              <a:solidFill>
                <a:srgbClr val="FFFFFF"/>
              </a:solidFill>
              <a:latin typeface="FSAlbert"/>
            </a:endParaRPr>
          </a:p>
          <a:p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Corrigés à retrouver dans le Guide à la fin de la leçon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24, p. 69 </a:t>
            </a:r>
            <a:b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</a:b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et dans le </a:t>
            </a:r>
            <a:r>
              <a:rPr lang="fr-FR" sz="1800" i="1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Diaporama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 hatier-clic.fr/23lpfdgce1_dia024 </a:t>
            </a:r>
            <a:endParaRPr lang="fr-FR" sz="1400" i="1" cap="none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C227C-5700-4621-BA72-3630821CA273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423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PHASE 2 : </a:t>
            </a:r>
            <a:r>
              <a:rPr lang="fr-FR" b="1" i="1" dirty="0"/>
              <a:t>Observation. </a:t>
            </a:r>
            <a:r>
              <a:rPr lang="fr-FR" b="1" i="0" dirty="0"/>
              <a:t>Conjuguer le verbe </a:t>
            </a:r>
            <a:r>
              <a:rPr lang="fr-FR" b="1" i="1" dirty="0"/>
              <a:t>faire</a:t>
            </a:r>
            <a:r>
              <a:rPr lang="fr-FR" b="1" i="0" dirty="0"/>
              <a:t> au présent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i="0" dirty="0"/>
          </a:p>
          <a:p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« À partir de cette phrase que je vais prononcer, vous allez me dire quel verbe nous étudions :</a:t>
            </a:r>
          </a:p>
          <a:p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vous faites l'exercice, je fais l'exercice, tu … l'exercice, il … l'exercice…,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etc. »</a:t>
            </a: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Si nécessaire,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rappeler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qu’on trouve l’infinitif du verbe (pour le nommer) à partir d’une formule comme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on doit…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ou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il faut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… </a:t>
            </a:r>
          </a:p>
          <a:p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Au fur et à mesure que les élèves indiquent les formes à l’oral,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écrire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la conjugaison à côté des précédentes.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C227C-5700-4621-BA72-3630821CA27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535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sz="12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b="0" u="none" dirty="0"/>
              <a:t>« 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Retrouvez les marques de personnes que l'on connait. »</a:t>
            </a:r>
          </a:p>
          <a:p>
            <a:r>
              <a:rPr lang="fr-FR" sz="12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Expliquer :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Il y a la même marque de la personne 5 pour </a:t>
            </a:r>
            <a:r>
              <a:rPr lang="fr-FR" sz="1800" b="1" i="1" u="none" strike="noStrike" baseline="0" dirty="0" err="1">
                <a:solidFill>
                  <a:srgbClr val="00AEEF"/>
                </a:solidFill>
                <a:latin typeface="FSAlbert"/>
              </a:rPr>
              <a:t>fai</a:t>
            </a:r>
            <a:r>
              <a:rPr lang="fr-FR" sz="1800" b="1" i="1" u="none" strike="noStrike" baseline="0" dirty="0" err="1">
                <a:solidFill>
                  <a:srgbClr val="D2203D"/>
                </a:solidFill>
                <a:latin typeface="FSAlbert"/>
              </a:rPr>
              <a:t>-tes</a:t>
            </a:r>
            <a:r>
              <a:rPr lang="fr-FR" sz="1800" b="1" i="0" u="none" strike="noStrike" baseline="0" dirty="0">
                <a:solidFill>
                  <a:srgbClr val="D2203D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que pour </a:t>
            </a:r>
            <a:r>
              <a:rPr lang="fr-FR" sz="1800" b="1" i="1" u="none" strike="noStrike" baseline="0" dirty="0" err="1">
                <a:solidFill>
                  <a:srgbClr val="00AEEF"/>
                </a:solidFill>
                <a:latin typeface="FSAlbert"/>
              </a:rPr>
              <a:t>ê</a:t>
            </a:r>
            <a:r>
              <a:rPr lang="fr-FR" sz="1800" b="1" i="1" u="none" strike="noStrike" baseline="0" dirty="0" err="1">
                <a:solidFill>
                  <a:srgbClr val="D2203D"/>
                </a:solidFill>
                <a:latin typeface="FSAlbert"/>
              </a:rPr>
              <a:t>-tes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.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 C’est une marque très rare de la personne 5, pour seulement trois verbes : 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vous êtes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, 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vous faites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, 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vous dites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. Mais ce sont des verbes très fréquents. Il faut s’en souvenir 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en bloc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, en s’aidant de l’oral. »</a:t>
            </a:r>
          </a:p>
          <a:p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Entourer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les marques en bleu au fur et à mesure qu’elles sont identifiées.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C227C-5700-4621-BA72-3630821CA27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8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Combien ce verbe a-t-il de radicaux ? »</a:t>
            </a:r>
          </a:p>
          <a:p>
            <a:r>
              <a:rPr lang="fr-FR" sz="1800" b="1" i="0" u="sng" strike="noStrike" baseline="0" dirty="0">
                <a:solidFill>
                  <a:srgbClr val="68BD44"/>
                </a:solidFill>
                <a:latin typeface="FSAlbert"/>
              </a:rPr>
              <a:t>Réponse attendue </a:t>
            </a:r>
            <a:r>
              <a:rPr lang="fr-FR" sz="1800" b="1" i="0" u="none" strike="noStrike" baseline="0" dirty="0">
                <a:solidFill>
                  <a:srgbClr val="68BD44"/>
                </a:solidFill>
                <a:latin typeface="FSAlbert"/>
              </a:rPr>
              <a:t>: </a:t>
            </a:r>
            <a:endParaRPr lang="fr-FR" sz="1800" b="0" i="0" u="none" strike="noStrike" baseline="0" dirty="0">
              <a:solidFill>
                <a:srgbClr val="68BD44"/>
              </a:solidFill>
              <a:latin typeface="FSAlbert"/>
            </a:endParaRP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Il y a deux radicaux : </a:t>
            </a:r>
            <a:r>
              <a:rPr lang="fr-FR" sz="1800" b="1" i="1" u="none" strike="noStrike" baseline="0" dirty="0" err="1">
                <a:solidFill>
                  <a:srgbClr val="211D1E"/>
                </a:solidFill>
                <a:latin typeface="FSAlbert"/>
              </a:rPr>
              <a:t>fai</a:t>
            </a:r>
            <a:r>
              <a:rPr lang="fr-FR" sz="1800" b="1" i="1" u="none" strike="noStrike" baseline="0" dirty="0">
                <a:solidFill>
                  <a:srgbClr val="211D1E"/>
                </a:solidFill>
                <a:latin typeface="FSAlbert"/>
              </a:rPr>
              <a:t>-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et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fais-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… ou 3 si on ajoute </a:t>
            </a:r>
            <a:r>
              <a:rPr lang="fr-FR" sz="1800" b="1" i="1" u="none" strike="noStrike" baseline="0" dirty="0">
                <a:solidFill>
                  <a:srgbClr val="211D1E"/>
                </a:solidFill>
                <a:latin typeface="FSAlbert"/>
              </a:rPr>
              <a:t>f-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(pour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font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).</a:t>
            </a:r>
          </a:p>
          <a:p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Écoutez bien : est-ce qu’on retrouve ces mêmes radicaux à l’oral ? »</a:t>
            </a:r>
          </a:p>
          <a:p>
            <a:r>
              <a:rPr lang="fr-FR" sz="1800" b="1" i="0" u="sng" strike="noStrike" baseline="0" dirty="0">
                <a:solidFill>
                  <a:srgbClr val="68BD44"/>
                </a:solidFill>
                <a:latin typeface="FSAlbert"/>
              </a:rPr>
              <a:t>Réponse attendue </a:t>
            </a:r>
            <a:r>
              <a:rPr lang="fr-FR" sz="1800" b="1" i="0" u="none" strike="noStrike" baseline="0" dirty="0">
                <a:solidFill>
                  <a:srgbClr val="68BD44"/>
                </a:solidFill>
                <a:latin typeface="FSAlbert"/>
              </a:rPr>
              <a:t>: </a:t>
            </a:r>
            <a:endParaRPr lang="fr-FR" sz="1800" b="0" i="0" u="none" strike="noStrike" baseline="0" dirty="0">
              <a:solidFill>
                <a:srgbClr val="68BD44"/>
              </a:solidFill>
              <a:latin typeface="FSAlbert"/>
            </a:endParaRP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Il y a [</a:t>
            </a:r>
            <a:r>
              <a:rPr lang="fr-FR" sz="1800" b="0" i="0" u="none" strike="noStrike" baseline="0" dirty="0" err="1">
                <a:solidFill>
                  <a:srgbClr val="211D1E"/>
                </a:solidFill>
                <a:latin typeface="Times New Roman" panose="02020603050405020304" pitchFamily="18" charset="0"/>
              </a:rPr>
              <a:t>fɛ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] (ou [</a:t>
            </a:r>
            <a:r>
              <a:rPr lang="fr-FR" sz="1800" b="0" i="0" u="none" strike="noStrike" baseline="0" dirty="0" err="1">
                <a:solidFill>
                  <a:srgbClr val="211D1E"/>
                </a:solidFill>
                <a:latin typeface="Times New Roman" panose="02020603050405020304" pitchFamily="18" charset="0"/>
              </a:rPr>
              <a:t>fe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] selon les prononciations locales) pour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je fais, tu fais, il fait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. Il y a [</a:t>
            </a:r>
            <a:r>
              <a:rPr lang="fr-FR" sz="1800" b="0" i="0" u="none" strike="noStrike" baseline="0" dirty="0" err="1">
                <a:solidFill>
                  <a:srgbClr val="211D1E"/>
                </a:solidFill>
                <a:latin typeface="Times New Roman" panose="02020603050405020304" pitchFamily="18" charset="0"/>
              </a:rPr>
              <a:t>fəz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] pour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nous faisons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. Il y a [</a:t>
            </a:r>
            <a:r>
              <a:rPr lang="fr-FR" sz="1800" b="0" i="0" u="none" strike="noStrike" baseline="0" dirty="0" err="1">
                <a:solidFill>
                  <a:srgbClr val="211D1E"/>
                </a:solidFill>
                <a:latin typeface="Times New Roman" panose="02020603050405020304" pitchFamily="18" charset="0"/>
              </a:rPr>
              <a:t>fɛ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] pour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vous faites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. Il y a [</a:t>
            </a:r>
            <a:r>
              <a:rPr lang="fr-FR" sz="1800" b="0" i="0" u="none" strike="noStrike" baseline="0" dirty="0" err="1">
                <a:solidFill>
                  <a:srgbClr val="211D1E"/>
                </a:solidFill>
                <a:latin typeface="Times New Roman" panose="02020603050405020304" pitchFamily="18" charset="0"/>
              </a:rPr>
              <a:t>fɔ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Times New Roman" panose="02020603050405020304" pitchFamily="18" charset="0"/>
              </a:rPr>
              <a:t>̃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] pour </a:t>
            </a: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ils font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.</a:t>
            </a:r>
          </a:p>
          <a:p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Pour les radicaux, c’est très compliqué parce que c’est différent à l’oral et à l’écrit. On va se souvenir qu’il y a </a:t>
            </a:r>
            <a:r>
              <a:rPr lang="fr-FR" sz="1800" b="1" i="1" u="none" strike="noStrike" baseline="0" dirty="0" err="1">
                <a:solidFill>
                  <a:srgbClr val="00AEEF"/>
                </a:solidFill>
                <a:latin typeface="FSAlbert"/>
              </a:rPr>
              <a:t>fai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-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à l’écrit. Ensuite, il faut s’aider de ce qu’on entend à l’oral. »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C227C-5700-4621-BA72-3630821CA27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015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On a maintenant étudié tous les verbes qui se terminent avec 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-</a:t>
            </a:r>
            <a:r>
              <a:rPr lang="fr-FR" sz="1800" b="1" i="1" u="none" strike="noStrike" baseline="0" dirty="0">
                <a:solidFill>
                  <a:srgbClr val="00AEEF"/>
                </a:solidFill>
                <a:latin typeface="FSAlbert"/>
              </a:rPr>
              <a:t>ont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à la personne 6. Il n'y en a pas d'autre : 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ils/elles ont, sont, vont, font.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Pour tous les autres verbes, la marque de la personne 6, c’est celle qu’on connait : </a:t>
            </a:r>
            <a:r>
              <a:rPr lang="fr-FR" sz="1800" b="1" i="0" u="none" strike="noStrike" baseline="0" dirty="0">
                <a:solidFill>
                  <a:srgbClr val="00AEEF"/>
                </a:solidFill>
                <a:latin typeface="FSAlbert"/>
              </a:rPr>
              <a:t>-</a:t>
            </a:r>
            <a:r>
              <a:rPr lang="fr-FR" sz="1800" b="1" i="1" u="none" strike="noStrike" baseline="0" dirty="0" err="1">
                <a:solidFill>
                  <a:srgbClr val="00AEEF"/>
                </a:solidFill>
                <a:latin typeface="FSAlbert"/>
              </a:rPr>
              <a:t>ent</a:t>
            </a:r>
            <a:r>
              <a:rPr lang="fr-FR" sz="1800" b="0" i="1" u="none" strike="noStrike" baseline="0" dirty="0">
                <a:solidFill>
                  <a:srgbClr val="00AEEF"/>
                </a:solidFill>
                <a:latin typeface="FSAlbert"/>
              </a:rPr>
              <a:t>.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»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C227C-5700-4621-BA72-3630821CA27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8602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PHASE 3 : </a:t>
            </a:r>
            <a:r>
              <a:rPr lang="fr-FR" b="1" i="1" dirty="0"/>
              <a:t>Observation. </a:t>
            </a:r>
            <a:r>
              <a:rPr lang="fr-FR" b="1" i="0" dirty="0"/>
              <a:t>Conjuguer le verbe </a:t>
            </a:r>
            <a:r>
              <a:rPr lang="fr-FR" b="1" i="1" dirty="0"/>
              <a:t>venir</a:t>
            </a:r>
            <a:r>
              <a:rPr lang="fr-FR" b="1" i="0" dirty="0"/>
              <a:t> au présent</a:t>
            </a:r>
          </a:p>
          <a:p>
            <a:endParaRPr lang="fr-FR" sz="1800" b="0" i="0" u="none" strike="noStrike" baseline="0" dirty="0">
              <a:latin typeface="FSAlbert"/>
            </a:endParaRPr>
          </a:p>
          <a:p>
            <a:pPr marL="285750" indent="-285750">
              <a:buFont typeface="Wingdings 3" panose="05040102010807070707" pitchFamily="18" charset="2"/>
              <a:buChar char="u"/>
            </a:pP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« À partir de cette phrase que je vais prononcer, vous allez me dire quel verbe nous étudions : 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fr-FR" sz="1800" b="0" i="1" u="none" strike="noStrike" baseline="0" dirty="0">
                <a:solidFill>
                  <a:srgbClr val="211D1E"/>
                </a:solidFill>
                <a:latin typeface="FSAlbert"/>
              </a:rPr>
              <a:t>tous les jours, vous venez à l'école, je viens à l'école, tu … à l'école, il … à l'école,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etc. »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</a:t>
            </a:r>
            <a:r>
              <a:rPr lang="fr-FR" sz="1800" b="0" i="0" u="none" strike="noStrike" baseline="0" dirty="0">
                <a:solidFill>
                  <a:srgbClr val="211D1E"/>
                </a:solidFill>
                <a:effectLst/>
                <a:latin typeface="FSAlber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Au fur et à mesure que les élèves indiquent les formes à l’oral,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écrire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la conjugaison à côté des précédentes. </a:t>
            </a:r>
          </a:p>
          <a:p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Retrouvez les marques de personnes que l'on connait. »</a:t>
            </a:r>
          </a:p>
          <a:p>
            <a:endParaRPr lang="fr-FR" sz="1800" b="0" i="0" u="none" strike="noStrike" baseline="0" dirty="0">
              <a:solidFill>
                <a:srgbClr val="211D1E"/>
              </a:solidFill>
              <a:latin typeface="FSAlbert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C227C-5700-4621-BA72-3630821CA27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8412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Entourer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les marques de personnes en bleu au fur et à mesure qu’elles sont identifiées.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C227C-5700-4621-BA72-3630821CA27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706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0" i="0" u="none" strike="noStrike" baseline="0" dirty="0">
                <a:solidFill>
                  <a:srgbClr val="00AEEF"/>
                </a:solidFill>
                <a:latin typeface="FSAlbert"/>
              </a:rPr>
              <a:t>« Combien ce verbe a-t-il de radicaux ? »</a:t>
            </a:r>
          </a:p>
          <a:p>
            <a:r>
              <a:rPr lang="fr-FR" sz="1800" b="1" i="0" u="sng" strike="noStrike" baseline="0" dirty="0">
                <a:solidFill>
                  <a:srgbClr val="68BD44"/>
                </a:solidFill>
                <a:latin typeface="FSAlbert"/>
              </a:rPr>
              <a:t>Réponse attendue </a:t>
            </a:r>
            <a:r>
              <a:rPr lang="fr-FR" sz="1800" b="1" i="0" u="none" strike="noStrike" baseline="0" dirty="0">
                <a:solidFill>
                  <a:srgbClr val="68BD44"/>
                </a:solidFill>
                <a:latin typeface="FSAlbert"/>
              </a:rPr>
              <a:t>: </a:t>
            </a:r>
            <a:endParaRPr lang="fr-FR" sz="1800" b="0" i="0" u="none" strike="noStrike" baseline="0" dirty="0">
              <a:solidFill>
                <a:srgbClr val="68BD44"/>
              </a:solidFill>
              <a:latin typeface="FSAlbert"/>
            </a:endParaRPr>
          </a:p>
          <a:p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Il y a trois radicaux : </a:t>
            </a:r>
            <a:r>
              <a:rPr lang="fr-FR" sz="1800" b="1" i="1" u="none" strike="noStrike" baseline="0" dirty="0" err="1">
                <a:solidFill>
                  <a:srgbClr val="211D1E"/>
                </a:solidFill>
                <a:latin typeface="FSAlbert"/>
              </a:rPr>
              <a:t>vien</a:t>
            </a:r>
            <a:r>
              <a:rPr lang="fr-FR" sz="1800" b="1" i="1" u="none" strike="noStrike" baseline="0" dirty="0">
                <a:solidFill>
                  <a:srgbClr val="211D1E"/>
                </a:solidFill>
                <a:latin typeface="FSAlbert"/>
              </a:rPr>
              <a:t>-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, </a:t>
            </a:r>
            <a:r>
              <a:rPr lang="fr-FR" sz="1800" b="1" i="0" u="none" strike="noStrike" baseline="0" dirty="0" err="1">
                <a:solidFill>
                  <a:srgbClr val="211D1E"/>
                </a:solidFill>
                <a:latin typeface="FSAlbert"/>
              </a:rPr>
              <a:t>ven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-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et </a:t>
            </a:r>
            <a:r>
              <a:rPr lang="fr-FR" sz="1800" b="1" i="1" u="none" strike="noStrike" baseline="0" dirty="0" err="1">
                <a:solidFill>
                  <a:srgbClr val="211D1E"/>
                </a:solidFill>
                <a:latin typeface="FSAlbert"/>
              </a:rPr>
              <a:t>vienn</a:t>
            </a:r>
            <a:r>
              <a:rPr lang="fr-FR" sz="1800" b="1" i="1" u="none" strike="noStrike" baseline="0" dirty="0">
                <a:solidFill>
                  <a:srgbClr val="211D1E"/>
                </a:solidFill>
                <a:latin typeface="FSAlbert"/>
              </a:rPr>
              <a:t>-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.</a:t>
            </a:r>
          </a:p>
          <a:p>
            <a:r>
              <a:rPr lang="fr-FR" sz="18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Wingdings 3" pitchFamily="2" charset="2"/>
              </a:rPr>
              <a:t> </a:t>
            </a:r>
            <a:r>
              <a:rPr lang="fr-FR" sz="1800" b="1" i="0" u="none" strike="noStrike" baseline="0" dirty="0">
                <a:solidFill>
                  <a:srgbClr val="211D1E"/>
                </a:solidFill>
                <a:latin typeface="FSAlbert"/>
              </a:rPr>
              <a:t>Entourer (ou passer en couleur) </a:t>
            </a:r>
            <a:r>
              <a:rPr lang="fr-FR" sz="1800" b="0" i="0" u="none" strike="noStrike" baseline="0" dirty="0">
                <a:solidFill>
                  <a:srgbClr val="211D1E"/>
                </a:solidFill>
                <a:latin typeface="FSAlbert"/>
              </a:rPr>
              <a:t>le premier radical d’une couleur, le deuxième d’une autre couleur et le troisième d’une troisième couleur.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C227C-5700-4621-BA72-3630821CA27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3535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7B43CDB-F054-20EF-E190-137B37C6EA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87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651D-6F6B-4090-8ABB-72AF93089776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4900-7407-431D-A15A-B30C3CC37C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503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651D-6F6B-4090-8ABB-72AF93089776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4900-7407-431D-A15A-B30C3CC37C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5271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651D-6F6B-4090-8ABB-72AF93089776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4900-7407-431D-A15A-B30C3CC37C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2401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651D-6F6B-4090-8ABB-72AF93089776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4900-7407-431D-A15A-B30C3CC37C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448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651D-6F6B-4090-8ABB-72AF93089776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4900-7407-431D-A15A-B30C3CC37C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485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465DA297-64D4-EF59-0987-72B577BC1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32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2D77F6C2-6BD0-37FC-A8B4-BAD5CE6B80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F2EC138-7BA7-9A02-9615-F9897657A9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4800" y="6204714"/>
            <a:ext cx="619200" cy="65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8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651D-6F6B-4090-8ABB-72AF93089776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4900-7407-431D-A15A-B30C3CC37C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18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651D-6F6B-4090-8ABB-72AF93089776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4900-7407-431D-A15A-B30C3CC37C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434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651D-6F6B-4090-8ABB-72AF93089776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4900-7407-431D-A15A-B30C3CC37C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950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651D-6F6B-4090-8ABB-72AF93089776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4900-7407-431D-A15A-B30C3CC37C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8441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651D-6F6B-4090-8ABB-72AF93089776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4900-7407-431D-A15A-B30C3CC37C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176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651D-6F6B-4090-8ABB-72AF93089776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4900-7407-431D-A15A-B30C3CC37C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5352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1651D-6F6B-4090-8ABB-72AF93089776}" type="datetimeFigureOut">
              <a:rPr lang="fr-FR" smtClean="0"/>
              <a:t>28/09/2023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64900-7407-431D-A15A-B30C3CC37C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28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Visage humain, capture d’écran, personne&#10;&#10;Description générée automatiquement">
            <a:extLst>
              <a:ext uri="{FF2B5EF4-FFF2-40B4-BE49-F238E27FC236}">
                <a16:creationId xmlns:a16="http://schemas.microsoft.com/office/drawing/2014/main" id="{51451388-DE79-CBC9-F95E-88643A40E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20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affichage, nombre&#10;&#10;Description générée automatiquement">
            <a:extLst>
              <a:ext uri="{FF2B5EF4-FFF2-40B4-BE49-F238E27FC236}">
                <a16:creationId xmlns:a16="http://schemas.microsoft.com/office/drawing/2014/main" id="{545C73E4-DB0E-C774-8DA2-4F2D3D337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94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ogiciel, conception&#10;&#10;Description générée automatiquement">
            <a:extLst>
              <a:ext uri="{FF2B5EF4-FFF2-40B4-BE49-F238E27FC236}">
                <a16:creationId xmlns:a16="http://schemas.microsoft.com/office/drawing/2014/main" id="{C35A13AF-265D-236A-62F8-1E84F4980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60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lipart, graphisme, capture d’écran&#10;&#10;Description générée automatiquement">
            <a:extLst>
              <a:ext uri="{FF2B5EF4-FFF2-40B4-BE49-F238E27FC236}">
                <a16:creationId xmlns:a16="http://schemas.microsoft.com/office/drawing/2014/main" id="{8661A0D4-8B10-7395-CA55-5342EB5C1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41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affichage, nombre&#10;&#10;Description générée automatiquement">
            <a:extLst>
              <a:ext uri="{FF2B5EF4-FFF2-40B4-BE49-F238E27FC236}">
                <a16:creationId xmlns:a16="http://schemas.microsoft.com/office/drawing/2014/main" id="{82B15D42-D9BA-0CD3-0DA8-8994AEC02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48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affichage, Police&#10;&#10;Description générée automatiquement">
            <a:extLst>
              <a:ext uri="{FF2B5EF4-FFF2-40B4-BE49-F238E27FC236}">
                <a16:creationId xmlns:a16="http://schemas.microsoft.com/office/drawing/2014/main" id="{B687C800-733B-F0DC-4247-2AF65CAC2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53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affichage, Police&#10;&#10;Description générée automatiquement">
            <a:extLst>
              <a:ext uri="{FF2B5EF4-FFF2-40B4-BE49-F238E27FC236}">
                <a16:creationId xmlns:a16="http://schemas.microsoft.com/office/drawing/2014/main" id="{5B2F0CBE-12D6-57F8-5D55-9ECDC82BF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07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nombre, affichage&#10;&#10;Description générée automatiquement">
            <a:extLst>
              <a:ext uri="{FF2B5EF4-FFF2-40B4-BE49-F238E27FC236}">
                <a16:creationId xmlns:a16="http://schemas.microsoft.com/office/drawing/2014/main" id="{DFB0254A-B7AD-56AE-B8C9-18E616E5F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76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ogiciel, nombre&#10;&#10;Description générée automatiquement">
            <a:extLst>
              <a:ext uri="{FF2B5EF4-FFF2-40B4-BE49-F238E27FC236}">
                <a16:creationId xmlns:a16="http://schemas.microsoft.com/office/drawing/2014/main" id="{56C29C80-B4F0-A9FD-1963-A040410BF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9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81844838-5A05-6D6A-D9E1-ACE25500A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34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clipart, graphisme&#10;&#10;Description générée automatiquement">
            <a:extLst>
              <a:ext uri="{FF2B5EF4-FFF2-40B4-BE49-F238E27FC236}">
                <a16:creationId xmlns:a16="http://schemas.microsoft.com/office/drawing/2014/main" id="{F009A40D-56AB-D319-0E4E-2C4317435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0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affichage, nombre&#10;&#10;Description générée automatiquement">
            <a:extLst>
              <a:ext uri="{FF2B5EF4-FFF2-40B4-BE49-F238E27FC236}">
                <a16:creationId xmlns:a16="http://schemas.microsoft.com/office/drawing/2014/main" id="{C1AD315C-D61B-68BC-9BE8-F5741A629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81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age web, Site web&#10;&#10;Description générée automatiquement">
            <a:extLst>
              <a:ext uri="{FF2B5EF4-FFF2-40B4-BE49-F238E27FC236}">
                <a16:creationId xmlns:a16="http://schemas.microsoft.com/office/drawing/2014/main" id="{303B7B59-1998-C3F6-F6E7-5FE9A6348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04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age web, logiciel&#10;&#10;Description générée automatiquement">
            <a:extLst>
              <a:ext uri="{FF2B5EF4-FFF2-40B4-BE49-F238E27FC236}">
                <a16:creationId xmlns:a16="http://schemas.microsoft.com/office/drawing/2014/main" id="{DF8E7164-CA25-228F-AF8C-F0C7B682A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40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age web, Site web&#10;&#10;Description générée automatiquement">
            <a:extLst>
              <a:ext uri="{FF2B5EF4-FFF2-40B4-BE49-F238E27FC236}">
                <a16:creationId xmlns:a16="http://schemas.microsoft.com/office/drawing/2014/main" id="{12E3E857-518B-E324-4FD6-BF88BA1772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53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Appareils électroniques, capture d’écran, logiciel&#10;&#10;Description générée automatiquement">
            <a:extLst>
              <a:ext uri="{FF2B5EF4-FFF2-40B4-BE49-F238E27FC236}">
                <a16:creationId xmlns:a16="http://schemas.microsoft.com/office/drawing/2014/main" id="{814024AE-B0C2-1B88-9F45-CECBC16C02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16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Appareils électroniques, capture d’écran, logiciel&#10;&#10;Description générée automatiquement">
            <a:extLst>
              <a:ext uri="{FF2B5EF4-FFF2-40B4-BE49-F238E27FC236}">
                <a16:creationId xmlns:a16="http://schemas.microsoft.com/office/drawing/2014/main" id="{189B8F6C-282F-4F76-962D-B6C5E4B86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51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Appareils électroniques, capture d’écran, logiciel&#10;&#10;Description générée automatiquement">
            <a:extLst>
              <a:ext uri="{FF2B5EF4-FFF2-40B4-BE49-F238E27FC236}">
                <a16:creationId xmlns:a16="http://schemas.microsoft.com/office/drawing/2014/main" id="{AE645BFE-D317-CD27-DB8F-280C14EA6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76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conception&#10;&#10;Description générée automatiquement">
            <a:extLst>
              <a:ext uri="{FF2B5EF4-FFF2-40B4-BE49-F238E27FC236}">
                <a16:creationId xmlns:a16="http://schemas.microsoft.com/office/drawing/2014/main" id="{3C181548-8222-E079-5AB1-4E927D2648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78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affichage, logiciel&#10;&#10;Description générée automatiquement">
            <a:extLst>
              <a:ext uri="{FF2B5EF4-FFF2-40B4-BE49-F238E27FC236}">
                <a16:creationId xmlns:a16="http://schemas.microsoft.com/office/drawing/2014/main" id="{0972AD02-CD91-4271-A1ED-FB234EE4B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35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clipart, graphisme&#10;&#10;Description générée automatiquement">
            <a:extLst>
              <a:ext uri="{FF2B5EF4-FFF2-40B4-BE49-F238E27FC236}">
                <a16:creationId xmlns:a16="http://schemas.microsoft.com/office/drawing/2014/main" id="{98E82827-1F39-685C-5A02-EA7933BA3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89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lipart, graphisme, capture d’écran&#10;&#10;Description générée automatiquement">
            <a:extLst>
              <a:ext uri="{FF2B5EF4-FFF2-40B4-BE49-F238E27FC236}">
                <a16:creationId xmlns:a16="http://schemas.microsoft.com/office/drawing/2014/main" id="{67E01EF8-E851-AE01-8F59-8B0641B32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43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 descr="Une image contenant texte, capture d’écran, affichage, nombre&#10;&#10;Description générée automatiquement">
            <a:extLst>
              <a:ext uri="{FF2B5EF4-FFF2-40B4-BE49-F238E27FC236}">
                <a16:creationId xmlns:a16="http://schemas.microsoft.com/office/drawing/2014/main" id="{FDF2B514-AB8A-5680-A4F3-530C08F576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65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affichage, nombre&#10;&#10;Description générée automatiquement">
            <a:extLst>
              <a:ext uri="{FF2B5EF4-FFF2-40B4-BE49-F238E27FC236}">
                <a16:creationId xmlns:a16="http://schemas.microsoft.com/office/drawing/2014/main" id="{607F960F-EB55-F087-6AF8-E199BE56F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85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affichage, nombre&#10;&#10;Description générée automatiquement">
            <a:extLst>
              <a:ext uri="{FF2B5EF4-FFF2-40B4-BE49-F238E27FC236}">
                <a16:creationId xmlns:a16="http://schemas.microsoft.com/office/drawing/2014/main" id="{1961567C-7FF1-3786-FFEB-FF0CD66CD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43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lipart, graphisme, capture d’écran&#10;&#10;Description générée automatiquement">
            <a:extLst>
              <a:ext uri="{FF2B5EF4-FFF2-40B4-BE49-F238E27FC236}">
                <a16:creationId xmlns:a16="http://schemas.microsoft.com/office/drawing/2014/main" id="{F1152026-1019-9521-1C10-6CF6DF89B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14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affichage, nombre&#10;&#10;Description générée automatiquement">
            <a:extLst>
              <a:ext uri="{FF2B5EF4-FFF2-40B4-BE49-F238E27FC236}">
                <a16:creationId xmlns:a16="http://schemas.microsoft.com/office/drawing/2014/main" id="{0E13BDDF-A70D-A779-8D5A-AD9F5EDCC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88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affichage, nombre&#10;&#10;Description générée automatiquement">
            <a:extLst>
              <a:ext uri="{FF2B5EF4-FFF2-40B4-BE49-F238E27FC236}">
                <a16:creationId xmlns:a16="http://schemas.microsoft.com/office/drawing/2014/main" id="{6259B57E-8D1E-7417-C0A8-52CC4C568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206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D74D7C8DBD084AAB4D6512AE17BF5B" ma:contentTypeVersion="6" ma:contentTypeDescription="Create a new document." ma:contentTypeScope="" ma:versionID="9169eb90c897bf566a633a51a4968558">
  <xsd:schema xmlns:xsd="http://www.w3.org/2001/XMLSchema" xmlns:xs="http://www.w3.org/2001/XMLSchema" xmlns:p="http://schemas.microsoft.com/office/2006/metadata/properties" xmlns:ns2="e22bdef0-0862-4bc9-8ae1-8aa74d93ea48" xmlns:ns3="0712efe7-30c0-4671-85e6-f0521d1b12d0" targetNamespace="http://schemas.microsoft.com/office/2006/metadata/properties" ma:root="true" ma:fieldsID="446844cfb3a7005ded4d261174f02aed" ns2:_="" ns3:_="">
    <xsd:import namespace="e22bdef0-0862-4bc9-8ae1-8aa74d93ea48"/>
    <xsd:import namespace="0712efe7-30c0-4671-85e6-f0521d1b12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bdef0-0862-4bc9-8ae1-8aa74d93ea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2efe7-30c0-4671-85e6-f0521d1b12d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712efe7-30c0-4671-85e6-f0521d1b12d0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4FC21AD-1369-4C93-B899-D3F4B3703122}"/>
</file>

<file path=customXml/itemProps2.xml><?xml version="1.0" encoding="utf-8"?>
<ds:datastoreItem xmlns:ds="http://schemas.openxmlformats.org/officeDocument/2006/customXml" ds:itemID="{869BE12E-596D-4A0B-A5F0-DA7AFD08E4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89FB8F-6591-4C15-A9B9-A0BDC5EE16B4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5c0154b-c1f1-454a-9cce-58d1a683144e"/>
    <ds:schemaRef ds:uri="http://purl.org/dc/terms/"/>
    <ds:schemaRef ds:uri="http://schemas.openxmlformats.org/package/2006/metadata/core-properties"/>
    <ds:schemaRef ds:uri="78930844-7ca7-4771-ad53-9658c2095a4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</TotalTime>
  <Words>1928</Words>
  <Application>Microsoft Office PowerPoint</Application>
  <PresentationFormat>Affichage à l'écran (4:3)</PresentationFormat>
  <Paragraphs>170</Paragraphs>
  <Slides>28</Slides>
  <Notes>28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FSAlbert</vt:lpstr>
      <vt:lpstr>Times New Roman</vt:lpstr>
      <vt:lpstr>Wingdings 3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ABERLENC LEA</dc:creator>
  <cp:lastModifiedBy>CORNUBERT CLAIRE</cp:lastModifiedBy>
  <cp:revision>2</cp:revision>
  <dcterms:created xsi:type="dcterms:W3CDTF">2023-02-22T09:57:50Z</dcterms:created>
  <dcterms:modified xsi:type="dcterms:W3CDTF">2023-09-28T12:41:41Z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0x0101007DD74D7C8DBD084AAB4D6512AE17BF5B</vt:lpwstr>
  </property>
  <property fmtid="{D5CDD505-2E9C-101B-9397-08002B2CF9AE}" pid="3" name="MediaServiceImageTags">
    <vt:lpwstr/>
  </property>
  <property fmtid="{D5CDD505-2E9C-101B-9397-08002B2CF9AE}" pid="4" name="Order">
    <vt:r8>201100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