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5825F-B933-48BD-8531-CC879C108181}" v="19" dt="2023-09-27T15:07:37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64042" autoAdjust="0"/>
  </p:normalViewPr>
  <p:slideViewPr>
    <p:cSldViewPr snapToGrid="0">
      <p:cViewPr varScale="1">
        <p:scale>
          <a:sx n="70" d="100"/>
          <a:sy n="70" d="100"/>
        </p:scale>
        <p:origin x="1530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2F8FB4A6-91B1-481D-BC7A-06D8D10F07BB}"/>
    <pc:docChg chg="modSld">
      <pc:chgData name="CORNUBERT CLAIRE" userId="463e7911-c62c-4422-9308-3a4a3529b03e" providerId="ADAL" clId="{2F8FB4A6-91B1-481D-BC7A-06D8D10F07BB}" dt="2023-09-28T12:10:54.462" v="7" actId="6549"/>
      <pc:docMkLst>
        <pc:docMk/>
      </pc:docMkLst>
      <pc:sldChg chg="modNotesTx">
        <pc:chgData name="CORNUBERT CLAIRE" userId="463e7911-c62c-4422-9308-3a4a3529b03e" providerId="ADAL" clId="{2F8FB4A6-91B1-481D-BC7A-06D8D10F07BB}" dt="2023-09-28T12:10:24.411" v="1" actId="6549"/>
        <pc:sldMkLst>
          <pc:docMk/>
          <pc:sldMk cId="2779575064" sldId="259"/>
        </pc:sldMkLst>
      </pc:sldChg>
      <pc:sldChg chg="modNotesTx">
        <pc:chgData name="CORNUBERT CLAIRE" userId="463e7911-c62c-4422-9308-3a4a3529b03e" providerId="ADAL" clId="{2F8FB4A6-91B1-481D-BC7A-06D8D10F07BB}" dt="2023-09-28T12:10:30.897" v="3" actId="6549"/>
        <pc:sldMkLst>
          <pc:docMk/>
          <pc:sldMk cId="100168721" sldId="260"/>
        </pc:sldMkLst>
      </pc:sldChg>
      <pc:sldChg chg="modNotesTx">
        <pc:chgData name="CORNUBERT CLAIRE" userId="463e7911-c62c-4422-9308-3a4a3529b03e" providerId="ADAL" clId="{2F8FB4A6-91B1-481D-BC7A-06D8D10F07BB}" dt="2023-09-28T12:10:47.304" v="5" actId="6549"/>
        <pc:sldMkLst>
          <pc:docMk/>
          <pc:sldMk cId="4235703990" sldId="261"/>
        </pc:sldMkLst>
      </pc:sldChg>
      <pc:sldChg chg="modNotesTx">
        <pc:chgData name="CORNUBERT CLAIRE" userId="463e7911-c62c-4422-9308-3a4a3529b03e" providerId="ADAL" clId="{2F8FB4A6-91B1-481D-BC7A-06D8D10F07BB}" dt="2023-09-28T12:10:54.462" v="7" actId="6549"/>
        <pc:sldMkLst>
          <pc:docMk/>
          <pc:sldMk cId="2584011392" sldId="262"/>
        </pc:sldMkLst>
      </pc:sldChg>
    </pc:docChg>
  </pc:docChgLst>
  <pc:docChgLst>
    <pc:chgData name="BELLEMIN SANDRA" userId="5fe4e071-d3f4-40df-970f-ee8fcf898346" providerId="ADAL" clId="{3035825F-B933-48BD-8531-CC879C108181}"/>
    <pc:docChg chg="custSel modSld">
      <pc:chgData name="BELLEMIN SANDRA" userId="5fe4e071-d3f4-40df-970f-ee8fcf898346" providerId="ADAL" clId="{3035825F-B933-48BD-8531-CC879C108181}" dt="2023-09-27T15:07:37.560" v="39"/>
      <pc:docMkLst>
        <pc:docMk/>
      </pc:docMkLst>
      <pc:sldChg chg="addSp delSp modSp mod modClrScheme chgLayout">
        <pc:chgData name="BELLEMIN SANDRA" userId="5fe4e071-d3f4-40df-970f-ee8fcf898346" providerId="ADAL" clId="{3035825F-B933-48BD-8531-CC879C108181}" dt="2023-09-27T15:06:43.138" v="21"/>
        <pc:sldMkLst>
          <pc:docMk/>
          <pc:sldMk cId="607338338" sldId="257"/>
        </pc:sldMkLst>
        <pc:spChg chg="del">
          <ac:chgData name="BELLEMIN SANDRA" userId="5fe4e071-d3f4-40df-970f-ee8fcf898346" providerId="ADAL" clId="{3035825F-B933-48BD-8531-CC879C108181}" dt="2023-09-27T15:05:42.130" v="1" actId="478"/>
          <ac:spMkLst>
            <pc:docMk/>
            <pc:sldMk cId="607338338" sldId="257"/>
            <ac:spMk id="3" creationId="{B4078868-1FF1-B08A-AF56-FFE860E28E20}"/>
          </ac:spMkLst>
        </pc:spChg>
        <pc:spChg chg="del">
          <ac:chgData name="BELLEMIN SANDRA" userId="5fe4e071-d3f4-40df-970f-ee8fcf898346" providerId="ADAL" clId="{3035825F-B933-48BD-8531-CC879C108181}" dt="2023-09-27T15:05:42.130" v="1" actId="478"/>
          <ac:spMkLst>
            <pc:docMk/>
            <pc:sldMk cId="607338338" sldId="257"/>
            <ac:spMk id="4" creationId="{1C0F8965-29C4-10D2-68D7-F26210D10E54}"/>
          </ac:spMkLst>
        </pc:spChg>
        <pc:picChg chg="add mod">
          <ac:chgData name="BELLEMIN SANDRA" userId="5fe4e071-d3f4-40df-970f-ee8fcf898346" providerId="ADAL" clId="{3035825F-B933-48BD-8531-CC879C108181}" dt="2023-09-27T15:06:43.138" v="21"/>
          <ac:picMkLst>
            <pc:docMk/>
            <pc:sldMk cId="607338338" sldId="257"/>
            <ac:picMk id="5" creationId="{7152FDCB-9D8C-4FC7-E644-ECB851F61FD5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6:47.888" v="22"/>
        <pc:sldMkLst>
          <pc:docMk/>
          <pc:sldMk cId="3668494907" sldId="258"/>
        </pc:sldMkLst>
        <pc:spChg chg="del">
          <ac:chgData name="BELLEMIN SANDRA" userId="5fe4e071-d3f4-40df-970f-ee8fcf898346" providerId="ADAL" clId="{3035825F-B933-48BD-8531-CC879C108181}" dt="2023-09-27T15:05:45.177" v="2" actId="478"/>
          <ac:spMkLst>
            <pc:docMk/>
            <pc:sldMk cId="3668494907" sldId="258"/>
            <ac:spMk id="2" creationId="{7E92CC8F-7C6F-FD3F-9477-F3D653AB0E60}"/>
          </ac:spMkLst>
        </pc:spChg>
        <pc:picChg chg="del">
          <ac:chgData name="BELLEMIN SANDRA" userId="5fe4e071-d3f4-40df-970f-ee8fcf898346" providerId="ADAL" clId="{3035825F-B933-48BD-8531-CC879C108181}" dt="2023-09-27T15:05:45.713" v="3" actId="478"/>
          <ac:picMkLst>
            <pc:docMk/>
            <pc:sldMk cId="3668494907" sldId="258"/>
            <ac:picMk id="4" creationId="{72F8D044-0A77-4633-24C6-3BCA8E11E298}"/>
          </ac:picMkLst>
        </pc:picChg>
        <pc:picChg chg="add mod">
          <ac:chgData name="BELLEMIN SANDRA" userId="5fe4e071-d3f4-40df-970f-ee8fcf898346" providerId="ADAL" clId="{3035825F-B933-48BD-8531-CC879C108181}" dt="2023-09-27T15:06:47.888" v="22"/>
          <ac:picMkLst>
            <pc:docMk/>
            <pc:sldMk cId="3668494907" sldId="258"/>
            <ac:picMk id="5" creationId="{400FC5DA-82C4-DCF1-D0EF-410F8338ACB5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6:49.625" v="23"/>
        <pc:sldMkLst>
          <pc:docMk/>
          <pc:sldMk cId="2779575064" sldId="259"/>
        </pc:sldMkLst>
        <pc:spChg chg="del">
          <ac:chgData name="BELLEMIN SANDRA" userId="5fe4e071-d3f4-40df-970f-ee8fcf898346" providerId="ADAL" clId="{3035825F-B933-48BD-8531-CC879C108181}" dt="2023-09-27T15:05:50.525" v="4" actId="478"/>
          <ac:spMkLst>
            <pc:docMk/>
            <pc:sldMk cId="2779575064" sldId="259"/>
            <ac:spMk id="2" creationId="{98C06206-348A-799B-FEF0-074E997DC3BB}"/>
          </ac:spMkLst>
        </pc:spChg>
        <pc:picChg chg="add mod">
          <ac:chgData name="BELLEMIN SANDRA" userId="5fe4e071-d3f4-40df-970f-ee8fcf898346" providerId="ADAL" clId="{3035825F-B933-48BD-8531-CC879C108181}" dt="2023-09-27T15:06:49.625" v="23"/>
          <ac:picMkLst>
            <pc:docMk/>
            <pc:sldMk cId="2779575064" sldId="259"/>
            <ac:picMk id="4" creationId="{C568C283-B98F-8D40-F46C-C4CFAF92C519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6:51.667" v="24"/>
        <pc:sldMkLst>
          <pc:docMk/>
          <pc:sldMk cId="100168721" sldId="260"/>
        </pc:sldMkLst>
        <pc:spChg chg="del">
          <ac:chgData name="BELLEMIN SANDRA" userId="5fe4e071-d3f4-40df-970f-ee8fcf898346" providerId="ADAL" clId="{3035825F-B933-48BD-8531-CC879C108181}" dt="2023-09-27T15:05:53.874" v="5" actId="478"/>
          <ac:spMkLst>
            <pc:docMk/>
            <pc:sldMk cId="100168721" sldId="260"/>
            <ac:spMk id="2" creationId="{2B3291AE-0D15-D4CD-878E-2FB4AF66DD49}"/>
          </ac:spMkLst>
        </pc:spChg>
        <pc:picChg chg="add mod">
          <ac:chgData name="BELLEMIN SANDRA" userId="5fe4e071-d3f4-40df-970f-ee8fcf898346" providerId="ADAL" clId="{3035825F-B933-48BD-8531-CC879C108181}" dt="2023-09-27T15:06:51.667" v="24"/>
          <ac:picMkLst>
            <pc:docMk/>
            <pc:sldMk cId="100168721" sldId="260"/>
            <ac:picMk id="4" creationId="{E184E7FC-6E83-4C43-2DAB-6154F98C7497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6:54.168" v="25"/>
        <pc:sldMkLst>
          <pc:docMk/>
          <pc:sldMk cId="4235703990" sldId="261"/>
        </pc:sldMkLst>
        <pc:spChg chg="del">
          <ac:chgData name="BELLEMIN SANDRA" userId="5fe4e071-d3f4-40df-970f-ee8fcf898346" providerId="ADAL" clId="{3035825F-B933-48BD-8531-CC879C108181}" dt="2023-09-27T15:05:56.985" v="6" actId="478"/>
          <ac:spMkLst>
            <pc:docMk/>
            <pc:sldMk cId="4235703990" sldId="261"/>
            <ac:spMk id="2" creationId="{2B3291AE-0D15-D4CD-878E-2FB4AF66DD49}"/>
          </ac:spMkLst>
        </pc:spChg>
        <pc:picChg chg="add mod">
          <ac:chgData name="BELLEMIN SANDRA" userId="5fe4e071-d3f4-40df-970f-ee8fcf898346" providerId="ADAL" clId="{3035825F-B933-48BD-8531-CC879C108181}" dt="2023-09-27T15:06:54.168" v="25"/>
          <ac:picMkLst>
            <pc:docMk/>
            <pc:sldMk cId="4235703990" sldId="261"/>
            <ac:picMk id="4" creationId="{ACB4DF49-9F02-70FE-BA42-0BB0B773452C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6:58.369" v="26"/>
        <pc:sldMkLst>
          <pc:docMk/>
          <pc:sldMk cId="2584011392" sldId="262"/>
        </pc:sldMkLst>
        <pc:spChg chg="del">
          <ac:chgData name="BELLEMIN SANDRA" userId="5fe4e071-d3f4-40df-970f-ee8fcf898346" providerId="ADAL" clId="{3035825F-B933-48BD-8531-CC879C108181}" dt="2023-09-27T15:05:59.894" v="7" actId="478"/>
          <ac:spMkLst>
            <pc:docMk/>
            <pc:sldMk cId="2584011392" sldId="262"/>
            <ac:spMk id="2" creationId="{E00629FA-DC6D-4EFD-0CC4-C2450CE66505}"/>
          </ac:spMkLst>
        </pc:spChg>
        <pc:picChg chg="add mod">
          <ac:chgData name="BELLEMIN SANDRA" userId="5fe4e071-d3f4-40df-970f-ee8fcf898346" providerId="ADAL" clId="{3035825F-B933-48BD-8531-CC879C108181}" dt="2023-09-27T15:06:58.369" v="26"/>
          <ac:picMkLst>
            <pc:docMk/>
            <pc:sldMk cId="2584011392" sldId="262"/>
            <ac:picMk id="4" creationId="{AB2D7962-AF7C-7381-3029-BA5C2E6CFAFD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00.871" v="27"/>
        <pc:sldMkLst>
          <pc:docMk/>
          <pc:sldMk cId="3541816650" sldId="263"/>
        </pc:sldMkLst>
        <pc:spChg chg="del">
          <ac:chgData name="BELLEMIN SANDRA" userId="5fe4e071-d3f4-40df-970f-ee8fcf898346" providerId="ADAL" clId="{3035825F-B933-48BD-8531-CC879C108181}" dt="2023-09-27T15:06:03.028" v="8" actId="478"/>
          <ac:spMkLst>
            <pc:docMk/>
            <pc:sldMk cId="3541816650" sldId="263"/>
            <ac:spMk id="2" creationId="{E00629FA-DC6D-4EFD-0CC4-C2450CE66505}"/>
          </ac:spMkLst>
        </pc:spChg>
        <pc:spChg chg="del">
          <ac:chgData name="BELLEMIN SANDRA" userId="5fe4e071-d3f4-40df-970f-ee8fcf898346" providerId="ADAL" clId="{3035825F-B933-48BD-8531-CC879C108181}" dt="2023-09-27T15:06:03.028" v="8" actId="478"/>
          <ac:spMkLst>
            <pc:docMk/>
            <pc:sldMk cId="3541816650" sldId="263"/>
            <ac:spMk id="3" creationId="{0171890D-4EC6-A817-31B0-B1D515D0AB50}"/>
          </ac:spMkLst>
        </pc:spChg>
        <pc:spChg chg="del">
          <ac:chgData name="BELLEMIN SANDRA" userId="5fe4e071-d3f4-40df-970f-ee8fcf898346" providerId="ADAL" clId="{3035825F-B933-48BD-8531-CC879C108181}" dt="2023-09-27T15:06:03.028" v="8" actId="478"/>
          <ac:spMkLst>
            <pc:docMk/>
            <pc:sldMk cId="3541816650" sldId="263"/>
            <ac:spMk id="4" creationId="{7B3D7ADD-6C8D-6A9C-355E-048895716334}"/>
          </ac:spMkLst>
        </pc:spChg>
        <pc:picChg chg="add mod">
          <ac:chgData name="BELLEMIN SANDRA" userId="5fe4e071-d3f4-40df-970f-ee8fcf898346" providerId="ADAL" clId="{3035825F-B933-48BD-8531-CC879C108181}" dt="2023-09-27T15:07:00.871" v="27"/>
          <ac:picMkLst>
            <pc:docMk/>
            <pc:sldMk cId="3541816650" sldId="263"/>
            <ac:picMk id="6" creationId="{A2105686-D24E-9F07-7D5E-DE7193621890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03.438" v="28"/>
        <pc:sldMkLst>
          <pc:docMk/>
          <pc:sldMk cId="1144391800" sldId="264"/>
        </pc:sldMkLst>
        <pc:picChg chg="del">
          <ac:chgData name="BELLEMIN SANDRA" userId="5fe4e071-d3f4-40df-970f-ee8fcf898346" providerId="ADAL" clId="{3035825F-B933-48BD-8531-CC879C108181}" dt="2023-09-27T15:06:04.382" v="9" actId="478"/>
          <ac:picMkLst>
            <pc:docMk/>
            <pc:sldMk cId="1144391800" sldId="264"/>
            <ac:picMk id="3" creationId="{60D8FC0F-E237-F755-2271-7927E69172A2}"/>
          </ac:picMkLst>
        </pc:picChg>
        <pc:picChg chg="add mod">
          <ac:chgData name="BELLEMIN SANDRA" userId="5fe4e071-d3f4-40df-970f-ee8fcf898346" providerId="ADAL" clId="{3035825F-B933-48BD-8531-CC879C108181}" dt="2023-09-27T15:07:03.438" v="28"/>
          <ac:picMkLst>
            <pc:docMk/>
            <pc:sldMk cId="1144391800" sldId="264"/>
            <ac:picMk id="4" creationId="{069CCCCA-B444-77AA-9E45-ABFE508D383B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05.899" v="29"/>
        <pc:sldMkLst>
          <pc:docMk/>
          <pc:sldMk cId="2528405685" sldId="265"/>
        </pc:sldMkLst>
        <pc:spChg chg="del">
          <ac:chgData name="BELLEMIN SANDRA" userId="5fe4e071-d3f4-40df-970f-ee8fcf898346" providerId="ADAL" clId="{3035825F-B933-48BD-8531-CC879C108181}" dt="2023-09-27T15:06:06.767" v="10" actId="478"/>
          <ac:spMkLst>
            <pc:docMk/>
            <pc:sldMk cId="2528405685" sldId="265"/>
            <ac:spMk id="4" creationId="{EE1E93BF-A39F-024E-2F0D-0F2CDF2CBB05}"/>
          </ac:spMkLst>
        </pc:spChg>
        <pc:spChg chg="del">
          <ac:chgData name="BELLEMIN SANDRA" userId="5fe4e071-d3f4-40df-970f-ee8fcf898346" providerId="ADAL" clId="{3035825F-B933-48BD-8531-CC879C108181}" dt="2023-09-27T15:06:06.767" v="10" actId="478"/>
          <ac:spMkLst>
            <pc:docMk/>
            <pc:sldMk cId="2528405685" sldId="265"/>
            <ac:spMk id="5" creationId="{D19E2C83-C74C-856B-B038-6A42760C0209}"/>
          </ac:spMkLst>
        </pc:spChg>
        <pc:picChg chg="del">
          <ac:chgData name="BELLEMIN SANDRA" userId="5fe4e071-d3f4-40df-970f-ee8fcf898346" providerId="ADAL" clId="{3035825F-B933-48BD-8531-CC879C108181}" dt="2023-09-27T15:06:06.767" v="10" actId="478"/>
          <ac:picMkLst>
            <pc:docMk/>
            <pc:sldMk cId="2528405685" sldId="265"/>
            <ac:picMk id="3" creationId="{D5BA415A-F364-4555-3EEB-7C8ED7EB38EC}"/>
          </ac:picMkLst>
        </pc:picChg>
        <pc:picChg chg="add mod">
          <ac:chgData name="BELLEMIN SANDRA" userId="5fe4e071-d3f4-40df-970f-ee8fcf898346" providerId="ADAL" clId="{3035825F-B933-48BD-8531-CC879C108181}" dt="2023-09-27T15:07:05.899" v="29"/>
          <ac:picMkLst>
            <pc:docMk/>
            <pc:sldMk cId="2528405685" sldId="265"/>
            <ac:picMk id="6" creationId="{3DE374CB-B49E-3BB6-654B-C10E3718DEDF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08.098" v="30"/>
        <pc:sldMkLst>
          <pc:docMk/>
          <pc:sldMk cId="1215392639" sldId="266"/>
        </pc:sldMkLst>
        <pc:spChg chg="del">
          <ac:chgData name="BELLEMIN SANDRA" userId="5fe4e071-d3f4-40df-970f-ee8fcf898346" providerId="ADAL" clId="{3035825F-B933-48BD-8531-CC879C108181}" dt="2023-09-27T15:06:09.459" v="11" actId="478"/>
          <ac:spMkLst>
            <pc:docMk/>
            <pc:sldMk cId="1215392639" sldId="266"/>
            <ac:spMk id="2" creationId="{AC45FDEC-8D6D-A0B3-3332-779992FA53F9}"/>
          </ac:spMkLst>
        </pc:spChg>
        <pc:spChg chg="del">
          <ac:chgData name="BELLEMIN SANDRA" userId="5fe4e071-d3f4-40df-970f-ee8fcf898346" providerId="ADAL" clId="{3035825F-B933-48BD-8531-CC879C108181}" dt="2023-09-27T15:06:09.459" v="11" actId="478"/>
          <ac:spMkLst>
            <pc:docMk/>
            <pc:sldMk cId="1215392639" sldId="266"/>
            <ac:spMk id="3" creationId="{B8527DB4-D9F2-A266-5396-15EF8E7846D0}"/>
          </ac:spMkLst>
        </pc:spChg>
        <pc:picChg chg="del">
          <ac:chgData name="BELLEMIN SANDRA" userId="5fe4e071-d3f4-40df-970f-ee8fcf898346" providerId="ADAL" clId="{3035825F-B933-48BD-8531-CC879C108181}" dt="2023-09-27T15:06:09.459" v="11" actId="478"/>
          <ac:picMkLst>
            <pc:docMk/>
            <pc:sldMk cId="1215392639" sldId="266"/>
            <ac:picMk id="5" creationId="{A413700D-A2D7-8E01-9739-590E84DDE207}"/>
          </ac:picMkLst>
        </pc:picChg>
        <pc:picChg chg="add mod">
          <ac:chgData name="BELLEMIN SANDRA" userId="5fe4e071-d3f4-40df-970f-ee8fcf898346" providerId="ADAL" clId="{3035825F-B933-48BD-8531-CC879C108181}" dt="2023-09-27T15:07:08.098" v="30"/>
          <ac:picMkLst>
            <pc:docMk/>
            <pc:sldMk cId="1215392639" sldId="266"/>
            <ac:picMk id="6" creationId="{259216D5-431C-EDDD-B2AB-EDBDE168184B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11.677" v="31"/>
        <pc:sldMkLst>
          <pc:docMk/>
          <pc:sldMk cId="685617825" sldId="267"/>
        </pc:sldMkLst>
        <pc:spChg chg="del">
          <ac:chgData name="BELLEMIN SANDRA" userId="5fe4e071-d3f4-40df-970f-ee8fcf898346" providerId="ADAL" clId="{3035825F-B933-48BD-8531-CC879C108181}" dt="2023-09-27T15:06:11.737" v="12" actId="478"/>
          <ac:spMkLst>
            <pc:docMk/>
            <pc:sldMk cId="685617825" sldId="267"/>
            <ac:spMk id="4" creationId="{4F97E011-C7FC-74F7-F6C1-894A547ECE75}"/>
          </ac:spMkLst>
        </pc:spChg>
        <pc:picChg chg="del">
          <ac:chgData name="BELLEMIN SANDRA" userId="5fe4e071-d3f4-40df-970f-ee8fcf898346" providerId="ADAL" clId="{3035825F-B933-48BD-8531-CC879C108181}" dt="2023-09-27T15:06:11.737" v="12" actId="478"/>
          <ac:picMkLst>
            <pc:docMk/>
            <pc:sldMk cId="685617825" sldId="267"/>
            <ac:picMk id="3" creationId="{90D2AFB3-A6CE-77E7-2874-DD7F73C8EAAC}"/>
          </ac:picMkLst>
        </pc:picChg>
        <pc:picChg chg="add mod">
          <ac:chgData name="BELLEMIN SANDRA" userId="5fe4e071-d3f4-40df-970f-ee8fcf898346" providerId="ADAL" clId="{3035825F-B933-48BD-8531-CC879C108181}" dt="2023-09-27T15:07:11.677" v="31"/>
          <ac:picMkLst>
            <pc:docMk/>
            <pc:sldMk cId="685617825" sldId="267"/>
            <ac:picMk id="5" creationId="{0E1BD56A-C65B-C13B-2D54-D40A5A3CDD5E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17.784" v="32"/>
        <pc:sldMkLst>
          <pc:docMk/>
          <pc:sldMk cId="3270164674" sldId="268"/>
        </pc:sldMkLst>
        <pc:picChg chg="del">
          <ac:chgData name="BELLEMIN SANDRA" userId="5fe4e071-d3f4-40df-970f-ee8fcf898346" providerId="ADAL" clId="{3035825F-B933-48BD-8531-CC879C108181}" dt="2023-09-27T15:06:14.311" v="13" actId="478"/>
          <ac:picMkLst>
            <pc:docMk/>
            <pc:sldMk cId="3270164674" sldId="268"/>
            <ac:picMk id="3" creationId="{CC34CBF0-E55B-BCA5-4A4E-DAE714A0B7EB}"/>
          </ac:picMkLst>
        </pc:picChg>
        <pc:picChg chg="del">
          <ac:chgData name="BELLEMIN SANDRA" userId="5fe4e071-d3f4-40df-970f-ee8fcf898346" providerId="ADAL" clId="{3035825F-B933-48BD-8531-CC879C108181}" dt="2023-09-27T15:06:14.311" v="13" actId="478"/>
          <ac:picMkLst>
            <pc:docMk/>
            <pc:sldMk cId="3270164674" sldId="268"/>
            <ac:picMk id="4" creationId="{48F80EB0-14D8-17EB-063C-ED6BFC8345C2}"/>
          </ac:picMkLst>
        </pc:picChg>
        <pc:picChg chg="add mod">
          <ac:chgData name="BELLEMIN SANDRA" userId="5fe4e071-d3f4-40df-970f-ee8fcf898346" providerId="ADAL" clId="{3035825F-B933-48BD-8531-CC879C108181}" dt="2023-09-27T15:07:17.784" v="32"/>
          <ac:picMkLst>
            <pc:docMk/>
            <pc:sldMk cId="3270164674" sldId="268"/>
            <ac:picMk id="5" creationId="{FD61BFCB-E49C-F09A-864D-C0FEDD418956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21.270" v="33"/>
        <pc:sldMkLst>
          <pc:docMk/>
          <pc:sldMk cId="1068918779" sldId="269"/>
        </pc:sldMkLst>
        <pc:picChg chg="del">
          <ac:chgData name="BELLEMIN SANDRA" userId="5fe4e071-d3f4-40df-970f-ee8fcf898346" providerId="ADAL" clId="{3035825F-B933-48BD-8531-CC879C108181}" dt="2023-09-27T15:06:16.862" v="14" actId="478"/>
          <ac:picMkLst>
            <pc:docMk/>
            <pc:sldMk cId="1068918779" sldId="269"/>
            <ac:picMk id="2" creationId="{AEA923C5-E69C-DD0C-8081-E5BF975D4F70}"/>
          </ac:picMkLst>
        </pc:picChg>
        <pc:picChg chg="del">
          <ac:chgData name="BELLEMIN SANDRA" userId="5fe4e071-d3f4-40df-970f-ee8fcf898346" providerId="ADAL" clId="{3035825F-B933-48BD-8531-CC879C108181}" dt="2023-09-27T15:06:16.862" v="14" actId="478"/>
          <ac:picMkLst>
            <pc:docMk/>
            <pc:sldMk cId="1068918779" sldId="269"/>
            <ac:picMk id="3" creationId="{CC34CBF0-E55B-BCA5-4A4E-DAE714A0B7EB}"/>
          </ac:picMkLst>
        </pc:picChg>
        <pc:picChg chg="del">
          <ac:chgData name="BELLEMIN SANDRA" userId="5fe4e071-d3f4-40df-970f-ee8fcf898346" providerId="ADAL" clId="{3035825F-B933-48BD-8531-CC879C108181}" dt="2023-09-27T15:06:16.862" v="14" actId="478"/>
          <ac:picMkLst>
            <pc:docMk/>
            <pc:sldMk cId="1068918779" sldId="269"/>
            <ac:picMk id="5" creationId="{757CA012-9F15-C578-7D4E-B3B68FDC55AA}"/>
          </ac:picMkLst>
        </pc:picChg>
        <pc:picChg chg="add mod">
          <ac:chgData name="BELLEMIN SANDRA" userId="5fe4e071-d3f4-40df-970f-ee8fcf898346" providerId="ADAL" clId="{3035825F-B933-48BD-8531-CC879C108181}" dt="2023-09-27T15:07:21.270" v="33"/>
          <ac:picMkLst>
            <pc:docMk/>
            <pc:sldMk cId="1068918779" sldId="269"/>
            <ac:picMk id="6" creationId="{1F7F1648-C8AD-44C3-819B-914995CA310A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24.080" v="34"/>
        <pc:sldMkLst>
          <pc:docMk/>
          <pc:sldMk cId="4063452084" sldId="270"/>
        </pc:sldMkLst>
        <pc:picChg chg="del">
          <ac:chgData name="BELLEMIN SANDRA" userId="5fe4e071-d3f4-40df-970f-ee8fcf898346" providerId="ADAL" clId="{3035825F-B933-48BD-8531-CC879C108181}" dt="2023-09-27T15:06:19.396" v="15" actId="478"/>
          <ac:picMkLst>
            <pc:docMk/>
            <pc:sldMk cId="4063452084" sldId="270"/>
            <ac:picMk id="3" creationId="{CC34CBF0-E55B-BCA5-4A4E-DAE714A0B7EB}"/>
          </ac:picMkLst>
        </pc:picChg>
        <pc:picChg chg="del">
          <ac:chgData name="BELLEMIN SANDRA" userId="5fe4e071-d3f4-40df-970f-ee8fcf898346" providerId="ADAL" clId="{3035825F-B933-48BD-8531-CC879C108181}" dt="2023-09-27T15:06:19.396" v="15" actId="478"/>
          <ac:picMkLst>
            <pc:docMk/>
            <pc:sldMk cId="4063452084" sldId="270"/>
            <ac:picMk id="4" creationId="{68F0212C-71A4-064A-1CB9-1A47E09BBA75}"/>
          </ac:picMkLst>
        </pc:picChg>
        <pc:picChg chg="add mod">
          <ac:chgData name="BELLEMIN SANDRA" userId="5fe4e071-d3f4-40df-970f-ee8fcf898346" providerId="ADAL" clId="{3035825F-B933-48BD-8531-CC879C108181}" dt="2023-09-27T15:07:24.080" v="34"/>
          <ac:picMkLst>
            <pc:docMk/>
            <pc:sldMk cId="4063452084" sldId="270"/>
            <ac:picMk id="5" creationId="{E8D4D065-1946-6B11-5E8B-B4A95F77493C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26.646" v="35"/>
        <pc:sldMkLst>
          <pc:docMk/>
          <pc:sldMk cId="1943833836" sldId="271"/>
        </pc:sldMkLst>
        <pc:picChg chg="del">
          <ac:chgData name="BELLEMIN SANDRA" userId="5fe4e071-d3f4-40df-970f-ee8fcf898346" providerId="ADAL" clId="{3035825F-B933-48BD-8531-CC879C108181}" dt="2023-09-27T15:06:22.152" v="16" actId="478"/>
          <ac:picMkLst>
            <pc:docMk/>
            <pc:sldMk cId="1943833836" sldId="271"/>
            <ac:picMk id="2" creationId="{29616D02-C3C5-45A6-6FB7-4CAA3D8CCD4B}"/>
          </ac:picMkLst>
        </pc:picChg>
        <pc:picChg chg="del">
          <ac:chgData name="BELLEMIN SANDRA" userId="5fe4e071-d3f4-40df-970f-ee8fcf898346" providerId="ADAL" clId="{3035825F-B933-48BD-8531-CC879C108181}" dt="2023-09-27T15:06:22.152" v="16" actId="478"/>
          <ac:picMkLst>
            <pc:docMk/>
            <pc:sldMk cId="1943833836" sldId="271"/>
            <ac:picMk id="3" creationId="{CC34CBF0-E55B-BCA5-4A4E-DAE714A0B7EB}"/>
          </ac:picMkLst>
        </pc:picChg>
        <pc:picChg chg="del">
          <ac:chgData name="BELLEMIN SANDRA" userId="5fe4e071-d3f4-40df-970f-ee8fcf898346" providerId="ADAL" clId="{3035825F-B933-48BD-8531-CC879C108181}" dt="2023-09-27T15:06:22.152" v="16" actId="478"/>
          <ac:picMkLst>
            <pc:docMk/>
            <pc:sldMk cId="1943833836" sldId="271"/>
            <ac:picMk id="5" creationId="{F0C896E9-CEE2-B877-EBF2-33DDB3A9F98B}"/>
          </ac:picMkLst>
        </pc:picChg>
        <pc:picChg chg="add mod">
          <ac:chgData name="BELLEMIN SANDRA" userId="5fe4e071-d3f4-40df-970f-ee8fcf898346" providerId="ADAL" clId="{3035825F-B933-48BD-8531-CC879C108181}" dt="2023-09-27T15:07:26.646" v="35"/>
          <ac:picMkLst>
            <pc:docMk/>
            <pc:sldMk cId="1943833836" sldId="271"/>
            <ac:picMk id="6" creationId="{34B69F1C-07F2-6336-3D5A-754E0F5B1CB8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28.898" v="36"/>
        <pc:sldMkLst>
          <pc:docMk/>
          <pc:sldMk cId="3273461132" sldId="272"/>
        </pc:sldMkLst>
        <pc:picChg chg="del">
          <ac:chgData name="BELLEMIN SANDRA" userId="5fe4e071-d3f4-40df-970f-ee8fcf898346" providerId="ADAL" clId="{3035825F-B933-48BD-8531-CC879C108181}" dt="2023-09-27T15:06:24.746" v="17" actId="478"/>
          <ac:picMkLst>
            <pc:docMk/>
            <pc:sldMk cId="3273461132" sldId="272"/>
            <ac:picMk id="2" creationId="{C65477E2-389E-5D5D-A235-7ED0DE552F01}"/>
          </ac:picMkLst>
        </pc:picChg>
        <pc:picChg chg="del">
          <ac:chgData name="BELLEMIN SANDRA" userId="5fe4e071-d3f4-40df-970f-ee8fcf898346" providerId="ADAL" clId="{3035825F-B933-48BD-8531-CC879C108181}" dt="2023-09-27T15:06:24.746" v="17" actId="478"/>
          <ac:picMkLst>
            <pc:docMk/>
            <pc:sldMk cId="3273461132" sldId="272"/>
            <ac:picMk id="3" creationId="{CC34CBF0-E55B-BCA5-4A4E-DAE714A0B7EB}"/>
          </ac:picMkLst>
        </pc:picChg>
        <pc:picChg chg="add mod">
          <ac:chgData name="BELLEMIN SANDRA" userId="5fe4e071-d3f4-40df-970f-ee8fcf898346" providerId="ADAL" clId="{3035825F-B933-48BD-8531-CC879C108181}" dt="2023-09-27T15:07:28.898" v="36"/>
          <ac:picMkLst>
            <pc:docMk/>
            <pc:sldMk cId="3273461132" sldId="272"/>
            <ac:picMk id="5" creationId="{B067410D-C5F1-BA45-879B-160F6C0726BB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32.063" v="37"/>
        <pc:sldMkLst>
          <pc:docMk/>
          <pc:sldMk cId="1171247099" sldId="273"/>
        </pc:sldMkLst>
        <pc:picChg chg="del">
          <ac:chgData name="BELLEMIN SANDRA" userId="5fe4e071-d3f4-40df-970f-ee8fcf898346" providerId="ADAL" clId="{3035825F-B933-48BD-8531-CC879C108181}" dt="2023-09-27T15:06:28.325" v="18" actId="478"/>
          <ac:picMkLst>
            <pc:docMk/>
            <pc:sldMk cId="1171247099" sldId="273"/>
            <ac:picMk id="2" creationId="{1653E85B-B6DD-AABF-862F-A44718F60919}"/>
          </ac:picMkLst>
        </pc:picChg>
        <pc:picChg chg="del">
          <ac:chgData name="BELLEMIN SANDRA" userId="5fe4e071-d3f4-40df-970f-ee8fcf898346" providerId="ADAL" clId="{3035825F-B933-48BD-8531-CC879C108181}" dt="2023-09-27T15:06:28.325" v="18" actId="478"/>
          <ac:picMkLst>
            <pc:docMk/>
            <pc:sldMk cId="1171247099" sldId="273"/>
            <ac:picMk id="3" creationId="{CC34CBF0-E55B-BCA5-4A4E-DAE714A0B7EB}"/>
          </ac:picMkLst>
        </pc:picChg>
        <pc:picChg chg="add mod">
          <ac:chgData name="BELLEMIN SANDRA" userId="5fe4e071-d3f4-40df-970f-ee8fcf898346" providerId="ADAL" clId="{3035825F-B933-48BD-8531-CC879C108181}" dt="2023-09-27T15:07:32.063" v="37"/>
          <ac:picMkLst>
            <pc:docMk/>
            <pc:sldMk cId="1171247099" sldId="273"/>
            <ac:picMk id="5" creationId="{B17072CE-54EF-FD77-8DFF-01A275F37F3F}"/>
          </ac:picMkLst>
        </pc:picChg>
        <pc:picChg chg="del">
          <ac:chgData name="BELLEMIN SANDRA" userId="5fe4e071-d3f4-40df-970f-ee8fcf898346" providerId="ADAL" clId="{3035825F-B933-48BD-8531-CC879C108181}" dt="2023-09-27T15:06:28.325" v="18" actId="478"/>
          <ac:picMkLst>
            <pc:docMk/>
            <pc:sldMk cId="1171247099" sldId="273"/>
            <ac:picMk id="6" creationId="{3541B492-143D-7AC5-890C-3FF2D380CD0D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35.062" v="38"/>
        <pc:sldMkLst>
          <pc:docMk/>
          <pc:sldMk cId="132495041" sldId="274"/>
        </pc:sldMkLst>
        <pc:picChg chg="del">
          <ac:chgData name="BELLEMIN SANDRA" userId="5fe4e071-d3f4-40df-970f-ee8fcf898346" providerId="ADAL" clId="{3035825F-B933-48BD-8531-CC879C108181}" dt="2023-09-27T15:06:30.959" v="19" actId="478"/>
          <ac:picMkLst>
            <pc:docMk/>
            <pc:sldMk cId="132495041" sldId="274"/>
            <ac:picMk id="3" creationId="{CC34CBF0-E55B-BCA5-4A4E-DAE714A0B7EB}"/>
          </ac:picMkLst>
        </pc:picChg>
        <pc:picChg chg="del">
          <ac:chgData name="BELLEMIN SANDRA" userId="5fe4e071-d3f4-40df-970f-ee8fcf898346" providerId="ADAL" clId="{3035825F-B933-48BD-8531-CC879C108181}" dt="2023-09-27T15:06:30.959" v="19" actId="478"/>
          <ac:picMkLst>
            <pc:docMk/>
            <pc:sldMk cId="132495041" sldId="274"/>
            <ac:picMk id="4" creationId="{819D6E7E-EC4F-076C-06D6-A39E065C0104}"/>
          </ac:picMkLst>
        </pc:picChg>
        <pc:picChg chg="add mod">
          <ac:chgData name="BELLEMIN SANDRA" userId="5fe4e071-d3f4-40df-970f-ee8fcf898346" providerId="ADAL" clId="{3035825F-B933-48BD-8531-CC879C108181}" dt="2023-09-27T15:07:35.062" v="38"/>
          <ac:picMkLst>
            <pc:docMk/>
            <pc:sldMk cId="132495041" sldId="274"/>
            <ac:picMk id="5" creationId="{89FEE774-8DF0-736B-6461-6B94673D54D0}"/>
          </ac:picMkLst>
        </pc:picChg>
      </pc:sldChg>
      <pc:sldChg chg="addSp delSp modSp mod modClrScheme chgLayout">
        <pc:chgData name="BELLEMIN SANDRA" userId="5fe4e071-d3f4-40df-970f-ee8fcf898346" providerId="ADAL" clId="{3035825F-B933-48BD-8531-CC879C108181}" dt="2023-09-27T15:07:37.560" v="39"/>
        <pc:sldMkLst>
          <pc:docMk/>
          <pc:sldMk cId="2917212391" sldId="275"/>
        </pc:sldMkLst>
        <pc:picChg chg="del">
          <ac:chgData name="BELLEMIN SANDRA" userId="5fe4e071-d3f4-40df-970f-ee8fcf898346" providerId="ADAL" clId="{3035825F-B933-48BD-8531-CC879C108181}" dt="2023-09-27T15:06:33.890" v="20" actId="478"/>
          <ac:picMkLst>
            <pc:docMk/>
            <pc:sldMk cId="2917212391" sldId="275"/>
            <ac:picMk id="3" creationId="{CC34CBF0-E55B-BCA5-4A4E-DAE714A0B7EB}"/>
          </ac:picMkLst>
        </pc:picChg>
        <pc:picChg chg="del">
          <ac:chgData name="BELLEMIN SANDRA" userId="5fe4e071-d3f4-40df-970f-ee8fcf898346" providerId="ADAL" clId="{3035825F-B933-48BD-8531-CC879C108181}" dt="2023-09-27T15:06:33.890" v="20" actId="478"/>
          <ac:picMkLst>
            <pc:docMk/>
            <pc:sldMk cId="2917212391" sldId="275"/>
            <ac:picMk id="4" creationId="{9B2D87A1-C1FF-8E60-3D7D-7527909E8D18}"/>
          </ac:picMkLst>
        </pc:picChg>
        <pc:picChg chg="add mod">
          <ac:chgData name="BELLEMIN SANDRA" userId="5fe4e071-d3f4-40df-970f-ee8fcf898346" providerId="ADAL" clId="{3035825F-B933-48BD-8531-CC879C108181}" dt="2023-09-27T15:07:37.560" v="39"/>
          <ac:picMkLst>
            <pc:docMk/>
            <pc:sldMk cId="2917212391" sldId="275"/>
            <ac:picMk id="5" creationId="{CC7CB117-FA67-BE95-7E3F-E1EB1DC4E8A0}"/>
          </ac:picMkLst>
        </pc:picChg>
        <pc:picChg chg="del">
          <ac:chgData name="BELLEMIN SANDRA" userId="5fe4e071-d3f4-40df-970f-ee8fcf898346" providerId="ADAL" clId="{3035825F-B933-48BD-8531-CC879C108181}" dt="2023-09-27T15:06:33.890" v="20" actId="478"/>
          <ac:picMkLst>
            <pc:docMk/>
            <pc:sldMk cId="2917212391" sldId="275"/>
            <ac:picMk id="8" creationId="{500F1E2C-60C6-849D-D707-EAF7319087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2510D-3166-4404-BDDB-FF8CCC47022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7F76A-3DF2-4E05-9093-A4A8AF0661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4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+mn-lt"/>
              </a:rPr>
              <a:t>DES LETTRES ET DES MOTS PARTICULIERS </a:t>
            </a:r>
            <a:r>
              <a:rPr lang="fr-FR" sz="1200" b="0" i="0" dirty="0">
                <a:latin typeface="+mn-lt"/>
              </a:rPr>
              <a:t>– </a:t>
            </a:r>
            <a:r>
              <a:rPr lang="fr-FR" sz="1200" b="0" i="1" dirty="0">
                <a:latin typeface="+mn-lt"/>
              </a:rPr>
              <a:t>Un mot particulier : </a:t>
            </a:r>
            <a:r>
              <a:rPr lang="fr-FR" sz="1200" b="0" i="0" dirty="0">
                <a:latin typeface="+mn-lt"/>
              </a:rPr>
              <a:t>on</a:t>
            </a:r>
            <a:endParaRPr lang="fr-FR" sz="1200" b="0" i="1" dirty="0">
              <a:latin typeface="+mn-lt"/>
            </a:endParaRP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Leçon 58 : Collecte de </a:t>
            </a:r>
            <a:r>
              <a:rPr lang="fr-FR" sz="1200" b="1" i="1" dirty="0">
                <a:latin typeface="+mn-lt"/>
              </a:rPr>
              <a:t>on</a:t>
            </a:r>
            <a:endParaRPr lang="fr-FR" sz="1200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50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compléter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votre trace écrite. Vous allez ajouter les couleurs.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vert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briques-sujets.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briques du verbe.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bleu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personne 3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les deux fois.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36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 d’entrainement</a:t>
            </a:r>
          </a:p>
          <a:p>
            <a:endParaRPr lang="fr-FR" b="1" dirty="0"/>
          </a:p>
          <a:p>
            <a:r>
              <a:rPr lang="fr-FR" b="1" dirty="0"/>
              <a:t>Livret n° 4, page 13. 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4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Non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mange une tarte aux fraises.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ressortir :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quoi Aristobule a raison :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désigne plusieurs personnes et il cherche à accorder le verbe avec le sujet. D’habitude, le verbe doit prendre la marque de la personne 6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quoi il a tort : il veut mettre la marque de la personne 6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mais il se trouve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 toujours que le verbe soit à la personne 3 et donc qu’il prenne, ici,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S’il voulait remplacer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par un pronom, ce serait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nous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mangeons une tarte aux fraises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9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Non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mange une tarte aux fraises.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: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quoi Aristobule a raison :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désigne plusieurs personnes et il cherche à accorder le verbe avec le sujet. D’habitude, le verbe doit prendre la marque de la personne 6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quoi il a tort : il veut mettre la marque de la personne 6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ent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mais il se trouve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 toujours que le verbe soit à la personne 3 et donc qu’il prenne, ici,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S’il voulait remplacer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par un pronom, ce serait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nous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mangeons une tarte aux fraises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endParaRPr lang="fr-FR" b="1" dirty="0"/>
          </a:p>
          <a:p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73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pour dire « tous les gens en général ».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l’identifier comme sujet de la phrase (repérage des deux briques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 // a souvent peur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b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Pour justifier, demander aux élèves d’opérer le changement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le noir, tous les gens en général ont souvent peur.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à la place de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nous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l’identifier comme sujet de la phrase (repérage des deux briques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 // a gagné le match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b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Pour justifier, demander aux élèves d’opérer le changement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avons gagné le match cet après-midi.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31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: pour dire « tous les gens en général ».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l’identifier comme sujet de la phrase (repérage des deux briques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 // a souvent peur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b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Pour justifier, demander aux élèves d’opérer le changement :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Dans le noir, tous les gens en général ont souvent peur.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: à la place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nous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l’identifier comme sujet de la phrase (repérage des deux briques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 // a gagné le match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  <a:b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Pour justifier, demander aux élèves d’opérer le changement :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avons gagné le match cet après-midi. </a:t>
            </a:r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069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pense à vous.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va à Paris.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a mal aux dents.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est en retard. 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Ne pas hésiter à s’appuyer sur les tableaux de conjugaison des verbes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aller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(leçon 44) et faire constater aux élèves que les verbes sont bien conjugués à la personne 3.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00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On pense à vous.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On va à Paris.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On a mal aux dents.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On est en retard. 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Ne pas hésiter à s’appuyer sur les tableaux de conjugaison des verbes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aller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(leçon 44) et faire constater aux élèves que les verbes sont bien conjugués à la personne 3. </a:t>
            </a:r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412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4 : Dictée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regarde nos premiers films.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458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4 : Dictée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On regarde nos premiers films.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24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1 : </a:t>
            </a:r>
            <a:r>
              <a:rPr lang="fr-FR" b="1" i="1" dirty="0"/>
              <a:t>Enrôlement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Vous vous souvenez ? Nous avons lu cette phrase dans la leçon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Les briques-sujets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» 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J’ai mis en gras le petit mot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On le rencontre souvent. Nous allons essayer de comprendre quand et comment on l’utilise avec une nouvelle collecte. »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Notre but, c’est de bien regarder où on trouve des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On veut comprendre avec quels mots ils vont.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9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2 : </a:t>
            </a:r>
            <a:r>
              <a:rPr lang="fr-FR" b="1" i="1" dirty="0"/>
              <a:t>Observation. </a:t>
            </a:r>
            <a:r>
              <a:rPr lang="fr-FR" b="1" i="0" dirty="0"/>
              <a:t>Identifier les utilisations de </a:t>
            </a:r>
            <a:r>
              <a:rPr lang="fr-FR" b="1" i="1" dirty="0"/>
              <a:t>on</a:t>
            </a:r>
            <a:r>
              <a:rPr lang="fr-FR" b="1" i="0" dirty="0"/>
              <a:t> dans des phrases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ce corpus de recherche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C’est l’histoire d’un petit garçon et de sa cousine qui vont chez leur grand-père. »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 Racontez-moi l’histoire avec vos mots. »</a:t>
            </a:r>
            <a:b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</a:b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800" b="0" i="0" u="none" strike="noStrike" baseline="0" dirty="0">
                <a:solidFill>
                  <a:srgbClr val="00AEEF"/>
                </a:solidFill>
                <a:effectLst/>
                <a:latin typeface="FSAlber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Relire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le texte si nécessaire. </a:t>
            </a:r>
            <a:endParaRPr lang="fr-FR" b="1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29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phrases suivantes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Est-ce que vous voyez quelque chose à propos du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qui est toujours pareil dans toutes les phrases ? » 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Si les élèves ne remarquent rien,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ajouter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consigne :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 les briques de ces phrases.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43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Affichage de la réponse attendue.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Qui est-ce qui est derrière ce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Qui est-ce qui va chez Grand-Père, qui explore, qui descend les marches, etc.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le garçon et sa cousine. 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Est-ce que le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désigne toujours le cousin et la cousine ? Quand le grand-père se moque un peu : "on court de grands dangers !", est-ce que c’est juste le cousin et la cousine qui courent des dangers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grand-père veut dire « tous les gens en général ». 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On utilise le mot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dans deux cas :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- pour dire "tous les gens en général" : "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quand on explore, on court de grands dangers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", signifie "tous les gens qui se lancent dans une exploration courent de grands dangers"  ;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- à la place de "nous". Dans ce cas-là, on peut remplacer le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par un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nous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6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Est-ce que ces deux phrases vont bien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Elles vont bien l’une et l’autre. On peut dire l’une ou l’autre.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Arrivons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c’est quelle personne ? Quelle est la marque de la personne ? 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arrive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c’est quelle personne ? Quelle est la marque de la personne ? » 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arrivons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c’est la personne 4 avec la marque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ons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arrive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c’est la personne 3 avec la marque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Entourer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ces marques de la personne.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8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Le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il demande toujours au verbe de faire l’accord à la personne 3. Souvent, pour le sens, il désigne plusieurs personnes, mais c’est tout de même la personne 3, celle qui va avec une brique-sujet au singulier.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53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Dans la leçon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Collecte de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qu’avons-nous appris ? »</a:t>
            </a:r>
          </a:p>
          <a:p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Réponse attendue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(collectivement) :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a appris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comment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utilise le mot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on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désigne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tous les gens en général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ou bien il désigne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celui qui parle et d’autres avec lui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comme le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nous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est toujours le sujet de la phrase ; </a:t>
            </a:r>
          </a:p>
          <a:p>
            <a:pPr marL="285750" indent="-285750">
              <a:buFontTx/>
              <a:buChar char="-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demande que le verbe soit à la personne 3.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36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les exemples que j’ai choisis. On va les lire ensemble.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F76A-3DF2-4E05-9093-A4A8AF06614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63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477A89-44DE-F626-E347-614587460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31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1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63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88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27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F792EF-6981-10F4-48D1-E4B646BC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0FC749-E044-E0C4-1F42-8756B9E1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65B4686-EF7E-95BA-7AC2-25728AE77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1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3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27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98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9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11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7544C-D835-4EDD-8767-365AED11837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B3F6-1F06-4481-BED3-3CD6A80E6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6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7152FDCB-9D8C-4FC7-E644-ECB851F61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3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259216D5-431C-EDDD-B2AB-EDBDE1681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, graphisme&#10;&#10;Description générée automatiquement">
            <a:extLst>
              <a:ext uri="{FF2B5EF4-FFF2-40B4-BE49-F238E27FC236}">
                <a16:creationId xmlns:a16="http://schemas.microsoft.com/office/drawing/2014/main" id="{0E1BD56A-C65B-C13B-2D54-D40A5A3CD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FD61BFCB-E49C-F09A-864D-C0FEDD418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1F7F1648-C8AD-44C3-819B-914995CA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1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E8D4D065-1946-6B11-5E8B-B4A95F774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5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34B69F1C-07F2-6336-3D5A-754E0F5B1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B067410D-C5F1-BA45-879B-160F6C072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6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B17072CE-54EF-FD77-8DFF-01A275F37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4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89FEE774-8DF0-736B-6461-6B94673D5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CC7CB117-FA67-BE95-7E3F-E1EB1DC4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1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400FC5DA-82C4-DCF1-D0EF-410F8338A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C568C283-B98F-8D40-F46C-C4CFAF92C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E184E7FC-6E83-4C43-2DAB-6154F98C7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ACB4DF49-9F02-70FE-BA42-0BB0B7734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0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B2D7962-AF7C-7381-3029-BA5C2E6CF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&#10;&#10;Description générée automatiquement">
            <a:extLst>
              <a:ext uri="{FF2B5EF4-FFF2-40B4-BE49-F238E27FC236}">
                <a16:creationId xmlns:a16="http://schemas.microsoft.com/office/drawing/2014/main" id="{A2105686-D24E-9F07-7D5E-DE7193621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1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069CCCCA-B444-77AA-9E45-ABFE508D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9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3DE374CB-B49E-3BB6-654B-C10E3718D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5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B482CA-680C-4C69-85BD-B943E95CE67A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85c0154b-c1f1-454a-9cce-58d1a683144e"/>
    <ds:schemaRef ds:uri="http://schemas.microsoft.com/office/2006/documentManagement/types"/>
    <ds:schemaRef ds:uri="78930844-7ca7-4771-ad53-9658c2095a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70EC3C-6B1F-43AA-B190-1EAE7D37B396}"/>
</file>

<file path=customXml/itemProps3.xml><?xml version="1.0" encoding="utf-8"?>
<ds:datastoreItem xmlns:ds="http://schemas.openxmlformats.org/officeDocument/2006/customXml" ds:itemID="{8845109E-410A-4530-8383-3619D2574C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1349</Words>
  <Application>Microsoft Office PowerPoint</Application>
  <PresentationFormat>Affichage à l'écran (4:3)</PresentationFormat>
  <Paragraphs>115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FSAlbert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2</cp:revision>
  <dcterms:created xsi:type="dcterms:W3CDTF">2023-02-22T08:57:48Z</dcterms:created>
  <dcterms:modified xsi:type="dcterms:W3CDTF">2023-09-28T12:11:00Z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201200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