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57" r:id="rId5"/>
    <p:sldId id="258" r:id="rId6"/>
    <p:sldId id="259" r:id="rId7"/>
    <p:sldId id="260" r:id="rId8"/>
    <p:sldId id="288"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3" r:id="rId30"/>
    <p:sldId id="284" r:id="rId31"/>
    <p:sldId id="285" r:id="rId32"/>
    <p:sldId id="286" r:id="rId33"/>
    <p:sldId id="28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C2CF67-9BF0-36C3-EEE1-09B84C3469D6}" name="BELLEMIN SANDRA" initials="BS" userId="S::SBELLEMIN@editions-hatier.fr::5fe4e071-d3f4-40df-970f-ee8fcf8983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159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EBFC0C-C6BA-49B4-B2B5-0501EF46EDB9}" v="30" dt="2023-09-27T15:14:52.67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3" autoAdjust="0"/>
    <p:restoredTop sz="55582" autoAdjust="0"/>
  </p:normalViewPr>
  <p:slideViewPr>
    <p:cSldViewPr snapToGrid="0">
      <p:cViewPr varScale="1">
        <p:scale>
          <a:sx n="61" d="100"/>
          <a:sy n="61" d="100"/>
        </p:scale>
        <p:origin x="1980" y="60"/>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8DEBFC0C-C6BA-49B4-B2B5-0501EF46EDB9}"/>
    <pc:docChg chg="custSel modSld">
      <pc:chgData name="BELLEMIN SANDRA" userId="5fe4e071-d3f4-40df-970f-ee8fcf898346" providerId="ADAL" clId="{8DEBFC0C-C6BA-49B4-B2B5-0501EF46EDB9}" dt="2023-09-27T15:14:52.670" v="68"/>
      <pc:docMkLst>
        <pc:docMk/>
      </pc:docMkLst>
      <pc:sldChg chg="addSp delSp modSp mod modClrScheme chgLayout">
        <pc:chgData name="BELLEMIN SANDRA" userId="5fe4e071-d3f4-40df-970f-ee8fcf898346" providerId="ADAL" clId="{8DEBFC0C-C6BA-49B4-B2B5-0501EF46EDB9}" dt="2023-09-27T15:13:00.407" v="39"/>
        <pc:sldMkLst>
          <pc:docMk/>
          <pc:sldMk cId="1197411007" sldId="257"/>
        </pc:sldMkLst>
        <pc:spChg chg="del">
          <ac:chgData name="BELLEMIN SANDRA" userId="5fe4e071-d3f4-40df-970f-ee8fcf898346" providerId="ADAL" clId="{8DEBFC0C-C6BA-49B4-B2B5-0501EF46EDB9}" dt="2023-09-27T15:09:50.812" v="1" actId="478"/>
          <ac:spMkLst>
            <pc:docMk/>
            <pc:sldMk cId="1197411007" sldId="257"/>
            <ac:spMk id="2" creationId="{F7CF7B89-1689-52B8-BCF5-7D97A5E2B848}"/>
          </ac:spMkLst>
        </pc:spChg>
        <pc:spChg chg="del">
          <ac:chgData name="BELLEMIN SANDRA" userId="5fe4e071-d3f4-40df-970f-ee8fcf898346" providerId="ADAL" clId="{8DEBFC0C-C6BA-49B4-B2B5-0501EF46EDB9}" dt="2023-09-27T15:09:50.812" v="1" actId="478"/>
          <ac:spMkLst>
            <pc:docMk/>
            <pc:sldMk cId="1197411007" sldId="257"/>
            <ac:spMk id="3" creationId="{39652A35-BAED-B7A0-0C84-71EE4251C696}"/>
          </ac:spMkLst>
        </pc:spChg>
        <pc:picChg chg="add mod">
          <ac:chgData name="BELLEMIN SANDRA" userId="5fe4e071-d3f4-40df-970f-ee8fcf898346" providerId="ADAL" clId="{8DEBFC0C-C6BA-49B4-B2B5-0501EF46EDB9}" dt="2023-09-27T15:13:00.407" v="39"/>
          <ac:picMkLst>
            <pc:docMk/>
            <pc:sldMk cId="1197411007" sldId="257"/>
            <ac:picMk id="5" creationId="{E2FAAE89-40CE-5A87-27B0-9350C96DDFDD}"/>
          </ac:picMkLst>
        </pc:picChg>
      </pc:sldChg>
      <pc:sldChg chg="addSp delSp modSp mod modClrScheme chgLayout">
        <pc:chgData name="BELLEMIN SANDRA" userId="5fe4e071-d3f4-40df-970f-ee8fcf898346" providerId="ADAL" clId="{8DEBFC0C-C6BA-49B4-B2B5-0501EF46EDB9}" dt="2023-09-27T15:13:02.858" v="40"/>
        <pc:sldMkLst>
          <pc:docMk/>
          <pc:sldMk cId="742700611" sldId="258"/>
        </pc:sldMkLst>
        <pc:picChg chg="del">
          <ac:chgData name="BELLEMIN SANDRA" userId="5fe4e071-d3f4-40df-970f-ee8fcf898346" providerId="ADAL" clId="{8DEBFC0C-C6BA-49B4-B2B5-0501EF46EDB9}" dt="2023-09-27T15:09:52.504" v="2" actId="478"/>
          <ac:picMkLst>
            <pc:docMk/>
            <pc:sldMk cId="742700611" sldId="258"/>
            <ac:picMk id="3" creationId="{9308C533-1D76-D2A8-F2CC-199409CCD250}"/>
          </ac:picMkLst>
        </pc:picChg>
        <pc:picChg chg="add mod">
          <ac:chgData name="BELLEMIN SANDRA" userId="5fe4e071-d3f4-40df-970f-ee8fcf898346" providerId="ADAL" clId="{8DEBFC0C-C6BA-49B4-B2B5-0501EF46EDB9}" dt="2023-09-27T15:13:02.858" v="40"/>
          <ac:picMkLst>
            <pc:docMk/>
            <pc:sldMk cId="742700611" sldId="258"/>
            <ac:picMk id="4" creationId="{E222170F-8FEA-A585-DE3C-C65D6824774D}"/>
          </ac:picMkLst>
        </pc:picChg>
      </pc:sldChg>
      <pc:sldChg chg="addSp delSp modSp mod modClrScheme chgLayout">
        <pc:chgData name="BELLEMIN SANDRA" userId="5fe4e071-d3f4-40df-970f-ee8fcf898346" providerId="ADAL" clId="{8DEBFC0C-C6BA-49B4-B2B5-0501EF46EDB9}" dt="2023-09-27T15:13:07.620" v="41"/>
        <pc:sldMkLst>
          <pc:docMk/>
          <pc:sldMk cId="2026492300" sldId="259"/>
        </pc:sldMkLst>
        <pc:picChg chg="del">
          <ac:chgData name="BELLEMIN SANDRA" userId="5fe4e071-d3f4-40df-970f-ee8fcf898346" providerId="ADAL" clId="{8DEBFC0C-C6BA-49B4-B2B5-0501EF46EDB9}" dt="2023-09-27T15:09:53.762" v="3" actId="478"/>
          <ac:picMkLst>
            <pc:docMk/>
            <pc:sldMk cId="2026492300" sldId="259"/>
            <ac:picMk id="3" creationId="{B6A21506-FD67-D686-9B58-674F65896BA1}"/>
          </ac:picMkLst>
        </pc:picChg>
        <pc:picChg chg="add mod">
          <ac:chgData name="BELLEMIN SANDRA" userId="5fe4e071-d3f4-40df-970f-ee8fcf898346" providerId="ADAL" clId="{8DEBFC0C-C6BA-49B4-B2B5-0501EF46EDB9}" dt="2023-09-27T15:13:07.620" v="41"/>
          <ac:picMkLst>
            <pc:docMk/>
            <pc:sldMk cId="2026492300" sldId="259"/>
            <ac:picMk id="4" creationId="{0E0E6C71-8734-5CB8-B425-F0E8E334DC36}"/>
          </ac:picMkLst>
        </pc:picChg>
      </pc:sldChg>
      <pc:sldChg chg="addSp delSp modSp mod modClrScheme chgLayout">
        <pc:chgData name="BELLEMIN SANDRA" userId="5fe4e071-d3f4-40df-970f-ee8fcf898346" providerId="ADAL" clId="{8DEBFC0C-C6BA-49B4-B2B5-0501EF46EDB9}" dt="2023-09-27T15:13:10.246" v="42"/>
        <pc:sldMkLst>
          <pc:docMk/>
          <pc:sldMk cId="1239545209" sldId="260"/>
        </pc:sldMkLst>
        <pc:spChg chg="del">
          <ac:chgData name="BELLEMIN SANDRA" userId="5fe4e071-d3f4-40df-970f-ee8fcf898346" providerId="ADAL" clId="{8DEBFC0C-C6BA-49B4-B2B5-0501EF46EDB9}" dt="2023-09-27T15:09:55.809" v="4" actId="478"/>
          <ac:spMkLst>
            <pc:docMk/>
            <pc:sldMk cId="1239545209" sldId="260"/>
            <ac:spMk id="3" creationId="{FD1C9C6C-9441-A9EA-21BC-2B6E799E973E}"/>
          </ac:spMkLst>
        </pc:spChg>
        <pc:picChg chg="del">
          <ac:chgData name="BELLEMIN SANDRA" userId="5fe4e071-d3f4-40df-970f-ee8fcf898346" providerId="ADAL" clId="{8DEBFC0C-C6BA-49B4-B2B5-0501EF46EDB9}" dt="2023-09-27T15:09:55.809" v="4" actId="478"/>
          <ac:picMkLst>
            <pc:docMk/>
            <pc:sldMk cId="1239545209" sldId="260"/>
            <ac:picMk id="2" creationId="{E08999D3-D99C-9888-1039-38FBF43A130A}"/>
          </ac:picMkLst>
        </pc:picChg>
        <pc:picChg chg="add mod">
          <ac:chgData name="BELLEMIN SANDRA" userId="5fe4e071-d3f4-40df-970f-ee8fcf898346" providerId="ADAL" clId="{8DEBFC0C-C6BA-49B4-B2B5-0501EF46EDB9}" dt="2023-09-27T15:13:10.246" v="42"/>
          <ac:picMkLst>
            <pc:docMk/>
            <pc:sldMk cId="1239545209" sldId="260"/>
            <ac:picMk id="5" creationId="{FBFF52AA-0703-DF05-0732-F122B5F85952}"/>
          </ac:picMkLst>
        </pc:picChg>
      </pc:sldChg>
      <pc:sldChg chg="addSp delSp modSp mod modClrScheme chgLayout">
        <pc:chgData name="BELLEMIN SANDRA" userId="5fe4e071-d3f4-40df-970f-ee8fcf898346" providerId="ADAL" clId="{8DEBFC0C-C6BA-49B4-B2B5-0501EF46EDB9}" dt="2023-09-27T15:13:20.835" v="44"/>
        <pc:sldMkLst>
          <pc:docMk/>
          <pc:sldMk cId="888094195" sldId="262"/>
        </pc:sldMkLst>
        <pc:spChg chg="del">
          <ac:chgData name="BELLEMIN SANDRA" userId="5fe4e071-d3f4-40df-970f-ee8fcf898346" providerId="ADAL" clId="{8DEBFC0C-C6BA-49B4-B2B5-0501EF46EDB9}" dt="2023-09-27T15:10:04.600" v="7" actId="478"/>
          <ac:spMkLst>
            <pc:docMk/>
            <pc:sldMk cId="888094195" sldId="262"/>
            <ac:spMk id="3" creationId="{E1349971-134A-6637-F100-AD42531155B7}"/>
          </ac:spMkLst>
        </pc:spChg>
        <pc:picChg chg="add mod">
          <ac:chgData name="BELLEMIN SANDRA" userId="5fe4e071-d3f4-40df-970f-ee8fcf898346" providerId="ADAL" clId="{8DEBFC0C-C6BA-49B4-B2B5-0501EF46EDB9}" dt="2023-09-27T15:13:20.835" v="44"/>
          <ac:picMkLst>
            <pc:docMk/>
            <pc:sldMk cId="888094195" sldId="262"/>
            <ac:picMk id="4" creationId="{65A83434-CCA0-E6BB-DB17-11EB7C62A729}"/>
          </ac:picMkLst>
        </pc:picChg>
      </pc:sldChg>
      <pc:sldChg chg="addSp delSp modSp mod modClrScheme chgLayout">
        <pc:chgData name="BELLEMIN SANDRA" userId="5fe4e071-d3f4-40df-970f-ee8fcf898346" providerId="ADAL" clId="{8DEBFC0C-C6BA-49B4-B2B5-0501EF46EDB9}" dt="2023-09-27T15:13:29.300" v="45"/>
        <pc:sldMkLst>
          <pc:docMk/>
          <pc:sldMk cId="4018115129" sldId="263"/>
        </pc:sldMkLst>
        <pc:spChg chg="del">
          <ac:chgData name="BELLEMIN SANDRA" userId="5fe4e071-d3f4-40df-970f-ee8fcf898346" providerId="ADAL" clId="{8DEBFC0C-C6BA-49B4-B2B5-0501EF46EDB9}" dt="2023-09-27T15:10:07.008" v="8" actId="478"/>
          <ac:spMkLst>
            <pc:docMk/>
            <pc:sldMk cId="4018115129" sldId="263"/>
            <ac:spMk id="3" creationId="{E1349971-134A-6637-F100-AD42531155B7}"/>
          </ac:spMkLst>
        </pc:spChg>
        <pc:picChg chg="add mod">
          <ac:chgData name="BELLEMIN SANDRA" userId="5fe4e071-d3f4-40df-970f-ee8fcf898346" providerId="ADAL" clId="{8DEBFC0C-C6BA-49B4-B2B5-0501EF46EDB9}" dt="2023-09-27T15:13:29.300" v="45"/>
          <ac:picMkLst>
            <pc:docMk/>
            <pc:sldMk cId="4018115129" sldId="263"/>
            <ac:picMk id="4" creationId="{7110D453-0D0C-B5BF-14C7-B7D7092E4FA2}"/>
          </ac:picMkLst>
        </pc:picChg>
      </pc:sldChg>
      <pc:sldChg chg="addSp delSp modSp mod modClrScheme chgLayout">
        <pc:chgData name="BELLEMIN SANDRA" userId="5fe4e071-d3f4-40df-970f-ee8fcf898346" providerId="ADAL" clId="{8DEBFC0C-C6BA-49B4-B2B5-0501EF46EDB9}" dt="2023-09-27T15:13:31.907" v="46"/>
        <pc:sldMkLst>
          <pc:docMk/>
          <pc:sldMk cId="512118873" sldId="264"/>
        </pc:sldMkLst>
        <pc:spChg chg="del">
          <ac:chgData name="BELLEMIN SANDRA" userId="5fe4e071-d3f4-40df-970f-ee8fcf898346" providerId="ADAL" clId="{8DEBFC0C-C6BA-49B4-B2B5-0501EF46EDB9}" dt="2023-09-27T15:10:09.014" v="9" actId="478"/>
          <ac:spMkLst>
            <pc:docMk/>
            <pc:sldMk cId="512118873" sldId="264"/>
            <ac:spMk id="3" creationId="{E1349971-134A-6637-F100-AD42531155B7}"/>
          </ac:spMkLst>
        </pc:spChg>
        <pc:picChg chg="add mod">
          <ac:chgData name="BELLEMIN SANDRA" userId="5fe4e071-d3f4-40df-970f-ee8fcf898346" providerId="ADAL" clId="{8DEBFC0C-C6BA-49B4-B2B5-0501EF46EDB9}" dt="2023-09-27T15:13:31.907" v="46"/>
          <ac:picMkLst>
            <pc:docMk/>
            <pc:sldMk cId="512118873" sldId="264"/>
            <ac:picMk id="4" creationId="{608A3435-716C-29E2-4362-A0800037DD2C}"/>
          </ac:picMkLst>
        </pc:picChg>
      </pc:sldChg>
      <pc:sldChg chg="addSp delSp modSp mod modClrScheme chgLayout">
        <pc:chgData name="BELLEMIN SANDRA" userId="5fe4e071-d3f4-40df-970f-ee8fcf898346" providerId="ADAL" clId="{8DEBFC0C-C6BA-49B4-B2B5-0501EF46EDB9}" dt="2023-09-27T15:13:33.741" v="47"/>
        <pc:sldMkLst>
          <pc:docMk/>
          <pc:sldMk cId="3192026813" sldId="265"/>
        </pc:sldMkLst>
        <pc:spChg chg="del">
          <ac:chgData name="BELLEMIN SANDRA" userId="5fe4e071-d3f4-40df-970f-ee8fcf898346" providerId="ADAL" clId="{8DEBFC0C-C6BA-49B4-B2B5-0501EF46EDB9}" dt="2023-09-27T15:10:10.652" v="10" actId="478"/>
          <ac:spMkLst>
            <pc:docMk/>
            <pc:sldMk cId="3192026813" sldId="265"/>
            <ac:spMk id="3" creationId="{E1349971-134A-6637-F100-AD42531155B7}"/>
          </ac:spMkLst>
        </pc:spChg>
        <pc:picChg chg="add mod">
          <ac:chgData name="BELLEMIN SANDRA" userId="5fe4e071-d3f4-40df-970f-ee8fcf898346" providerId="ADAL" clId="{8DEBFC0C-C6BA-49B4-B2B5-0501EF46EDB9}" dt="2023-09-27T15:13:33.741" v="47"/>
          <ac:picMkLst>
            <pc:docMk/>
            <pc:sldMk cId="3192026813" sldId="265"/>
            <ac:picMk id="4" creationId="{1F01B29F-4989-559F-7030-938690218442}"/>
          </ac:picMkLst>
        </pc:picChg>
      </pc:sldChg>
      <pc:sldChg chg="addSp delSp modSp mod modClrScheme chgLayout">
        <pc:chgData name="BELLEMIN SANDRA" userId="5fe4e071-d3f4-40df-970f-ee8fcf898346" providerId="ADAL" clId="{8DEBFC0C-C6BA-49B4-B2B5-0501EF46EDB9}" dt="2023-09-27T15:13:37.323" v="48"/>
        <pc:sldMkLst>
          <pc:docMk/>
          <pc:sldMk cId="1487984190" sldId="266"/>
        </pc:sldMkLst>
        <pc:spChg chg="del">
          <ac:chgData name="BELLEMIN SANDRA" userId="5fe4e071-d3f4-40df-970f-ee8fcf898346" providerId="ADAL" clId="{8DEBFC0C-C6BA-49B4-B2B5-0501EF46EDB9}" dt="2023-09-27T15:10:12.301" v="11" actId="478"/>
          <ac:spMkLst>
            <pc:docMk/>
            <pc:sldMk cId="1487984190" sldId="266"/>
            <ac:spMk id="3" creationId="{E1349971-134A-6637-F100-AD42531155B7}"/>
          </ac:spMkLst>
        </pc:spChg>
        <pc:picChg chg="add mod">
          <ac:chgData name="BELLEMIN SANDRA" userId="5fe4e071-d3f4-40df-970f-ee8fcf898346" providerId="ADAL" clId="{8DEBFC0C-C6BA-49B4-B2B5-0501EF46EDB9}" dt="2023-09-27T15:13:37.323" v="48"/>
          <ac:picMkLst>
            <pc:docMk/>
            <pc:sldMk cId="1487984190" sldId="266"/>
            <ac:picMk id="4" creationId="{57CFF223-CAF7-E8DB-867E-88E7A147ADB9}"/>
          </ac:picMkLst>
        </pc:picChg>
      </pc:sldChg>
      <pc:sldChg chg="addSp delSp modSp mod modClrScheme chgLayout">
        <pc:chgData name="BELLEMIN SANDRA" userId="5fe4e071-d3f4-40df-970f-ee8fcf898346" providerId="ADAL" clId="{8DEBFC0C-C6BA-49B4-B2B5-0501EF46EDB9}" dt="2023-09-27T15:13:39.507" v="49"/>
        <pc:sldMkLst>
          <pc:docMk/>
          <pc:sldMk cId="1606425015" sldId="267"/>
        </pc:sldMkLst>
        <pc:spChg chg="del">
          <ac:chgData name="BELLEMIN SANDRA" userId="5fe4e071-d3f4-40df-970f-ee8fcf898346" providerId="ADAL" clId="{8DEBFC0C-C6BA-49B4-B2B5-0501EF46EDB9}" dt="2023-09-27T15:10:13.949" v="12" actId="478"/>
          <ac:spMkLst>
            <pc:docMk/>
            <pc:sldMk cId="1606425015" sldId="267"/>
            <ac:spMk id="3" creationId="{E1349971-134A-6637-F100-AD42531155B7}"/>
          </ac:spMkLst>
        </pc:spChg>
        <pc:picChg chg="add mod">
          <ac:chgData name="BELLEMIN SANDRA" userId="5fe4e071-d3f4-40df-970f-ee8fcf898346" providerId="ADAL" clId="{8DEBFC0C-C6BA-49B4-B2B5-0501EF46EDB9}" dt="2023-09-27T15:13:39.507" v="49"/>
          <ac:picMkLst>
            <pc:docMk/>
            <pc:sldMk cId="1606425015" sldId="267"/>
            <ac:picMk id="4" creationId="{DBCDB283-4031-661A-24A4-202529E14CE2}"/>
          </ac:picMkLst>
        </pc:picChg>
      </pc:sldChg>
      <pc:sldChg chg="addSp delSp modSp mod modClrScheme chgLayout">
        <pc:chgData name="BELLEMIN SANDRA" userId="5fe4e071-d3f4-40df-970f-ee8fcf898346" providerId="ADAL" clId="{8DEBFC0C-C6BA-49B4-B2B5-0501EF46EDB9}" dt="2023-09-27T15:13:47.493" v="50"/>
        <pc:sldMkLst>
          <pc:docMk/>
          <pc:sldMk cId="3889982893" sldId="268"/>
        </pc:sldMkLst>
        <pc:spChg chg="del">
          <ac:chgData name="BELLEMIN SANDRA" userId="5fe4e071-d3f4-40df-970f-ee8fcf898346" providerId="ADAL" clId="{8DEBFC0C-C6BA-49B4-B2B5-0501EF46EDB9}" dt="2023-09-27T15:10:15.149" v="13" actId="478"/>
          <ac:spMkLst>
            <pc:docMk/>
            <pc:sldMk cId="3889982893" sldId="268"/>
            <ac:spMk id="3" creationId="{E1349971-134A-6637-F100-AD42531155B7}"/>
          </ac:spMkLst>
        </pc:spChg>
        <pc:picChg chg="add mod">
          <ac:chgData name="BELLEMIN SANDRA" userId="5fe4e071-d3f4-40df-970f-ee8fcf898346" providerId="ADAL" clId="{8DEBFC0C-C6BA-49B4-B2B5-0501EF46EDB9}" dt="2023-09-27T15:13:47.493" v="50"/>
          <ac:picMkLst>
            <pc:docMk/>
            <pc:sldMk cId="3889982893" sldId="268"/>
            <ac:picMk id="4" creationId="{D4BA510D-8660-5798-7981-3814891D0F19}"/>
          </ac:picMkLst>
        </pc:picChg>
      </pc:sldChg>
      <pc:sldChg chg="addSp delSp modSp mod modClrScheme chgLayout">
        <pc:chgData name="BELLEMIN SANDRA" userId="5fe4e071-d3f4-40df-970f-ee8fcf898346" providerId="ADAL" clId="{8DEBFC0C-C6BA-49B4-B2B5-0501EF46EDB9}" dt="2023-09-27T15:13:49.388" v="51"/>
        <pc:sldMkLst>
          <pc:docMk/>
          <pc:sldMk cId="26308001" sldId="269"/>
        </pc:sldMkLst>
        <pc:spChg chg="del">
          <ac:chgData name="BELLEMIN SANDRA" userId="5fe4e071-d3f4-40df-970f-ee8fcf898346" providerId="ADAL" clId="{8DEBFC0C-C6BA-49B4-B2B5-0501EF46EDB9}" dt="2023-09-27T15:10:16.348" v="14" actId="478"/>
          <ac:spMkLst>
            <pc:docMk/>
            <pc:sldMk cId="26308001" sldId="269"/>
            <ac:spMk id="3" creationId="{E1349971-134A-6637-F100-AD42531155B7}"/>
          </ac:spMkLst>
        </pc:spChg>
        <pc:picChg chg="add mod">
          <ac:chgData name="BELLEMIN SANDRA" userId="5fe4e071-d3f4-40df-970f-ee8fcf898346" providerId="ADAL" clId="{8DEBFC0C-C6BA-49B4-B2B5-0501EF46EDB9}" dt="2023-09-27T15:13:49.388" v="51"/>
          <ac:picMkLst>
            <pc:docMk/>
            <pc:sldMk cId="26308001" sldId="269"/>
            <ac:picMk id="4" creationId="{530E13B7-4FBC-6365-F4D2-96C1A86C067C}"/>
          </ac:picMkLst>
        </pc:picChg>
      </pc:sldChg>
      <pc:sldChg chg="addSp delSp modSp mod modClrScheme chgLayout">
        <pc:chgData name="BELLEMIN SANDRA" userId="5fe4e071-d3f4-40df-970f-ee8fcf898346" providerId="ADAL" clId="{8DEBFC0C-C6BA-49B4-B2B5-0501EF46EDB9}" dt="2023-09-27T15:13:51.519" v="52"/>
        <pc:sldMkLst>
          <pc:docMk/>
          <pc:sldMk cId="1884869756" sldId="270"/>
        </pc:sldMkLst>
        <pc:spChg chg="del">
          <ac:chgData name="BELLEMIN SANDRA" userId="5fe4e071-d3f4-40df-970f-ee8fcf898346" providerId="ADAL" clId="{8DEBFC0C-C6BA-49B4-B2B5-0501EF46EDB9}" dt="2023-09-27T15:10:18.720" v="15" actId="478"/>
          <ac:spMkLst>
            <pc:docMk/>
            <pc:sldMk cId="1884869756" sldId="270"/>
            <ac:spMk id="2" creationId="{79720C4B-7FB6-200B-856A-59CAB09E135B}"/>
          </ac:spMkLst>
        </pc:spChg>
        <pc:spChg chg="del">
          <ac:chgData name="BELLEMIN SANDRA" userId="5fe4e071-d3f4-40df-970f-ee8fcf898346" providerId="ADAL" clId="{8DEBFC0C-C6BA-49B4-B2B5-0501EF46EDB9}" dt="2023-09-27T15:10:20.754" v="16" actId="478"/>
          <ac:spMkLst>
            <pc:docMk/>
            <pc:sldMk cId="1884869756" sldId="270"/>
            <ac:spMk id="3" creationId="{F576A18D-4A22-7FDD-DB17-D4F634D86CC7}"/>
          </ac:spMkLst>
        </pc:spChg>
        <pc:picChg chg="add mod">
          <ac:chgData name="BELLEMIN SANDRA" userId="5fe4e071-d3f4-40df-970f-ee8fcf898346" providerId="ADAL" clId="{8DEBFC0C-C6BA-49B4-B2B5-0501EF46EDB9}" dt="2023-09-27T15:13:51.519" v="52"/>
          <ac:picMkLst>
            <pc:docMk/>
            <pc:sldMk cId="1884869756" sldId="270"/>
            <ac:picMk id="5" creationId="{33C10769-ADA0-4B66-E933-4C775495E5AE}"/>
          </ac:picMkLst>
        </pc:picChg>
      </pc:sldChg>
      <pc:sldChg chg="addSp delSp modSp mod modClrScheme chgLayout">
        <pc:chgData name="BELLEMIN SANDRA" userId="5fe4e071-d3f4-40df-970f-ee8fcf898346" providerId="ADAL" clId="{8DEBFC0C-C6BA-49B4-B2B5-0501EF46EDB9}" dt="2023-09-27T15:13:53.898" v="53"/>
        <pc:sldMkLst>
          <pc:docMk/>
          <pc:sldMk cId="4204860584" sldId="271"/>
        </pc:sldMkLst>
        <pc:spChg chg="del">
          <ac:chgData name="BELLEMIN SANDRA" userId="5fe4e071-d3f4-40df-970f-ee8fcf898346" providerId="ADAL" clId="{8DEBFC0C-C6BA-49B4-B2B5-0501EF46EDB9}" dt="2023-09-27T15:10:23.460" v="17" actId="478"/>
          <ac:spMkLst>
            <pc:docMk/>
            <pc:sldMk cId="4204860584" sldId="271"/>
            <ac:spMk id="2" creationId="{F9DF9DDD-3E99-1826-3B8B-5AB7CE9452B2}"/>
          </ac:spMkLst>
        </pc:spChg>
        <pc:spChg chg="del">
          <ac:chgData name="BELLEMIN SANDRA" userId="5fe4e071-d3f4-40df-970f-ee8fcf898346" providerId="ADAL" clId="{8DEBFC0C-C6BA-49B4-B2B5-0501EF46EDB9}" dt="2023-09-27T15:10:23.460" v="17" actId="478"/>
          <ac:spMkLst>
            <pc:docMk/>
            <pc:sldMk cId="4204860584" sldId="271"/>
            <ac:spMk id="5" creationId="{29F59C5E-34C5-6F7C-8FAD-C95E8FA0B394}"/>
          </ac:spMkLst>
        </pc:spChg>
        <pc:picChg chg="add mod">
          <ac:chgData name="BELLEMIN SANDRA" userId="5fe4e071-d3f4-40df-970f-ee8fcf898346" providerId="ADAL" clId="{8DEBFC0C-C6BA-49B4-B2B5-0501EF46EDB9}" dt="2023-09-27T15:13:53.898" v="53"/>
          <ac:picMkLst>
            <pc:docMk/>
            <pc:sldMk cId="4204860584" sldId="271"/>
            <ac:picMk id="4" creationId="{C995849C-C0D0-CFDB-4648-7ED6D3ADA3D1}"/>
          </ac:picMkLst>
        </pc:picChg>
      </pc:sldChg>
      <pc:sldChg chg="addSp delSp modSp mod modClrScheme chgLayout">
        <pc:chgData name="BELLEMIN SANDRA" userId="5fe4e071-d3f4-40df-970f-ee8fcf898346" providerId="ADAL" clId="{8DEBFC0C-C6BA-49B4-B2B5-0501EF46EDB9}" dt="2023-09-27T15:13:57.032" v="54"/>
        <pc:sldMkLst>
          <pc:docMk/>
          <pc:sldMk cId="2576562813" sldId="272"/>
        </pc:sldMkLst>
        <pc:graphicFrameChg chg="del">
          <ac:chgData name="BELLEMIN SANDRA" userId="5fe4e071-d3f4-40df-970f-ee8fcf898346" providerId="ADAL" clId="{8DEBFC0C-C6BA-49B4-B2B5-0501EF46EDB9}" dt="2023-09-27T15:10:28.204" v="19" actId="478"/>
          <ac:graphicFrameMkLst>
            <pc:docMk/>
            <pc:sldMk cId="2576562813" sldId="272"/>
            <ac:graphicFrameMk id="2" creationId="{41C36513-8EC1-7592-A7CC-858787BE5581}"/>
          </ac:graphicFrameMkLst>
        </pc:graphicFrameChg>
        <pc:graphicFrameChg chg="del">
          <ac:chgData name="BELLEMIN SANDRA" userId="5fe4e071-d3f4-40df-970f-ee8fcf898346" providerId="ADAL" clId="{8DEBFC0C-C6BA-49B4-B2B5-0501EF46EDB9}" dt="2023-09-27T15:10:26.841" v="18" actId="478"/>
          <ac:graphicFrameMkLst>
            <pc:docMk/>
            <pc:sldMk cId="2576562813" sldId="272"/>
            <ac:graphicFrameMk id="3" creationId="{95F222E9-E0D8-AADE-3154-DF30D89CBEA0}"/>
          </ac:graphicFrameMkLst>
        </pc:graphicFrameChg>
        <pc:picChg chg="add mod">
          <ac:chgData name="BELLEMIN SANDRA" userId="5fe4e071-d3f4-40df-970f-ee8fcf898346" providerId="ADAL" clId="{8DEBFC0C-C6BA-49B4-B2B5-0501EF46EDB9}" dt="2023-09-27T15:13:57.032" v="54"/>
          <ac:picMkLst>
            <pc:docMk/>
            <pc:sldMk cId="2576562813" sldId="272"/>
            <ac:picMk id="5" creationId="{C33C6125-2906-A814-47D4-2DEBD74185E5}"/>
          </ac:picMkLst>
        </pc:picChg>
      </pc:sldChg>
      <pc:sldChg chg="addSp delSp modSp mod modClrScheme chgLayout">
        <pc:chgData name="BELLEMIN SANDRA" userId="5fe4e071-d3f4-40df-970f-ee8fcf898346" providerId="ADAL" clId="{8DEBFC0C-C6BA-49B4-B2B5-0501EF46EDB9}" dt="2023-09-27T15:14:01.439" v="55"/>
        <pc:sldMkLst>
          <pc:docMk/>
          <pc:sldMk cId="1569439544" sldId="273"/>
        </pc:sldMkLst>
        <pc:graphicFrameChg chg="del">
          <ac:chgData name="BELLEMIN SANDRA" userId="5fe4e071-d3f4-40df-970f-ee8fcf898346" providerId="ADAL" clId="{8DEBFC0C-C6BA-49B4-B2B5-0501EF46EDB9}" dt="2023-09-27T15:10:38.019" v="20" actId="478"/>
          <ac:graphicFrameMkLst>
            <pc:docMk/>
            <pc:sldMk cId="1569439544" sldId="273"/>
            <ac:graphicFrameMk id="2" creationId="{41C36513-8EC1-7592-A7CC-858787BE5581}"/>
          </ac:graphicFrameMkLst>
        </pc:graphicFrameChg>
        <pc:graphicFrameChg chg="del">
          <ac:chgData name="BELLEMIN SANDRA" userId="5fe4e071-d3f4-40df-970f-ee8fcf898346" providerId="ADAL" clId="{8DEBFC0C-C6BA-49B4-B2B5-0501EF46EDB9}" dt="2023-09-27T15:10:38.019" v="20" actId="478"/>
          <ac:graphicFrameMkLst>
            <pc:docMk/>
            <pc:sldMk cId="1569439544" sldId="273"/>
            <ac:graphicFrameMk id="3" creationId="{95F222E9-E0D8-AADE-3154-DF30D89CBEA0}"/>
          </ac:graphicFrameMkLst>
        </pc:graphicFrameChg>
        <pc:picChg chg="add mod">
          <ac:chgData name="BELLEMIN SANDRA" userId="5fe4e071-d3f4-40df-970f-ee8fcf898346" providerId="ADAL" clId="{8DEBFC0C-C6BA-49B4-B2B5-0501EF46EDB9}" dt="2023-09-27T15:14:01.439" v="55"/>
          <ac:picMkLst>
            <pc:docMk/>
            <pc:sldMk cId="1569439544" sldId="273"/>
            <ac:picMk id="5" creationId="{4B0A2EFE-E0FE-16F1-2222-7AD5E5FE6BC0}"/>
          </ac:picMkLst>
        </pc:picChg>
      </pc:sldChg>
      <pc:sldChg chg="addSp delSp modSp mod modClrScheme chgLayout">
        <pc:chgData name="BELLEMIN SANDRA" userId="5fe4e071-d3f4-40df-970f-ee8fcf898346" providerId="ADAL" clId="{8DEBFC0C-C6BA-49B4-B2B5-0501EF46EDB9}" dt="2023-09-27T15:14:09.219" v="56"/>
        <pc:sldMkLst>
          <pc:docMk/>
          <pc:sldMk cId="91494936" sldId="274"/>
        </pc:sldMkLst>
        <pc:picChg chg="del">
          <ac:chgData name="BELLEMIN SANDRA" userId="5fe4e071-d3f4-40df-970f-ee8fcf898346" providerId="ADAL" clId="{8DEBFC0C-C6BA-49B4-B2B5-0501EF46EDB9}" dt="2023-09-27T15:10:41.094" v="21" actId="478"/>
          <ac:picMkLst>
            <pc:docMk/>
            <pc:sldMk cId="91494936" sldId="274"/>
            <ac:picMk id="2" creationId="{2BE338ED-8115-CE28-9401-77BBB195A1A4}"/>
          </ac:picMkLst>
        </pc:picChg>
        <pc:picChg chg="add mod">
          <ac:chgData name="BELLEMIN SANDRA" userId="5fe4e071-d3f4-40df-970f-ee8fcf898346" providerId="ADAL" clId="{8DEBFC0C-C6BA-49B4-B2B5-0501EF46EDB9}" dt="2023-09-27T15:14:09.219" v="56"/>
          <ac:picMkLst>
            <pc:docMk/>
            <pc:sldMk cId="91494936" sldId="274"/>
            <ac:picMk id="4" creationId="{2DD03042-AFB5-BD31-5301-21DE8CD79589}"/>
          </ac:picMkLst>
        </pc:picChg>
      </pc:sldChg>
      <pc:sldChg chg="addSp delSp modSp mod modClrScheme chgLayout">
        <pc:chgData name="BELLEMIN SANDRA" userId="5fe4e071-d3f4-40df-970f-ee8fcf898346" providerId="ADAL" clId="{8DEBFC0C-C6BA-49B4-B2B5-0501EF46EDB9}" dt="2023-09-27T15:14:11.608" v="57"/>
        <pc:sldMkLst>
          <pc:docMk/>
          <pc:sldMk cId="3947698739" sldId="275"/>
        </pc:sldMkLst>
        <pc:spChg chg="del">
          <ac:chgData name="BELLEMIN SANDRA" userId="5fe4e071-d3f4-40df-970f-ee8fcf898346" providerId="ADAL" clId="{8DEBFC0C-C6BA-49B4-B2B5-0501EF46EDB9}" dt="2023-09-27T15:10:45.308" v="22" actId="478"/>
          <ac:spMkLst>
            <pc:docMk/>
            <pc:sldMk cId="3947698739" sldId="275"/>
            <ac:spMk id="2" creationId="{A0F176CC-1D69-91F5-6A1D-DA2BEE6D2B3E}"/>
          </ac:spMkLst>
        </pc:spChg>
        <pc:spChg chg="del">
          <ac:chgData name="BELLEMIN SANDRA" userId="5fe4e071-d3f4-40df-970f-ee8fcf898346" providerId="ADAL" clId="{8DEBFC0C-C6BA-49B4-B2B5-0501EF46EDB9}" dt="2023-09-27T15:10:45.308" v="22" actId="478"/>
          <ac:spMkLst>
            <pc:docMk/>
            <pc:sldMk cId="3947698739" sldId="275"/>
            <ac:spMk id="3" creationId="{951B19E2-0AE7-D559-A104-2BD045720F7D}"/>
          </ac:spMkLst>
        </pc:spChg>
        <pc:picChg chg="del">
          <ac:chgData name="BELLEMIN SANDRA" userId="5fe4e071-d3f4-40df-970f-ee8fcf898346" providerId="ADAL" clId="{8DEBFC0C-C6BA-49B4-B2B5-0501EF46EDB9}" dt="2023-09-27T15:10:45.308" v="22" actId="478"/>
          <ac:picMkLst>
            <pc:docMk/>
            <pc:sldMk cId="3947698739" sldId="275"/>
            <ac:picMk id="5" creationId="{BAF925AF-B7B4-F235-4C6E-046D49E35531}"/>
          </ac:picMkLst>
        </pc:picChg>
        <pc:picChg chg="add mod">
          <ac:chgData name="BELLEMIN SANDRA" userId="5fe4e071-d3f4-40df-970f-ee8fcf898346" providerId="ADAL" clId="{8DEBFC0C-C6BA-49B4-B2B5-0501EF46EDB9}" dt="2023-09-27T15:14:11.608" v="57"/>
          <ac:picMkLst>
            <pc:docMk/>
            <pc:sldMk cId="3947698739" sldId="275"/>
            <ac:picMk id="6" creationId="{83DB89ED-A5B0-1B5C-44A3-EDAB3C0B30D4}"/>
          </ac:picMkLst>
        </pc:picChg>
      </pc:sldChg>
      <pc:sldChg chg="addSp delSp modSp mod modClrScheme chgLayout">
        <pc:chgData name="BELLEMIN SANDRA" userId="5fe4e071-d3f4-40df-970f-ee8fcf898346" providerId="ADAL" clId="{8DEBFC0C-C6BA-49B4-B2B5-0501EF46EDB9}" dt="2023-09-27T15:14:14.233" v="58"/>
        <pc:sldMkLst>
          <pc:docMk/>
          <pc:sldMk cId="1485003178" sldId="276"/>
        </pc:sldMkLst>
        <pc:spChg chg="del">
          <ac:chgData name="BELLEMIN SANDRA" userId="5fe4e071-d3f4-40df-970f-ee8fcf898346" providerId="ADAL" clId="{8DEBFC0C-C6BA-49B4-B2B5-0501EF46EDB9}" dt="2023-09-27T15:10:49.858" v="23" actId="478"/>
          <ac:spMkLst>
            <pc:docMk/>
            <pc:sldMk cId="1485003178" sldId="276"/>
            <ac:spMk id="4" creationId="{4301C140-FC8F-5B05-4666-A506B496C2E8}"/>
          </ac:spMkLst>
        </pc:spChg>
        <pc:spChg chg="del">
          <ac:chgData name="BELLEMIN SANDRA" userId="5fe4e071-d3f4-40df-970f-ee8fcf898346" providerId="ADAL" clId="{8DEBFC0C-C6BA-49B4-B2B5-0501EF46EDB9}" dt="2023-09-27T15:10:49.858" v="23" actId="478"/>
          <ac:spMkLst>
            <pc:docMk/>
            <pc:sldMk cId="1485003178" sldId="276"/>
            <ac:spMk id="5" creationId="{2DCDDA41-C986-40A9-25FC-EF7076DFBB16}"/>
          </ac:spMkLst>
        </pc:spChg>
        <pc:picChg chg="add mod">
          <ac:chgData name="BELLEMIN SANDRA" userId="5fe4e071-d3f4-40df-970f-ee8fcf898346" providerId="ADAL" clId="{8DEBFC0C-C6BA-49B4-B2B5-0501EF46EDB9}" dt="2023-09-27T15:14:14.233" v="58"/>
          <ac:picMkLst>
            <pc:docMk/>
            <pc:sldMk cId="1485003178" sldId="276"/>
            <ac:picMk id="3" creationId="{7CEEF51C-30F4-F3EA-7478-FCB43420EDBE}"/>
          </ac:picMkLst>
        </pc:picChg>
        <pc:picChg chg="del">
          <ac:chgData name="BELLEMIN SANDRA" userId="5fe4e071-d3f4-40df-970f-ee8fcf898346" providerId="ADAL" clId="{8DEBFC0C-C6BA-49B4-B2B5-0501EF46EDB9}" dt="2023-09-27T15:10:49.858" v="23" actId="478"/>
          <ac:picMkLst>
            <pc:docMk/>
            <pc:sldMk cId="1485003178" sldId="276"/>
            <ac:picMk id="7" creationId="{2DB323D2-AA30-74DF-C0EB-DA8ECAFBE6F6}"/>
          </ac:picMkLst>
        </pc:picChg>
      </pc:sldChg>
      <pc:sldChg chg="addSp delSp modSp mod modClrScheme chgLayout">
        <pc:chgData name="BELLEMIN SANDRA" userId="5fe4e071-d3f4-40df-970f-ee8fcf898346" providerId="ADAL" clId="{8DEBFC0C-C6BA-49B4-B2B5-0501EF46EDB9}" dt="2023-09-27T15:14:20.258" v="59"/>
        <pc:sldMkLst>
          <pc:docMk/>
          <pc:sldMk cId="4167288751" sldId="277"/>
        </pc:sldMkLst>
        <pc:spChg chg="del">
          <ac:chgData name="BELLEMIN SANDRA" userId="5fe4e071-d3f4-40df-970f-ee8fcf898346" providerId="ADAL" clId="{8DEBFC0C-C6BA-49B4-B2B5-0501EF46EDB9}" dt="2023-09-27T15:10:54.773" v="24" actId="478"/>
          <ac:spMkLst>
            <pc:docMk/>
            <pc:sldMk cId="4167288751" sldId="277"/>
            <ac:spMk id="6" creationId="{1AB59EE2-1BD5-90CD-273A-D1C3ACB1009A}"/>
          </ac:spMkLst>
        </pc:spChg>
        <pc:picChg chg="del">
          <ac:chgData name="BELLEMIN SANDRA" userId="5fe4e071-d3f4-40df-970f-ee8fcf898346" providerId="ADAL" clId="{8DEBFC0C-C6BA-49B4-B2B5-0501EF46EDB9}" dt="2023-09-27T15:10:54.773" v="24" actId="478"/>
          <ac:picMkLst>
            <pc:docMk/>
            <pc:sldMk cId="4167288751" sldId="277"/>
            <ac:picMk id="3" creationId="{6C23649A-62E1-0C2D-FF83-81A3BC33F17B}"/>
          </ac:picMkLst>
        </pc:picChg>
        <pc:picChg chg="add mod">
          <ac:chgData name="BELLEMIN SANDRA" userId="5fe4e071-d3f4-40df-970f-ee8fcf898346" providerId="ADAL" clId="{8DEBFC0C-C6BA-49B4-B2B5-0501EF46EDB9}" dt="2023-09-27T15:14:20.258" v="59"/>
          <ac:picMkLst>
            <pc:docMk/>
            <pc:sldMk cId="4167288751" sldId="277"/>
            <ac:picMk id="4" creationId="{BA12A1C9-9DD1-D3E6-AF41-3A5A40A3DDAF}"/>
          </ac:picMkLst>
        </pc:picChg>
        <pc:picChg chg="del">
          <ac:chgData name="BELLEMIN SANDRA" userId="5fe4e071-d3f4-40df-970f-ee8fcf898346" providerId="ADAL" clId="{8DEBFC0C-C6BA-49B4-B2B5-0501EF46EDB9}" dt="2023-09-27T15:10:54.773" v="24" actId="478"/>
          <ac:picMkLst>
            <pc:docMk/>
            <pc:sldMk cId="4167288751" sldId="277"/>
            <ac:picMk id="5" creationId="{BD702E53-FB0F-D065-BCC5-962B2BD6D9B6}"/>
          </ac:picMkLst>
        </pc:picChg>
      </pc:sldChg>
      <pc:sldChg chg="addSp delSp modSp mod modClrScheme chgLayout">
        <pc:chgData name="BELLEMIN SANDRA" userId="5fe4e071-d3f4-40df-970f-ee8fcf898346" providerId="ADAL" clId="{8DEBFC0C-C6BA-49B4-B2B5-0501EF46EDB9}" dt="2023-09-27T15:14:28.496" v="60"/>
        <pc:sldMkLst>
          <pc:docMk/>
          <pc:sldMk cId="1531320595" sldId="278"/>
        </pc:sldMkLst>
        <pc:picChg chg="del">
          <ac:chgData name="BELLEMIN SANDRA" userId="5fe4e071-d3f4-40df-970f-ee8fcf898346" providerId="ADAL" clId="{8DEBFC0C-C6BA-49B4-B2B5-0501EF46EDB9}" dt="2023-09-27T15:10:58.551" v="25" actId="478"/>
          <ac:picMkLst>
            <pc:docMk/>
            <pc:sldMk cId="1531320595" sldId="278"/>
            <ac:picMk id="3" creationId="{3D3C10C6-5D72-6F3F-A94A-2B71C8BAB8BC}"/>
          </ac:picMkLst>
        </pc:picChg>
        <pc:picChg chg="del">
          <ac:chgData name="BELLEMIN SANDRA" userId="5fe4e071-d3f4-40df-970f-ee8fcf898346" providerId="ADAL" clId="{8DEBFC0C-C6BA-49B4-B2B5-0501EF46EDB9}" dt="2023-09-27T15:10:58.551" v="25" actId="478"/>
          <ac:picMkLst>
            <pc:docMk/>
            <pc:sldMk cId="1531320595" sldId="278"/>
            <ac:picMk id="4" creationId="{5B39487E-138C-4982-8235-1A9672B1D426}"/>
          </ac:picMkLst>
        </pc:picChg>
        <pc:picChg chg="add mod">
          <ac:chgData name="BELLEMIN SANDRA" userId="5fe4e071-d3f4-40df-970f-ee8fcf898346" providerId="ADAL" clId="{8DEBFC0C-C6BA-49B4-B2B5-0501EF46EDB9}" dt="2023-09-27T15:14:28.496" v="60"/>
          <ac:picMkLst>
            <pc:docMk/>
            <pc:sldMk cId="1531320595" sldId="278"/>
            <ac:picMk id="5" creationId="{3537A938-6CE5-C1FA-0535-3ABFDB31DB77}"/>
          </ac:picMkLst>
        </pc:picChg>
      </pc:sldChg>
      <pc:sldChg chg="addSp delSp modSp mod modClrScheme chgLayout">
        <pc:chgData name="BELLEMIN SANDRA" userId="5fe4e071-d3f4-40df-970f-ee8fcf898346" providerId="ADAL" clId="{8DEBFC0C-C6BA-49B4-B2B5-0501EF46EDB9}" dt="2023-09-27T15:14:30.785" v="61"/>
        <pc:sldMkLst>
          <pc:docMk/>
          <pc:sldMk cId="291204298" sldId="279"/>
        </pc:sldMkLst>
        <pc:picChg chg="del">
          <ac:chgData name="BELLEMIN SANDRA" userId="5fe4e071-d3f4-40df-970f-ee8fcf898346" providerId="ADAL" clId="{8DEBFC0C-C6BA-49B4-B2B5-0501EF46EDB9}" dt="2023-09-27T15:11:02.891" v="26" actId="478"/>
          <ac:picMkLst>
            <pc:docMk/>
            <pc:sldMk cId="291204298" sldId="279"/>
            <ac:picMk id="3" creationId="{3D3C10C6-5D72-6F3F-A94A-2B71C8BAB8BC}"/>
          </ac:picMkLst>
        </pc:picChg>
        <pc:picChg chg="del">
          <ac:chgData name="BELLEMIN SANDRA" userId="5fe4e071-d3f4-40df-970f-ee8fcf898346" providerId="ADAL" clId="{8DEBFC0C-C6BA-49B4-B2B5-0501EF46EDB9}" dt="2023-09-27T15:11:02.891" v="26" actId="478"/>
          <ac:picMkLst>
            <pc:docMk/>
            <pc:sldMk cId="291204298" sldId="279"/>
            <ac:picMk id="4" creationId="{601553F1-714C-97A2-EF7A-E534DAE6C8F5}"/>
          </ac:picMkLst>
        </pc:picChg>
        <pc:picChg chg="add mod">
          <ac:chgData name="BELLEMIN SANDRA" userId="5fe4e071-d3f4-40df-970f-ee8fcf898346" providerId="ADAL" clId="{8DEBFC0C-C6BA-49B4-B2B5-0501EF46EDB9}" dt="2023-09-27T15:14:30.785" v="61"/>
          <ac:picMkLst>
            <pc:docMk/>
            <pc:sldMk cId="291204298" sldId="279"/>
            <ac:picMk id="5" creationId="{3EE05744-2436-CDA2-4E50-DD54A3D13338}"/>
          </ac:picMkLst>
        </pc:picChg>
        <pc:picChg chg="del">
          <ac:chgData name="BELLEMIN SANDRA" userId="5fe4e071-d3f4-40df-970f-ee8fcf898346" providerId="ADAL" clId="{8DEBFC0C-C6BA-49B4-B2B5-0501EF46EDB9}" dt="2023-09-27T15:11:02.891" v="26" actId="478"/>
          <ac:picMkLst>
            <pc:docMk/>
            <pc:sldMk cId="291204298" sldId="279"/>
            <ac:picMk id="6" creationId="{C5E13BB1-4538-7B31-3E02-AE0661F89CBB}"/>
          </ac:picMkLst>
        </pc:picChg>
      </pc:sldChg>
      <pc:sldChg chg="addSp delSp modSp mod modClrScheme chgLayout">
        <pc:chgData name="BELLEMIN SANDRA" userId="5fe4e071-d3f4-40df-970f-ee8fcf898346" providerId="ADAL" clId="{8DEBFC0C-C6BA-49B4-B2B5-0501EF46EDB9}" dt="2023-09-27T15:14:35.913" v="62"/>
        <pc:sldMkLst>
          <pc:docMk/>
          <pc:sldMk cId="3777764168" sldId="280"/>
        </pc:sldMkLst>
        <pc:picChg chg="del">
          <ac:chgData name="BELLEMIN SANDRA" userId="5fe4e071-d3f4-40df-970f-ee8fcf898346" providerId="ADAL" clId="{8DEBFC0C-C6BA-49B4-B2B5-0501EF46EDB9}" dt="2023-09-27T15:11:07.101" v="27" actId="478"/>
          <ac:picMkLst>
            <pc:docMk/>
            <pc:sldMk cId="3777764168" sldId="280"/>
            <ac:picMk id="2" creationId="{6A3D69BC-F2A9-591C-D712-3C6EC55C9B34}"/>
          </ac:picMkLst>
        </pc:picChg>
        <pc:picChg chg="del">
          <ac:chgData name="BELLEMIN SANDRA" userId="5fe4e071-d3f4-40df-970f-ee8fcf898346" providerId="ADAL" clId="{8DEBFC0C-C6BA-49B4-B2B5-0501EF46EDB9}" dt="2023-09-27T15:11:07.101" v="27" actId="478"/>
          <ac:picMkLst>
            <pc:docMk/>
            <pc:sldMk cId="3777764168" sldId="280"/>
            <ac:picMk id="3" creationId="{3D3C10C6-5D72-6F3F-A94A-2B71C8BAB8BC}"/>
          </ac:picMkLst>
        </pc:picChg>
        <pc:picChg chg="add mod">
          <ac:chgData name="BELLEMIN SANDRA" userId="5fe4e071-d3f4-40df-970f-ee8fcf898346" providerId="ADAL" clId="{8DEBFC0C-C6BA-49B4-B2B5-0501EF46EDB9}" dt="2023-09-27T15:14:35.913" v="62"/>
          <ac:picMkLst>
            <pc:docMk/>
            <pc:sldMk cId="3777764168" sldId="280"/>
            <ac:picMk id="5" creationId="{7F9D8B9F-9469-0FDB-DCFE-7BE93885A24B}"/>
          </ac:picMkLst>
        </pc:picChg>
      </pc:sldChg>
      <pc:sldChg chg="addSp delSp modSp mod modClrScheme chgLayout">
        <pc:chgData name="BELLEMIN SANDRA" userId="5fe4e071-d3f4-40df-970f-ee8fcf898346" providerId="ADAL" clId="{8DEBFC0C-C6BA-49B4-B2B5-0501EF46EDB9}" dt="2023-09-27T15:14:38.351" v="63"/>
        <pc:sldMkLst>
          <pc:docMk/>
          <pc:sldMk cId="2671436493" sldId="281"/>
        </pc:sldMkLst>
        <pc:picChg chg="del">
          <ac:chgData name="BELLEMIN SANDRA" userId="5fe4e071-d3f4-40df-970f-ee8fcf898346" providerId="ADAL" clId="{8DEBFC0C-C6BA-49B4-B2B5-0501EF46EDB9}" dt="2023-09-27T15:11:14.891" v="28" actId="478"/>
          <ac:picMkLst>
            <pc:docMk/>
            <pc:sldMk cId="2671436493" sldId="281"/>
            <ac:picMk id="3" creationId="{3D3C10C6-5D72-6F3F-A94A-2B71C8BAB8BC}"/>
          </ac:picMkLst>
        </pc:picChg>
        <pc:picChg chg="add mod">
          <ac:chgData name="BELLEMIN SANDRA" userId="5fe4e071-d3f4-40df-970f-ee8fcf898346" providerId="ADAL" clId="{8DEBFC0C-C6BA-49B4-B2B5-0501EF46EDB9}" dt="2023-09-27T15:14:38.351" v="63"/>
          <ac:picMkLst>
            <pc:docMk/>
            <pc:sldMk cId="2671436493" sldId="281"/>
            <ac:picMk id="4" creationId="{2F9D8944-BF61-8EB4-1A49-AAB4D18622BA}"/>
          </ac:picMkLst>
        </pc:picChg>
        <pc:picChg chg="del">
          <ac:chgData name="BELLEMIN SANDRA" userId="5fe4e071-d3f4-40df-970f-ee8fcf898346" providerId="ADAL" clId="{8DEBFC0C-C6BA-49B4-B2B5-0501EF46EDB9}" dt="2023-09-27T15:11:14.891" v="28" actId="478"/>
          <ac:picMkLst>
            <pc:docMk/>
            <pc:sldMk cId="2671436493" sldId="281"/>
            <ac:picMk id="5" creationId="{E6672C50-3E2C-869F-F63A-040F6FE4F9B2}"/>
          </ac:picMkLst>
        </pc:picChg>
        <pc:picChg chg="del">
          <ac:chgData name="BELLEMIN SANDRA" userId="5fe4e071-d3f4-40df-970f-ee8fcf898346" providerId="ADAL" clId="{8DEBFC0C-C6BA-49B4-B2B5-0501EF46EDB9}" dt="2023-09-27T15:11:14.891" v="28" actId="478"/>
          <ac:picMkLst>
            <pc:docMk/>
            <pc:sldMk cId="2671436493" sldId="281"/>
            <ac:picMk id="6" creationId="{ABEFB8F3-61DF-4E86-ECE5-41F5022ED511}"/>
          </ac:picMkLst>
        </pc:picChg>
      </pc:sldChg>
      <pc:sldChg chg="addSp delSp modSp mod modClrScheme chgLayout">
        <pc:chgData name="BELLEMIN SANDRA" userId="5fe4e071-d3f4-40df-970f-ee8fcf898346" providerId="ADAL" clId="{8DEBFC0C-C6BA-49B4-B2B5-0501EF46EDB9}" dt="2023-09-27T15:14:40.604" v="64"/>
        <pc:sldMkLst>
          <pc:docMk/>
          <pc:sldMk cId="1565626490" sldId="283"/>
        </pc:sldMkLst>
        <pc:spChg chg="del">
          <ac:chgData name="BELLEMIN SANDRA" userId="5fe4e071-d3f4-40df-970f-ee8fcf898346" providerId="ADAL" clId="{8DEBFC0C-C6BA-49B4-B2B5-0501EF46EDB9}" dt="2023-09-27T15:11:19.038" v="29" actId="478"/>
          <ac:spMkLst>
            <pc:docMk/>
            <pc:sldMk cId="1565626490" sldId="283"/>
            <ac:spMk id="3" creationId="{81AE4A11-3D1C-865B-6781-573E5D8F2C1F}"/>
          </ac:spMkLst>
        </pc:spChg>
        <pc:picChg chg="del">
          <ac:chgData name="BELLEMIN SANDRA" userId="5fe4e071-d3f4-40df-970f-ee8fcf898346" providerId="ADAL" clId="{8DEBFC0C-C6BA-49B4-B2B5-0501EF46EDB9}" dt="2023-09-27T15:11:19.038" v="29" actId="478"/>
          <ac:picMkLst>
            <pc:docMk/>
            <pc:sldMk cId="1565626490" sldId="283"/>
            <ac:picMk id="2" creationId="{BB11F75B-979D-4F56-25A7-8378214CE721}"/>
          </ac:picMkLst>
        </pc:picChg>
        <pc:picChg chg="add mod">
          <ac:chgData name="BELLEMIN SANDRA" userId="5fe4e071-d3f4-40df-970f-ee8fcf898346" providerId="ADAL" clId="{8DEBFC0C-C6BA-49B4-B2B5-0501EF46EDB9}" dt="2023-09-27T15:14:40.604" v="64"/>
          <ac:picMkLst>
            <pc:docMk/>
            <pc:sldMk cId="1565626490" sldId="283"/>
            <ac:picMk id="5" creationId="{8C86C3F2-F7DD-902C-A472-F229ED1C1053}"/>
          </ac:picMkLst>
        </pc:picChg>
      </pc:sldChg>
      <pc:sldChg chg="addSp delSp modSp mod modClrScheme chgLayout">
        <pc:chgData name="BELLEMIN SANDRA" userId="5fe4e071-d3f4-40df-970f-ee8fcf898346" providerId="ADAL" clId="{8DEBFC0C-C6BA-49B4-B2B5-0501EF46EDB9}" dt="2023-09-27T15:14:46.321" v="65"/>
        <pc:sldMkLst>
          <pc:docMk/>
          <pc:sldMk cId="2597489219" sldId="284"/>
        </pc:sldMkLst>
        <pc:picChg chg="del">
          <ac:chgData name="BELLEMIN SANDRA" userId="5fe4e071-d3f4-40df-970f-ee8fcf898346" providerId="ADAL" clId="{8DEBFC0C-C6BA-49B4-B2B5-0501EF46EDB9}" dt="2023-09-27T15:11:25.465" v="31" actId="478"/>
          <ac:picMkLst>
            <pc:docMk/>
            <pc:sldMk cId="2597489219" sldId="284"/>
            <ac:picMk id="3" creationId="{C123C0B1-A99F-0A1C-9EC4-1970AF124071}"/>
          </ac:picMkLst>
        </pc:picChg>
        <pc:picChg chg="del">
          <ac:chgData name="BELLEMIN SANDRA" userId="5fe4e071-d3f4-40df-970f-ee8fcf898346" providerId="ADAL" clId="{8DEBFC0C-C6BA-49B4-B2B5-0501EF46EDB9}" dt="2023-09-27T15:11:24.663" v="30" actId="478"/>
          <ac:picMkLst>
            <pc:docMk/>
            <pc:sldMk cId="2597489219" sldId="284"/>
            <ac:picMk id="4" creationId="{467A5D39-BB37-0677-67DB-0AED1DB533E6}"/>
          </ac:picMkLst>
        </pc:picChg>
        <pc:picChg chg="add mod">
          <ac:chgData name="BELLEMIN SANDRA" userId="5fe4e071-d3f4-40df-970f-ee8fcf898346" providerId="ADAL" clId="{8DEBFC0C-C6BA-49B4-B2B5-0501EF46EDB9}" dt="2023-09-27T15:14:46.321" v="65"/>
          <ac:picMkLst>
            <pc:docMk/>
            <pc:sldMk cId="2597489219" sldId="284"/>
            <ac:picMk id="5" creationId="{A7AC8EEE-33AA-5A8B-0228-2B2F21F2D74E}"/>
          </ac:picMkLst>
        </pc:picChg>
      </pc:sldChg>
      <pc:sldChg chg="addSp delSp modSp mod modClrScheme chgLayout">
        <pc:chgData name="BELLEMIN SANDRA" userId="5fe4e071-d3f4-40df-970f-ee8fcf898346" providerId="ADAL" clId="{8DEBFC0C-C6BA-49B4-B2B5-0501EF46EDB9}" dt="2023-09-27T15:14:48.373" v="66"/>
        <pc:sldMkLst>
          <pc:docMk/>
          <pc:sldMk cId="1993429536" sldId="285"/>
        </pc:sldMkLst>
        <pc:picChg chg="del">
          <ac:chgData name="BELLEMIN SANDRA" userId="5fe4e071-d3f4-40df-970f-ee8fcf898346" providerId="ADAL" clId="{8DEBFC0C-C6BA-49B4-B2B5-0501EF46EDB9}" dt="2023-09-27T15:11:33.903" v="32" actId="478"/>
          <ac:picMkLst>
            <pc:docMk/>
            <pc:sldMk cId="1993429536" sldId="285"/>
            <ac:picMk id="2" creationId="{34D3031E-D906-6125-D01A-5990B2FCE210}"/>
          </ac:picMkLst>
        </pc:picChg>
        <pc:picChg chg="del">
          <ac:chgData name="BELLEMIN SANDRA" userId="5fe4e071-d3f4-40df-970f-ee8fcf898346" providerId="ADAL" clId="{8DEBFC0C-C6BA-49B4-B2B5-0501EF46EDB9}" dt="2023-09-27T15:11:33.903" v="32" actId="478"/>
          <ac:picMkLst>
            <pc:docMk/>
            <pc:sldMk cId="1993429536" sldId="285"/>
            <ac:picMk id="3" creationId="{C123C0B1-A99F-0A1C-9EC4-1970AF124071}"/>
          </ac:picMkLst>
        </pc:picChg>
        <pc:picChg chg="del">
          <ac:chgData name="BELLEMIN SANDRA" userId="5fe4e071-d3f4-40df-970f-ee8fcf898346" providerId="ADAL" clId="{8DEBFC0C-C6BA-49B4-B2B5-0501EF46EDB9}" dt="2023-09-27T15:11:34.563" v="33" actId="478"/>
          <ac:picMkLst>
            <pc:docMk/>
            <pc:sldMk cId="1993429536" sldId="285"/>
            <ac:picMk id="5" creationId="{48AD9E13-79B2-C46A-FDF6-FC5C9559E413}"/>
          </ac:picMkLst>
        </pc:picChg>
        <pc:picChg chg="add mod">
          <ac:chgData name="BELLEMIN SANDRA" userId="5fe4e071-d3f4-40df-970f-ee8fcf898346" providerId="ADAL" clId="{8DEBFC0C-C6BA-49B4-B2B5-0501EF46EDB9}" dt="2023-09-27T15:14:48.373" v="66"/>
          <ac:picMkLst>
            <pc:docMk/>
            <pc:sldMk cId="1993429536" sldId="285"/>
            <ac:picMk id="6" creationId="{367A650F-0479-74E7-BCEF-4CEAEBBA6510}"/>
          </ac:picMkLst>
        </pc:picChg>
      </pc:sldChg>
      <pc:sldChg chg="addSp delSp modSp mod modClrScheme chgLayout">
        <pc:chgData name="BELLEMIN SANDRA" userId="5fe4e071-d3f4-40df-970f-ee8fcf898346" providerId="ADAL" clId="{8DEBFC0C-C6BA-49B4-B2B5-0501EF46EDB9}" dt="2023-09-27T15:14:50.499" v="67"/>
        <pc:sldMkLst>
          <pc:docMk/>
          <pc:sldMk cId="3253504770" sldId="286"/>
        </pc:sldMkLst>
        <pc:picChg chg="del">
          <ac:chgData name="BELLEMIN SANDRA" userId="5fe4e071-d3f4-40df-970f-ee8fcf898346" providerId="ADAL" clId="{8DEBFC0C-C6BA-49B4-B2B5-0501EF46EDB9}" dt="2023-09-27T15:11:36.988" v="35" actId="478"/>
          <ac:picMkLst>
            <pc:docMk/>
            <pc:sldMk cId="3253504770" sldId="286"/>
            <ac:picMk id="2" creationId="{32DA44B3-F175-6378-71D2-3F7B068E8F9A}"/>
          </ac:picMkLst>
        </pc:picChg>
        <pc:picChg chg="del">
          <ac:chgData name="BELLEMIN SANDRA" userId="5fe4e071-d3f4-40df-970f-ee8fcf898346" providerId="ADAL" clId="{8DEBFC0C-C6BA-49B4-B2B5-0501EF46EDB9}" dt="2023-09-27T15:11:36.213" v="34" actId="478"/>
          <ac:picMkLst>
            <pc:docMk/>
            <pc:sldMk cId="3253504770" sldId="286"/>
            <ac:picMk id="3" creationId="{C123C0B1-A99F-0A1C-9EC4-1970AF124071}"/>
          </ac:picMkLst>
        </pc:picChg>
        <pc:picChg chg="add mod">
          <ac:chgData name="BELLEMIN SANDRA" userId="5fe4e071-d3f4-40df-970f-ee8fcf898346" providerId="ADAL" clId="{8DEBFC0C-C6BA-49B4-B2B5-0501EF46EDB9}" dt="2023-09-27T15:14:50.499" v="67"/>
          <ac:picMkLst>
            <pc:docMk/>
            <pc:sldMk cId="3253504770" sldId="286"/>
            <ac:picMk id="5" creationId="{C03767A9-E17B-35E7-E801-9693F51D235F}"/>
          </ac:picMkLst>
        </pc:picChg>
      </pc:sldChg>
      <pc:sldChg chg="addSp delSp modSp mod modClrScheme chgLayout">
        <pc:chgData name="BELLEMIN SANDRA" userId="5fe4e071-d3f4-40df-970f-ee8fcf898346" providerId="ADAL" clId="{8DEBFC0C-C6BA-49B4-B2B5-0501EF46EDB9}" dt="2023-09-27T15:14:52.670" v="68"/>
        <pc:sldMkLst>
          <pc:docMk/>
          <pc:sldMk cId="4249442120" sldId="287"/>
        </pc:sldMkLst>
        <pc:picChg chg="del">
          <ac:chgData name="BELLEMIN SANDRA" userId="5fe4e071-d3f4-40df-970f-ee8fcf898346" providerId="ADAL" clId="{8DEBFC0C-C6BA-49B4-B2B5-0501EF46EDB9}" dt="2023-09-27T15:11:38.422" v="36" actId="478"/>
          <ac:picMkLst>
            <pc:docMk/>
            <pc:sldMk cId="4249442120" sldId="287"/>
            <ac:picMk id="3" creationId="{C123C0B1-A99F-0A1C-9EC4-1970AF124071}"/>
          </ac:picMkLst>
        </pc:picChg>
        <pc:picChg chg="del">
          <ac:chgData name="BELLEMIN SANDRA" userId="5fe4e071-d3f4-40df-970f-ee8fcf898346" providerId="ADAL" clId="{8DEBFC0C-C6BA-49B4-B2B5-0501EF46EDB9}" dt="2023-09-27T15:11:38.838" v="37" actId="478"/>
          <ac:picMkLst>
            <pc:docMk/>
            <pc:sldMk cId="4249442120" sldId="287"/>
            <ac:picMk id="4" creationId="{06D515FC-6EC9-1B1D-8BE6-C8DD5C70D76C}"/>
          </ac:picMkLst>
        </pc:picChg>
        <pc:picChg chg="add mod">
          <ac:chgData name="BELLEMIN SANDRA" userId="5fe4e071-d3f4-40df-970f-ee8fcf898346" providerId="ADAL" clId="{8DEBFC0C-C6BA-49B4-B2B5-0501EF46EDB9}" dt="2023-09-27T15:14:52.670" v="68"/>
          <ac:picMkLst>
            <pc:docMk/>
            <pc:sldMk cId="4249442120" sldId="287"/>
            <ac:picMk id="5" creationId="{19CA6441-AE9B-5DA6-2ED0-7D3CF481B678}"/>
          </ac:picMkLst>
        </pc:picChg>
        <pc:picChg chg="del">
          <ac:chgData name="BELLEMIN SANDRA" userId="5fe4e071-d3f4-40df-970f-ee8fcf898346" providerId="ADAL" clId="{8DEBFC0C-C6BA-49B4-B2B5-0501EF46EDB9}" dt="2023-09-27T15:11:39.416" v="38" actId="478"/>
          <ac:picMkLst>
            <pc:docMk/>
            <pc:sldMk cId="4249442120" sldId="287"/>
            <ac:picMk id="6" creationId="{4162D1FE-1250-F560-7867-2F4128524AF6}"/>
          </ac:picMkLst>
        </pc:picChg>
      </pc:sldChg>
      <pc:sldChg chg="addSp delSp modSp mod modClrScheme chgLayout">
        <pc:chgData name="BELLEMIN SANDRA" userId="5fe4e071-d3f4-40df-970f-ee8fcf898346" providerId="ADAL" clId="{8DEBFC0C-C6BA-49B4-B2B5-0501EF46EDB9}" dt="2023-09-27T15:13:18.068" v="43"/>
        <pc:sldMkLst>
          <pc:docMk/>
          <pc:sldMk cId="1545929862" sldId="288"/>
        </pc:sldMkLst>
        <pc:spChg chg="del">
          <ac:chgData name="BELLEMIN SANDRA" userId="5fe4e071-d3f4-40df-970f-ee8fcf898346" providerId="ADAL" clId="{8DEBFC0C-C6BA-49B4-B2B5-0501EF46EDB9}" dt="2023-09-27T15:09:58.007" v="5" actId="478"/>
          <ac:spMkLst>
            <pc:docMk/>
            <pc:sldMk cId="1545929862" sldId="288"/>
            <ac:spMk id="3" creationId="{FD1C9C6C-9441-A9EA-21BC-2B6E799E973E}"/>
          </ac:spMkLst>
        </pc:spChg>
        <pc:picChg chg="del">
          <ac:chgData name="BELLEMIN SANDRA" userId="5fe4e071-d3f4-40df-970f-ee8fcf898346" providerId="ADAL" clId="{8DEBFC0C-C6BA-49B4-B2B5-0501EF46EDB9}" dt="2023-09-27T15:09:58.497" v="6" actId="478"/>
          <ac:picMkLst>
            <pc:docMk/>
            <pc:sldMk cId="1545929862" sldId="288"/>
            <ac:picMk id="2" creationId="{E08999D3-D99C-9888-1039-38FBF43A130A}"/>
          </ac:picMkLst>
        </pc:picChg>
        <pc:picChg chg="add mod">
          <ac:chgData name="BELLEMIN SANDRA" userId="5fe4e071-d3f4-40df-970f-ee8fcf898346" providerId="ADAL" clId="{8DEBFC0C-C6BA-49B4-B2B5-0501EF46EDB9}" dt="2023-09-27T15:13:18.068" v="43"/>
          <ac:picMkLst>
            <pc:docMk/>
            <pc:sldMk cId="1545929862" sldId="288"/>
            <ac:picMk id="5" creationId="{5FC43950-2FED-3364-A0CB-627608A61A09}"/>
          </ac:picMkLst>
        </pc:picChg>
      </pc:sldChg>
    </pc:docChg>
  </pc:docChgLst>
  <pc:docChgLst>
    <pc:chgData name="CORNUBERT CLAIRE" userId="463e7911-c62c-4422-9308-3a4a3529b03e" providerId="ADAL" clId="{1A9F37B0-4D75-4F93-9082-B3630013D9AA}"/>
    <pc:docChg chg="modSld">
      <pc:chgData name="CORNUBERT CLAIRE" userId="463e7911-c62c-4422-9308-3a4a3529b03e" providerId="ADAL" clId="{1A9F37B0-4D75-4F93-9082-B3630013D9AA}" dt="2023-09-28T12:18:06.894" v="9" actId="6549"/>
      <pc:docMkLst>
        <pc:docMk/>
      </pc:docMkLst>
      <pc:sldChg chg="modNotesTx">
        <pc:chgData name="CORNUBERT CLAIRE" userId="463e7911-c62c-4422-9308-3a4a3529b03e" providerId="ADAL" clId="{1A9F37B0-4D75-4F93-9082-B3630013D9AA}" dt="2023-09-28T12:14:47.615" v="1" actId="6549"/>
        <pc:sldMkLst>
          <pc:docMk/>
          <pc:sldMk cId="742700611" sldId="258"/>
        </pc:sldMkLst>
      </pc:sldChg>
      <pc:sldChg chg="modNotesTx">
        <pc:chgData name="CORNUBERT CLAIRE" userId="463e7911-c62c-4422-9308-3a4a3529b03e" providerId="ADAL" clId="{1A9F37B0-4D75-4F93-9082-B3630013D9AA}" dt="2023-09-28T12:14:57.411" v="2" actId="6549"/>
        <pc:sldMkLst>
          <pc:docMk/>
          <pc:sldMk cId="2026492300" sldId="259"/>
        </pc:sldMkLst>
      </pc:sldChg>
      <pc:sldChg chg="modNotesTx">
        <pc:chgData name="CORNUBERT CLAIRE" userId="463e7911-c62c-4422-9308-3a4a3529b03e" providerId="ADAL" clId="{1A9F37B0-4D75-4F93-9082-B3630013D9AA}" dt="2023-09-28T12:15:52.235" v="6" actId="6549"/>
        <pc:sldMkLst>
          <pc:docMk/>
          <pc:sldMk cId="888094195" sldId="262"/>
        </pc:sldMkLst>
      </pc:sldChg>
      <pc:sldChg chg="modNotesTx">
        <pc:chgData name="CORNUBERT CLAIRE" userId="463e7911-c62c-4422-9308-3a4a3529b03e" providerId="ADAL" clId="{1A9F37B0-4D75-4F93-9082-B3630013D9AA}" dt="2023-09-28T12:17:48" v="8" actId="20577"/>
        <pc:sldMkLst>
          <pc:docMk/>
          <pc:sldMk cId="2576562813" sldId="272"/>
        </pc:sldMkLst>
      </pc:sldChg>
      <pc:sldChg chg="modNotesTx">
        <pc:chgData name="CORNUBERT CLAIRE" userId="463e7911-c62c-4422-9308-3a4a3529b03e" providerId="ADAL" clId="{1A9F37B0-4D75-4F93-9082-B3630013D9AA}" dt="2023-09-28T12:18:06.894" v="9" actId="6549"/>
        <pc:sldMkLst>
          <pc:docMk/>
          <pc:sldMk cId="1485003178" sldId="276"/>
        </pc:sldMkLst>
      </pc:sldChg>
      <pc:sldChg chg="modNotesTx">
        <pc:chgData name="CORNUBERT CLAIRE" userId="463e7911-c62c-4422-9308-3a4a3529b03e" providerId="ADAL" clId="{1A9F37B0-4D75-4F93-9082-B3630013D9AA}" dt="2023-09-28T12:15:40.470" v="5" actId="6549"/>
        <pc:sldMkLst>
          <pc:docMk/>
          <pc:sldMk cId="1545929862"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7A55F-37F6-4276-8B8D-2BC115C6711B}" type="datetimeFigureOut">
              <a:rPr lang="fr-FR" smtClean="0"/>
              <a:t>28/09/2023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CE6B5-F908-4B0D-B90A-AADD36DE0076}" type="slidenum">
              <a:rPr lang="fr-FR" smtClean="0"/>
              <a:t>‹N°›</a:t>
            </a:fld>
            <a:endParaRPr lang="fr-FR"/>
          </a:p>
        </p:txBody>
      </p:sp>
    </p:spTree>
    <p:extLst>
      <p:ext uri="{BB962C8B-B14F-4D97-AF65-F5344CB8AC3E}">
        <p14:creationId xmlns:p14="http://schemas.microsoft.com/office/powerpoint/2010/main" val="141326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latin typeface="+mn-lt"/>
              </a:rPr>
              <a:t>LA PHRASE </a:t>
            </a:r>
            <a:r>
              <a:rPr lang="fr-FR" sz="1200" b="0" i="0" dirty="0">
                <a:latin typeface="+mn-lt"/>
              </a:rPr>
              <a:t>– </a:t>
            </a:r>
            <a:r>
              <a:rPr lang="fr-FR" sz="1200" b="0" i="1" dirty="0">
                <a:latin typeface="+mn-lt"/>
              </a:rPr>
              <a:t>Le pluriel dans la phrase</a:t>
            </a:r>
          </a:p>
          <a:p>
            <a:endParaRPr lang="fr-FR" sz="1200" b="1" dirty="0">
              <a:latin typeface="+mn-lt"/>
            </a:endParaRPr>
          </a:p>
          <a:p>
            <a:r>
              <a:rPr lang="fr-FR" sz="1200" b="1" dirty="0">
                <a:latin typeface="+mn-lt"/>
              </a:rPr>
              <a:t>Leçon 59 : Une panthère / des panthères – </a:t>
            </a:r>
            <a:r>
              <a:rPr lang="fr-FR" sz="1200" b="1" i="1" dirty="0">
                <a:latin typeface="+mn-lt"/>
              </a:rPr>
              <a:t>Consolidation</a:t>
            </a:r>
          </a:p>
          <a:p>
            <a:endParaRPr lang="fr-FR" dirty="0"/>
          </a:p>
          <a:p>
            <a:r>
              <a:rPr lang="fr-FR" sz="1800" i="1" dirty="0">
                <a:effectLst/>
                <a:latin typeface="Times New Roman" panose="02020603050405020304" pitchFamily="18" charset="0"/>
                <a:ea typeface="Calibri" panose="020F0502020204030204" pitchFamily="34" charset="0"/>
              </a:rPr>
              <a:t>Certaines diapositives ont été dupliquées afin de scinder le commentaire du mode présentateur en deux parties lorsque le propos est long. Cela vous permettra de poursuivre vos explications de manière plus fluide</a:t>
            </a:r>
            <a:r>
              <a:rPr lang="fr-FR" sz="1800" dirty="0">
                <a:effectLst/>
                <a:latin typeface="Times New Roman" panose="02020603050405020304" pitchFamily="18" charset="0"/>
                <a:ea typeface="Calibri" panose="020F0502020204030204" pitchFamily="34" charset="0"/>
              </a:rPr>
              <a:t>. </a:t>
            </a:r>
            <a:endParaRPr lang="fr-FR"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1</a:t>
            </a:fld>
            <a:endParaRPr lang="fr-FR"/>
          </a:p>
        </p:txBody>
      </p:sp>
    </p:spTree>
    <p:extLst>
      <p:ext uri="{BB962C8B-B14F-4D97-AF65-F5344CB8AC3E}">
        <p14:creationId xmlns:p14="http://schemas.microsoft.com/office/powerpoint/2010/main" val="3753312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À l’oral, que devient cette autre phrase ? Est-ce que quelque chose a changé ? Est-ce que quelque chose a changé à l’écrit ? »</a:t>
            </a:r>
            <a:r>
              <a:rPr lang="fr-FR" sz="1800" b="0" i="0" u="none" strike="noStrike" baseline="0" dirty="0">
                <a:solidFill>
                  <a:srgbClr val="211D1E"/>
                </a:solidFill>
                <a:latin typeface="FSAlbert"/>
              </a:rPr>
              <a:t>.</a:t>
            </a:r>
          </a:p>
          <a:p>
            <a:r>
              <a:rPr lang="fr-FR" sz="1800" b="0" i="0" u="none" strike="noStrike" baseline="0" dirty="0">
                <a:solidFill>
                  <a:srgbClr val="211D1E"/>
                </a:solidFill>
                <a:latin typeface="FSAlbert"/>
              </a:rPr>
              <a:t>Et – au besoin, pour bien identifier le verbe –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 </a:t>
            </a:r>
            <a:r>
              <a:rPr lang="fr-FR" sz="1800" b="0" i="0" u="none" strike="noStrike" baseline="0" dirty="0">
                <a:solidFill>
                  <a:srgbClr val="00AEEF"/>
                </a:solidFill>
                <a:latin typeface="FSAlbert"/>
              </a:rPr>
              <a:t>« Où sont les briques de la phrase ? »</a:t>
            </a:r>
            <a:endParaRPr lang="fr-FR"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10</a:t>
            </a:fld>
            <a:endParaRPr lang="fr-FR"/>
          </a:p>
        </p:txBody>
      </p:sp>
    </p:spTree>
    <p:extLst>
      <p:ext uri="{BB962C8B-B14F-4D97-AF65-F5344CB8AC3E}">
        <p14:creationId xmlns:p14="http://schemas.microsoft.com/office/powerpoint/2010/main" val="3724552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À l’oral, que devient cette autre phrase ? Est-ce que quelque chose a changé ? Est-ce que quelque chose a changé à l’écrit ? »</a:t>
            </a:r>
            <a:r>
              <a:rPr lang="fr-FR" sz="1800" b="0" i="0" u="none" strike="noStrike" baseline="0" dirty="0">
                <a:solidFill>
                  <a:srgbClr val="211D1E"/>
                </a:solidFill>
                <a:latin typeface="FSAlbert"/>
              </a:rPr>
              <a:t>.</a:t>
            </a:r>
          </a:p>
          <a:p>
            <a:r>
              <a:rPr lang="fr-FR" sz="1800" b="0" i="0" u="none" strike="noStrike" baseline="0" dirty="0">
                <a:solidFill>
                  <a:srgbClr val="211D1E"/>
                </a:solidFill>
                <a:latin typeface="FSAlbert"/>
              </a:rPr>
              <a:t>Et – au besoin, pour bien identifier le verbe –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 </a:t>
            </a:r>
            <a:r>
              <a:rPr lang="fr-FR" sz="1800" b="0" i="0" u="none" strike="noStrike" baseline="0" dirty="0">
                <a:solidFill>
                  <a:srgbClr val="00AEEF"/>
                </a:solidFill>
                <a:latin typeface="FSAlbert"/>
              </a:rPr>
              <a:t>« Où sont les briques de la phrase ? »</a:t>
            </a:r>
            <a:endParaRPr lang="fr-FR"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11</a:t>
            </a:fld>
            <a:endParaRPr lang="fr-FR"/>
          </a:p>
        </p:txBody>
      </p:sp>
    </p:spTree>
    <p:extLst>
      <p:ext uri="{BB962C8B-B14F-4D97-AF65-F5344CB8AC3E}">
        <p14:creationId xmlns:p14="http://schemas.microsoft.com/office/powerpoint/2010/main" val="1087597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À l’oral, que devient cette autre phrase ? Est-ce que quelque chose a changé ? Est-ce que quelque chose a changé à l’écrit ? »</a:t>
            </a:r>
            <a:r>
              <a:rPr lang="fr-FR" sz="1800" b="0" i="0" u="none" strike="noStrike" baseline="0" dirty="0">
                <a:solidFill>
                  <a:srgbClr val="211D1E"/>
                </a:solidFill>
                <a:latin typeface="FSAlbert"/>
              </a:rPr>
              <a:t>.</a:t>
            </a:r>
          </a:p>
          <a:p>
            <a:r>
              <a:rPr lang="fr-FR" sz="1800" b="0" i="0" u="none" strike="noStrike" baseline="0" dirty="0">
                <a:solidFill>
                  <a:srgbClr val="211D1E"/>
                </a:solidFill>
                <a:latin typeface="FSAlbert"/>
              </a:rPr>
              <a:t>Et – au besoin, pour bien identifier le verbe –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 </a:t>
            </a:r>
            <a:r>
              <a:rPr lang="fr-FR" sz="1800" b="0" i="0" u="none" strike="noStrike" baseline="0" dirty="0">
                <a:solidFill>
                  <a:srgbClr val="00AEEF"/>
                </a:solidFill>
                <a:latin typeface="FSAlbert"/>
              </a:rPr>
              <a:t>« Où sont les briques de la phrase ? »</a:t>
            </a:r>
            <a:endParaRPr lang="fr-FR"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12</a:t>
            </a:fld>
            <a:endParaRPr lang="fr-FR"/>
          </a:p>
        </p:txBody>
      </p:sp>
    </p:spTree>
    <p:extLst>
      <p:ext uri="{BB962C8B-B14F-4D97-AF65-F5344CB8AC3E}">
        <p14:creationId xmlns:p14="http://schemas.microsoft.com/office/powerpoint/2010/main" val="3880369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u="none" strike="noStrike" baseline="0" dirty="0">
                <a:solidFill>
                  <a:srgbClr val="211D1E"/>
                </a:solidFill>
                <a:latin typeface="FSAlbert"/>
              </a:rPr>
              <a:t>Attirer l’attention </a:t>
            </a:r>
            <a:r>
              <a:rPr lang="fr-FR" sz="1800" b="0" i="0" u="none" strike="noStrike" baseline="0" dirty="0">
                <a:solidFill>
                  <a:srgbClr val="211D1E"/>
                </a:solidFill>
                <a:latin typeface="FSAlbert"/>
              </a:rPr>
              <a:t>sur les incohérences éventuelles dans les réponses données par élèves entre ce qui a été proposé et ce qu’on a déjà observé dans les leçons déjà étudiées.</a:t>
            </a:r>
            <a:endParaRPr lang="fr-FR"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13</a:t>
            </a:fld>
            <a:endParaRPr lang="fr-FR"/>
          </a:p>
        </p:txBody>
      </p:sp>
    </p:spTree>
    <p:extLst>
      <p:ext uri="{BB962C8B-B14F-4D97-AF65-F5344CB8AC3E}">
        <p14:creationId xmlns:p14="http://schemas.microsoft.com/office/powerpoint/2010/main" val="1147000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u="none" strike="noStrike" baseline="0" dirty="0">
                <a:solidFill>
                  <a:srgbClr val="211D1E"/>
                </a:solidFill>
                <a:latin typeface="FSAlbert"/>
              </a:rPr>
              <a:t>Montrer </a:t>
            </a:r>
            <a:r>
              <a:rPr lang="fr-FR" sz="1800" b="0" i="0" u="none" strike="noStrike" baseline="0" dirty="0">
                <a:solidFill>
                  <a:srgbClr val="211D1E"/>
                </a:solidFill>
                <a:latin typeface="FSAlbert"/>
              </a:rPr>
              <a:t>les formes des déterminants au pluriel, les marques </a:t>
            </a:r>
            <a:r>
              <a:rPr lang="fr-FR" sz="1800" b="1" i="0" u="none" strike="noStrike" baseline="0" dirty="0">
                <a:solidFill>
                  <a:srgbClr val="211D1E"/>
                </a:solidFill>
                <a:latin typeface="FSAlbert"/>
              </a:rPr>
              <a:t>-s </a:t>
            </a:r>
            <a:r>
              <a:rPr lang="fr-FR" sz="1800" b="0" i="0" u="none" strike="noStrike" baseline="0" dirty="0">
                <a:solidFill>
                  <a:srgbClr val="211D1E"/>
                </a:solidFill>
                <a:latin typeface="FSAlbert"/>
              </a:rPr>
              <a:t>pour les noms et les adjectifs et les marques verbales de la personne 6.</a:t>
            </a:r>
            <a:endParaRPr lang="fr-FR"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14</a:t>
            </a:fld>
            <a:endParaRPr lang="fr-FR"/>
          </a:p>
        </p:txBody>
      </p:sp>
    </p:spTree>
    <p:extLst>
      <p:ext uri="{BB962C8B-B14F-4D97-AF65-F5344CB8AC3E}">
        <p14:creationId xmlns:p14="http://schemas.microsoft.com/office/powerpoint/2010/main" val="907429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PHASE 3 : </a:t>
            </a:r>
            <a:r>
              <a:rPr lang="fr-FR" b="1" i="1" dirty="0"/>
              <a:t>Classement. </a:t>
            </a:r>
            <a:r>
              <a:rPr lang="fr-FR" b="1" i="0" dirty="0"/>
              <a:t>Classer les mots qui ont changé</a:t>
            </a:r>
          </a:p>
          <a:p>
            <a:pPr algn="l"/>
            <a:endParaRPr lang="fr-FR" sz="1800" b="0" i="0" u="none" strike="noStrike" baseline="0" dirty="0">
              <a:solidFill>
                <a:srgbClr val="000000"/>
              </a:solidFill>
              <a:latin typeface="FSAlbert"/>
            </a:endParaRPr>
          </a:p>
          <a:p>
            <a:r>
              <a:rPr lang="fr-FR" sz="1800" b="0" i="0" u="none" strike="noStrike" baseline="0" dirty="0">
                <a:solidFill>
                  <a:srgbClr val="00AEEF"/>
                </a:solidFill>
                <a:latin typeface="FSAlbert"/>
              </a:rPr>
              <a:t>« Quelles sont les sortes de mots qui ont changé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Nom, verbe, déterminant, adjectif et pronom personnel. </a:t>
            </a:r>
            <a:endParaRPr lang="fr-FR"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15</a:t>
            </a:fld>
            <a:endParaRPr lang="fr-FR"/>
          </a:p>
        </p:txBody>
      </p:sp>
    </p:spTree>
    <p:extLst>
      <p:ext uri="{BB962C8B-B14F-4D97-AF65-F5344CB8AC3E}">
        <p14:creationId xmlns:p14="http://schemas.microsoft.com/office/powerpoint/2010/main" val="3558589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Wingdings 3" panose="05040102010807070707" pitchFamily="18" charset="2"/>
              <a:buChar char="u"/>
            </a:pPr>
            <a:r>
              <a:rPr lang="fr-FR" sz="1800" b="1" i="0" u="none" strike="noStrike" baseline="0" dirty="0">
                <a:solidFill>
                  <a:srgbClr val="211D1E"/>
                </a:solidFill>
                <a:latin typeface="FSAlbert"/>
              </a:rPr>
              <a:t>Afficher </a:t>
            </a:r>
            <a:r>
              <a:rPr lang="fr-FR" sz="1800" b="0" i="0" u="none" strike="noStrike" baseline="0" dirty="0">
                <a:solidFill>
                  <a:srgbClr val="211D1E"/>
                </a:solidFill>
                <a:latin typeface="FSAlbert"/>
              </a:rPr>
              <a:t>le tableau suivant avec seulement les lignes d’en-têtes remplies.</a:t>
            </a:r>
          </a:p>
          <a:p>
            <a:pPr marL="285750" indent="-285750">
              <a:buFont typeface="Wingdings 3" panose="05040102010807070707" pitchFamily="18" charset="2"/>
              <a:buChar char="u"/>
            </a:pPr>
            <a:r>
              <a:rPr lang="fr-FR" sz="1800" b="0" i="0" u="none" strike="noStrike" baseline="0" dirty="0">
                <a:solidFill>
                  <a:srgbClr val="211D1E"/>
                </a:solidFill>
                <a:latin typeface="FSAlbert"/>
              </a:rPr>
              <a:t>Le </a:t>
            </a:r>
            <a:r>
              <a:rPr lang="fr-FR" sz="1800" b="1" i="0" u="none" strike="noStrike" baseline="0" dirty="0">
                <a:solidFill>
                  <a:srgbClr val="211D1E"/>
                </a:solidFill>
                <a:latin typeface="FSAlbert"/>
              </a:rPr>
              <a:t>compléter </a:t>
            </a:r>
            <a:r>
              <a:rPr lang="fr-FR" sz="1800" b="0" i="0" u="none" strike="noStrike" baseline="0" dirty="0">
                <a:solidFill>
                  <a:srgbClr val="211D1E"/>
                </a:solidFill>
                <a:latin typeface="FSAlbert"/>
              </a:rPr>
              <a:t>avec les élèves. </a:t>
            </a:r>
          </a:p>
          <a:p>
            <a:pPr marL="285750" indent="-285750">
              <a:buFont typeface="Wingdings 3" panose="05040102010807070707" pitchFamily="18" charset="2"/>
              <a:buChar char="u"/>
            </a:pPr>
            <a:r>
              <a:rPr lang="fr-FR" sz="1800" b="0" i="0" u="none" strike="noStrike" baseline="0" dirty="0">
                <a:solidFill>
                  <a:srgbClr val="211D1E"/>
                </a:solidFill>
                <a:latin typeface="FSAlbert"/>
              </a:rPr>
              <a:t>Puis </a:t>
            </a:r>
            <a:r>
              <a:rPr lang="fr-FR" sz="1800" b="1" i="0" u="none" strike="noStrike" baseline="0" dirty="0">
                <a:solidFill>
                  <a:srgbClr val="211D1E"/>
                </a:solidFill>
                <a:latin typeface="FSAlbert"/>
              </a:rPr>
              <a:t>afficher </a:t>
            </a:r>
            <a:r>
              <a:rPr lang="fr-FR" sz="1800" b="0" i="0" u="none" strike="noStrike" baseline="0" dirty="0">
                <a:solidFill>
                  <a:srgbClr val="211D1E"/>
                </a:solidFill>
                <a:latin typeface="FSAlbert"/>
              </a:rPr>
              <a:t>le tableau du diaporama.</a:t>
            </a:r>
          </a:p>
          <a:p>
            <a:endParaRPr lang="fr-FR"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16</a:t>
            </a:fld>
            <a:endParaRPr lang="fr-FR"/>
          </a:p>
        </p:txBody>
      </p:sp>
    </p:spTree>
    <p:extLst>
      <p:ext uri="{BB962C8B-B14F-4D97-AF65-F5344CB8AC3E}">
        <p14:creationId xmlns:p14="http://schemas.microsoft.com/office/powerpoint/2010/main" val="2078911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du tableau après l’avoir complété avec les élèves.</a:t>
            </a:r>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17</a:t>
            </a:fld>
            <a:endParaRPr lang="fr-FR"/>
          </a:p>
        </p:txBody>
      </p:sp>
    </p:spTree>
    <p:extLst>
      <p:ext uri="{BB962C8B-B14F-4D97-AF65-F5344CB8AC3E}">
        <p14:creationId xmlns:p14="http://schemas.microsoft.com/office/powerpoint/2010/main" val="1819669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Times New Roman" panose="02020603050405020304" pitchFamily="18" charset="0"/>
                <a:ea typeface="Calibri" panose="020F0502020204030204" pitchFamily="34" charset="0"/>
              </a:rPr>
              <a:t>« Dans la leçon </a:t>
            </a:r>
            <a:r>
              <a:rPr lang="fr-FR" sz="1800" b="1" i="1" dirty="0">
                <a:latin typeface="+mn-lt"/>
              </a:rPr>
              <a:t>Une panthère / des panthères</a:t>
            </a:r>
            <a:r>
              <a:rPr lang="fr-FR" sz="1800" dirty="0">
                <a:effectLst/>
                <a:latin typeface="Times New Roman" panose="02020603050405020304" pitchFamily="18" charset="0"/>
                <a:ea typeface="Calibri" panose="020F0502020204030204" pitchFamily="34" charset="0"/>
              </a:rPr>
              <a:t>, qu’avons-nous appris ? »</a:t>
            </a:r>
          </a:p>
          <a:p>
            <a:r>
              <a:rPr lang="fr-FR" sz="1800" b="1" u="sng" dirty="0">
                <a:effectLst/>
                <a:latin typeface="Times New Roman" panose="02020603050405020304" pitchFamily="18" charset="0"/>
                <a:ea typeface="Calibri" panose="020F0502020204030204" pitchFamily="34" charset="0"/>
              </a:rPr>
              <a:t>Réponse attendue</a:t>
            </a:r>
            <a:r>
              <a:rPr lang="fr-FR" sz="1800" b="1" dirty="0">
                <a:effectLst/>
                <a:latin typeface="Times New Roman" panose="02020603050405020304" pitchFamily="18" charset="0"/>
                <a:ea typeface="Calibri" panose="020F0502020204030204" pitchFamily="34" charset="0"/>
              </a:rPr>
              <a:t> </a:t>
            </a:r>
            <a:r>
              <a:rPr lang="fr-FR" sz="1800" i="1" dirty="0">
                <a:effectLst/>
                <a:latin typeface="Times New Roman" panose="02020603050405020304" pitchFamily="18" charset="0"/>
                <a:ea typeface="Calibri" panose="020F0502020204030204" pitchFamily="34" charset="0"/>
              </a:rPr>
              <a:t>(collectivement) :</a:t>
            </a:r>
            <a:r>
              <a:rPr lang="fr-FR" sz="1800" dirty="0">
                <a:effectLst/>
                <a:latin typeface="Times New Roman" panose="02020603050405020304" pitchFamily="18" charset="0"/>
                <a:ea typeface="Calibri" panose="020F0502020204030204" pitchFamily="34" charset="0"/>
              </a:rPr>
              <a:t> On a vérifié que :</a:t>
            </a:r>
          </a:p>
          <a:p>
            <a:pPr marR="1800"/>
            <a:r>
              <a:rPr lang="fr-FR" sz="1800" b="0" i="0" u="none" strike="noStrike" baseline="0" dirty="0">
                <a:solidFill>
                  <a:srgbClr val="211D1E"/>
                </a:solidFill>
                <a:latin typeface="FSAlbert"/>
              </a:rPr>
              <a:t>Quand on passe du singulier au pluriel, les mots de la brique-sujet puis les mots de la brique du verbe changent comme quand on passe du pluriel au singulier. </a:t>
            </a:r>
          </a:p>
          <a:p>
            <a:pPr marR="1800"/>
            <a:r>
              <a:rPr lang="fr-FR" sz="1800" b="0" i="0" u="none" strike="noStrike" baseline="0" dirty="0">
                <a:solidFill>
                  <a:srgbClr val="211D1E"/>
                </a:solidFill>
                <a:latin typeface="FSAlbert"/>
              </a:rPr>
              <a:t>Les déterminants, les adjectifs et les noms qui vont ensemble dans la brique-sujet changent (il y a des </a:t>
            </a:r>
            <a:r>
              <a:rPr lang="fr-FR" sz="1800" b="1" i="1" u="none" strike="noStrike" baseline="0" dirty="0">
                <a:solidFill>
                  <a:srgbClr val="211D1E"/>
                </a:solidFill>
                <a:latin typeface="FSAlbert"/>
              </a:rPr>
              <a:t>-s</a:t>
            </a:r>
            <a:r>
              <a:rPr lang="fr-FR" sz="1800" b="0" i="0" u="none" strike="noStrike" baseline="0" dirty="0">
                <a:solidFill>
                  <a:srgbClr val="211D1E"/>
                </a:solidFill>
                <a:latin typeface="FSAlbert"/>
              </a:rPr>
              <a:t>) et le verbe de la brique du verbe change aussi (il y a un </a:t>
            </a:r>
            <a:r>
              <a:rPr lang="fr-FR" sz="1800" b="1" i="1" u="none" strike="noStrike" baseline="0" dirty="0">
                <a:solidFill>
                  <a:srgbClr val="211D1E"/>
                </a:solidFill>
                <a:latin typeface="FSAlbert"/>
              </a:rPr>
              <a:t>-</a:t>
            </a:r>
            <a:r>
              <a:rPr lang="fr-FR" sz="1800" b="1" i="1" u="none" strike="noStrike" baseline="0" dirty="0" err="1">
                <a:solidFill>
                  <a:srgbClr val="211D1E"/>
                </a:solidFill>
                <a:latin typeface="FSAlbert"/>
              </a:rPr>
              <a:t>ent</a:t>
            </a:r>
            <a:r>
              <a:rPr lang="fr-FR" sz="1800" b="1" i="1" u="none" strike="noStrike" baseline="0" dirty="0">
                <a:solidFill>
                  <a:srgbClr val="211D1E"/>
                </a:solidFill>
                <a:latin typeface="FSAlbert"/>
              </a:rPr>
              <a:t> </a:t>
            </a:r>
            <a:r>
              <a:rPr lang="fr-FR" sz="1800" b="0" i="0" u="none" strike="noStrike" baseline="0" dirty="0">
                <a:solidFill>
                  <a:srgbClr val="211D1E"/>
                </a:solidFill>
                <a:latin typeface="FSAlbert"/>
              </a:rPr>
              <a:t>ou </a:t>
            </a:r>
            <a:r>
              <a:rPr lang="fr-FR" sz="1800" b="1" i="1" u="none" strike="noStrike" baseline="0" dirty="0">
                <a:solidFill>
                  <a:srgbClr val="211D1E"/>
                </a:solidFill>
                <a:latin typeface="FSAlbert"/>
              </a:rPr>
              <a:t>-nt</a:t>
            </a:r>
            <a:r>
              <a:rPr lang="fr-FR" sz="1800" b="0" i="0" u="none" strike="noStrike" baseline="0" dirty="0">
                <a:solidFill>
                  <a:srgbClr val="211D1E"/>
                </a:solidFill>
                <a:latin typeface="FSAlbert"/>
              </a:rPr>
              <a:t>). </a:t>
            </a:r>
          </a:p>
          <a:p>
            <a:pPr marR="1800"/>
            <a:r>
              <a:rPr lang="fr-FR" sz="1800" b="0" i="0" u="none" strike="noStrike" baseline="0" dirty="0">
                <a:solidFill>
                  <a:srgbClr val="211D1E"/>
                </a:solidFill>
                <a:latin typeface="FSAlbert"/>
              </a:rPr>
              <a:t>Selon la sorte de mots, la marque n’est pas la même : </a:t>
            </a:r>
          </a:p>
          <a:p>
            <a:pPr marR="1800"/>
            <a:r>
              <a:rPr lang="fr-FR" sz="1800" b="0" i="0" u="none" strike="noStrike" baseline="0" dirty="0">
                <a:solidFill>
                  <a:srgbClr val="211D1E"/>
                </a:solidFill>
                <a:latin typeface="FSAlbert"/>
              </a:rPr>
              <a:t>- marque du pluriel pour la plupart des noms, les adjectifs et qu’on retrouve à la fin des déterminants : </a:t>
            </a:r>
            <a:r>
              <a:rPr lang="fr-FR" sz="1800" b="1" i="1" u="none" strike="noStrike" baseline="0" dirty="0">
                <a:solidFill>
                  <a:srgbClr val="211D1E"/>
                </a:solidFill>
                <a:latin typeface="FSAlbert"/>
              </a:rPr>
              <a:t>-s</a:t>
            </a:r>
            <a:r>
              <a:rPr lang="fr-FR" sz="1800" b="0" i="0" u="none" strike="noStrike" baseline="0" dirty="0">
                <a:solidFill>
                  <a:srgbClr val="211D1E"/>
                </a:solidFill>
                <a:latin typeface="FSAlbert"/>
              </a:rPr>
              <a:t>.</a:t>
            </a:r>
          </a:p>
          <a:p>
            <a:pPr marR="1800"/>
            <a:r>
              <a:rPr lang="fr-FR" sz="1800" b="0" i="0" u="none" strike="noStrike" baseline="0" dirty="0">
                <a:solidFill>
                  <a:srgbClr val="211D1E"/>
                </a:solidFill>
                <a:latin typeface="FSAlbert"/>
              </a:rPr>
              <a:t>- marques de la personne 3 : </a:t>
            </a:r>
            <a:r>
              <a:rPr lang="fr-FR" sz="1800" b="1" i="1" u="none" strike="noStrike" baseline="0" dirty="0">
                <a:solidFill>
                  <a:srgbClr val="211D1E"/>
                </a:solidFill>
                <a:latin typeface="FSAlbert"/>
              </a:rPr>
              <a:t>-e </a:t>
            </a:r>
            <a:r>
              <a:rPr lang="fr-FR" sz="1800" b="0" i="0" u="none" strike="noStrike" baseline="0" dirty="0">
                <a:solidFill>
                  <a:srgbClr val="211D1E"/>
                </a:solidFill>
                <a:latin typeface="FSAlbert"/>
              </a:rPr>
              <a:t>ou </a:t>
            </a:r>
            <a:r>
              <a:rPr lang="fr-FR" sz="1800" b="1" i="1" u="none" strike="noStrike" baseline="0" dirty="0">
                <a:solidFill>
                  <a:srgbClr val="211D1E"/>
                </a:solidFill>
                <a:latin typeface="FSAlbert"/>
              </a:rPr>
              <a:t>-t </a:t>
            </a:r>
            <a:r>
              <a:rPr lang="fr-FR" sz="1800" b="0" i="0" u="none" strike="noStrike" baseline="0" dirty="0">
                <a:solidFill>
                  <a:srgbClr val="211D1E"/>
                </a:solidFill>
                <a:latin typeface="FSAlbert"/>
              </a:rPr>
              <a:t>/ marques de la personne 6 pour la plupart des verbes : </a:t>
            </a:r>
            <a:r>
              <a:rPr lang="fr-FR" sz="1800" b="1" i="1" u="none" strike="noStrike" baseline="0" dirty="0">
                <a:solidFill>
                  <a:srgbClr val="211D1E"/>
                </a:solidFill>
                <a:latin typeface="FSAlbert"/>
              </a:rPr>
              <a:t>-</a:t>
            </a:r>
            <a:r>
              <a:rPr lang="fr-FR" sz="1800" b="1" i="1" u="none" strike="noStrike" baseline="0" dirty="0" err="1">
                <a:solidFill>
                  <a:srgbClr val="211D1E"/>
                </a:solidFill>
                <a:latin typeface="FSAlbert"/>
              </a:rPr>
              <a:t>ent</a:t>
            </a:r>
            <a:r>
              <a:rPr lang="fr-FR" sz="1800" b="0" i="1" u="none" strike="noStrike" baseline="0" dirty="0">
                <a:solidFill>
                  <a:srgbClr val="211D1E"/>
                </a:solidFill>
                <a:latin typeface="FSAlbert"/>
              </a:rPr>
              <a:t>.</a:t>
            </a:r>
            <a:endParaRPr lang="fr-FR" sz="1800" b="0" i="0" u="none" strike="noStrike" baseline="0" dirty="0">
              <a:solidFill>
                <a:srgbClr val="211D1E"/>
              </a:solidFill>
              <a:latin typeface="FSAlbert"/>
            </a:endParaRPr>
          </a:p>
          <a:p>
            <a:pPr marR="1800"/>
            <a:r>
              <a:rPr lang="fr-FR" sz="1800" b="0" i="0" u="none" strike="noStrike" baseline="0" dirty="0">
                <a:solidFill>
                  <a:srgbClr val="211D1E"/>
                </a:solidFill>
                <a:latin typeface="FSAlbert"/>
              </a:rPr>
              <a:t>C’est pour cela qu’il est important de repérer à quelle sorte de mots appartient celui qu’on écrit en s’aidant de tout ce qu’on sait sur les noms et les verbes et en s’aidant des briques pour ne pas se tromper de marques. </a:t>
            </a:r>
            <a:endParaRPr lang="fr-FR"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18</a:t>
            </a:fld>
            <a:endParaRPr lang="fr-FR"/>
          </a:p>
        </p:txBody>
      </p:sp>
    </p:spTree>
    <p:extLst>
      <p:ext uri="{BB962C8B-B14F-4D97-AF65-F5344CB8AC3E}">
        <p14:creationId xmlns:p14="http://schemas.microsoft.com/office/powerpoint/2010/main" val="2657123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Voilà les exemples que j’ai choisis. On va les lire ensemble. »</a:t>
            </a:r>
          </a:p>
          <a:p>
            <a:endParaRPr lang="fr-FR"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19</a:t>
            </a:fld>
            <a:endParaRPr lang="fr-FR"/>
          </a:p>
        </p:txBody>
      </p:sp>
    </p:spTree>
    <p:extLst>
      <p:ext uri="{BB962C8B-B14F-4D97-AF65-F5344CB8AC3E}">
        <p14:creationId xmlns:p14="http://schemas.microsoft.com/office/powerpoint/2010/main" val="4002708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PHASE 1 : </a:t>
            </a:r>
            <a:r>
              <a:rPr lang="fr-FR" b="1" i="1" dirty="0"/>
              <a:t>Enrôlement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i="1" dirty="0"/>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Dans les leçons 6 </a:t>
            </a:r>
            <a:r>
              <a:rPr lang="fr-FR" sz="1800" b="0" i="1" u="none" strike="noStrike" baseline="0" dirty="0">
                <a:solidFill>
                  <a:srgbClr val="00AEEF"/>
                </a:solidFill>
                <a:latin typeface="FSAlbert"/>
              </a:rPr>
              <a:t>Des lionnes / une lionne (1) </a:t>
            </a:r>
            <a:r>
              <a:rPr lang="fr-FR" sz="1800" b="0" i="0" u="none" strike="noStrike" baseline="0" dirty="0">
                <a:solidFill>
                  <a:srgbClr val="00AEEF"/>
                </a:solidFill>
                <a:latin typeface="FSAlbert"/>
              </a:rPr>
              <a:t>et 39 </a:t>
            </a:r>
            <a:r>
              <a:rPr lang="fr-FR" sz="1800" b="0" i="1" u="none" strike="noStrike" baseline="0" dirty="0">
                <a:solidFill>
                  <a:srgbClr val="00AEEF"/>
                </a:solidFill>
                <a:latin typeface="FSAlbert"/>
              </a:rPr>
              <a:t>Machine à accorder le verbe avec le sujet</a:t>
            </a:r>
            <a:r>
              <a:rPr lang="fr-FR" sz="1800" b="0" i="0" u="none" strike="noStrike" baseline="0" dirty="0">
                <a:solidFill>
                  <a:srgbClr val="00AEEF"/>
                </a:solidFill>
                <a:latin typeface="FSAlbert"/>
              </a:rPr>
              <a:t>, on a appris qu’il faut changer les noms, les groupes du nom (déterminant + nom + adjectif) et les verbes quand on passe du pluriel au singulier. » </a:t>
            </a: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On va regarder aujourd’hui ce qui se passe dans la phrase quand on décide de passer du singulier au pluriel. Qu’est ce qui change ? Combien de mots changent ? »</a:t>
            </a:r>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2</a:t>
            </a:fld>
            <a:endParaRPr lang="fr-FR"/>
          </a:p>
        </p:txBody>
      </p:sp>
    </p:spTree>
    <p:extLst>
      <p:ext uri="{BB962C8B-B14F-4D97-AF65-F5344CB8AC3E}">
        <p14:creationId xmlns:p14="http://schemas.microsoft.com/office/powerpoint/2010/main" val="380952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b="1" i="0" u="none" strike="noStrike" baseline="0" dirty="0">
                <a:solidFill>
                  <a:srgbClr val="211D1E"/>
                </a:solidFill>
                <a:latin typeface="FSAlbert"/>
              </a:rPr>
              <a:t>Distribuer </a:t>
            </a:r>
            <a:r>
              <a:rPr lang="fr-FR" sz="1200" b="0" i="0" u="none" strike="noStrike" baseline="0" dirty="0">
                <a:solidFill>
                  <a:srgbClr val="211D1E"/>
                </a:solidFill>
                <a:latin typeface="FSAlbert"/>
              </a:rPr>
              <a:t>la trace écrite à compléter </a:t>
            </a:r>
            <a:r>
              <a:rPr lang="fr-FR" sz="1200" b="0" i="1" u="none" strike="noStrike" baseline="0" dirty="0">
                <a:solidFill>
                  <a:srgbClr val="211D1E"/>
                </a:solidFill>
                <a:latin typeface="FSAlbert"/>
              </a:rPr>
              <a:t>(cf. Fichier photocopiable).</a:t>
            </a:r>
            <a:r>
              <a:rPr lang="fr-FR" sz="1200" b="0" i="0" u="none" strike="noStrike" baseline="0" dirty="0">
                <a:solidFill>
                  <a:srgbClr val="211D1E"/>
                </a:solidFill>
                <a:latin typeface="FSAlbert"/>
              </a:rPr>
              <a:t> </a:t>
            </a:r>
            <a:br>
              <a:rPr lang="fr-FR" sz="1200" b="0" i="0" u="none" strike="noStrike" baseline="0" dirty="0">
                <a:solidFill>
                  <a:srgbClr val="211D1E"/>
                </a:solidFill>
                <a:latin typeface="FSAlbert"/>
              </a:rPr>
            </a:b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b="0" i="0" u="none" strike="noStrike" baseline="0" dirty="0">
                <a:solidFill>
                  <a:srgbClr val="00AEEF"/>
                </a:solidFill>
                <a:latin typeface="FSAlbert"/>
              </a:rPr>
              <a:t>« Voilà votre trace écrite. Vous allez ajouter les couleurs. </a:t>
            </a:r>
          </a:p>
          <a:p>
            <a:r>
              <a:rPr lang="fr-FR" sz="1800" b="1" i="0" u="none" strike="noStrike" baseline="0" dirty="0">
                <a:solidFill>
                  <a:srgbClr val="00AEEF"/>
                </a:solidFill>
                <a:latin typeface="FSAlbert"/>
              </a:rPr>
              <a:t>Avec le crayon bleu</a:t>
            </a:r>
            <a:r>
              <a:rPr lang="fr-FR" sz="1800" b="0" i="0" u="none" strike="noStrike" baseline="0" dirty="0">
                <a:solidFill>
                  <a:srgbClr val="00AEEF"/>
                </a:solidFill>
                <a:latin typeface="FSAlbert"/>
              </a:rPr>
              <a:t>, soulignez la marque de la personne 3 et de la personne 6 du verbe </a:t>
            </a:r>
            <a:r>
              <a:rPr lang="fr-FR" sz="1800" b="1" i="1" u="none" strike="noStrike" baseline="0" dirty="0">
                <a:solidFill>
                  <a:srgbClr val="00AEEF"/>
                </a:solidFill>
                <a:latin typeface="FSAlbert"/>
              </a:rPr>
              <a:t>commence / commencent</a:t>
            </a:r>
            <a:r>
              <a:rPr lang="fr-FR" sz="1800" b="0" i="1" u="none" strike="noStrike" baseline="0" dirty="0">
                <a:solidFill>
                  <a:srgbClr val="00AEEF"/>
                </a:solidFill>
                <a:latin typeface="FSAlbert"/>
              </a:rPr>
              <a:t>.</a:t>
            </a:r>
          </a:p>
          <a:p>
            <a:r>
              <a:rPr lang="fr-FR" sz="1800" b="1" i="0" u="none" strike="noStrike" baseline="0" dirty="0">
                <a:solidFill>
                  <a:srgbClr val="00AEEF"/>
                </a:solidFill>
                <a:latin typeface="FSAlbert"/>
              </a:rPr>
              <a:t>Avec le crayon vert</a:t>
            </a:r>
            <a:r>
              <a:rPr lang="fr-FR" sz="1800" b="0" i="0" u="none" strike="noStrike" baseline="0" dirty="0">
                <a:solidFill>
                  <a:srgbClr val="00AEEF"/>
                </a:solidFill>
                <a:latin typeface="FSAlbert"/>
              </a:rPr>
              <a:t>, soulignez les déterminants et coloriez légèrement les cadres qui entourent le </a:t>
            </a:r>
            <a:r>
              <a:rPr lang="fr-FR" sz="1800" b="1" i="1" u="none" strike="noStrike" baseline="0" dirty="0">
                <a:solidFill>
                  <a:srgbClr val="00AEEF"/>
                </a:solidFill>
                <a:latin typeface="FSAlbert"/>
              </a:rPr>
              <a:t>-s</a:t>
            </a:r>
            <a:r>
              <a:rPr lang="fr-FR" sz="1800" b="1" i="0" u="none" strike="noStrike" baseline="0" dirty="0">
                <a:solidFill>
                  <a:srgbClr val="00AEEF"/>
                </a:solidFill>
                <a:latin typeface="FSAlbert"/>
              </a:rPr>
              <a:t> </a:t>
            </a:r>
            <a:r>
              <a:rPr lang="fr-FR" sz="1800" b="0" i="0" u="none" strike="noStrike" baseline="0" dirty="0">
                <a:solidFill>
                  <a:srgbClr val="00AEEF"/>
                </a:solidFill>
                <a:latin typeface="FSAlbert"/>
              </a:rPr>
              <a:t>qui marque le pluriel. » </a:t>
            </a:r>
            <a:endParaRPr lang="fr-FR"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20</a:t>
            </a:fld>
            <a:endParaRPr lang="fr-FR"/>
          </a:p>
        </p:txBody>
      </p:sp>
    </p:spTree>
    <p:extLst>
      <p:ext uri="{BB962C8B-B14F-4D97-AF65-F5344CB8AC3E}">
        <p14:creationId xmlns:p14="http://schemas.microsoft.com/office/powerpoint/2010/main" val="2276027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Activités d’entrainement</a:t>
            </a:r>
          </a:p>
          <a:p>
            <a:endParaRPr lang="fr-FR" b="1" dirty="0"/>
          </a:p>
          <a:p>
            <a:r>
              <a:rPr lang="fr-FR" b="1" dirty="0"/>
              <a:t>Livret n° 6, page 15. </a:t>
            </a:r>
          </a:p>
          <a:p>
            <a:endParaRPr lang="fr-FR" b="1"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21</a:t>
            </a:fld>
            <a:endParaRPr lang="fr-FR"/>
          </a:p>
        </p:txBody>
      </p:sp>
    </p:spTree>
    <p:extLst>
      <p:ext uri="{BB962C8B-B14F-4D97-AF65-F5344CB8AC3E}">
        <p14:creationId xmlns:p14="http://schemas.microsoft.com/office/powerpoint/2010/main" val="4270186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 : </a:t>
            </a:r>
          </a:p>
          <a:p>
            <a:r>
              <a:rPr lang="fr-FR" sz="1800" b="1" i="0" u="none" strike="noStrike" baseline="0" dirty="0">
                <a:solidFill>
                  <a:srgbClr val="00AEEF"/>
                </a:solidFill>
                <a:latin typeface="FSAlbert"/>
              </a:rPr>
              <a:t>a. </a:t>
            </a:r>
            <a:r>
              <a:rPr lang="fr-FR" sz="1800" b="0" i="0" u="none" strike="noStrike" baseline="0" dirty="0">
                <a:solidFill>
                  <a:srgbClr val="211D1E"/>
                </a:solidFill>
                <a:latin typeface="FSAlbert"/>
              </a:rPr>
              <a:t>Mes boules rouges dévalent la pente.</a:t>
            </a:r>
          </a:p>
          <a:p>
            <a:r>
              <a:rPr lang="fr-FR" sz="1800" b="1" i="0" u="none" strike="noStrike" baseline="0" dirty="0">
                <a:solidFill>
                  <a:srgbClr val="00AEEF"/>
                </a:solidFill>
                <a:latin typeface="FSAlbert"/>
              </a:rPr>
              <a:t>b. </a:t>
            </a:r>
            <a:r>
              <a:rPr lang="fr-FR" sz="1800" b="0" i="0" u="none" strike="noStrike" baseline="0" dirty="0">
                <a:solidFill>
                  <a:srgbClr val="211D1E"/>
                </a:solidFill>
                <a:latin typeface="FSAlbert"/>
              </a:rPr>
              <a:t>Les plus petits chiots dévorent les croquettes.</a:t>
            </a:r>
          </a:p>
          <a:p>
            <a:r>
              <a:rPr lang="fr-FR" sz="1800" b="1" i="0" u="none" strike="noStrike" baseline="0" dirty="0">
                <a:solidFill>
                  <a:srgbClr val="00AEEF"/>
                </a:solidFill>
                <a:latin typeface="FSAlbert"/>
              </a:rPr>
              <a:t>c. </a:t>
            </a:r>
            <a:r>
              <a:rPr lang="fr-FR" sz="1800" b="0" i="0" u="none" strike="noStrike" baseline="0" dirty="0">
                <a:solidFill>
                  <a:srgbClr val="211D1E"/>
                </a:solidFill>
                <a:latin typeface="FSAlbert"/>
              </a:rPr>
              <a:t>Les étoiles brillantes illuminent le ciel.</a:t>
            </a:r>
          </a:p>
          <a:p>
            <a:r>
              <a:rPr lang="fr-FR" sz="1800" b="1" i="0" u="none" strike="noStrike" baseline="0" dirty="0">
                <a:solidFill>
                  <a:srgbClr val="00AEEF"/>
                </a:solidFill>
                <a:latin typeface="FSAlbert"/>
              </a:rPr>
              <a:t>d. </a:t>
            </a:r>
            <a:r>
              <a:rPr lang="fr-FR" sz="1800" b="0" i="0" u="none" strike="noStrike" baseline="0" dirty="0">
                <a:solidFill>
                  <a:srgbClr val="211D1E"/>
                </a:solidFill>
                <a:latin typeface="FSAlbert"/>
              </a:rPr>
              <a:t>Tes grands sacs vides sont toujours sur la table !</a:t>
            </a:r>
          </a:p>
          <a:p>
            <a:r>
              <a:rPr lang="fr-FR" sz="1800" b="1" i="0" u="none" strike="noStrike" baseline="0" dirty="0">
                <a:solidFill>
                  <a:srgbClr val="00AEEF"/>
                </a:solidFill>
                <a:latin typeface="FSAlbert"/>
              </a:rPr>
              <a:t>e. </a:t>
            </a:r>
            <a:r>
              <a:rPr lang="fr-FR" sz="1800" b="0" i="0" u="none" strike="noStrike" baseline="0" dirty="0">
                <a:solidFill>
                  <a:srgbClr val="211D1E"/>
                </a:solidFill>
                <a:latin typeface="FSAlbert"/>
              </a:rPr>
              <a:t>Les belles assiettes tombent par terre et elles se cassent.</a:t>
            </a:r>
          </a:p>
          <a:p>
            <a:endParaRPr lang="fr-FR" sz="1800" b="0" i="1" u="none" strike="noStrike" baseline="0" dirty="0">
              <a:solidFill>
                <a:srgbClr val="211D1E"/>
              </a:solidFill>
              <a:latin typeface="FSAlbert"/>
            </a:endParaRPr>
          </a:p>
          <a:p>
            <a:r>
              <a:rPr lang="fr-FR" sz="1800" b="0" i="1" u="none" strike="noStrike" baseline="0" dirty="0">
                <a:solidFill>
                  <a:srgbClr val="211D1E"/>
                </a:solidFill>
                <a:latin typeface="FSAlbert"/>
              </a:rPr>
              <a:t>Demander aux élèves de repérer les différentes briques afin d’identifier les différentes sortes de mots et de procéder aux accords dans le groupe du nom et entre le verbe et le sujet.</a:t>
            </a:r>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La phrase </a:t>
            </a:r>
            <a:r>
              <a:rPr lang="fr-FR" sz="1800" b="1" i="0" u="none" strike="noStrike" baseline="0" dirty="0">
                <a:solidFill>
                  <a:srgbClr val="00AEEF"/>
                </a:solidFill>
                <a:latin typeface="FSAlbert"/>
              </a:rPr>
              <a:t>e. </a:t>
            </a:r>
            <a:r>
              <a:rPr lang="fr-FR" sz="1800" b="0" i="1" u="none" strike="noStrike" baseline="0" dirty="0">
                <a:solidFill>
                  <a:srgbClr val="211D1E"/>
                </a:solidFill>
                <a:latin typeface="FSAlbert"/>
              </a:rPr>
              <a:t>présente deux difficultés : deux propositions coordonnées, une reprise anaphorique.</a:t>
            </a:r>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L’analyse suivante peut être faite : </a:t>
            </a:r>
            <a:r>
              <a:rPr lang="fr-FR" sz="1800" b="1" i="0" u="none" strike="noStrike" baseline="0" dirty="0">
                <a:solidFill>
                  <a:srgbClr val="211D1E"/>
                </a:solidFill>
                <a:latin typeface="FSAlbert"/>
              </a:rPr>
              <a:t>La belle assiette // tombe par terre et elle // se casse</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On peut alors se demander de qui on parle quand on écrit </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elle (// se casse…) </a:t>
            </a:r>
            <a:r>
              <a:rPr lang="fr-FR" sz="1800" b="0" i="0" u="none" strike="noStrike" baseline="0" dirty="0">
                <a:solidFill>
                  <a:srgbClr val="211D1E"/>
                </a:solidFill>
                <a:latin typeface="FSAlbert"/>
              </a:rPr>
              <a:t>».</a:t>
            </a:r>
            <a:endParaRPr lang="fr-FR" b="1"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22</a:t>
            </a:fld>
            <a:endParaRPr lang="fr-FR"/>
          </a:p>
        </p:txBody>
      </p:sp>
    </p:spTree>
    <p:extLst>
      <p:ext uri="{BB962C8B-B14F-4D97-AF65-F5344CB8AC3E}">
        <p14:creationId xmlns:p14="http://schemas.microsoft.com/office/powerpoint/2010/main" val="3598008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1 : </a:t>
            </a:r>
          </a:p>
          <a:p>
            <a:r>
              <a:rPr lang="fr-FR" sz="1200" b="1" i="0" u="none" strike="noStrike" baseline="0" dirty="0">
                <a:solidFill>
                  <a:srgbClr val="00AEEF"/>
                </a:solidFill>
                <a:latin typeface="FSAlbert"/>
              </a:rPr>
              <a:t>a. </a:t>
            </a:r>
            <a:r>
              <a:rPr lang="fr-FR" sz="1200" b="0" i="0" u="none" strike="noStrike" baseline="0" dirty="0">
                <a:solidFill>
                  <a:srgbClr val="211D1E"/>
                </a:solidFill>
                <a:latin typeface="FSAlbert"/>
              </a:rPr>
              <a:t>Mes boules rouges dévalent la pente.</a:t>
            </a:r>
          </a:p>
          <a:p>
            <a:r>
              <a:rPr lang="fr-FR" sz="1200" b="1" i="0" u="none" strike="noStrike" baseline="0" dirty="0">
                <a:solidFill>
                  <a:srgbClr val="00AEEF"/>
                </a:solidFill>
                <a:latin typeface="FSAlbert"/>
              </a:rPr>
              <a:t>b. </a:t>
            </a:r>
            <a:r>
              <a:rPr lang="fr-FR" sz="1200" b="0" i="0" u="none" strike="noStrike" baseline="0" dirty="0">
                <a:solidFill>
                  <a:srgbClr val="211D1E"/>
                </a:solidFill>
                <a:latin typeface="FSAlbert"/>
              </a:rPr>
              <a:t>Les plus petits chiots dévorent les croquettes.</a:t>
            </a:r>
          </a:p>
          <a:p>
            <a:r>
              <a:rPr lang="fr-FR" sz="1200" b="1" i="0" u="none" strike="noStrike" baseline="0" dirty="0">
                <a:solidFill>
                  <a:srgbClr val="00AEEF"/>
                </a:solidFill>
                <a:latin typeface="FSAlbert"/>
              </a:rPr>
              <a:t>c. </a:t>
            </a:r>
            <a:r>
              <a:rPr lang="fr-FR" sz="1200" b="0" i="0" u="none" strike="noStrike" baseline="0" dirty="0">
                <a:solidFill>
                  <a:srgbClr val="211D1E"/>
                </a:solidFill>
                <a:latin typeface="FSAlbert"/>
              </a:rPr>
              <a:t>Les étoiles brillantes illuminent le ciel.</a:t>
            </a:r>
          </a:p>
          <a:p>
            <a:r>
              <a:rPr lang="fr-FR" sz="1200" b="1" i="0" u="none" strike="noStrike" baseline="0" dirty="0">
                <a:solidFill>
                  <a:srgbClr val="00AEEF"/>
                </a:solidFill>
                <a:latin typeface="FSAlbert"/>
              </a:rPr>
              <a:t>d. </a:t>
            </a:r>
            <a:r>
              <a:rPr lang="fr-FR" sz="1200" b="0" i="0" u="none" strike="noStrike" baseline="0" dirty="0">
                <a:solidFill>
                  <a:srgbClr val="211D1E"/>
                </a:solidFill>
                <a:latin typeface="FSAlbert"/>
              </a:rPr>
              <a:t>Tes grands sacs vides sont toujours sur la table !</a:t>
            </a:r>
          </a:p>
          <a:p>
            <a:r>
              <a:rPr lang="fr-FR" sz="1200" b="1" i="0" u="none" strike="noStrike" baseline="0" dirty="0">
                <a:solidFill>
                  <a:srgbClr val="00AEEF"/>
                </a:solidFill>
                <a:latin typeface="FSAlbert"/>
              </a:rPr>
              <a:t>e. </a:t>
            </a:r>
            <a:r>
              <a:rPr lang="fr-FR" sz="1200" b="0" i="0" u="none" strike="noStrike" baseline="0" dirty="0">
                <a:solidFill>
                  <a:srgbClr val="211D1E"/>
                </a:solidFill>
                <a:latin typeface="FSAlbert"/>
              </a:rPr>
              <a:t>Les belles assiettes tombent par terre et elles se cassent.</a:t>
            </a:r>
          </a:p>
          <a:p>
            <a:endParaRPr lang="fr-FR" sz="1200" b="0" i="1" u="none" strike="noStrike" baseline="0" dirty="0">
              <a:solidFill>
                <a:srgbClr val="211D1E"/>
              </a:solidFill>
              <a:latin typeface="FSAlbert"/>
            </a:endParaRPr>
          </a:p>
          <a:p>
            <a:r>
              <a:rPr lang="fr-FR" sz="1200" b="0" i="1" u="none" strike="noStrike" baseline="0" dirty="0">
                <a:solidFill>
                  <a:srgbClr val="211D1E"/>
                </a:solidFill>
                <a:latin typeface="FSAlbert"/>
              </a:rPr>
              <a:t>Demander aux élèves de repérer les différentes briques afin d’identifier les différentes sortes de mots et de procéder aux accords dans le groupe du nom et entre le verbe et le sujet.</a:t>
            </a:r>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La phrase </a:t>
            </a:r>
            <a:r>
              <a:rPr lang="fr-FR" sz="1200" b="1" i="0" u="none" strike="noStrike" baseline="0" dirty="0">
                <a:solidFill>
                  <a:srgbClr val="00AEEF"/>
                </a:solidFill>
                <a:latin typeface="FSAlbert"/>
              </a:rPr>
              <a:t>e. </a:t>
            </a:r>
            <a:r>
              <a:rPr lang="fr-FR" sz="1200" b="0" i="1" u="none" strike="noStrike" baseline="0" dirty="0">
                <a:solidFill>
                  <a:srgbClr val="211D1E"/>
                </a:solidFill>
                <a:latin typeface="FSAlbert"/>
              </a:rPr>
              <a:t>présente deux difficultés : deux propositions coordonnées, une reprise anaphorique.</a:t>
            </a:r>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L’analyse suivante peut être faite : </a:t>
            </a:r>
            <a:r>
              <a:rPr lang="fr-FR" sz="1200" b="1" i="0" u="none" strike="noStrike" baseline="0" dirty="0">
                <a:solidFill>
                  <a:srgbClr val="211D1E"/>
                </a:solidFill>
                <a:latin typeface="FSAlbert"/>
              </a:rPr>
              <a:t>La belle assiette // tombe par terre et elle // se casse</a:t>
            </a:r>
            <a:r>
              <a:rPr lang="fr-FR" sz="1200" b="0" i="0" u="none" strike="noStrike" baseline="0" dirty="0">
                <a:solidFill>
                  <a:srgbClr val="211D1E"/>
                </a:solidFill>
                <a:latin typeface="FSAlbert"/>
              </a:rPr>
              <a:t>. </a:t>
            </a:r>
            <a:r>
              <a:rPr lang="fr-FR" sz="1200" b="0" i="1" u="none" strike="noStrike" baseline="0" dirty="0">
                <a:solidFill>
                  <a:srgbClr val="211D1E"/>
                </a:solidFill>
                <a:latin typeface="FSAlbert"/>
              </a:rPr>
              <a:t>On peut alors se demander de qui on parle quand on écrit </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elle (// se casse…) </a:t>
            </a:r>
            <a:r>
              <a:rPr lang="fr-FR" sz="1200" b="0" i="0" u="none" strike="noStrike" baseline="0" dirty="0">
                <a:solidFill>
                  <a:srgbClr val="211D1E"/>
                </a:solidFill>
                <a:latin typeface="FSAlbert"/>
              </a:rPr>
              <a:t>».</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23</a:t>
            </a:fld>
            <a:endParaRPr lang="fr-FR"/>
          </a:p>
        </p:txBody>
      </p:sp>
    </p:spTree>
    <p:extLst>
      <p:ext uri="{BB962C8B-B14F-4D97-AF65-F5344CB8AC3E}">
        <p14:creationId xmlns:p14="http://schemas.microsoft.com/office/powerpoint/2010/main" val="1740451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 : </a:t>
            </a:r>
          </a:p>
          <a:p>
            <a:r>
              <a:rPr lang="fr-FR" sz="1800" b="0" i="0" u="none" strike="noStrike" baseline="0" dirty="0">
                <a:solidFill>
                  <a:srgbClr val="211D1E"/>
                </a:solidFill>
                <a:latin typeface="FSAlbert"/>
              </a:rPr>
              <a:t>Les jeunes louves regardent dans notre direction. Elles avancent vers nous. Les bêtes sauvages se déplacent lentement. Si elles continuent, elles vont nous rentrer dedans !</a:t>
            </a:r>
          </a:p>
          <a:p>
            <a:endParaRPr lang="fr-FR" sz="1800" b="0" i="1" u="none" strike="noStrike" baseline="0" dirty="0">
              <a:solidFill>
                <a:srgbClr val="211D1E"/>
              </a:solidFill>
              <a:latin typeface="FSAlbert"/>
            </a:endParaRPr>
          </a:p>
          <a:p>
            <a:r>
              <a:rPr lang="fr-FR" sz="1800" b="0" i="1" u="none" strike="noStrike" baseline="0" dirty="0">
                <a:solidFill>
                  <a:srgbClr val="211D1E"/>
                </a:solidFill>
                <a:latin typeface="FSAlbert"/>
              </a:rPr>
              <a:t>Veiller tout particulièrement aux reprises anaphoriques</a:t>
            </a:r>
            <a:endParaRPr lang="fr-FR" b="1"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24</a:t>
            </a:fld>
            <a:endParaRPr lang="fr-FR"/>
          </a:p>
        </p:txBody>
      </p:sp>
    </p:spTree>
    <p:extLst>
      <p:ext uri="{BB962C8B-B14F-4D97-AF65-F5344CB8AC3E}">
        <p14:creationId xmlns:p14="http://schemas.microsoft.com/office/powerpoint/2010/main" val="1338964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2 : </a:t>
            </a:r>
          </a:p>
          <a:p>
            <a:r>
              <a:rPr lang="fr-FR" sz="1200" b="0" i="0" u="none" strike="noStrike" baseline="0" dirty="0">
                <a:solidFill>
                  <a:srgbClr val="211D1E"/>
                </a:solidFill>
                <a:latin typeface="FSAlbert"/>
              </a:rPr>
              <a:t>Les jeunes louves regardent dans notre direction. Elles avancent vers nous. Les bêtes sauvages se déplacent lentement. Si elles continuent, elles vont nous rentrer dedans !</a:t>
            </a:r>
          </a:p>
          <a:p>
            <a:endParaRPr lang="fr-FR" sz="1200" b="0" i="1" u="none" strike="noStrike" baseline="0" dirty="0">
              <a:solidFill>
                <a:srgbClr val="211D1E"/>
              </a:solidFill>
              <a:latin typeface="FSAlbert"/>
            </a:endParaRPr>
          </a:p>
          <a:p>
            <a:r>
              <a:rPr lang="fr-FR" sz="1200" b="0" i="1" u="none" strike="noStrike" baseline="0" dirty="0">
                <a:solidFill>
                  <a:srgbClr val="211D1E"/>
                </a:solidFill>
                <a:latin typeface="FSAlbert"/>
              </a:rPr>
              <a:t>Veiller tout particulièrement aux reprises anaphoriques</a:t>
            </a:r>
            <a:endParaRPr lang="fr-FR" b="1" dirty="0"/>
          </a:p>
          <a:p>
            <a:endParaRPr lang="fr-FR" i="1"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25</a:t>
            </a:fld>
            <a:endParaRPr lang="fr-FR"/>
          </a:p>
        </p:txBody>
      </p:sp>
    </p:spTree>
    <p:extLst>
      <p:ext uri="{BB962C8B-B14F-4D97-AF65-F5344CB8AC3E}">
        <p14:creationId xmlns:p14="http://schemas.microsoft.com/office/powerpoint/2010/main" val="4017488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Activités d’entrainement </a:t>
            </a:r>
          </a:p>
          <a:p>
            <a:endParaRPr lang="fr-FR" dirty="0"/>
          </a:p>
          <a:p>
            <a:pPr algn="l"/>
            <a:r>
              <a:rPr lang="fr-FR" sz="1200" b="1" i="0" u="none" strike="noStrike" baseline="0" dirty="0">
                <a:solidFill>
                  <a:srgbClr val="000000"/>
                </a:solidFill>
                <a:latin typeface="FSAlbert"/>
              </a:rPr>
              <a:t>Livret 8, page 11</a:t>
            </a:r>
            <a:r>
              <a:rPr lang="fr-FR" sz="1200" b="0" i="0" u="none" strike="noStrike" baseline="0" dirty="0">
                <a:solidFill>
                  <a:srgbClr val="000000"/>
                </a:solidFill>
                <a:latin typeface="FSAlbert"/>
              </a:rPr>
              <a:t>, exercices 1 et 2</a:t>
            </a:r>
          </a:p>
          <a:p>
            <a:r>
              <a:rPr lang="fr-FR" sz="1200" b="1" i="0" u="none" strike="noStrike" baseline="0" dirty="0">
                <a:solidFill>
                  <a:srgbClr val="211D1E"/>
                </a:solidFill>
                <a:latin typeface="FSAlbert"/>
              </a:rPr>
              <a:t>Connaissances </a:t>
            </a:r>
            <a:r>
              <a:rPr lang="fr-FR" sz="1200" b="1" i="0" u="none" strike="noStrike" baseline="0" dirty="0" err="1">
                <a:solidFill>
                  <a:srgbClr val="211D1E"/>
                </a:solidFill>
                <a:latin typeface="FSAlbert"/>
              </a:rPr>
              <a:t>rebrassées</a:t>
            </a:r>
            <a:r>
              <a:rPr lang="fr-FR" sz="1200" b="1" i="0" u="none" strike="noStrike" baseline="0" dirty="0">
                <a:solidFill>
                  <a:srgbClr val="211D1E"/>
                </a:solidFill>
                <a:latin typeface="FSAlbert"/>
              </a:rPr>
              <a:t> : </a:t>
            </a:r>
            <a:r>
              <a:rPr lang="fr-FR" sz="1200" b="0" i="0" u="none" strike="noStrike" cap="small" baseline="0" dirty="0">
                <a:solidFill>
                  <a:srgbClr val="000000"/>
                </a:solidFill>
                <a:latin typeface="FSAlbert"/>
              </a:rPr>
              <a:t>Le S entre voyelles </a:t>
            </a:r>
            <a:r>
              <a:rPr lang="fr-FR" sz="1200" b="0" i="0" u="none" strike="noStrike" cap="small" baseline="0" dirty="0">
                <a:solidFill>
                  <a:srgbClr val="211D1E"/>
                </a:solidFill>
                <a:latin typeface="FSAlbert"/>
              </a:rPr>
              <a:t>• Séparer les mots</a:t>
            </a:r>
            <a:r>
              <a:rPr lang="fr-FR" sz="1200" b="0" i="0" u="none" strike="noStrike" cap="small" baseline="0" dirty="0">
                <a:solidFill>
                  <a:srgbClr val="000000"/>
                </a:solidFill>
                <a:latin typeface="FSAlbert"/>
              </a:rPr>
              <a:t> </a:t>
            </a:r>
            <a:r>
              <a:rPr lang="fr-FR" sz="1200" b="0" i="0" u="none" strike="noStrike" cap="small" baseline="0" dirty="0">
                <a:solidFill>
                  <a:srgbClr val="211D1E"/>
                </a:solidFill>
                <a:latin typeface="FSAlbert"/>
              </a:rPr>
              <a:t>• Des mots particuliers</a:t>
            </a:r>
            <a:endParaRPr lang="fr-FR" dirty="0"/>
          </a:p>
        </p:txBody>
      </p:sp>
      <p:sp>
        <p:nvSpPr>
          <p:cNvPr id="4" name="Espace réservé du numéro de diapositive 3"/>
          <p:cNvSpPr>
            <a:spLocks noGrp="1"/>
          </p:cNvSpPr>
          <p:nvPr>
            <p:ph type="sldNum" sz="quarter" idx="5"/>
          </p:nvPr>
        </p:nvSpPr>
        <p:spPr/>
        <p:txBody>
          <a:bodyPr/>
          <a:lstStyle/>
          <a:p>
            <a:fld id="{3ECA6488-13F6-4A86-8B06-2AB8AA26DD9E}" type="slidenum">
              <a:rPr lang="fr-FR" smtClean="0"/>
              <a:t>26</a:t>
            </a:fld>
            <a:endParaRPr lang="fr-FR"/>
          </a:p>
        </p:txBody>
      </p:sp>
    </p:spTree>
    <p:extLst>
      <p:ext uri="{BB962C8B-B14F-4D97-AF65-F5344CB8AC3E}">
        <p14:creationId xmlns:p14="http://schemas.microsoft.com/office/powerpoint/2010/main" val="3072552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 : </a:t>
            </a:r>
          </a:p>
          <a:p>
            <a:pPr algn="l"/>
            <a:endParaRPr lang="fr-FR" sz="1800" b="0" i="0" u="none" strike="noStrike" baseline="0" dirty="0">
              <a:solidFill>
                <a:srgbClr val="000000"/>
              </a:solidFill>
              <a:latin typeface="FSAlbert"/>
            </a:endParaRPr>
          </a:p>
          <a:p>
            <a:r>
              <a:rPr lang="fr-FR" sz="1800" b="0" i="0" u="none" strike="noStrike" baseline="0" dirty="0">
                <a:solidFill>
                  <a:srgbClr val="211D1E"/>
                </a:solidFill>
                <a:latin typeface="FSAlbert"/>
              </a:rPr>
              <a:t>Les abeilles noires volent dans l’allée.</a:t>
            </a:r>
          </a:p>
          <a:p>
            <a:r>
              <a:rPr lang="fr-FR" sz="1800" b="0" i="0" u="none" strike="noStrike" baseline="0" dirty="0">
                <a:solidFill>
                  <a:srgbClr val="211D1E"/>
                </a:solidFill>
                <a:latin typeface="FSAlbert"/>
              </a:rPr>
              <a:t>Les bourdons noirs volent dans l’allée.</a:t>
            </a:r>
            <a:endParaRPr lang="fr-FR" b="1"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27</a:t>
            </a:fld>
            <a:endParaRPr lang="fr-FR"/>
          </a:p>
        </p:txBody>
      </p:sp>
    </p:spTree>
    <p:extLst>
      <p:ext uri="{BB962C8B-B14F-4D97-AF65-F5344CB8AC3E}">
        <p14:creationId xmlns:p14="http://schemas.microsoft.com/office/powerpoint/2010/main" val="3959657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1 : </a:t>
            </a:r>
          </a:p>
          <a:p>
            <a:pPr algn="l"/>
            <a:endParaRPr lang="fr-FR" sz="1200" b="0" i="0" u="none" strike="noStrike" baseline="0" dirty="0">
              <a:solidFill>
                <a:srgbClr val="000000"/>
              </a:solidFill>
              <a:latin typeface="FSAlbert"/>
            </a:endParaRPr>
          </a:p>
          <a:p>
            <a:r>
              <a:rPr lang="fr-FR" sz="1200" b="0" i="0" u="none" strike="noStrike" baseline="0" dirty="0">
                <a:solidFill>
                  <a:srgbClr val="211D1E"/>
                </a:solidFill>
                <a:latin typeface="FSAlbert"/>
              </a:rPr>
              <a:t>Les abeilles noires volent dans l’allée.</a:t>
            </a:r>
          </a:p>
          <a:p>
            <a:r>
              <a:rPr lang="fr-FR" sz="1200" b="0" i="0" u="none" strike="noStrike" baseline="0" dirty="0">
                <a:solidFill>
                  <a:srgbClr val="211D1E"/>
                </a:solidFill>
                <a:latin typeface="FSAlbert"/>
              </a:rPr>
              <a:t>Les bourdons noirs volent dans l’allée.</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28</a:t>
            </a:fld>
            <a:endParaRPr lang="fr-FR"/>
          </a:p>
        </p:txBody>
      </p:sp>
    </p:spTree>
    <p:extLst>
      <p:ext uri="{BB962C8B-B14F-4D97-AF65-F5344CB8AC3E}">
        <p14:creationId xmlns:p14="http://schemas.microsoft.com/office/powerpoint/2010/main" val="3848451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 : Dictée</a:t>
            </a:r>
          </a:p>
          <a:p>
            <a:r>
              <a:rPr lang="fr-FR" sz="1800" b="0" i="0" u="none" strike="noStrike" baseline="0" dirty="0">
                <a:solidFill>
                  <a:srgbClr val="211D1E"/>
                </a:solidFill>
                <a:latin typeface="FSAlbert"/>
              </a:rPr>
              <a:t>Il y a de grosses cerises dans l’arbre.</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L’une des difficultés, ici, est la présence du </a:t>
            </a:r>
            <a:r>
              <a:rPr lang="fr-FR" sz="1800" b="1" i="0" u="none" strike="noStrike" baseline="0" dirty="0">
                <a:solidFill>
                  <a:srgbClr val="211D1E"/>
                </a:solidFill>
                <a:latin typeface="FSAlbert"/>
              </a:rPr>
              <a:t>de </a:t>
            </a:r>
            <a:r>
              <a:rPr lang="fr-FR" sz="1800" b="0" i="1" u="none" strike="noStrike" baseline="0" dirty="0">
                <a:solidFill>
                  <a:srgbClr val="211D1E"/>
                </a:solidFill>
                <a:latin typeface="FSAlbert"/>
              </a:rPr>
              <a:t>qui n’indique pas le pluriel. </a:t>
            </a:r>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L’appui est, ici, sémantique : on parle bien de plusieurs cerises. Préciser aux élèves que ce </a:t>
            </a:r>
            <a:r>
              <a:rPr lang="fr-FR" sz="1800" b="1" i="0" u="none" strike="noStrike" baseline="0" dirty="0">
                <a:solidFill>
                  <a:srgbClr val="211D1E"/>
                </a:solidFill>
                <a:latin typeface="FSAlbert"/>
              </a:rPr>
              <a:t>de </a:t>
            </a:r>
            <a:r>
              <a:rPr lang="fr-FR" sz="1800" b="0" i="1" u="none" strike="noStrike" baseline="0" dirty="0">
                <a:solidFill>
                  <a:srgbClr val="211D1E"/>
                </a:solidFill>
                <a:latin typeface="FSAlbert"/>
              </a:rPr>
              <a:t>est en fait un </a:t>
            </a:r>
            <a:r>
              <a:rPr lang="fr-FR" sz="1800" b="1" i="0" u="none" strike="noStrike" baseline="0" dirty="0">
                <a:solidFill>
                  <a:srgbClr val="211D1E"/>
                </a:solidFill>
                <a:latin typeface="FSAlbert"/>
              </a:rPr>
              <a:t>des</a:t>
            </a:r>
            <a:r>
              <a:rPr lang="fr-FR" sz="1800" b="0" i="1" u="none" strike="noStrike" baseline="0" dirty="0">
                <a:solidFill>
                  <a:srgbClr val="211D1E"/>
                </a:solidFill>
                <a:latin typeface="FSAlbert"/>
              </a:rPr>
              <a:t>. </a:t>
            </a:r>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Choisir une modalité de la dictée parmi celles proposées dans l’introduction du </a:t>
            </a:r>
            <a:r>
              <a:rPr lang="fr-FR" sz="1800" b="0" i="0" u="none" strike="noStrike" baseline="0" dirty="0">
                <a:solidFill>
                  <a:srgbClr val="211D1E"/>
                </a:solidFill>
                <a:latin typeface="FSAlbert"/>
              </a:rPr>
              <a:t>Guide</a:t>
            </a:r>
            <a:r>
              <a:rPr lang="fr-FR" sz="18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29</a:t>
            </a:fld>
            <a:endParaRPr lang="fr-FR"/>
          </a:p>
        </p:txBody>
      </p:sp>
    </p:spTree>
    <p:extLst>
      <p:ext uri="{BB962C8B-B14F-4D97-AF65-F5344CB8AC3E}">
        <p14:creationId xmlns:p14="http://schemas.microsoft.com/office/powerpoint/2010/main" val="679260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2 : </a:t>
            </a:r>
            <a:r>
              <a:rPr lang="fr-FR" b="1" i="1" dirty="0"/>
              <a:t>Variation.</a:t>
            </a:r>
            <a:r>
              <a:rPr lang="fr-FR" b="1" i="0" dirty="0"/>
              <a:t> Faire varier des briques-sujets du singulier vers le pluriel</a:t>
            </a:r>
          </a:p>
          <a:p>
            <a:endParaRPr lang="fr-FR" sz="1800" b="0" i="0" u="none" strike="noStrike" baseline="0" dirty="0">
              <a:solidFill>
                <a:srgbClr val="00AEEF"/>
              </a:solidFill>
              <a:latin typeface="FSAlbe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La leçon d’aujourd’hui s’appelle </a:t>
            </a:r>
            <a:r>
              <a:rPr lang="fr-FR" sz="1800" b="0" i="1" u="none" strike="noStrike" baseline="0" dirty="0">
                <a:solidFill>
                  <a:srgbClr val="00AEEF"/>
                </a:solidFill>
                <a:latin typeface="FSAlbert"/>
              </a:rPr>
              <a:t>Une panthère / des panthères</a:t>
            </a:r>
            <a:r>
              <a:rPr lang="fr-FR" sz="1800" b="0" i="0" u="none" strike="noStrike" baseline="0" dirty="0">
                <a:solidFill>
                  <a:srgbClr val="00AEEF"/>
                </a:solidFill>
                <a:latin typeface="FSAlbert"/>
              </a:rPr>
              <a:t>. Elle fonctionne comme dans </a:t>
            </a:r>
            <a:r>
              <a:rPr lang="fr-FR" sz="1800" b="0" i="1" u="none" strike="noStrike" baseline="0" dirty="0">
                <a:solidFill>
                  <a:srgbClr val="00AEEF"/>
                </a:solidFill>
                <a:latin typeface="FSAlbert"/>
              </a:rPr>
              <a:t>Des lionnes / une lionne </a:t>
            </a:r>
            <a:r>
              <a:rPr lang="fr-FR" sz="1800" b="0" i="0" u="none" strike="noStrike" baseline="0" dirty="0">
                <a:solidFill>
                  <a:srgbClr val="00AEEF"/>
                </a:solidFill>
                <a:latin typeface="FSAlbert"/>
              </a:rPr>
              <a:t>mais cette fois-ci, on va passer du singulier au pluriel et on va regarder si on a bien compris ce qui doit changer. »</a:t>
            </a:r>
            <a:endParaRPr lang="fr-FR" sz="1800" dirty="0"/>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Je vais lire un texte qui parle d’une panthère noire. » </a:t>
            </a:r>
          </a:p>
          <a:p>
            <a:endParaRPr lang="fr-FR"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3</a:t>
            </a:fld>
            <a:endParaRPr lang="fr-FR"/>
          </a:p>
        </p:txBody>
      </p:sp>
    </p:spTree>
    <p:extLst>
      <p:ext uri="{BB962C8B-B14F-4D97-AF65-F5344CB8AC3E}">
        <p14:creationId xmlns:p14="http://schemas.microsoft.com/office/powerpoint/2010/main" val="2393680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2 : Dictée</a:t>
            </a:r>
          </a:p>
          <a:p>
            <a:r>
              <a:rPr lang="fr-FR" sz="1200" b="0" i="0" u="none" strike="noStrike" baseline="0" dirty="0">
                <a:solidFill>
                  <a:srgbClr val="211D1E"/>
                </a:solidFill>
                <a:latin typeface="FSAlbert"/>
              </a:rPr>
              <a:t>Il y a de grosses cerises dans l’arbre.</a:t>
            </a:r>
          </a:p>
          <a:p>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L’une des difficultés, ici, est la présence du </a:t>
            </a:r>
            <a:r>
              <a:rPr lang="fr-FR" sz="1200" b="1" i="0" u="none" strike="noStrike" baseline="0" dirty="0">
                <a:solidFill>
                  <a:srgbClr val="211D1E"/>
                </a:solidFill>
                <a:latin typeface="FSAlbert"/>
              </a:rPr>
              <a:t>de </a:t>
            </a:r>
            <a:r>
              <a:rPr lang="fr-FR" sz="1200" b="0" i="1" u="none" strike="noStrike" baseline="0" dirty="0">
                <a:solidFill>
                  <a:srgbClr val="211D1E"/>
                </a:solidFill>
                <a:latin typeface="FSAlbert"/>
              </a:rPr>
              <a:t>qui n’indique pas le pluriel. </a:t>
            </a:r>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L’appui est, ici, sémantique : on parle bien de plusieurs cerises. Préciser aux élèves que ce </a:t>
            </a:r>
            <a:r>
              <a:rPr lang="fr-FR" sz="1200" b="1" i="0" u="none" strike="noStrike" baseline="0" dirty="0">
                <a:solidFill>
                  <a:srgbClr val="211D1E"/>
                </a:solidFill>
                <a:latin typeface="FSAlbert"/>
              </a:rPr>
              <a:t>de </a:t>
            </a:r>
            <a:r>
              <a:rPr lang="fr-FR" sz="1200" b="0" i="1" u="none" strike="noStrike" baseline="0" dirty="0">
                <a:solidFill>
                  <a:srgbClr val="211D1E"/>
                </a:solidFill>
                <a:latin typeface="FSAlbert"/>
              </a:rPr>
              <a:t>est en fait un </a:t>
            </a:r>
            <a:r>
              <a:rPr lang="fr-FR" sz="1200" b="1" i="0" u="none" strike="noStrike" baseline="0" dirty="0">
                <a:solidFill>
                  <a:srgbClr val="211D1E"/>
                </a:solidFill>
                <a:latin typeface="FSAlbert"/>
              </a:rPr>
              <a:t>des</a:t>
            </a:r>
            <a:r>
              <a:rPr lang="fr-FR" sz="1200" b="0" i="1" u="none" strike="noStrike" baseline="0" dirty="0">
                <a:solidFill>
                  <a:srgbClr val="211D1E"/>
                </a:solidFill>
                <a:latin typeface="FSAlbert"/>
              </a:rPr>
              <a:t>. </a:t>
            </a:r>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Choisir une modalité de la dictée parmi celles proposées dans l’introduction du </a:t>
            </a:r>
            <a:r>
              <a:rPr lang="fr-FR" sz="1200" b="0" i="0" u="none" strike="noStrike" baseline="0" dirty="0">
                <a:solidFill>
                  <a:srgbClr val="211D1E"/>
                </a:solidFill>
                <a:latin typeface="FSAlbert"/>
              </a:rPr>
              <a:t>Guide</a:t>
            </a:r>
            <a:r>
              <a:rPr lang="fr-FR" sz="1200" b="0" i="1" u="none" strike="noStrike" baseline="0" dirty="0">
                <a:solidFill>
                  <a:srgbClr val="211D1E"/>
                </a:solidFill>
                <a:latin typeface="FSAlbert"/>
              </a:rPr>
              <a:t>. </a:t>
            </a:r>
            <a:endParaRPr lang="fr-FR" b="1" dirty="0"/>
          </a:p>
          <a:p>
            <a:endParaRPr lang="fr-FR" i="1"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30</a:t>
            </a:fld>
            <a:endParaRPr lang="fr-FR"/>
          </a:p>
        </p:txBody>
      </p:sp>
    </p:spTree>
    <p:extLst>
      <p:ext uri="{BB962C8B-B14F-4D97-AF65-F5344CB8AC3E}">
        <p14:creationId xmlns:p14="http://schemas.microsoft.com/office/powerpoint/2010/main" val="1232472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Expliquez avec vos mots ce qu’on apprend dans ce texte. » </a:t>
            </a:r>
          </a:p>
          <a:p>
            <a:r>
              <a:rPr lang="fr-FR" sz="1800" b="0" i="0" u="none" strike="noStrike" baseline="0" dirty="0">
                <a:solidFill>
                  <a:srgbClr val="00AEEF"/>
                </a:solidFill>
                <a:latin typeface="FSAlbert"/>
              </a:rPr>
              <a:t>« Ce texte parle de la panthère en général, on va le changer pour qu’il parle des panthères. Le mot </a:t>
            </a:r>
            <a:r>
              <a:rPr lang="fr-FR" sz="1800" b="0" i="1" u="none" strike="noStrike" baseline="0" dirty="0">
                <a:solidFill>
                  <a:srgbClr val="00AEEF"/>
                </a:solidFill>
                <a:latin typeface="FSAlbert"/>
              </a:rPr>
              <a:t>panthère </a:t>
            </a:r>
            <a:r>
              <a:rPr lang="fr-FR" sz="1800" b="0" i="0" u="none" strike="noStrike" baseline="0" dirty="0">
                <a:solidFill>
                  <a:srgbClr val="00AEEF"/>
                </a:solidFill>
                <a:latin typeface="FSAlbert"/>
              </a:rPr>
              <a:t>était au singulier, on va le mettre au pluriel. »</a:t>
            </a:r>
          </a:p>
          <a:p>
            <a:endParaRPr lang="fr-FR"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4</a:t>
            </a:fld>
            <a:endParaRPr lang="fr-FR"/>
          </a:p>
        </p:txBody>
      </p:sp>
    </p:spTree>
    <p:extLst>
      <p:ext uri="{BB962C8B-B14F-4D97-AF65-F5344CB8AC3E}">
        <p14:creationId xmlns:p14="http://schemas.microsoft.com/office/powerpoint/2010/main" val="2339799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i="1" dirty="0"/>
              <a:t>Différenciation</a:t>
            </a:r>
            <a:r>
              <a:rPr lang="fr-FR" i="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b="1" i="0" u="none" strike="noStrike" baseline="0" dirty="0">
                <a:solidFill>
                  <a:srgbClr val="211D1E"/>
                </a:solidFill>
                <a:latin typeface="FSAlbert"/>
              </a:rPr>
              <a:t>Répartir </a:t>
            </a:r>
            <a:r>
              <a:rPr lang="fr-FR" sz="1200" b="0" i="0" u="none" strike="noStrike" baseline="0" dirty="0">
                <a:solidFill>
                  <a:srgbClr val="211D1E"/>
                </a:solidFill>
                <a:latin typeface="FSAlbert"/>
              </a:rPr>
              <a:t>la classe en 7 groupes selon la difficulté des phrases à faire varier.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b="1" i="0" u="none" strike="noStrike" baseline="0" dirty="0">
                <a:solidFill>
                  <a:srgbClr val="211D1E"/>
                </a:solidFill>
                <a:latin typeface="FSAlbert"/>
              </a:rPr>
              <a:t>Distribuer </a:t>
            </a:r>
            <a:r>
              <a:rPr lang="fr-FR" sz="1200" b="0" i="0" u="none" strike="noStrike" baseline="0" dirty="0">
                <a:solidFill>
                  <a:srgbClr val="211D1E"/>
                </a:solidFill>
                <a:latin typeface="FSAlbert"/>
              </a:rPr>
              <a:t>à chaque groupe la phrase qui lui est adaptée </a:t>
            </a:r>
            <a:r>
              <a:rPr lang="fr-FR" sz="1200" b="0" i="1" u="none" strike="noStrike" baseline="0" dirty="0">
                <a:solidFill>
                  <a:srgbClr val="211D1E"/>
                </a:solidFill>
                <a:latin typeface="FSAlbert"/>
              </a:rPr>
              <a:t>(cf. Fichier photocopiable) </a:t>
            </a:r>
            <a:r>
              <a:rPr lang="fr-FR" sz="1200" b="0" i="0" u="none" strike="noStrike" baseline="0" dirty="0">
                <a:solidFill>
                  <a:srgbClr val="211D1E"/>
                </a:solidFill>
                <a:latin typeface="FSAlbert"/>
              </a:rPr>
              <a:t>et </a:t>
            </a:r>
            <a:r>
              <a:rPr lang="fr-FR" sz="1200" b="1" i="0" u="none" strike="noStrike" baseline="0" dirty="0">
                <a:solidFill>
                  <a:srgbClr val="211D1E"/>
                </a:solidFill>
                <a:latin typeface="FSAlbert"/>
              </a:rPr>
              <a:t>donner</a:t>
            </a:r>
            <a:r>
              <a:rPr lang="fr-FR" sz="1200" b="0" i="0" u="none" strike="noStrike" baseline="0" dirty="0">
                <a:solidFill>
                  <a:srgbClr val="211D1E"/>
                </a:solidFill>
                <a:latin typeface="FSAlbert"/>
              </a:rPr>
              <a:t> la consigne : « </a:t>
            </a:r>
            <a:r>
              <a:rPr lang="fr-FR" sz="1200" b="0" i="0" u="none" strike="noStrike" baseline="0" dirty="0">
                <a:solidFill>
                  <a:srgbClr val="00AEEF"/>
                </a:solidFill>
                <a:latin typeface="FSAlbert"/>
              </a:rPr>
              <a:t>Écrivez la phrase au pluriel. »</a:t>
            </a:r>
            <a:endParaRPr lang="fr-FR" sz="1200" b="0" i="1" u="none" strike="noStrike" baseline="0" dirty="0">
              <a:solidFill>
                <a:srgbClr val="211D1E"/>
              </a:solidFill>
              <a:latin typeface="FSAlbert"/>
            </a:endParaRPr>
          </a:p>
          <a:p>
            <a:r>
              <a:rPr lang="fr-FR" sz="1200" b="1" i="1" u="sng" strike="noStrike" baseline="0" dirty="0">
                <a:solidFill>
                  <a:srgbClr val="211D1E"/>
                </a:solidFill>
                <a:latin typeface="FSAlbert"/>
              </a:rPr>
              <a:t>Niveau de difficulté 1</a:t>
            </a:r>
            <a:r>
              <a:rPr lang="fr-FR" sz="1200" b="1" i="1" u="none" strike="noStrike" baseline="0" dirty="0">
                <a:solidFill>
                  <a:srgbClr val="211D1E"/>
                </a:solidFill>
                <a:latin typeface="FSAlbert"/>
              </a:rPr>
              <a:t> : </a:t>
            </a:r>
          </a:p>
          <a:p>
            <a:r>
              <a:rPr lang="fr-FR" sz="1200" b="1" i="1" u="none" strike="noStrike" baseline="0" dirty="0">
                <a:solidFill>
                  <a:srgbClr val="211D1E"/>
                </a:solidFill>
                <a:latin typeface="FSAlbert"/>
              </a:rPr>
              <a:t>phrase 1</a:t>
            </a:r>
            <a:r>
              <a:rPr lang="fr-FR" sz="1200" b="0" i="1" u="none" strike="noStrike" baseline="0" dirty="0">
                <a:solidFill>
                  <a:srgbClr val="211D1E"/>
                </a:solidFill>
                <a:latin typeface="FSAlbert"/>
              </a:rPr>
              <a:t> - </a:t>
            </a:r>
            <a:r>
              <a:rPr lang="fr-FR" dirty="0"/>
              <a:t>Elle commence à chasser.</a:t>
            </a:r>
            <a:endParaRPr lang="fr-FR" sz="1200" b="0" i="1" u="none" strike="noStrike" baseline="0" dirty="0">
              <a:solidFill>
                <a:srgbClr val="211D1E"/>
              </a:solidFill>
              <a:latin typeface="FSAlbe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u="sng" strike="noStrike" baseline="0" dirty="0">
                <a:solidFill>
                  <a:srgbClr val="211D1E"/>
                </a:solidFill>
                <a:latin typeface="FSAlbert"/>
              </a:rPr>
              <a:t>Niveau de difficulté 2</a:t>
            </a:r>
            <a:r>
              <a:rPr lang="fr-FR" sz="1200" b="1" i="1" u="none" strike="noStrike" baseline="0" dirty="0">
                <a:solidFill>
                  <a:srgbClr val="211D1E"/>
                </a:solidFill>
                <a:latin typeface="FSAlbert"/>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u="none" strike="noStrike" baseline="0" dirty="0">
                <a:solidFill>
                  <a:srgbClr val="211D1E"/>
                </a:solidFill>
                <a:latin typeface="FSAlbert"/>
              </a:rPr>
              <a:t>phrase 2a </a:t>
            </a:r>
            <a:r>
              <a:rPr lang="fr-FR" sz="1200" b="0" i="1" u="none" strike="noStrike" baseline="0" dirty="0">
                <a:solidFill>
                  <a:srgbClr val="211D1E"/>
                </a:solidFill>
                <a:latin typeface="FSAlbert"/>
              </a:rPr>
              <a:t>- </a:t>
            </a:r>
            <a:r>
              <a:rPr lang="fr-FR" sz="1200" b="0" i="0" u="none" strike="noStrike" baseline="0" dirty="0">
                <a:solidFill>
                  <a:srgbClr val="211D1E"/>
                </a:solidFill>
                <a:latin typeface="FSAlbert"/>
              </a:rPr>
              <a:t>Cette féline rapide quitte la forêt.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u="none" strike="noStrike" baseline="0" dirty="0">
                <a:solidFill>
                  <a:srgbClr val="211D1E"/>
                </a:solidFill>
                <a:latin typeface="FSAlbert"/>
              </a:rPr>
              <a:t>phrase 2b</a:t>
            </a:r>
            <a:r>
              <a:rPr lang="fr-FR" sz="1200" b="0" i="0" u="none" strike="noStrike" baseline="0" dirty="0">
                <a:solidFill>
                  <a:srgbClr val="211D1E"/>
                </a:solidFill>
                <a:latin typeface="FSAlbert"/>
              </a:rPr>
              <a:t> - Elle vient près des villages.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u="none" strike="noStrike" baseline="0" dirty="0">
                <a:solidFill>
                  <a:srgbClr val="211D1E"/>
                </a:solidFill>
                <a:latin typeface="FSAlbert"/>
              </a:rPr>
              <a:t>phrase 2c </a:t>
            </a:r>
            <a:r>
              <a:rPr lang="fr-FR" sz="1200" b="0" i="1" u="none" strike="noStrike" baseline="0" dirty="0">
                <a:solidFill>
                  <a:srgbClr val="211D1E"/>
                </a:solidFill>
                <a:latin typeface="FSAlbert"/>
              </a:rPr>
              <a:t>- </a:t>
            </a:r>
            <a:r>
              <a:rPr lang="fr-FR" sz="1200" b="0" i="0" u="none" strike="noStrike" baseline="0" dirty="0">
                <a:solidFill>
                  <a:srgbClr val="211D1E"/>
                </a:solidFill>
                <a:latin typeface="FSAlbert"/>
              </a:rPr>
              <a:t>Elle prend des lièvres, des moutons et des chèvres.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u="none" strike="noStrike" baseline="0" dirty="0">
                <a:solidFill>
                  <a:srgbClr val="211D1E"/>
                </a:solidFill>
                <a:latin typeface="FSAlbert"/>
              </a:rPr>
              <a:t>phrase 2d </a:t>
            </a:r>
            <a:r>
              <a:rPr lang="fr-FR" sz="1200" b="0" i="1" u="none" strike="noStrike" baseline="0" dirty="0">
                <a:solidFill>
                  <a:srgbClr val="211D1E"/>
                </a:solidFill>
                <a:latin typeface="FSAlbert"/>
              </a:rPr>
              <a:t>- </a:t>
            </a:r>
            <a:r>
              <a:rPr lang="fr-FR" sz="1200" b="0" i="0" u="none" strike="noStrike" baseline="0" dirty="0">
                <a:solidFill>
                  <a:srgbClr val="211D1E"/>
                </a:solidFill>
                <a:latin typeface="FSAlbert"/>
              </a:rPr>
              <a:t>Elle fait peur aux hommes.</a:t>
            </a:r>
            <a:endParaRPr lang="fr-FR" sz="1200" b="0" i="1" u="none" strike="noStrike" baseline="0" dirty="0">
              <a:solidFill>
                <a:srgbClr val="211D1E"/>
              </a:solidFill>
              <a:latin typeface="FSAlbert"/>
            </a:endParaRPr>
          </a:p>
          <a:p>
            <a:r>
              <a:rPr lang="fr-FR" sz="1200" b="1" i="1" u="sng" strike="noStrike" baseline="0" dirty="0">
                <a:solidFill>
                  <a:srgbClr val="211D1E"/>
                </a:solidFill>
                <a:latin typeface="FSAlbert"/>
              </a:rPr>
              <a:t>Niveau de difficulté 3</a:t>
            </a:r>
            <a:r>
              <a:rPr lang="fr-FR" sz="1200" b="1" i="1" u="none" strike="noStrike" baseline="0" dirty="0">
                <a:solidFill>
                  <a:srgbClr val="211D1E"/>
                </a:solidFill>
                <a:latin typeface="FSAlbert"/>
              </a:rPr>
              <a:t> : </a:t>
            </a:r>
          </a:p>
          <a:p>
            <a:r>
              <a:rPr lang="fr-FR" sz="1200" b="1" i="1" u="none" strike="noStrike" baseline="0" dirty="0">
                <a:solidFill>
                  <a:srgbClr val="211D1E"/>
                </a:solidFill>
                <a:latin typeface="FSAlbert"/>
              </a:rPr>
              <a:t>phrase 3 </a:t>
            </a:r>
            <a:r>
              <a:rPr lang="fr-FR" sz="1200" b="0" i="1" u="none" strike="noStrike" baseline="0" dirty="0">
                <a:solidFill>
                  <a:srgbClr val="211D1E"/>
                </a:solidFill>
                <a:latin typeface="FSAlbert"/>
              </a:rPr>
              <a:t>- </a:t>
            </a:r>
            <a:r>
              <a:rPr lang="fr-FR" sz="1200" b="0" i="0" u="none" strike="noStrike" baseline="0" dirty="0">
                <a:solidFill>
                  <a:srgbClr val="211D1E"/>
                </a:solidFill>
                <a:latin typeface="FSAlbert"/>
              </a:rPr>
              <a:t>Elle n’a pas de véritables ennemis.</a:t>
            </a:r>
            <a:endParaRPr lang="fr-FR" sz="1200" b="0" i="1" u="none" strike="noStrike" baseline="0" dirty="0">
              <a:solidFill>
                <a:srgbClr val="211D1E"/>
              </a:solidFill>
              <a:latin typeface="FSAlbert"/>
            </a:endParaRPr>
          </a:p>
          <a:p>
            <a:r>
              <a:rPr lang="fr-FR" sz="1200" b="1" i="1" u="sng" strike="noStrike" baseline="0" dirty="0">
                <a:solidFill>
                  <a:srgbClr val="211D1E"/>
                </a:solidFill>
                <a:latin typeface="FSAlbert"/>
              </a:rPr>
              <a:t>Niveau de difficulté 4</a:t>
            </a:r>
            <a:r>
              <a:rPr lang="fr-FR" sz="1200" b="1" i="1" u="none" strike="noStrike" baseline="0" dirty="0">
                <a:solidFill>
                  <a:srgbClr val="211D1E"/>
                </a:solidFill>
                <a:latin typeface="FSAlbert"/>
              </a:rPr>
              <a:t> : </a:t>
            </a:r>
          </a:p>
          <a:p>
            <a:r>
              <a:rPr lang="fr-FR" sz="1200" b="1" i="1" u="none" strike="noStrike" baseline="0" dirty="0">
                <a:solidFill>
                  <a:srgbClr val="211D1E"/>
                </a:solidFill>
                <a:latin typeface="FSAlbert"/>
              </a:rPr>
              <a:t>phrase 4 </a:t>
            </a:r>
            <a:r>
              <a:rPr lang="fr-FR" sz="1200" b="0" i="1" u="none" strike="noStrike" baseline="0" dirty="0">
                <a:solidFill>
                  <a:srgbClr val="211D1E"/>
                </a:solidFill>
                <a:latin typeface="FSAlbert"/>
              </a:rPr>
              <a:t>- </a:t>
            </a:r>
            <a:r>
              <a:rPr lang="fr-FR" sz="1200" b="0" i="0" u="none" strike="noStrike" baseline="0" dirty="0">
                <a:solidFill>
                  <a:srgbClr val="211D1E"/>
                </a:solidFill>
                <a:latin typeface="FSAlbert"/>
              </a:rPr>
              <a:t>La panthère est une habitante de la nuit. </a:t>
            </a:r>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5</a:t>
            </a:fld>
            <a:endParaRPr lang="fr-FR"/>
          </a:p>
        </p:txBody>
      </p:sp>
    </p:spTree>
    <p:extLst>
      <p:ext uri="{BB962C8B-B14F-4D97-AF65-F5344CB8AC3E}">
        <p14:creationId xmlns:p14="http://schemas.microsoft.com/office/powerpoint/2010/main" val="4035762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i="0" u="none" strike="noStrike" baseline="0" dirty="0">
                <a:solidFill>
                  <a:srgbClr val="211D1E"/>
                </a:solidFill>
                <a:latin typeface="FSAlbert"/>
              </a:rPr>
              <a:t>Revenir </a:t>
            </a:r>
            <a:r>
              <a:rPr lang="fr-FR" sz="1800" b="0" i="0" u="none" strike="noStrike" baseline="0" dirty="0">
                <a:solidFill>
                  <a:srgbClr val="211D1E"/>
                </a:solidFill>
                <a:latin typeface="FSAlbert"/>
              </a:rPr>
              <a:t>en collectif et </a:t>
            </a:r>
            <a:r>
              <a:rPr lang="fr-FR" sz="1800" b="1" i="0" u="none" strike="noStrike" baseline="0" dirty="0">
                <a:solidFill>
                  <a:srgbClr val="211D1E"/>
                </a:solidFill>
                <a:latin typeface="FSAlbert"/>
              </a:rPr>
              <a:t>afficher </a:t>
            </a:r>
            <a:r>
              <a:rPr lang="fr-FR" sz="1800" b="0" i="0" u="none" strike="noStrike" baseline="0" dirty="0">
                <a:solidFill>
                  <a:srgbClr val="211D1E"/>
                </a:solidFill>
                <a:latin typeface="FSAlbert"/>
              </a:rPr>
              <a:t>le texte phrase après phrase.</a:t>
            </a: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à différents groupes d’élèves : </a:t>
            </a:r>
          </a:p>
          <a:p>
            <a:r>
              <a:rPr lang="fr-FR" sz="1800" b="0" i="0" u="none" strike="noStrike" baseline="0" dirty="0">
                <a:solidFill>
                  <a:srgbClr val="00AEEF"/>
                </a:solidFill>
                <a:latin typeface="FSAlbert"/>
              </a:rPr>
              <a:t>« À l’oral, que devient cette phrase ? Est-ce que quelque chose a changé ? Est-ce que quelque chose a changé à l’écrit ? »</a:t>
            </a:r>
            <a:r>
              <a:rPr lang="fr-FR" sz="1800" b="0" i="0" u="none" strike="noStrike" baseline="0" dirty="0">
                <a:solidFill>
                  <a:srgbClr val="211D1E"/>
                </a:solidFill>
                <a:latin typeface="FSAlbert"/>
              </a:rPr>
              <a:t>.</a:t>
            </a:r>
          </a:p>
          <a:p>
            <a:r>
              <a:rPr lang="fr-FR" sz="1800" b="0" i="0" u="none" strike="noStrike" baseline="0" dirty="0">
                <a:solidFill>
                  <a:srgbClr val="211D1E"/>
                </a:solidFill>
                <a:latin typeface="FSAlbert"/>
              </a:rPr>
              <a:t>Et – au besoin, pour bien identifier le verbe –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 </a:t>
            </a:r>
            <a:r>
              <a:rPr lang="fr-FR" sz="1800" b="0" i="0" u="none" strike="noStrike" baseline="0" dirty="0">
                <a:solidFill>
                  <a:srgbClr val="00AEEF"/>
                </a:solidFill>
                <a:latin typeface="FSAlbert"/>
              </a:rPr>
              <a:t>« Où sont les briques de la phrase ? »</a:t>
            </a:r>
            <a:endParaRPr lang="fr-FR"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6</a:t>
            </a:fld>
            <a:endParaRPr lang="fr-FR"/>
          </a:p>
        </p:txBody>
      </p:sp>
    </p:spTree>
    <p:extLst>
      <p:ext uri="{BB962C8B-B14F-4D97-AF65-F5344CB8AC3E}">
        <p14:creationId xmlns:p14="http://schemas.microsoft.com/office/powerpoint/2010/main" val="203278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À l’oral, que devient cette autre phrase ? Est-ce que quelque chose a changé ? Est-ce que quelque chose a changé à l’écrit ? »</a:t>
            </a:r>
            <a:r>
              <a:rPr lang="fr-FR" sz="1800" b="0" i="0" u="none" strike="noStrike" baseline="0" dirty="0">
                <a:solidFill>
                  <a:srgbClr val="211D1E"/>
                </a:solidFill>
                <a:latin typeface="FSAlbert"/>
              </a:rPr>
              <a:t>.</a:t>
            </a:r>
          </a:p>
          <a:p>
            <a:r>
              <a:rPr lang="fr-FR" sz="1800" b="0" i="0" u="none" strike="noStrike" baseline="0" dirty="0">
                <a:solidFill>
                  <a:srgbClr val="211D1E"/>
                </a:solidFill>
                <a:latin typeface="FSAlbert"/>
              </a:rPr>
              <a:t>Et – au besoin, pour bien identifier le verbe –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 </a:t>
            </a:r>
            <a:r>
              <a:rPr lang="fr-FR" sz="1800" b="0" i="0" u="none" strike="noStrike" baseline="0" dirty="0">
                <a:solidFill>
                  <a:srgbClr val="00AEEF"/>
                </a:solidFill>
                <a:latin typeface="FSAlbert"/>
              </a:rPr>
              <a:t>« Où sont les briques de la phrase ? »</a:t>
            </a:r>
            <a:endParaRPr lang="fr-FR"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7</a:t>
            </a:fld>
            <a:endParaRPr lang="fr-FR"/>
          </a:p>
        </p:txBody>
      </p:sp>
    </p:spTree>
    <p:extLst>
      <p:ext uri="{BB962C8B-B14F-4D97-AF65-F5344CB8AC3E}">
        <p14:creationId xmlns:p14="http://schemas.microsoft.com/office/powerpoint/2010/main" val="504388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À l’oral, que devient cette autre phrase ? Est-ce que quelque chose a changé ? Est-ce que quelque chose a changé à l’écrit ? ».</a:t>
            </a:r>
          </a:p>
          <a:p>
            <a:r>
              <a:rPr lang="fr-FR" sz="1800" b="0" i="0" u="none" strike="noStrike" baseline="0" dirty="0">
                <a:solidFill>
                  <a:srgbClr val="00AEEF"/>
                </a:solidFill>
                <a:latin typeface="FSAlbert"/>
              </a:rPr>
              <a:t>E</a:t>
            </a:r>
            <a:r>
              <a:rPr lang="fr-FR" sz="1800" b="0" i="0" u="none" strike="noStrike" baseline="0" dirty="0">
                <a:solidFill>
                  <a:srgbClr val="211D1E"/>
                </a:solidFill>
                <a:latin typeface="FSAlbert"/>
              </a:rPr>
              <a:t>t – au besoin, pour bien identifier le verbe –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 </a:t>
            </a:r>
            <a:r>
              <a:rPr lang="fr-FR" sz="1800" b="0" i="0" u="none" strike="noStrike" baseline="0" dirty="0">
                <a:solidFill>
                  <a:srgbClr val="00AEEF"/>
                </a:solidFill>
                <a:latin typeface="FSAlbert"/>
              </a:rPr>
              <a:t>« Où sont les briques de la phrase ? »</a:t>
            </a:r>
            <a:endParaRPr lang="fr-FR"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8</a:t>
            </a:fld>
            <a:endParaRPr lang="fr-FR"/>
          </a:p>
        </p:txBody>
      </p:sp>
    </p:spTree>
    <p:extLst>
      <p:ext uri="{BB962C8B-B14F-4D97-AF65-F5344CB8AC3E}">
        <p14:creationId xmlns:p14="http://schemas.microsoft.com/office/powerpoint/2010/main" val="576794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À l’oral, que devient cette phrase ? Est-ce que quelque chose a changé ? Est-ce que quelque chose a changé à l’écrit ? ».</a:t>
            </a:r>
          </a:p>
          <a:p>
            <a:r>
              <a:rPr lang="fr-FR" sz="1800" b="0" i="0" u="none" strike="noStrike" baseline="0" dirty="0">
                <a:solidFill>
                  <a:srgbClr val="00AEEF"/>
                </a:solidFill>
                <a:latin typeface="FSAlbert"/>
              </a:rPr>
              <a:t>E</a:t>
            </a:r>
            <a:r>
              <a:rPr lang="fr-FR" sz="1800" b="0" i="0" u="none" strike="noStrike" baseline="0" dirty="0">
                <a:solidFill>
                  <a:srgbClr val="211D1E"/>
                </a:solidFill>
                <a:latin typeface="FSAlbert"/>
              </a:rPr>
              <a:t>t – au besoin, pour bien identifier le verbe –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 </a:t>
            </a:r>
            <a:r>
              <a:rPr lang="fr-FR" sz="1800" b="0" i="0" u="none" strike="noStrike" baseline="0" dirty="0">
                <a:solidFill>
                  <a:srgbClr val="00AEEF"/>
                </a:solidFill>
                <a:latin typeface="FSAlbert"/>
              </a:rPr>
              <a:t>« Où sont les briques de la phrase ? »</a:t>
            </a:r>
            <a:endParaRPr lang="fr-FR" dirty="0"/>
          </a:p>
        </p:txBody>
      </p:sp>
      <p:sp>
        <p:nvSpPr>
          <p:cNvPr id="4" name="Espace réservé du numéro de diapositive 3"/>
          <p:cNvSpPr>
            <a:spLocks noGrp="1"/>
          </p:cNvSpPr>
          <p:nvPr>
            <p:ph type="sldNum" sz="quarter" idx="5"/>
          </p:nvPr>
        </p:nvSpPr>
        <p:spPr/>
        <p:txBody>
          <a:bodyPr/>
          <a:lstStyle/>
          <a:p>
            <a:fld id="{4A9CE6B5-F908-4B0D-B90A-AADD36DE0076}" type="slidenum">
              <a:rPr lang="fr-FR" smtClean="0"/>
              <a:t>9</a:t>
            </a:fld>
            <a:endParaRPr lang="fr-FR"/>
          </a:p>
        </p:txBody>
      </p:sp>
    </p:spTree>
    <p:extLst>
      <p:ext uri="{BB962C8B-B14F-4D97-AF65-F5344CB8AC3E}">
        <p14:creationId xmlns:p14="http://schemas.microsoft.com/office/powerpoint/2010/main" val="1523269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F1477A89-44DE-F626-E347-614587460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23613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BE5DB-0CFD-40FE-A7B9-E08E7BCD0F9B}" type="datetimeFigureOut">
              <a:rPr lang="fr-FR" smtClean="0"/>
              <a:t>28/09/2023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3AF65A6-FCB4-4F9D-84AB-59F8892B5ADB}" type="slidenum">
              <a:rPr lang="fr-FR" smtClean="0"/>
              <a:t>‹N°›</a:t>
            </a:fld>
            <a:endParaRPr lang="fr-FR"/>
          </a:p>
        </p:txBody>
      </p:sp>
    </p:spTree>
    <p:extLst>
      <p:ext uri="{BB962C8B-B14F-4D97-AF65-F5344CB8AC3E}">
        <p14:creationId xmlns:p14="http://schemas.microsoft.com/office/powerpoint/2010/main" val="84253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55BE5DB-0CFD-40FE-A7B9-E08E7BCD0F9B}" type="datetimeFigureOut">
              <a:rPr lang="fr-FR" smtClean="0"/>
              <a:t>28/09/2023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3AF65A6-FCB4-4F9D-84AB-59F8892B5ADB}" type="slidenum">
              <a:rPr lang="fr-FR" smtClean="0"/>
              <a:t>‹N°›</a:t>
            </a:fld>
            <a:endParaRPr lang="fr-FR"/>
          </a:p>
        </p:txBody>
      </p:sp>
    </p:spTree>
    <p:extLst>
      <p:ext uri="{BB962C8B-B14F-4D97-AF65-F5344CB8AC3E}">
        <p14:creationId xmlns:p14="http://schemas.microsoft.com/office/powerpoint/2010/main" val="1417240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55BE5DB-0CFD-40FE-A7B9-E08E7BCD0F9B}" type="datetimeFigureOut">
              <a:rPr lang="fr-FR" smtClean="0"/>
              <a:t>28/09/2023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3AF65A6-FCB4-4F9D-84AB-59F8892B5ADB}" type="slidenum">
              <a:rPr lang="fr-FR" smtClean="0"/>
              <a:t>‹N°›</a:t>
            </a:fld>
            <a:endParaRPr lang="fr-FR"/>
          </a:p>
        </p:txBody>
      </p:sp>
    </p:spTree>
    <p:extLst>
      <p:ext uri="{BB962C8B-B14F-4D97-AF65-F5344CB8AC3E}">
        <p14:creationId xmlns:p14="http://schemas.microsoft.com/office/powerpoint/2010/main" val="1358485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55BE5DB-0CFD-40FE-A7B9-E08E7BCD0F9B}"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3AF65A6-FCB4-4F9D-84AB-59F8892B5ADB}" type="slidenum">
              <a:rPr lang="fr-FR" smtClean="0"/>
              <a:t>‹N°›</a:t>
            </a:fld>
            <a:endParaRPr lang="fr-FR"/>
          </a:p>
        </p:txBody>
      </p:sp>
    </p:spTree>
    <p:extLst>
      <p:ext uri="{BB962C8B-B14F-4D97-AF65-F5344CB8AC3E}">
        <p14:creationId xmlns:p14="http://schemas.microsoft.com/office/powerpoint/2010/main" val="498751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55BE5DB-0CFD-40FE-A7B9-E08E7BCD0F9B}"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3AF65A6-FCB4-4F9D-84AB-59F8892B5ADB}" type="slidenum">
              <a:rPr lang="fr-FR" smtClean="0"/>
              <a:t>‹N°›</a:t>
            </a:fld>
            <a:endParaRPr lang="fr-FR"/>
          </a:p>
        </p:txBody>
      </p:sp>
    </p:spTree>
    <p:extLst>
      <p:ext uri="{BB962C8B-B14F-4D97-AF65-F5344CB8AC3E}">
        <p14:creationId xmlns:p14="http://schemas.microsoft.com/office/powerpoint/2010/main" val="239391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Vid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4EF792EF-6981-10F4-48D1-E4B646BC01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602872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80FC749-E044-E0C4-1F42-8756B9E107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3" name="Image 2">
            <a:extLst>
              <a:ext uri="{FF2B5EF4-FFF2-40B4-BE49-F238E27FC236}">
                <a16:creationId xmlns:a16="http://schemas.microsoft.com/office/drawing/2014/main" id="{A65B4686-EF7E-95BA-7AC2-25728AE7757C}"/>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372522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55BE5DB-0CFD-40FE-A7B9-E08E7BCD0F9B}"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3AF65A6-FCB4-4F9D-84AB-59F8892B5ADB}" type="slidenum">
              <a:rPr lang="fr-FR" smtClean="0"/>
              <a:t>‹N°›</a:t>
            </a:fld>
            <a:endParaRPr lang="fr-FR"/>
          </a:p>
        </p:txBody>
      </p:sp>
    </p:spTree>
    <p:extLst>
      <p:ext uri="{BB962C8B-B14F-4D97-AF65-F5344CB8AC3E}">
        <p14:creationId xmlns:p14="http://schemas.microsoft.com/office/powerpoint/2010/main" val="1883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55BE5DB-0CFD-40FE-A7B9-E08E7BCD0F9B}"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3AF65A6-FCB4-4F9D-84AB-59F8892B5ADB}" type="slidenum">
              <a:rPr lang="fr-FR" smtClean="0"/>
              <a:t>‹N°›</a:t>
            </a:fld>
            <a:endParaRPr lang="fr-FR"/>
          </a:p>
        </p:txBody>
      </p:sp>
    </p:spTree>
    <p:extLst>
      <p:ext uri="{BB962C8B-B14F-4D97-AF65-F5344CB8AC3E}">
        <p14:creationId xmlns:p14="http://schemas.microsoft.com/office/powerpoint/2010/main" val="78615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55BE5DB-0CFD-40FE-A7B9-E08E7BCD0F9B}"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3AF65A6-FCB4-4F9D-84AB-59F8892B5ADB}" type="slidenum">
              <a:rPr lang="fr-FR" smtClean="0"/>
              <a:t>‹N°›</a:t>
            </a:fld>
            <a:endParaRPr lang="fr-FR"/>
          </a:p>
        </p:txBody>
      </p:sp>
    </p:spTree>
    <p:extLst>
      <p:ext uri="{BB962C8B-B14F-4D97-AF65-F5344CB8AC3E}">
        <p14:creationId xmlns:p14="http://schemas.microsoft.com/office/powerpoint/2010/main" val="1305096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55BE5DB-0CFD-40FE-A7B9-E08E7BCD0F9B}" type="datetimeFigureOut">
              <a:rPr lang="fr-FR" smtClean="0"/>
              <a:t>28/09/2023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3AF65A6-FCB4-4F9D-84AB-59F8892B5ADB}" type="slidenum">
              <a:rPr lang="fr-FR" smtClean="0"/>
              <a:t>‹N°›</a:t>
            </a:fld>
            <a:endParaRPr lang="fr-FR"/>
          </a:p>
        </p:txBody>
      </p:sp>
    </p:spTree>
    <p:extLst>
      <p:ext uri="{BB962C8B-B14F-4D97-AF65-F5344CB8AC3E}">
        <p14:creationId xmlns:p14="http://schemas.microsoft.com/office/powerpoint/2010/main" val="3633615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55BE5DB-0CFD-40FE-A7B9-E08E7BCD0F9B}" type="datetimeFigureOut">
              <a:rPr lang="fr-FR" smtClean="0"/>
              <a:t>28/09/2023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3AF65A6-FCB4-4F9D-84AB-59F8892B5ADB}" type="slidenum">
              <a:rPr lang="fr-FR" smtClean="0"/>
              <a:t>‹N°›</a:t>
            </a:fld>
            <a:endParaRPr lang="fr-FR"/>
          </a:p>
        </p:txBody>
      </p:sp>
    </p:spTree>
    <p:extLst>
      <p:ext uri="{BB962C8B-B14F-4D97-AF65-F5344CB8AC3E}">
        <p14:creationId xmlns:p14="http://schemas.microsoft.com/office/powerpoint/2010/main" val="366089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55BE5DB-0CFD-40FE-A7B9-E08E7BCD0F9B}" type="datetimeFigureOut">
              <a:rPr lang="fr-FR" smtClean="0"/>
              <a:t>28/09/2023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3AF65A6-FCB4-4F9D-84AB-59F8892B5ADB}" type="slidenum">
              <a:rPr lang="fr-FR" smtClean="0"/>
              <a:t>‹N°›</a:t>
            </a:fld>
            <a:endParaRPr lang="fr-FR"/>
          </a:p>
        </p:txBody>
      </p:sp>
    </p:spTree>
    <p:extLst>
      <p:ext uri="{BB962C8B-B14F-4D97-AF65-F5344CB8AC3E}">
        <p14:creationId xmlns:p14="http://schemas.microsoft.com/office/powerpoint/2010/main" val="99396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5DB-0CFD-40FE-A7B9-E08E7BCD0F9B}" type="datetimeFigureOut">
              <a:rPr lang="fr-FR" smtClean="0"/>
              <a:t>28/09/2023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F65A6-FCB4-4F9D-84AB-59F8892B5ADB}" type="slidenum">
              <a:rPr lang="fr-FR" smtClean="0"/>
              <a:t>‹N°›</a:t>
            </a:fld>
            <a:endParaRPr lang="fr-FR"/>
          </a:p>
        </p:txBody>
      </p:sp>
    </p:spTree>
    <p:extLst>
      <p:ext uri="{BB962C8B-B14F-4D97-AF65-F5344CB8AC3E}">
        <p14:creationId xmlns:p14="http://schemas.microsoft.com/office/powerpoint/2010/main" val="1062609133"/>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3"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personne&#10;&#10;Description générée automatiquement">
            <a:extLst>
              <a:ext uri="{FF2B5EF4-FFF2-40B4-BE49-F238E27FC236}">
                <a16:creationId xmlns:a16="http://schemas.microsoft.com/office/drawing/2014/main" id="{E2FAAE89-40CE-5A87-27B0-9350C96DD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7411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57CFF223-CAF7-E8DB-867E-88E7A147A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7984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DBCDB283-4031-661A-24A4-202529E14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6425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D4BA510D-8660-5798-7981-3814891D0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9982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530E13B7-4FBC-6365-F4D2-96C1A86C0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08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Page web&#10;&#10;Description générée automatiquement">
            <a:extLst>
              <a:ext uri="{FF2B5EF4-FFF2-40B4-BE49-F238E27FC236}">
                <a16:creationId xmlns:a16="http://schemas.microsoft.com/office/drawing/2014/main" id="{33C10769-ADA0-4B66-E933-4C775495E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4869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C995849C-C0D0-CFDB-4648-7ED6D3ADA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4860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igne, Tracé&#10;&#10;Description générée automatiquement">
            <a:extLst>
              <a:ext uri="{FF2B5EF4-FFF2-40B4-BE49-F238E27FC236}">
                <a16:creationId xmlns:a16="http://schemas.microsoft.com/office/drawing/2014/main" id="{C33C6125-2906-A814-47D4-2DEBD7418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76562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affichage, nombre&#10;&#10;Description générée automatiquement">
            <a:extLst>
              <a:ext uri="{FF2B5EF4-FFF2-40B4-BE49-F238E27FC236}">
                <a16:creationId xmlns:a16="http://schemas.microsoft.com/office/drawing/2014/main" id="{4B0A2EFE-E0FE-16F1-2222-7AD5E5FE6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9439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2DD03042-AFB5-BD31-5301-21DE8CD79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494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Site web&#10;&#10;Description générée automatiquement">
            <a:extLst>
              <a:ext uri="{FF2B5EF4-FFF2-40B4-BE49-F238E27FC236}">
                <a16:creationId xmlns:a16="http://schemas.microsoft.com/office/drawing/2014/main" id="{83DB89ED-A5B0-1B5C-44A3-EDAB3C0B3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7698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lipart, texte, illustration, capture d’écran&#10;&#10;Description générée automatiquement">
            <a:extLst>
              <a:ext uri="{FF2B5EF4-FFF2-40B4-BE49-F238E27FC236}">
                <a16:creationId xmlns:a16="http://schemas.microsoft.com/office/drawing/2014/main" id="{E222170F-8FEA-A585-DE3C-C65D68247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2700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Page web&#10;&#10;Description générée automatiquement">
            <a:extLst>
              <a:ext uri="{FF2B5EF4-FFF2-40B4-BE49-F238E27FC236}">
                <a16:creationId xmlns:a16="http://schemas.microsoft.com/office/drawing/2014/main" id="{7CEEF51C-30F4-F3EA-7478-FCB43420E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5003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humoristique, capture d’écran, clipart&#10;&#10;Description générée automatiquement">
            <a:extLst>
              <a:ext uri="{FF2B5EF4-FFF2-40B4-BE49-F238E27FC236}">
                <a16:creationId xmlns:a16="http://schemas.microsoft.com/office/drawing/2014/main" id="{BA12A1C9-9DD1-D3E6-AF41-3A5A40A3D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7288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Police&#10;&#10;Description générée automatiquement">
            <a:extLst>
              <a:ext uri="{FF2B5EF4-FFF2-40B4-BE49-F238E27FC236}">
                <a16:creationId xmlns:a16="http://schemas.microsoft.com/office/drawing/2014/main" id="{3537A938-6CE5-C1FA-0535-3ABFDB31D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1320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logiciel&#10;&#10;Description générée automatiquement">
            <a:extLst>
              <a:ext uri="{FF2B5EF4-FFF2-40B4-BE49-F238E27FC236}">
                <a16:creationId xmlns:a16="http://schemas.microsoft.com/office/drawing/2014/main" id="{3EE05744-2436-CDA2-4E50-DD54A3D13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204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Police&#10;&#10;Description générée automatiquement">
            <a:extLst>
              <a:ext uri="{FF2B5EF4-FFF2-40B4-BE49-F238E27FC236}">
                <a16:creationId xmlns:a16="http://schemas.microsoft.com/office/drawing/2014/main" id="{7F9D8B9F-9469-0FDB-DCFE-7BE93885A2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7764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logiciel&#10;&#10;Description générée automatiquement">
            <a:extLst>
              <a:ext uri="{FF2B5EF4-FFF2-40B4-BE49-F238E27FC236}">
                <a16:creationId xmlns:a16="http://schemas.microsoft.com/office/drawing/2014/main" id="{2F9D8944-BF61-8EB4-1A49-AAB4D1862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1436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dessin humoristique&#10;&#10;Description générée automatiquement">
            <a:extLst>
              <a:ext uri="{FF2B5EF4-FFF2-40B4-BE49-F238E27FC236}">
                <a16:creationId xmlns:a16="http://schemas.microsoft.com/office/drawing/2014/main" id="{8C86C3F2-F7DD-902C-A472-F229ED1C1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5626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A7AC8EEE-33AA-5A8B-0228-2B2F21F2D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97489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logiciel, Page web&#10;&#10;Description générée automatiquement">
            <a:extLst>
              <a:ext uri="{FF2B5EF4-FFF2-40B4-BE49-F238E27FC236}">
                <a16:creationId xmlns:a16="http://schemas.microsoft.com/office/drawing/2014/main" id="{367A650F-0479-74E7-BCEF-4CEAEBBA6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3429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conception&#10;&#10;Description générée automatiquement">
            <a:extLst>
              <a:ext uri="{FF2B5EF4-FFF2-40B4-BE49-F238E27FC236}">
                <a16:creationId xmlns:a16="http://schemas.microsoft.com/office/drawing/2014/main" id="{C03767A9-E17B-35E7-E801-9693F51D2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350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Rectangle&#10;&#10;Description générée automatiquement">
            <a:extLst>
              <a:ext uri="{FF2B5EF4-FFF2-40B4-BE49-F238E27FC236}">
                <a16:creationId xmlns:a16="http://schemas.microsoft.com/office/drawing/2014/main" id="{0E0E6C71-8734-5CB8-B425-F0E8E334D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6492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19CA6441-AE9B-5DA6-2ED0-7D3CF481B6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9442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mammifère, chat&#10;&#10;Description générée automatiquement">
            <a:extLst>
              <a:ext uri="{FF2B5EF4-FFF2-40B4-BE49-F238E27FC236}">
                <a16:creationId xmlns:a16="http://schemas.microsoft.com/office/drawing/2014/main" id="{FBFF52AA-0703-DF05-0732-F122B5F85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9545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hat, capture d’écran, mammifère&#10;&#10;Description générée automatiquement">
            <a:extLst>
              <a:ext uri="{FF2B5EF4-FFF2-40B4-BE49-F238E27FC236}">
                <a16:creationId xmlns:a16="http://schemas.microsoft.com/office/drawing/2014/main" id="{5FC43950-2FED-3364-A0CB-627608A61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5929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65A83434-CCA0-E6BB-DB17-11EB7C62A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8094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10;&#10;Description générée automatiquement">
            <a:extLst>
              <a:ext uri="{FF2B5EF4-FFF2-40B4-BE49-F238E27FC236}">
                <a16:creationId xmlns:a16="http://schemas.microsoft.com/office/drawing/2014/main" id="{7110D453-0D0C-B5BF-14C7-B7D7092E4F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8115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608A3435-716C-29E2-4362-A0800037D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211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1F01B29F-4989-559F-7030-938690218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202681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049791-E8A1-4B1F-A434-E1EC95BABC6D}">
  <ds:schemaRefs>
    <ds:schemaRef ds:uri="http://schemas.microsoft.com/sharepoint/v3/contenttype/forms"/>
  </ds:schemaRefs>
</ds:datastoreItem>
</file>

<file path=customXml/itemProps2.xml><?xml version="1.0" encoding="utf-8"?>
<ds:datastoreItem xmlns:ds="http://schemas.openxmlformats.org/officeDocument/2006/customXml" ds:itemID="{4F088913-F2C9-41B5-B144-220FBE768FC8}">
  <ds:schemaRefs>
    <ds:schemaRef ds:uri="http://purl.org/dc/dcmitype/"/>
    <ds:schemaRef ds:uri="78930844-7ca7-4771-ad53-9658c2095a47"/>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85c0154b-c1f1-454a-9cce-58d1a683144e"/>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83F3A3C0-4BA3-46B4-9E7D-E480346143E8}"/>
</file>

<file path=docProps/app.xml><?xml version="1.0" encoding="utf-8"?>
<Properties xmlns="http://schemas.openxmlformats.org/officeDocument/2006/extended-properties" xmlns:vt="http://schemas.openxmlformats.org/officeDocument/2006/docPropsVTypes">
  <Template>Office Theme</Template>
  <TotalTime>125</TotalTime>
  <Words>1829</Words>
  <Application>Microsoft Office PowerPoint</Application>
  <PresentationFormat>Affichage à l'écran (4:3)</PresentationFormat>
  <Paragraphs>158</Paragraphs>
  <Slides>30</Slides>
  <Notes>30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30</vt:i4>
      </vt:variant>
    </vt:vector>
  </HeadingPairs>
  <TitlesOfParts>
    <vt:vector size="37" baseType="lpstr">
      <vt:lpstr>Arial</vt:lpstr>
      <vt:lpstr>Calibri</vt:lpstr>
      <vt:lpstr>Calibri Light</vt:lpstr>
      <vt:lpstr>FSAlbert</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2</cp:revision>
  <dcterms:created xsi:type="dcterms:W3CDTF">2023-02-21T15:28:27Z</dcterms:created>
  <dcterms:modified xsi:type="dcterms:W3CDTF">2023-09-28T12:18:15Z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201300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