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258" r:id="rId6"/>
    <p:sldId id="259" r:id="rId7"/>
    <p:sldId id="260" r:id="rId8"/>
    <p:sldId id="261"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FCD"/>
    <a:srgbClr val="FFE4B7"/>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789B1-4A74-4C19-A3E7-37CDA59E43F9}" v="33" dt="2023-09-27T15:19:31.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3" autoAdjust="0"/>
    <p:restoredTop sz="61321" autoAdjust="0"/>
  </p:normalViewPr>
  <p:slideViewPr>
    <p:cSldViewPr snapToGrid="0">
      <p:cViewPr varScale="1">
        <p:scale>
          <a:sx n="67" d="100"/>
          <a:sy n="67" d="100"/>
        </p:scale>
        <p:origin x="1626"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B2B789B1-4A74-4C19-A3E7-37CDA59E43F9}"/>
    <pc:docChg chg="custSel modSld">
      <pc:chgData name="BELLEMIN SANDRA" userId="5fe4e071-d3f4-40df-970f-ee8fcf898346" providerId="ADAL" clId="{B2B789B1-4A74-4C19-A3E7-37CDA59E43F9}" dt="2023-09-27T15:19:31.744" v="73"/>
      <pc:docMkLst>
        <pc:docMk/>
      </pc:docMkLst>
      <pc:sldChg chg="addSp delSp modSp mod modClrScheme chgLayout">
        <pc:chgData name="BELLEMIN SANDRA" userId="5fe4e071-d3f4-40df-970f-ee8fcf898346" providerId="ADAL" clId="{B2B789B1-4A74-4C19-A3E7-37CDA59E43F9}" dt="2023-09-27T15:17:51.465" v="41"/>
        <pc:sldMkLst>
          <pc:docMk/>
          <pc:sldMk cId="3356540075" sldId="257"/>
        </pc:sldMkLst>
        <pc:spChg chg="del">
          <ac:chgData name="BELLEMIN SANDRA" userId="5fe4e071-d3f4-40df-970f-ee8fcf898346" providerId="ADAL" clId="{B2B789B1-4A74-4C19-A3E7-37CDA59E43F9}" dt="2023-09-27T15:16:12.028" v="1" actId="478"/>
          <ac:spMkLst>
            <pc:docMk/>
            <pc:sldMk cId="3356540075" sldId="257"/>
            <ac:spMk id="2" creationId="{7128700B-06A0-47B0-E1BA-FC86CA25A462}"/>
          </ac:spMkLst>
        </pc:spChg>
        <pc:spChg chg="del">
          <ac:chgData name="BELLEMIN SANDRA" userId="5fe4e071-d3f4-40df-970f-ee8fcf898346" providerId="ADAL" clId="{B2B789B1-4A74-4C19-A3E7-37CDA59E43F9}" dt="2023-09-27T15:16:12.028" v="1" actId="478"/>
          <ac:spMkLst>
            <pc:docMk/>
            <pc:sldMk cId="3356540075" sldId="257"/>
            <ac:spMk id="3" creationId="{64026D41-651E-8009-D0D2-5228D067B978}"/>
          </ac:spMkLst>
        </pc:spChg>
        <pc:picChg chg="add mod">
          <ac:chgData name="BELLEMIN SANDRA" userId="5fe4e071-d3f4-40df-970f-ee8fcf898346" providerId="ADAL" clId="{B2B789B1-4A74-4C19-A3E7-37CDA59E43F9}" dt="2023-09-27T15:17:51.465" v="41"/>
          <ac:picMkLst>
            <pc:docMk/>
            <pc:sldMk cId="3356540075" sldId="257"/>
            <ac:picMk id="5" creationId="{82F166D6-DD29-FFA2-C85B-A1D8AFA9B052}"/>
          </ac:picMkLst>
        </pc:picChg>
      </pc:sldChg>
      <pc:sldChg chg="addSp delSp modSp mod modClrScheme chgLayout">
        <pc:chgData name="BELLEMIN SANDRA" userId="5fe4e071-d3f4-40df-970f-ee8fcf898346" providerId="ADAL" clId="{B2B789B1-4A74-4C19-A3E7-37CDA59E43F9}" dt="2023-09-27T15:17:56.784" v="42"/>
        <pc:sldMkLst>
          <pc:docMk/>
          <pc:sldMk cId="3099161234" sldId="258"/>
        </pc:sldMkLst>
        <pc:picChg chg="del">
          <ac:chgData name="BELLEMIN SANDRA" userId="5fe4e071-d3f4-40df-970f-ee8fcf898346" providerId="ADAL" clId="{B2B789B1-4A74-4C19-A3E7-37CDA59E43F9}" dt="2023-09-27T15:16:13.451" v="2" actId="478"/>
          <ac:picMkLst>
            <pc:docMk/>
            <pc:sldMk cId="3099161234" sldId="258"/>
            <ac:picMk id="3" creationId="{B693C1CD-C698-343E-3A5E-9A3C74A674E5}"/>
          </ac:picMkLst>
        </pc:picChg>
        <pc:picChg chg="add mod">
          <ac:chgData name="BELLEMIN SANDRA" userId="5fe4e071-d3f4-40df-970f-ee8fcf898346" providerId="ADAL" clId="{B2B789B1-4A74-4C19-A3E7-37CDA59E43F9}" dt="2023-09-27T15:17:56.784" v="42"/>
          <ac:picMkLst>
            <pc:docMk/>
            <pc:sldMk cId="3099161234" sldId="258"/>
            <ac:picMk id="4" creationId="{3225E212-23FD-34E3-6DB4-5C5F1C35C419}"/>
          </ac:picMkLst>
        </pc:picChg>
      </pc:sldChg>
      <pc:sldChg chg="addSp delSp modSp mod modClrScheme chgLayout">
        <pc:chgData name="BELLEMIN SANDRA" userId="5fe4e071-d3f4-40df-970f-ee8fcf898346" providerId="ADAL" clId="{B2B789B1-4A74-4C19-A3E7-37CDA59E43F9}" dt="2023-09-27T15:17:58.726" v="43"/>
        <pc:sldMkLst>
          <pc:docMk/>
          <pc:sldMk cId="331901063" sldId="259"/>
        </pc:sldMkLst>
        <pc:picChg chg="del">
          <ac:chgData name="BELLEMIN SANDRA" userId="5fe4e071-d3f4-40df-970f-ee8fcf898346" providerId="ADAL" clId="{B2B789B1-4A74-4C19-A3E7-37CDA59E43F9}" dt="2023-09-27T15:16:17.863" v="4" actId="478"/>
          <ac:picMkLst>
            <pc:docMk/>
            <pc:sldMk cId="331901063" sldId="259"/>
            <ac:picMk id="2" creationId="{277D20E7-DCE4-078F-75B1-392FBD82B1B2}"/>
          </ac:picMkLst>
        </pc:picChg>
        <pc:picChg chg="del">
          <ac:chgData name="BELLEMIN SANDRA" userId="5fe4e071-d3f4-40df-970f-ee8fcf898346" providerId="ADAL" clId="{B2B789B1-4A74-4C19-A3E7-37CDA59E43F9}" dt="2023-09-27T15:16:16.155" v="3" actId="478"/>
          <ac:picMkLst>
            <pc:docMk/>
            <pc:sldMk cId="331901063" sldId="259"/>
            <ac:picMk id="3" creationId="{B693C1CD-C698-343E-3A5E-9A3C74A674E5}"/>
          </ac:picMkLst>
        </pc:picChg>
        <pc:picChg chg="add mod">
          <ac:chgData name="BELLEMIN SANDRA" userId="5fe4e071-d3f4-40df-970f-ee8fcf898346" providerId="ADAL" clId="{B2B789B1-4A74-4C19-A3E7-37CDA59E43F9}" dt="2023-09-27T15:17:58.726" v="43"/>
          <ac:picMkLst>
            <pc:docMk/>
            <pc:sldMk cId="331901063" sldId="259"/>
            <ac:picMk id="5" creationId="{AF852A48-36FB-B206-7AEA-2F6AFF32B5D1}"/>
          </ac:picMkLst>
        </pc:picChg>
      </pc:sldChg>
      <pc:sldChg chg="addSp delSp modSp mod modClrScheme chgLayout">
        <pc:chgData name="BELLEMIN SANDRA" userId="5fe4e071-d3f4-40df-970f-ee8fcf898346" providerId="ADAL" clId="{B2B789B1-4A74-4C19-A3E7-37CDA59E43F9}" dt="2023-09-27T15:18:01.715" v="44"/>
        <pc:sldMkLst>
          <pc:docMk/>
          <pc:sldMk cId="3879949299" sldId="260"/>
        </pc:sldMkLst>
        <pc:spChg chg="del">
          <ac:chgData name="BELLEMIN SANDRA" userId="5fe4e071-d3f4-40df-970f-ee8fcf898346" providerId="ADAL" clId="{B2B789B1-4A74-4C19-A3E7-37CDA59E43F9}" dt="2023-09-27T15:16:20.375" v="5" actId="478"/>
          <ac:spMkLst>
            <pc:docMk/>
            <pc:sldMk cId="3879949299" sldId="260"/>
            <ac:spMk id="2" creationId="{F0A460BF-45C5-3992-4C3E-E89032AA1FE8}"/>
          </ac:spMkLst>
        </pc:spChg>
        <pc:picChg chg="add mod">
          <ac:chgData name="BELLEMIN SANDRA" userId="5fe4e071-d3f4-40df-970f-ee8fcf898346" providerId="ADAL" clId="{B2B789B1-4A74-4C19-A3E7-37CDA59E43F9}" dt="2023-09-27T15:18:01.715" v="44"/>
          <ac:picMkLst>
            <pc:docMk/>
            <pc:sldMk cId="3879949299" sldId="260"/>
            <ac:picMk id="4" creationId="{CF7308BF-4972-A91E-82ED-BD3ECAA2F3AA}"/>
          </ac:picMkLst>
        </pc:picChg>
      </pc:sldChg>
      <pc:sldChg chg="addSp delSp modSp mod modClrScheme chgLayout">
        <pc:chgData name="BELLEMIN SANDRA" userId="5fe4e071-d3f4-40df-970f-ee8fcf898346" providerId="ADAL" clId="{B2B789B1-4A74-4C19-A3E7-37CDA59E43F9}" dt="2023-09-27T15:18:04.497" v="45"/>
        <pc:sldMkLst>
          <pc:docMk/>
          <pc:sldMk cId="2071321647" sldId="261"/>
        </pc:sldMkLst>
        <pc:spChg chg="del">
          <ac:chgData name="BELLEMIN SANDRA" userId="5fe4e071-d3f4-40df-970f-ee8fcf898346" providerId="ADAL" clId="{B2B789B1-4A74-4C19-A3E7-37CDA59E43F9}" dt="2023-09-27T15:16:23.297" v="6" actId="478"/>
          <ac:spMkLst>
            <pc:docMk/>
            <pc:sldMk cId="2071321647" sldId="261"/>
            <ac:spMk id="3" creationId="{199E85EF-14C7-7839-4D09-39175583E3AA}"/>
          </ac:spMkLst>
        </pc:spChg>
        <pc:spChg chg="del">
          <ac:chgData name="BELLEMIN SANDRA" userId="5fe4e071-d3f4-40df-970f-ee8fcf898346" providerId="ADAL" clId="{B2B789B1-4A74-4C19-A3E7-37CDA59E43F9}" dt="2023-09-27T15:16:23.297" v="6" actId="478"/>
          <ac:spMkLst>
            <pc:docMk/>
            <pc:sldMk cId="2071321647" sldId="261"/>
            <ac:spMk id="5" creationId="{9A647AA3-8A94-AE47-642B-829E8332C8E8}"/>
          </ac:spMkLst>
        </pc:spChg>
        <pc:picChg chg="del">
          <ac:chgData name="BELLEMIN SANDRA" userId="5fe4e071-d3f4-40df-970f-ee8fcf898346" providerId="ADAL" clId="{B2B789B1-4A74-4C19-A3E7-37CDA59E43F9}" dt="2023-09-27T15:16:23.297" v="6" actId="478"/>
          <ac:picMkLst>
            <pc:docMk/>
            <pc:sldMk cId="2071321647" sldId="261"/>
            <ac:picMk id="4" creationId="{E7FC34DA-47B9-016C-9B85-06C416C7627E}"/>
          </ac:picMkLst>
        </pc:picChg>
        <pc:picChg chg="add mod">
          <ac:chgData name="BELLEMIN SANDRA" userId="5fe4e071-d3f4-40df-970f-ee8fcf898346" providerId="ADAL" clId="{B2B789B1-4A74-4C19-A3E7-37CDA59E43F9}" dt="2023-09-27T15:18:04.497" v="45"/>
          <ac:picMkLst>
            <pc:docMk/>
            <pc:sldMk cId="2071321647" sldId="261"/>
            <ac:picMk id="6" creationId="{5A5A7B85-E164-CE1D-2559-C2A8F6F75D84}"/>
          </ac:picMkLst>
        </pc:picChg>
      </pc:sldChg>
      <pc:sldChg chg="addSp delSp modSp mod modClrScheme chgLayout">
        <pc:chgData name="BELLEMIN SANDRA" userId="5fe4e071-d3f4-40df-970f-ee8fcf898346" providerId="ADAL" clId="{B2B789B1-4A74-4C19-A3E7-37CDA59E43F9}" dt="2023-09-27T15:18:09.929" v="46"/>
        <pc:sldMkLst>
          <pc:docMk/>
          <pc:sldMk cId="1635105320" sldId="263"/>
        </pc:sldMkLst>
        <pc:spChg chg="del">
          <ac:chgData name="BELLEMIN SANDRA" userId="5fe4e071-d3f4-40df-970f-ee8fcf898346" providerId="ADAL" clId="{B2B789B1-4A74-4C19-A3E7-37CDA59E43F9}" dt="2023-09-27T15:16:25.929" v="7" actId="478"/>
          <ac:spMkLst>
            <pc:docMk/>
            <pc:sldMk cId="1635105320" sldId="263"/>
            <ac:spMk id="2" creationId="{3A7DFEFB-5B64-039F-A015-E0284A6F6D8F}"/>
          </ac:spMkLst>
        </pc:spChg>
        <pc:picChg chg="add mod">
          <ac:chgData name="BELLEMIN SANDRA" userId="5fe4e071-d3f4-40df-970f-ee8fcf898346" providerId="ADAL" clId="{B2B789B1-4A74-4C19-A3E7-37CDA59E43F9}" dt="2023-09-27T15:18:09.929" v="46"/>
          <ac:picMkLst>
            <pc:docMk/>
            <pc:sldMk cId="1635105320" sldId="263"/>
            <ac:picMk id="4" creationId="{294C0DB5-5A27-E3F1-1520-4EB39F396CBE}"/>
          </ac:picMkLst>
        </pc:picChg>
      </pc:sldChg>
      <pc:sldChg chg="addSp delSp modSp mod modClrScheme chgLayout">
        <pc:chgData name="BELLEMIN SANDRA" userId="5fe4e071-d3f4-40df-970f-ee8fcf898346" providerId="ADAL" clId="{B2B789B1-4A74-4C19-A3E7-37CDA59E43F9}" dt="2023-09-27T15:18:12.987" v="47"/>
        <pc:sldMkLst>
          <pc:docMk/>
          <pc:sldMk cId="265977421" sldId="264"/>
        </pc:sldMkLst>
        <pc:spChg chg="del">
          <ac:chgData name="BELLEMIN SANDRA" userId="5fe4e071-d3f4-40df-970f-ee8fcf898346" providerId="ADAL" clId="{B2B789B1-4A74-4C19-A3E7-37CDA59E43F9}" dt="2023-09-27T15:16:28.631" v="8" actId="478"/>
          <ac:spMkLst>
            <pc:docMk/>
            <pc:sldMk cId="265977421" sldId="264"/>
            <ac:spMk id="2" creationId="{3A7DFEFB-5B64-039F-A015-E0284A6F6D8F}"/>
          </ac:spMkLst>
        </pc:spChg>
        <pc:spChg chg="del">
          <ac:chgData name="BELLEMIN SANDRA" userId="5fe4e071-d3f4-40df-970f-ee8fcf898346" providerId="ADAL" clId="{B2B789B1-4A74-4C19-A3E7-37CDA59E43F9}" dt="2023-09-27T15:16:28.631" v="8" actId="478"/>
          <ac:spMkLst>
            <pc:docMk/>
            <pc:sldMk cId="265977421" sldId="264"/>
            <ac:spMk id="3" creationId="{A8D94C37-8198-5480-6EE2-CC352096DC47}"/>
          </ac:spMkLst>
        </pc:spChg>
        <pc:spChg chg="del">
          <ac:chgData name="BELLEMIN SANDRA" userId="5fe4e071-d3f4-40df-970f-ee8fcf898346" providerId="ADAL" clId="{B2B789B1-4A74-4C19-A3E7-37CDA59E43F9}" dt="2023-09-27T15:16:28.631" v="8" actId="478"/>
          <ac:spMkLst>
            <pc:docMk/>
            <pc:sldMk cId="265977421" sldId="264"/>
            <ac:spMk id="4" creationId="{60EB8F9D-7E7D-95BE-FE5E-B9AC01FCC066}"/>
          </ac:spMkLst>
        </pc:spChg>
        <pc:picChg chg="add mod">
          <ac:chgData name="BELLEMIN SANDRA" userId="5fe4e071-d3f4-40df-970f-ee8fcf898346" providerId="ADAL" clId="{B2B789B1-4A74-4C19-A3E7-37CDA59E43F9}" dt="2023-09-27T15:18:12.987" v="47"/>
          <ac:picMkLst>
            <pc:docMk/>
            <pc:sldMk cId="265977421" sldId="264"/>
            <ac:picMk id="6" creationId="{23A766FF-B18C-EDA0-C40B-EC698168596D}"/>
          </ac:picMkLst>
        </pc:picChg>
      </pc:sldChg>
      <pc:sldChg chg="addSp delSp modSp mod modClrScheme chgLayout">
        <pc:chgData name="BELLEMIN SANDRA" userId="5fe4e071-d3f4-40df-970f-ee8fcf898346" providerId="ADAL" clId="{B2B789B1-4A74-4C19-A3E7-37CDA59E43F9}" dt="2023-09-27T15:18:15.971" v="48"/>
        <pc:sldMkLst>
          <pc:docMk/>
          <pc:sldMk cId="3268596970" sldId="265"/>
        </pc:sldMkLst>
        <pc:spChg chg="del">
          <ac:chgData name="BELLEMIN SANDRA" userId="5fe4e071-d3f4-40df-970f-ee8fcf898346" providerId="ADAL" clId="{B2B789B1-4A74-4C19-A3E7-37CDA59E43F9}" dt="2023-09-27T15:16:31.068" v="9" actId="478"/>
          <ac:spMkLst>
            <pc:docMk/>
            <pc:sldMk cId="3268596970" sldId="265"/>
            <ac:spMk id="2" creationId="{3A7DFEFB-5B64-039F-A015-E0284A6F6D8F}"/>
          </ac:spMkLst>
        </pc:spChg>
        <pc:spChg chg="del">
          <ac:chgData name="BELLEMIN SANDRA" userId="5fe4e071-d3f4-40df-970f-ee8fcf898346" providerId="ADAL" clId="{B2B789B1-4A74-4C19-A3E7-37CDA59E43F9}" dt="2023-09-27T15:16:31.068" v="9" actId="478"/>
          <ac:spMkLst>
            <pc:docMk/>
            <pc:sldMk cId="3268596970" sldId="265"/>
            <ac:spMk id="3" creationId="{A8D94C37-8198-5480-6EE2-CC352096DC47}"/>
          </ac:spMkLst>
        </pc:spChg>
        <pc:spChg chg="del">
          <ac:chgData name="BELLEMIN SANDRA" userId="5fe4e071-d3f4-40df-970f-ee8fcf898346" providerId="ADAL" clId="{B2B789B1-4A74-4C19-A3E7-37CDA59E43F9}" dt="2023-09-27T15:16:31.068" v="9" actId="478"/>
          <ac:spMkLst>
            <pc:docMk/>
            <pc:sldMk cId="3268596970" sldId="265"/>
            <ac:spMk id="4" creationId="{60EB8F9D-7E7D-95BE-FE5E-B9AC01FCC066}"/>
          </ac:spMkLst>
        </pc:spChg>
        <pc:spChg chg="del">
          <ac:chgData name="BELLEMIN SANDRA" userId="5fe4e071-d3f4-40df-970f-ee8fcf898346" providerId="ADAL" clId="{B2B789B1-4A74-4C19-A3E7-37CDA59E43F9}" dt="2023-09-27T15:16:31.068" v="9" actId="478"/>
          <ac:spMkLst>
            <pc:docMk/>
            <pc:sldMk cId="3268596970" sldId="265"/>
            <ac:spMk id="8" creationId="{500263D5-8907-FA19-A356-708EB4984740}"/>
          </ac:spMkLst>
        </pc:spChg>
        <pc:picChg chg="add mod">
          <ac:chgData name="BELLEMIN SANDRA" userId="5fe4e071-d3f4-40df-970f-ee8fcf898346" providerId="ADAL" clId="{B2B789B1-4A74-4C19-A3E7-37CDA59E43F9}" dt="2023-09-27T15:18:15.971" v="48"/>
          <ac:picMkLst>
            <pc:docMk/>
            <pc:sldMk cId="3268596970" sldId="265"/>
            <ac:picMk id="6" creationId="{94782900-64E4-B105-7742-ED3D2C6829B8}"/>
          </ac:picMkLst>
        </pc:picChg>
      </pc:sldChg>
      <pc:sldChg chg="addSp delSp modSp mod modClrScheme chgLayout">
        <pc:chgData name="BELLEMIN SANDRA" userId="5fe4e071-d3f4-40df-970f-ee8fcf898346" providerId="ADAL" clId="{B2B789B1-4A74-4C19-A3E7-37CDA59E43F9}" dt="2023-09-27T15:18:18.858" v="49"/>
        <pc:sldMkLst>
          <pc:docMk/>
          <pc:sldMk cId="2900616763" sldId="266"/>
        </pc:sldMkLst>
        <pc:spChg chg="del">
          <ac:chgData name="BELLEMIN SANDRA" userId="5fe4e071-d3f4-40df-970f-ee8fcf898346" providerId="ADAL" clId="{B2B789B1-4A74-4C19-A3E7-37CDA59E43F9}" dt="2023-09-27T15:16:33.688" v="10" actId="478"/>
          <ac:spMkLst>
            <pc:docMk/>
            <pc:sldMk cId="2900616763" sldId="266"/>
            <ac:spMk id="2" creationId="{3A7DFEFB-5B64-039F-A015-E0284A6F6D8F}"/>
          </ac:spMkLst>
        </pc:spChg>
        <pc:spChg chg="del">
          <ac:chgData name="BELLEMIN SANDRA" userId="5fe4e071-d3f4-40df-970f-ee8fcf898346" providerId="ADAL" clId="{B2B789B1-4A74-4C19-A3E7-37CDA59E43F9}" dt="2023-09-27T15:16:33.688" v="10" actId="478"/>
          <ac:spMkLst>
            <pc:docMk/>
            <pc:sldMk cId="2900616763" sldId="266"/>
            <ac:spMk id="3" creationId="{A8D94C37-8198-5480-6EE2-CC352096DC47}"/>
          </ac:spMkLst>
        </pc:spChg>
        <pc:spChg chg="del">
          <ac:chgData name="BELLEMIN SANDRA" userId="5fe4e071-d3f4-40df-970f-ee8fcf898346" providerId="ADAL" clId="{B2B789B1-4A74-4C19-A3E7-37CDA59E43F9}" dt="2023-09-27T15:16:33.688" v="10" actId="478"/>
          <ac:spMkLst>
            <pc:docMk/>
            <pc:sldMk cId="2900616763" sldId="266"/>
            <ac:spMk id="4" creationId="{60EB8F9D-7E7D-95BE-FE5E-B9AC01FCC066}"/>
          </ac:spMkLst>
        </pc:spChg>
        <pc:spChg chg="del">
          <ac:chgData name="BELLEMIN SANDRA" userId="5fe4e071-d3f4-40df-970f-ee8fcf898346" providerId="ADAL" clId="{B2B789B1-4A74-4C19-A3E7-37CDA59E43F9}" dt="2023-09-27T15:16:33.688" v="10" actId="478"/>
          <ac:spMkLst>
            <pc:docMk/>
            <pc:sldMk cId="2900616763" sldId="266"/>
            <ac:spMk id="6" creationId="{DDAC02BD-7839-C4A3-9416-238A61556F8C}"/>
          </ac:spMkLst>
        </pc:spChg>
        <pc:picChg chg="add mod">
          <ac:chgData name="BELLEMIN SANDRA" userId="5fe4e071-d3f4-40df-970f-ee8fcf898346" providerId="ADAL" clId="{B2B789B1-4A74-4C19-A3E7-37CDA59E43F9}" dt="2023-09-27T15:18:18.858" v="49"/>
          <ac:picMkLst>
            <pc:docMk/>
            <pc:sldMk cId="2900616763" sldId="266"/>
            <ac:picMk id="7" creationId="{875865E7-1C63-D1E7-0DD5-BDCA0098020D}"/>
          </ac:picMkLst>
        </pc:picChg>
      </pc:sldChg>
      <pc:sldChg chg="addSp delSp modSp mod modClrScheme chgLayout">
        <pc:chgData name="BELLEMIN SANDRA" userId="5fe4e071-d3f4-40df-970f-ee8fcf898346" providerId="ADAL" clId="{B2B789B1-4A74-4C19-A3E7-37CDA59E43F9}" dt="2023-09-27T15:18:21.802" v="50"/>
        <pc:sldMkLst>
          <pc:docMk/>
          <pc:sldMk cId="3852831239" sldId="267"/>
        </pc:sldMkLst>
        <pc:spChg chg="del">
          <ac:chgData name="BELLEMIN SANDRA" userId="5fe4e071-d3f4-40df-970f-ee8fcf898346" providerId="ADAL" clId="{B2B789B1-4A74-4C19-A3E7-37CDA59E43F9}" dt="2023-09-27T15:16:36.178" v="11" actId="478"/>
          <ac:spMkLst>
            <pc:docMk/>
            <pc:sldMk cId="3852831239" sldId="267"/>
            <ac:spMk id="2" creationId="{3A7DFEFB-5B64-039F-A015-E0284A6F6D8F}"/>
          </ac:spMkLst>
        </pc:spChg>
        <pc:spChg chg="del">
          <ac:chgData name="BELLEMIN SANDRA" userId="5fe4e071-d3f4-40df-970f-ee8fcf898346" providerId="ADAL" clId="{B2B789B1-4A74-4C19-A3E7-37CDA59E43F9}" dt="2023-09-27T15:16:36.178" v="11" actId="478"/>
          <ac:spMkLst>
            <pc:docMk/>
            <pc:sldMk cId="3852831239" sldId="267"/>
            <ac:spMk id="3" creationId="{A8D94C37-8198-5480-6EE2-CC352096DC47}"/>
          </ac:spMkLst>
        </pc:spChg>
        <pc:spChg chg="del">
          <ac:chgData name="BELLEMIN SANDRA" userId="5fe4e071-d3f4-40df-970f-ee8fcf898346" providerId="ADAL" clId="{B2B789B1-4A74-4C19-A3E7-37CDA59E43F9}" dt="2023-09-27T15:16:36.178" v="11" actId="478"/>
          <ac:spMkLst>
            <pc:docMk/>
            <pc:sldMk cId="3852831239" sldId="267"/>
            <ac:spMk id="4" creationId="{60EB8F9D-7E7D-95BE-FE5E-B9AC01FCC066}"/>
          </ac:spMkLst>
        </pc:spChg>
        <pc:spChg chg="del">
          <ac:chgData name="BELLEMIN SANDRA" userId="5fe4e071-d3f4-40df-970f-ee8fcf898346" providerId="ADAL" clId="{B2B789B1-4A74-4C19-A3E7-37CDA59E43F9}" dt="2023-09-27T15:16:36.178" v="11" actId="478"/>
          <ac:spMkLst>
            <pc:docMk/>
            <pc:sldMk cId="3852831239" sldId="267"/>
            <ac:spMk id="6" creationId="{A2ED3440-9FA7-4A3B-5A12-D9B19D7E2095}"/>
          </ac:spMkLst>
        </pc:spChg>
        <pc:picChg chg="add mod">
          <ac:chgData name="BELLEMIN SANDRA" userId="5fe4e071-d3f4-40df-970f-ee8fcf898346" providerId="ADAL" clId="{B2B789B1-4A74-4C19-A3E7-37CDA59E43F9}" dt="2023-09-27T15:18:21.802" v="50"/>
          <ac:picMkLst>
            <pc:docMk/>
            <pc:sldMk cId="3852831239" sldId="267"/>
            <ac:picMk id="7" creationId="{D3C45925-73DE-7863-ED14-7698289D3FF8}"/>
          </ac:picMkLst>
        </pc:picChg>
      </pc:sldChg>
      <pc:sldChg chg="addSp delSp modSp mod modClrScheme chgLayout">
        <pc:chgData name="BELLEMIN SANDRA" userId="5fe4e071-d3f4-40df-970f-ee8fcf898346" providerId="ADAL" clId="{B2B789B1-4A74-4C19-A3E7-37CDA59E43F9}" dt="2023-09-27T15:18:23.989" v="51"/>
        <pc:sldMkLst>
          <pc:docMk/>
          <pc:sldMk cId="1449246200" sldId="268"/>
        </pc:sldMkLst>
        <pc:spChg chg="del">
          <ac:chgData name="BELLEMIN SANDRA" userId="5fe4e071-d3f4-40df-970f-ee8fcf898346" providerId="ADAL" clId="{B2B789B1-4A74-4C19-A3E7-37CDA59E43F9}" dt="2023-09-27T15:16:39.131" v="12" actId="478"/>
          <ac:spMkLst>
            <pc:docMk/>
            <pc:sldMk cId="1449246200" sldId="268"/>
            <ac:spMk id="2" creationId="{3A7DFEFB-5B64-039F-A015-E0284A6F6D8F}"/>
          </ac:spMkLst>
        </pc:spChg>
        <pc:spChg chg="del">
          <ac:chgData name="BELLEMIN SANDRA" userId="5fe4e071-d3f4-40df-970f-ee8fcf898346" providerId="ADAL" clId="{B2B789B1-4A74-4C19-A3E7-37CDA59E43F9}" dt="2023-09-27T15:16:39.131" v="12" actId="478"/>
          <ac:spMkLst>
            <pc:docMk/>
            <pc:sldMk cId="1449246200" sldId="268"/>
            <ac:spMk id="3" creationId="{A8D94C37-8198-5480-6EE2-CC352096DC47}"/>
          </ac:spMkLst>
        </pc:spChg>
        <pc:spChg chg="del">
          <ac:chgData name="BELLEMIN SANDRA" userId="5fe4e071-d3f4-40df-970f-ee8fcf898346" providerId="ADAL" clId="{B2B789B1-4A74-4C19-A3E7-37CDA59E43F9}" dt="2023-09-27T15:16:39.131" v="12" actId="478"/>
          <ac:spMkLst>
            <pc:docMk/>
            <pc:sldMk cId="1449246200" sldId="268"/>
            <ac:spMk id="4" creationId="{60EB8F9D-7E7D-95BE-FE5E-B9AC01FCC066}"/>
          </ac:spMkLst>
        </pc:spChg>
        <pc:spChg chg="del">
          <ac:chgData name="BELLEMIN SANDRA" userId="5fe4e071-d3f4-40df-970f-ee8fcf898346" providerId="ADAL" clId="{B2B789B1-4A74-4C19-A3E7-37CDA59E43F9}" dt="2023-09-27T15:16:39.131" v="12" actId="478"/>
          <ac:spMkLst>
            <pc:docMk/>
            <pc:sldMk cId="1449246200" sldId="268"/>
            <ac:spMk id="7" creationId="{382AFA79-D42B-4357-C583-C3CC736E1F1F}"/>
          </ac:spMkLst>
        </pc:spChg>
        <pc:picChg chg="add mod">
          <ac:chgData name="BELLEMIN SANDRA" userId="5fe4e071-d3f4-40df-970f-ee8fcf898346" providerId="ADAL" clId="{B2B789B1-4A74-4C19-A3E7-37CDA59E43F9}" dt="2023-09-27T15:18:23.989" v="51"/>
          <ac:picMkLst>
            <pc:docMk/>
            <pc:sldMk cId="1449246200" sldId="268"/>
            <ac:picMk id="6" creationId="{CDB3ABFA-7793-AC5E-A7C7-ACB7D3F3931F}"/>
          </ac:picMkLst>
        </pc:picChg>
      </pc:sldChg>
      <pc:sldChg chg="addSp delSp modSp mod modClrScheme chgLayout">
        <pc:chgData name="BELLEMIN SANDRA" userId="5fe4e071-d3f4-40df-970f-ee8fcf898346" providerId="ADAL" clId="{B2B789B1-4A74-4C19-A3E7-37CDA59E43F9}" dt="2023-09-27T15:18:29.052" v="52"/>
        <pc:sldMkLst>
          <pc:docMk/>
          <pc:sldMk cId="1226865539" sldId="269"/>
        </pc:sldMkLst>
        <pc:spChg chg="del">
          <ac:chgData name="BELLEMIN SANDRA" userId="5fe4e071-d3f4-40df-970f-ee8fcf898346" providerId="ADAL" clId="{B2B789B1-4A74-4C19-A3E7-37CDA59E43F9}" dt="2023-09-27T15:16:41.779" v="13" actId="478"/>
          <ac:spMkLst>
            <pc:docMk/>
            <pc:sldMk cId="1226865539" sldId="269"/>
            <ac:spMk id="2" creationId="{DD4C88B5-A55D-67FE-A0DF-8A7DEAEE7E0D}"/>
          </ac:spMkLst>
        </pc:spChg>
        <pc:spChg chg="del">
          <ac:chgData name="BELLEMIN SANDRA" userId="5fe4e071-d3f4-40df-970f-ee8fcf898346" providerId="ADAL" clId="{B2B789B1-4A74-4C19-A3E7-37CDA59E43F9}" dt="2023-09-27T15:16:41.779" v="13" actId="478"/>
          <ac:spMkLst>
            <pc:docMk/>
            <pc:sldMk cId="1226865539" sldId="269"/>
            <ac:spMk id="3" creationId="{7ECB3FC8-703D-2FF8-32F1-C35F607E3080}"/>
          </ac:spMkLst>
        </pc:spChg>
        <pc:spChg chg="del">
          <ac:chgData name="BELLEMIN SANDRA" userId="5fe4e071-d3f4-40df-970f-ee8fcf898346" providerId="ADAL" clId="{B2B789B1-4A74-4C19-A3E7-37CDA59E43F9}" dt="2023-09-27T15:16:41.779" v="13" actId="478"/>
          <ac:spMkLst>
            <pc:docMk/>
            <pc:sldMk cId="1226865539" sldId="269"/>
            <ac:spMk id="4" creationId="{B4F3F6C6-29A6-4AE3-74D4-70821BEDF3DE}"/>
          </ac:spMkLst>
        </pc:spChg>
        <pc:spChg chg="del">
          <ac:chgData name="BELLEMIN SANDRA" userId="5fe4e071-d3f4-40df-970f-ee8fcf898346" providerId="ADAL" clId="{B2B789B1-4A74-4C19-A3E7-37CDA59E43F9}" dt="2023-09-27T15:16:41.779" v="13" actId="478"/>
          <ac:spMkLst>
            <pc:docMk/>
            <pc:sldMk cId="1226865539" sldId="269"/>
            <ac:spMk id="5" creationId="{EE5D9F42-36BA-92BF-1FE7-9A1C84A33BD6}"/>
          </ac:spMkLst>
        </pc:spChg>
        <pc:spChg chg="del">
          <ac:chgData name="BELLEMIN SANDRA" userId="5fe4e071-d3f4-40df-970f-ee8fcf898346" providerId="ADAL" clId="{B2B789B1-4A74-4C19-A3E7-37CDA59E43F9}" dt="2023-09-27T15:16:41.779" v="13" actId="478"/>
          <ac:spMkLst>
            <pc:docMk/>
            <pc:sldMk cId="1226865539" sldId="269"/>
            <ac:spMk id="6" creationId="{46410B91-3A23-F58B-437A-4205678222C0}"/>
          </ac:spMkLst>
        </pc:spChg>
        <pc:picChg chg="add mod">
          <ac:chgData name="BELLEMIN SANDRA" userId="5fe4e071-d3f4-40df-970f-ee8fcf898346" providerId="ADAL" clId="{B2B789B1-4A74-4C19-A3E7-37CDA59E43F9}" dt="2023-09-27T15:18:29.052" v="52"/>
          <ac:picMkLst>
            <pc:docMk/>
            <pc:sldMk cId="1226865539" sldId="269"/>
            <ac:picMk id="8" creationId="{FE5710BA-14FB-493A-DAB2-EB0A5BC6385B}"/>
          </ac:picMkLst>
        </pc:picChg>
      </pc:sldChg>
      <pc:sldChg chg="addSp delSp modSp mod modClrScheme chgLayout">
        <pc:chgData name="BELLEMIN SANDRA" userId="5fe4e071-d3f4-40df-970f-ee8fcf898346" providerId="ADAL" clId="{B2B789B1-4A74-4C19-A3E7-37CDA59E43F9}" dt="2023-09-27T15:18:33.885" v="54"/>
        <pc:sldMkLst>
          <pc:docMk/>
          <pc:sldMk cId="359153829" sldId="270"/>
        </pc:sldMkLst>
        <pc:graphicFrameChg chg="del">
          <ac:chgData name="BELLEMIN SANDRA" userId="5fe4e071-d3f4-40df-970f-ee8fcf898346" providerId="ADAL" clId="{B2B789B1-4A74-4C19-A3E7-37CDA59E43F9}" dt="2023-09-27T15:16:46.729" v="15" actId="478"/>
          <ac:graphicFrameMkLst>
            <pc:docMk/>
            <pc:sldMk cId="359153829" sldId="270"/>
            <ac:graphicFrameMk id="2" creationId="{5D72EA1A-6770-BCAB-7AAB-49A83320DED3}"/>
          </ac:graphicFrameMkLst>
        </pc:graphicFrameChg>
        <pc:graphicFrameChg chg="del">
          <ac:chgData name="BELLEMIN SANDRA" userId="5fe4e071-d3f4-40df-970f-ee8fcf898346" providerId="ADAL" clId="{B2B789B1-4A74-4C19-A3E7-37CDA59E43F9}" dt="2023-09-27T15:16:46.729" v="15" actId="478"/>
          <ac:graphicFrameMkLst>
            <pc:docMk/>
            <pc:sldMk cId="359153829" sldId="270"/>
            <ac:graphicFrameMk id="4" creationId="{6DE28AD7-593D-B405-8750-0F504194E695}"/>
          </ac:graphicFrameMkLst>
        </pc:graphicFrameChg>
        <pc:picChg chg="add mod">
          <ac:chgData name="BELLEMIN SANDRA" userId="5fe4e071-d3f4-40df-970f-ee8fcf898346" providerId="ADAL" clId="{B2B789B1-4A74-4C19-A3E7-37CDA59E43F9}" dt="2023-09-27T15:18:33.885" v="54"/>
          <ac:picMkLst>
            <pc:docMk/>
            <pc:sldMk cId="359153829" sldId="270"/>
            <ac:picMk id="5" creationId="{11086690-8BFF-5CFC-9112-5BC00F541413}"/>
          </ac:picMkLst>
        </pc:picChg>
      </pc:sldChg>
      <pc:sldChg chg="addSp delSp modSp mod modClrScheme chgLayout">
        <pc:chgData name="BELLEMIN SANDRA" userId="5fe4e071-d3f4-40df-970f-ee8fcf898346" providerId="ADAL" clId="{B2B789B1-4A74-4C19-A3E7-37CDA59E43F9}" dt="2023-09-27T15:18:31.445" v="53"/>
        <pc:sldMkLst>
          <pc:docMk/>
          <pc:sldMk cId="3783716910" sldId="271"/>
        </pc:sldMkLst>
        <pc:spChg chg="del">
          <ac:chgData name="BELLEMIN SANDRA" userId="5fe4e071-d3f4-40df-970f-ee8fcf898346" providerId="ADAL" clId="{B2B789B1-4A74-4C19-A3E7-37CDA59E43F9}" dt="2023-09-27T15:16:44.624" v="14" actId="478"/>
          <ac:spMkLst>
            <pc:docMk/>
            <pc:sldMk cId="3783716910" sldId="271"/>
            <ac:spMk id="2" creationId="{DD4C88B5-A55D-67FE-A0DF-8A7DEAEE7E0D}"/>
          </ac:spMkLst>
        </pc:spChg>
        <pc:spChg chg="del">
          <ac:chgData name="BELLEMIN SANDRA" userId="5fe4e071-d3f4-40df-970f-ee8fcf898346" providerId="ADAL" clId="{B2B789B1-4A74-4C19-A3E7-37CDA59E43F9}" dt="2023-09-27T15:16:44.624" v="14" actId="478"/>
          <ac:spMkLst>
            <pc:docMk/>
            <pc:sldMk cId="3783716910" sldId="271"/>
            <ac:spMk id="3" creationId="{7ECB3FC8-703D-2FF8-32F1-C35F607E3080}"/>
          </ac:spMkLst>
        </pc:spChg>
        <pc:spChg chg="del">
          <ac:chgData name="BELLEMIN SANDRA" userId="5fe4e071-d3f4-40df-970f-ee8fcf898346" providerId="ADAL" clId="{B2B789B1-4A74-4C19-A3E7-37CDA59E43F9}" dt="2023-09-27T15:16:44.624" v="14" actId="478"/>
          <ac:spMkLst>
            <pc:docMk/>
            <pc:sldMk cId="3783716910" sldId="271"/>
            <ac:spMk id="4" creationId="{B4F3F6C6-29A6-4AE3-74D4-70821BEDF3DE}"/>
          </ac:spMkLst>
        </pc:spChg>
        <pc:spChg chg="del">
          <ac:chgData name="BELLEMIN SANDRA" userId="5fe4e071-d3f4-40df-970f-ee8fcf898346" providerId="ADAL" clId="{B2B789B1-4A74-4C19-A3E7-37CDA59E43F9}" dt="2023-09-27T15:16:44.624" v="14" actId="478"/>
          <ac:spMkLst>
            <pc:docMk/>
            <pc:sldMk cId="3783716910" sldId="271"/>
            <ac:spMk id="5" creationId="{EE5D9F42-36BA-92BF-1FE7-9A1C84A33BD6}"/>
          </ac:spMkLst>
        </pc:spChg>
        <pc:spChg chg="del">
          <ac:chgData name="BELLEMIN SANDRA" userId="5fe4e071-d3f4-40df-970f-ee8fcf898346" providerId="ADAL" clId="{B2B789B1-4A74-4C19-A3E7-37CDA59E43F9}" dt="2023-09-27T15:16:44.624" v="14" actId="478"/>
          <ac:spMkLst>
            <pc:docMk/>
            <pc:sldMk cId="3783716910" sldId="271"/>
            <ac:spMk id="6" creationId="{46410B91-3A23-F58B-437A-4205678222C0}"/>
          </ac:spMkLst>
        </pc:spChg>
        <pc:picChg chg="add mod">
          <ac:chgData name="BELLEMIN SANDRA" userId="5fe4e071-d3f4-40df-970f-ee8fcf898346" providerId="ADAL" clId="{B2B789B1-4A74-4C19-A3E7-37CDA59E43F9}" dt="2023-09-27T15:18:31.445" v="53"/>
          <ac:picMkLst>
            <pc:docMk/>
            <pc:sldMk cId="3783716910" sldId="271"/>
            <ac:picMk id="8" creationId="{E212A0D4-5E12-84EA-A2CE-2D37B2EB3AD1}"/>
          </ac:picMkLst>
        </pc:picChg>
      </pc:sldChg>
      <pc:sldChg chg="addSp delSp modSp mod modClrScheme chgLayout">
        <pc:chgData name="BELLEMIN SANDRA" userId="5fe4e071-d3f4-40df-970f-ee8fcf898346" providerId="ADAL" clId="{B2B789B1-4A74-4C19-A3E7-37CDA59E43F9}" dt="2023-09-27T15:18:36.787" v="55"/>
        <pc:sldMkLst>
          <pc:docMk/>
          <pc:sldMk cId="1739412119" sldId="272"/>
        </pc:sldMkLst>
        <pc:graphicFrameChg chg="del">
          <ac:chgData name="BELLEMIN SANDRA" userId="5fe4e071-d3f4-40df-970f-ee8fcf898346" providerId="ADAL" clId="{B2B789B1-4A74-4C19-A3E7-37CDA59E43F9}" dt="2023-09-27T15:16:49.616" v="16" actId="478"/>
          <ac:graphicFrameMkLst>
            <pc:docMk/>
            <pc:sldMk cId="1739412119" sldId="272"/>
            <ac:graphicFrameMk id="2" creationId="{5D72EA1A-6770-BCAB-7AAB-49A83320DED3}"/>
          </ac:graphicFrameMkLst>
        </pc:graphicFrameChg>
        <pc:graphicFrameChg chg="del">
          <ac:chgData name="BELLEMIN SANDRA" userId="5fe4e071-d3f4-40df-970f-ee8fcf898346" providerId="ADAL" clId="{B2B789B1-4A74-4C19-A3E7-37CDA59E43F9}" dt="2023-09-27T15:16:49.616" v="16" actId="478"/>
          <ac:graphicFrameMkLst>
            <pc:docMk/>
            <pc:sldMk cId="1739412119" sldId="272"/>
            <ac:graphicFrameMk id="3" creationId="{0DD4EEE0-8A99-0057-2B0E-DD2361EC8AA6}"/>
          </ac:graphicFrameMkLst>
        </pc:graphicFrameChg>
        <pc:picChg chg="add mod">
          <ac:chgData name="BELLEMIN SANDRA" userId="5fe4e071-d3f4-40df-970f-ee8fcf898346" providerId="ADAL" clId="{B2B789B1-4A74-4C19-A3E7-37CDA59E43F9}" dt="2023-09-27T15:18:36.787" v="55"/>
          <ac:picMkLst>
            <pc:docMk/>
            <pc:sldMk cId="1739412119" sldId="272"/>
            <ac:picMk id="5" creationId="{3718D0D5-4389-49EA-85A0-CD478C82FFE2}"/>
          </ac:picMkLst>
        </pc:picChg>
      </pc:sldChg>
      <pc:sldChg chg="addSp delSp modSp mod modClrScheme chgLayout">
        <pc:chgData name="BELLEMIN SANDRA" userId="5fe4e071-d3f4-40df-970f-ee8fcf898346" providerId="ADAL" clId="{B2B789B1-4A74-4C19-A3E7-37CDA59E43F9}" dt="2023-09-27T15:18:39.726" v="56"/>
        <pc:sldMkLst>
          <pc:docMk/>
          <pc:sldMk cId="2316615124" sldId="273"/>
        </pc:sldMkLst>
        <pc:picChg chg="del">
          <ac:chgData name="BELLEMIN SANDRA" userId="5fe4e071-d3f4-40df-970f-ee8fcf898346" providerId="ADAL" clId="{B2B789B1-4A74-4C19-A3E7-37CDA59E43F9}" dt="2023-09-27T15:16:51.746" v="17" actId="478"/>
          <ac:picMkLst>
            <pc:docMk/>
            <pc:sldMk cId="2316615124" sldId="273"/>
            <ac:picMk id="3" creationId="{95529D96-7C6F-5C8E-85EB-8EAE6B397C5D}"/>
          </ac:picMkLst>
        </pc:picChg>
        <pc:picChg chg="add mod">
          <ac:chgData name="BELLEMIN SANDRA" userId="5fe4e071-d3f4-40df-970f-ee8fcf898346" providerId="ADAL" clId="{B2B789B1-4A74-4C19-A3E7-37CDA59E43F9}" dt="2023-09-27T15:18:39.726" v="56"/>
          <ac:picMkLst>
            <pc:docMk/>
            <pc:sldMk cId="2316615124" sldId="273"/>
            <ac:picMk id="4" creationId="{6B0EE1F5-682A-A9AB-3B4F-E30D3B0EC2EA}"/>
          </ac:picMkLst>
        </pc:picChg>
      </pc:sldChg>
      <pc:sldChg chg="addSp delSp modSp mod modClrScheme chgLayout">
        <pc:chgData name="BELLEMIN SANDRA" userId="5fe4e071-d3f4-40df-970f-ee8fcf898346" providerId="ADAL" clId="{B2B789B1-4A74-4C19-A3E7-37CDA59E43F9}" dt="2023-09-27T15:18:43.177" v="57"/>
        <pc:sldMkLst>
          <pc:docMk/>
          <pc:sldMk cId="170475752" sldId="274"/>
        </pc:sldMkLst>
        <pc:spChg chg="del">
          <ac:chgData name="BELLEMIN SANDRA" userId="5fe4e071-d3f4-40df-970f-ee8fcf898346" providerId="ADAL" clId="{B2B789B1-4A74-4C19-A3E7-37CDA59E43F9}" dt="2023-09-27T15:16:54.104" v="18" actId="478"/>
          <ac:spMkLst>
            <pc:docMk/>
            <pc:sldMk cId="170475752" sldId="274"/>
            <ac:spMk id="2" creationId="{ACE37412-056A-6334-1670-5468E8708B00}"/>
          </ac:spMkLst>
        </pc:spChg>
        <pc:spChg chg="del">
          <ac:chgData name="BELLEMIN SANDRA" userId="5fe4e071-d3f4-40df-970f-ee8fcf898346" providerId="ADAL" clId="{B2B789B1-4A74-4C19-A3E7-37CDA59E43F9}" dt="2023-09-27T15:16:54.104" v="18" actId="478"/>
          <ac:spMkLst>
            <pc:docMk/>
            <pc:sldMk cId="170475752" sldId="274"/>
            <ac:spMk id="3" creationId="{E594FF66-F20B-A861-700A-114719B33EE7}"/>
          </ac:spMkLst>
        </pc:spChg>
        <pc:picChg chg="del">
          <ac:chgData name="BELLEMIN SANDRA" userId="5fe4e071-d3f4-40df-970f-ee8fcf898346" providerId="ADAL" clId="{B2B789B1-4A74-4C19-A3E7-37CDA59E43F9}" dt="2023-09-27T15:16:54.104" v="18" actId="478"/>
          <ac:picMkLst>
            <pc:docMk/>
            <pc:sldMk cId="170475752" sldId="274"/>
            <ac:picMk id="5" creationId="{D1FF925A-994D-A865-9197-A1F821760903}"/>
          </ac:picMkLst>
        </pc:picChg>
        <pc:picChg chg="add mod">
          <ac:chgData name="BELLEMIN SANDRA" userId="5fe4e071-d3f4-40df-970f-ee8fcf898346" providerId="ADAL" clId="{B2B789B1-4A74-4C19-A3E7-37CDA59E43F9}" dt="2023-09-27T15:18:43.177" v="57"/>
          <ac:picMkLst>
            <pc:docMk/>
            <pc:sldMk cId="170475752" sldId="274"/>
            <ac:picMk id="6" creationId="{464F85C1-1D1C-6EC5-0196-38840CCEB360}"/>
          </ac:picMkLst>
        </pc:picChg>
      </pc:sldChg>
      <pc:sldChg chg="addSp delSp modSp mod modClrScheme chgLayout">
        <pc:chgData name="BELLEMIN SANDRA" userId="5fe4e071-d3f4-40df-970f-ee8fcf898346" providerId="ADAL" clId="{B2B789B1-4A74-4C19-A3E7-37CDA59E43F9}" dt="2023-09-27T15:18:47.929" v="58"/>
        <pc:sldMkLst>
          <pc:docMk/>
          <pc:sldMk cId="1581175973" sldId="275"/>
        </pc:sldMkLst>
        <pc:spChg chg="del">
          <ac:chgData name="BELLEMIN SANDRA" userId="5fe4e071-d3f4-40df-970f-ee8fcf898346" providerId="ADAL" clId="{B2B789B1-4A74-4C19-A3E7-37CDA59E43F9}" dt="2023-09-27T15:16:56.337" v="19" actId="478"/>
          <ac:spMkLst>
            <pc:docMk/>
            <pc:sldMk cId="1581175973" sldId="275"/>
            <ac:spMk id="2" creationId="{C6E6BE2B-ACCC-0121-0838-8CA3A283FAFE}"/>
          </ac:spMkLst>
        </pc:spChg>
        <pc:spChg chg="del">
          <ac:chgData name="BELLEMIN SANDRA" userId="5fe4e071-d3f4-40df-970f-ee8fcf898346" providerId="ADAL" clId="{B2B789B1-4A74-4C19-A3E7-37CDA59E43F9}" dt="2023-09-27T15:16:56.337" v="19" actId="478"/>
          <ac:spMkLst>
            <pc:docMk/>
            <pc:sldMk cId="1581175973" sldId="275"/>
            <ac:spMk id="3" creationId="{537BA2DC-7F84-4E2F-03B6-0C730BE249AA}"/>
          </ac:spMkLst>
        </pc:spChg>
        <pc:picChg chg="del">
          <ac:chgData name="BELLEMIN SANDRA" userId="5fe4e071-d3f4-40df-970f-ee8fcf898346" providerId="ADAL" clId="{B2B789B1-4A74-4C19-A3E7-37CDA59E43F9}" dt="2023-09-27T15:16:56.337" v="19" actId="478"/>
          <ac:picMkLst>
            <pc:docMk/>
            <pc:sldMk cId="1581175973" sldId="275"/>
            <ac:picMk id="5" creationId="{5F6104A4-A228-7EE8-4AD7-2E17CBA0367B}"/>
          </ac:picMkLst>
        </pc:picChg>
        <pc:picChg chg="add mod">
          <ac:chgData name="BELLEMIN SANDRA" userId="5fe4e071-d3f4-40df-970f-ee8fcf898346" providerId="ADAL" clId="{B2B789B1-4A74-4C19-A3E7-37CDA59E43F9}" dt="2023-09-27T15:18:47.929" v="58"/>
          <ac:picMkLst>
            <pc:docMk/>
            <pc:sldMk cId="1581175973" sldId="275"/>
            <ac:picMk id="6" creationId="{E4A9A102-A3C8-EB1E-14F8-DBD81A777630}"/>
          </ac:picMkLst>
        </pc:picChg>
      </pc:sldChg>
      <pc:sldChg chg="addSp delSp modSp mod modClrScheme chgLayout">
        <pc:chgData name="BELLEMIN SANDRA" userId="5fe4e071-d3f4-40df-970f-ee8fcf898346" providerId="ADAL" clId="{B2B789B1-4A74-4C19-A3E7-37CDA59E43F9}" dt="2023-09-27T15:18:49.865" v="59"/>
        <pc:sldMkLst>
          <pc:docMk/>
          <pc:sldMk cId="1265471869" sldId="276"/>
        </pc:sldMkLst>
        <pc:spChg chg="del">
          <ac:chgData name="BELLEMIN SANDRA" userId="5fe4e071-d3f4-40df-970f-ee8fcf898346" providerId="ADAL" clId="{B2B789B1-4A74-4C19-A3E7-37CDA59E43F9}" dt="2023-09-27T15:16:58.645" v="20" actId="478"/>
          <ac:spMkLst>
            <pc:docMk/>
            <pc:sldMk cId="1265471869" sldId="276"/>
            <ac:spMk id="4" creationId="{AEE68520-C676-58B7-C520-0895CBE5CAA2}"/>
          </ac:spMkLst>
        </pc:spChg>
        <pc:spChg chg="del">
          <ac:chgData name="BELLEMIN SANDRA" userId="5fe4e071-d3f4-40df-970f-ee8fcf898346" providerId="ADAL" clId="{B2B789B1-4A74-4C19-A3E7-37CDA59E43F9}" dt="2023-09-27T15:16:58.645" v="20" actId="478"/>
          <ac:spMkLst>
            <pc:docMk/>
            <pc:sldMk cId="1265471869" sldId="276"/>
            <ac:spMk id="7" creationId="{3BF3EC5C-E409-6E8C-4319-D23FF8D2BBEF}"/>
          </ac:spMkLst>
        </pc:spChg>
        <pc:picChg chg="del">
          <ac:chgData name="BELLEMIN SANDRA" userId="5fe4e071-d3f4-40df-970f-ee8fcf898346" providerId="ADAL" clId="{B2B789B1-4A74-4C19-A3E7-37CDA59E43F9}" dt="2023-09-27T15:16:58.645" v="20" actId="478"/>
          <ac:picMkLst>
            <pc:docMk/>
            <pc:sldMk cId="1265471869" sldId="276"/>
            <ac:picMk id="2" creationId="{37906D3A-47B1-0FE6-E338-2CE3C2DB049C}"/>
          </ac:picMkLst>
        </pc:picChg>
        <pc:picChg chg="add mod">
          <ac:chgData name="BELLEMIN SANDRA" userId="5fe4e071-d3f4-40df-970f-ee8fcf898346" providerId="ADAL" clId="{B2B789B1-4A74-4C19-A3E7-37CDA59E43F9}" dt="2023-09-27T15:18:49.865" v="59"/>
          <ac:picMkLst>
            <pc:docMk/>
            <pc:sldMk cId="1265471869" sldId="276"/>
            <ac:picMk id="5" creationId="{BEAA88E0-732B-624F-D5A4-CA86D81304A6}"/>
          </ac:picMkLst>
        </pc:picChg>
        <pc:picChg chg="del">
          <ac:chgData name="BELLEMIN SANDRA" userId="5fe4e071-d3f4-40df-970f-ee8fcf898346" providerId="ADAL" clId="{B2B789B1-4A74-4C19-A3E7-37CDA59E43F9}" dt="2023-09-27T15:16:58.645" v="20" actId="478"/>
          <ac:picMkLst>
            <pc:docMk/>
            <pc:sldMk cId="1265471869" sldId="276"/>
            <ac:picMk id="6" creationId="{38B1BCF0-3955-71FA-887F-087656B6ECFF}"/>
          </ac:picMkLst>
        </pc:picChg>
      </pc:sldChg>
      <pc:sldChg chg="addSp delSp modSp mod modClrScheme chgLayout">
        <pc:chgData name="BELLEMIN SANDRA" userId="5fe4e071-d3f4-40df-970f-ee8fcf898346" providerId="ADAL" clId="{B2B789B1-4A74-4C19-A3E7-37CDA59E43F9}" dt="2023-09-27T15:18:52.875" v="60"/>
        <pc:sldMkLst>
          <pc:docMk/>
          <pc:sldMk cId="3386517196" sldId="277"/>
        </pc:sldMkLst>
        <pc:picChg chg="del">
          <ac:chgData name="BELLEMIN SANDRA" userId="5fe4e071-d3f4-40df-970f-ee8fcf898346" providerId="ADAL" clId="{B2B789B1-4A74-4C19-A3E7-37CDA59E43F9}" dt="2023-09-27T15:17:01.766" v="21" actId="478"/>
          <ac:picMkLst>
            <pc:docMk/>
            <pc:sldMk cId="3386517196" sldId="277"/>
            <ac:picMk id="3" creationId="{7CFA3A9D-3948-623C-7D9C-AE5157CB93D1}"/>
          </ac:picMkLst>
        </pc:picChg>
        <pc:picChg chg="add mod">
          <ac:chgData name="BELLEMIN SANDRA" userId="5fe4e071-d3f4-40df-970f-ee8fcf898346" providerId="ADAL" clId="{B2B789B1-4A74-4C19-A3E7-37CDA59E43F9}" dt="2023-09-27T15:18:52.875" v="60"/>
          <ac:picMkLst>
            <pc:docMk/>
            <pc:sldMk cId="3386517196" sldId="277"/>
            <ac:picMk id="4" creationId="{E4ACE6DF-DE71-9FB7-2FC4-61DA71EA2D2A}"/>
          </ac:picMkLst>
        </pc:picChg>
        <pc:picChg chg="del">
          <ac:chgData name="BELLEMIN SANDRA" userId="5fe4e071-d3f4-40df-970f-ee8fcf898346" providerId="ADAL" clId="{B2B789B1-4A74-4C19-A3E7-37CDA59E43F9}" dt="2023-09-27T15:17:01.766" v="21" actId="478"/>
          <ac:picMkLst>
            <pc:docMk/>
            <pc:sldMk cId="3386517196" sldId="277"/>
            <ac:picMk id="5" creationId="{FC660221-8507-D04E-BBAC-DEC3A1DFE280}"/>
          </ac:picMkLst>
        </pc:picChg>
      </pc:sldChg>
      <pc:sldChg chg="addSp delSp modSp mod modClrScheme chgLayout">
        <pc:chgData name="BELLEMIN SANDRA" userId="5fe4e071-d3f4-40df-970f-ee8fcf898346" providerId="ADAL" clId="{B2B789B1-4A74-4C19-A3E7-37CDA59E43F9}" dt="2023-09-27T15:18:55.345" v="61"/>
        <pc:sldMkLst>
          <pc:docMk/>
          <pc:sldMk cId="2474358513" sldId="278"/>
        </pc:sldMkLst>
        <pc:picChg chg="del">
          <ac:chgData name="BELLEMIN SANDRA" userId="5fe4e071-d3f4-40df-970f-ee8fcf898346" providerId="ADAL" clId="{B2B789B1-4A74-4C19-A3E7-37CDA59E43F9}" dt="2023-09-27T15:17:04.904" v="22" actId="478"/>
          <ac:picMkLst>
            <pc:docMk/>
            <pc:sldMk cId="2474358513" sldId="278"/>
            <ac:picMk id="2" creationId="{5CCF4F69-A983-540F-30E4-884F2EA83073}"/>
          </ac:picMkLst>
        </pc:picChg>
        <pc:picChg chg="del">
          <ac:chgData name="BELLEMIN SANDRA" userId="5fe4e071-d3f4-40df-970f-ee8fcf898346" providerId="ADAL" clId="{B2B789B1-4A74-4C19-A3E7-37CDA59E43F9}" dt="2023-09-27T15:17:05.640" v="23" actId="478"/>
          <ac:picMkLst>
            <pc:docMk/>
            <pc:sldMk cId="2474358513" sldId="278"/>
            <ac:picMk id="3" creationId="{7CFA3A9D-3948-623C-7D9C-AE5157CB93D1}"/>
          </ac:picMkLst>
        </pc:picChg>
        <pc:picChg chg="del">
          <ac:chgData name="BELLEMIN SANDRA" userId="5fe4e071-d3f4-40df-970f-ee8fcf898346" providerId="ADAL" clId="{B2B789B1-4A74-4C19-A3E7-37CDA59E43F9}" dt="2023-09-27T15:17:04.904" v="22" actId="478"/>
          <ac:picMkLst>
            <pc:docMk/>
            <pc:sldMk cId="2474358513" sldId="278"/>
            <ac:picMk id="4" creationId="{C02138E6-6D61-9F85-131F-2E897DF7E8AA}"/>
          </ac:picMkLst>
        </pc:picChg>
        <pc:picChg chg="add mod">
          <ac:chgData name="BELLEMIN SANDRA" userId="5fe4e071-d3f4-40df-970f-ee8fcf898346" providerId="ADAL" clId="{B2B789B1-4A74-4C19-A3E7-37CDA59E43F9}" dt="2023-09-27T15:18:55.345" v="61"/>
          <ac:picMkLst>
            <pc:docMk/>
            <pc:sldMk cId="2474358513" sldId="278"/>
            <ac:picMk id="6" creationId="{C050F278-3909-68B5-71C3-9545B0472948}"/>
          </ac:picMkLst>
        </pc:picChg>
      </pc:sldChg>
      <pc:sldChg chg="addSp delSp modSp mod modClrScheme chgLayout">
        <pc:chgData name="BELLEMIN SANDRA" userId="5fe4e071-d3f4-40df-970f-ee8fcf898346" providerId="ADAL" clId="{B2B789B1-4A74-4C19-A3E7-37CDA59E43F9}" dt="2023-09-27T15:18:59.615" v="62"/>
        <pc:sldMkLst>
          <pc:docMk/>
          <pc:sldMk cId="1361022885" sldId="279"/>
        </pc:sldMkLst>
        <pc:picChg chg="del">
          <ac:chgData name="BELLEMIN SANDRA" userId="5fe4e071-d3f4-40df-970f-ee8fcf898346" providerId="ADAL" clId="{B2B789B1-4A74-4C19-A3E7-37CDA59E43F9}" dt="2023-09-27T15:17:08.560" v="24" actId="478"/>
          <ac:picMkLst>
            <pc:docMk/>
            <pc:sldMk cId="1361022885" sldId="279"/>
            <ac:picMk id="2" creationId="{258403BD-AA0C-8E51-22C0-D660076B188D}"/>
          </ac:picMkLst>
        </pc:picChg>
        <pc:picChg chg="del">
          <ac:chgData name="BELLEMIN SANDRA" userId="5fe4e071-d3f4-40df-970f-ee8fcf898346" providerId="ADAL" clId="{B2B789B1-4A74-4C19-A3E7-37CDA59E43F9}" dt="2023-09-27T15:17:08.560" v="24" actId="478"/>
          <ac:picMkLst>
            <pc:docMk/>
            <pc:sldMk cId="1361022885" sldId="279"/>
            <ac:picMk id="3" creationId="{7CFA3A9D-3948-623C-7D9C-AE5157CB93D1}"/>
          </ac:picMkLst>
        </pc:picChg>
        <pc:picChg chg="add mod">
          <ac:chgData name="BELLEMIN SANDRA" userId="5fe4e071-d3f4-40df-970f-ee8fcf898346" providerId="ADAL" clId="{B2B789B1-4A74-4C19-A3E7-37CDA59E43F9}" dt="2023-09-27T15:18:59.615" v="62"/>
          <ac:picMkLst>
            <pc:docMk/>
            <pc:sldMk cId="1361022885" sldId="279"/>
            <ac:picMk id="5" creationId="{011F468A-18BF-31C8-CFF7-F3BF9BEB72EF}"/>
          </ac:picMkLst>
        </pc:picChg>
      </pc:sldChg>
      <pc:sldChg chg="addSp delSp modSp mod modClrScheme chgLayout">
        <pc:chgData name="BELLEMIN SANDRA" userId="5fe4e071-d3f4-40df-970f-ee8fcf898346" providerId="ADAL" clId="{B2B789B1-4A74-4C19-A3E7-37CDA59E43F9}" dt="2023-09-27T15:19:02.121" v="63"/>
        <pc:sldMkLst>
          <pc:docMk/>
          <pc:sldMk cId="1492625918" sldId="280"/>
        </pc:sldMkLst>
        <pc:picChg chg="del">
          <ac:chgData name="BELLEMIN SANDRA" userId="5fe4e071-d3f4-40df-970f-ee8fcf898346" providerId="ADAL" clId="{B2B789B1-4A74-4C19-A3E7-37CDA59E43F9}" dt="2023-09-27T15:17:10.947" v="25" actId="478"/>
          <ac:picMkLst>
            <pc:docMk/>
            <pc:sldMk cId="1492625918" sldId="280"/>
            <ac:picMk id="2" creationId="{D4E54A3D-92C8-A344-CABC-DC5ADD18C53C}"/>
          </ac:picMkLst>
        </pc:picChg>
        <pc:picChg chg="del">
          <ac:chgData name="BELLEMIN SANDRA" userId="5fe4e071-d3f4-40df-970f-ee8fcf898346" providerId="ADAL" clId="{B2B789B1-4A74-4C19-A3E7-37CDA59E43F9}" dt="2023-09-27T15:17:10.947" v="25" actId="478"/>
          <ac:picMkLst>
            <pc:docMk/>
            <pc:sldMk cId="1492625918" sldId="280"/>
            <ac:picMk id="3" creationId="{7CFA3A9D-3948-623C-7D9C-AE5157CB93D1}"/>
          </ac:picMkLst>
        </pc:picChg>
        <pc:picChg chg="del">
          <ac:chgData name="BELLEMIN SANDRA" userId="5fe4e071-d3f4-40df-970f-ee8fcf898346" providerId="ADAL" clId="{B2B789B1-4A74-4C19-A3E7-37CDA59E43F9}" dt="2023-09-27T15:17:11.663" v="26" actId="478"/>
          <ac:picMkLst>
            <pc:docMk/>
            <pc:sldMk cId="1492625918" sldId="280"/>
            <ac:picMk id="5" creationId="{7AF2A8F1-F93D-E470-38D0-06E653ABDE23}"/>
          </ac:picMkLst>
        </pc:picChg>
        <pc:picChg chg="add mod">
          <ac:chgData name="BELLEMIN SANDRA" userId="5fe4e071-d3f4-40df-970f-ee8fcf898346" providerId="ADAL" clId="{B2B789B1-4A74-4C19-A3E7-37CDA59E43F9}" dt="2023-09-27T15:19:02.121" v="63"/>
          <ac:picMkLst>
            <pc:docMk/>
            <pc:sldMk cId="1492625918" sldId="280"/>
            <ac:picMk id="6" creationId="{AC4F3206-3936-2E32-7D9D-AC9FAED7D889}"/>
          </ac:picMkLst>
        </pc:picChg>
      </pc:sldChg>
      <pc:sldChg chg="addSp delSp modSp mod modClrScheme chgLayout">
        <pc:chgData name="BELLEMIN SANDRA" userId="5fe4e071-d3f4-40df-970f-ee8fcf898346" providerId="ADAL" clId="{B2B789B1-4A74-4C19-A3E7-37CDA59E43F9}" dt="2023-09-27T15:19:05.780" v="64"/>
        <pc:sldMkLst>
          <pc:docMk/>
          <pc:sldMk cId="3660890256" sldId="281"/>
        </pc:sldMkLst>
        <pc:picChg chg="del">
          <ac:chgData name="BELLEMIN SANDRA" userId="5fe4e071-d3f4-40df-970f-ee8fcf898346" providerId="ADAL" clId="{B2B789B1-4A74-4C19-A3E7-37CDA59E43F9}" dt="2023-09-27T15:17:13.950" v="27" actId="478"/>
          <ac:picMkLst>
            <pc:docMk/>
            <pc:sldMk cId="3660890256" sldId="281"/>
            <ac:picMk id="2" creationId="{17A63039-61F2-2DDE-DF85-8E49E24C8D04}"/>
          </ac:picMkLst>
        </pc:picChg>
        <pc:picChg chg="del">
          <ac:chgData name="BELLEMIN SANDRA" userId="5fe4e071-d3f4-40df-970f-ee8fcf898346" providerId="ADAL" clId="{B2B789B1-4A74-4C19-A3E7-37CDA59E43F9}" dt="2023-09-27T15:17:13.950" v="27" actId="478"/>
          <ac:picMkLst>
            <pc:docMk/>
            <pc:sldMk cId="3660890256" sldId="281"/>
            <ac:picMk id="3" creationId="{7CFA3A9D-3948-623C-7D9C-AE5157CB93D1}"/>
          </ac:picMkLst>
        </pc:picChg>
        <pc:picChg chg="add mod">
          <ac:chgData name="BELLEMIN SANDRA" userId="5fe4e071-d3f4-40df-970f-ee8fcf898346" providerId="ADAL" clId="{B2B789B1-4A74-4C19-A3E7-37CDA59E43F9}" dt="2023-09-27T15:19:05.780" v="64"/>
          <ac:picMkLst>
            <pc:docMk/>
            <pc:sldMk cId="3660890256" sldId="281"/>
            <ac:picMk id="5" creationId="{CBA7B359-683D-951D-6116-E976A5BDA4FB}"/>
          </ac:picMkLst>
        </pc:picChg>
      </pc:sldChg>
      <pc:sldChg chg="addSp delSp modSp mod modClrScheme chgLayout">
        <pc:chgData name="BELLEMIN SANDRA" userId="5fe4e071-d3f4-40df-970f-ee8fcf898346" providerId="ADAL" clId="{B2B789B1-4A74-4C19-A3E7-37CDA59E43F9}" dt="2023-09-27T15:19:08.392" v="65"/>
        <pc:sldMkLst>
          <pc:docMk/>
          <pc:sldMk cId="316219804" sldId="282"/>
        </pc:sldMkLst>
        <pc:picChg chg="del">
          <ac:chgData name="BELLEMIN SANDRA" userId="5fe4e071-d3f4-40df-970f-ee8fcf898346" providerId="ADAL" clId="{B2B789B1-4A74-4C19-A3E7-37CDA59E43F9}" dt="2023-09-27T15:17:17.282" v="28" actId="478"/>
          <ac:picMkLst>
            <pc:docMk/>
            <pc:sldMk cId="316219804" sldId="282"/>
            <ac:picMk id="2" creationId="{16FD3B44-8F8F-0099-1F00-D01DA692FB2A}"/>
          </ac:picMkLst>
        </pc:picChg>
        <pc:picChg chg="del">
          <ac:chgData name="BELLEMIN SANDRA" userId="5fe4e071-d3f4-40df-970f-ee8fcf898346" providerId="ADAL" clId="{B2B789B1-4A74-4C19-A3E7-37CDA59E43F9}" dt="2023-09-27T15:17:17.824" v="29" actId="478"/>
          <ac:picMkLst>
            <pc:docMk/>
            <pc:sldMk cId="316219804" sldId="282"/>
            <ac:picMk id="3" creationId="{7CFA3A9D-3948-623C-7D9C-AE5157CB93D1}"/>
          </ac:picMkLst>
        </pc:picChg>
        <pc:picChg chg="del">
          <ac:chgData name="BELLEMIN SANDRA" userId="5fe4e071-d3f4-40df-970f-ee8fcf898346" providerId="ADAL" clId="{B2B789B1-4A74-4C19-A3E7-37CDA59E43F9}" dt="2023-09-27T15:17:18.284" v="30" actId="478"/>
          <ac:picMkLst>
            <pc:docMk/>
            <pc:sldMk cId="316219804" sldId="282"/>
            <ac:picMk id="5" creationId="{FF235145-BC88-3FC2-DFAD-4064896B589D}"/>
          </ac:picMkLst>
        </pc:picChg>
        <pc:picChg chg="add mod">
          <ac:chgData name="BELLEMIN SANDRA" userId="5fe4e071-d3f4-40df-970f-ee8fcf898346" providerId="ADAL" clId="{B2B789B1-4A74-4C19-A3E7-37CDA59E43F9}" dt="2023-09-27T15:19:08.392" v="65"/>
          <ac:picMkLst>
            <pc:docMk/>
            <pc:sldMk cId="316219804" sldId="282"/>
            <ac:picMk id="6" creationId="{B56FAC98-4A23-82FC-4EF1-457C038F4A05}"/>
          </ac:picMkLst>
        </pc:picChg>
      </pc:sldChg>
      <pc:sldChg chg="addSp delSp modSp mod modClrScheme chgLayout">
        <pc:chgData name="BELLEMIN SANDRA" userId="5fe4e071-d3f4-40df-970f-ee8fcf898346" providerId="ADAL" clId="{B2B789B1-4A74-4C19-A3E7-37CDA59E43F9}" dt="2023-09-27T15:19:11.161" v="66"/>
        <pc:sldMkLst>
          <pc:docMk/>
          <pc:sldMk cId="1670823854" sldId="283"/>
        </pc:sldMkLst>
        <pc:picChg chg="del">
          <ac:chgData name="BELLEMIN SANDRA" userId="5fe4e071-d3f4-40df-970f-ee8fcf898346" providerId="ADAL" clId="{B2B789B1-4A74-4C19-A3E7-37CDA59E43F9}" dt="2023-09-27T15:17:20.780" v="31" actId="478"/>
          <ac:picMkLst>
            <pc:docMk/>
            <pc:sldMk cId="1670823854" sldId="283"/>
            <ac:picMk id="2" creationId="{6DD43420-B123-36DE-84D3-925DF28BC85C}"/>
          </ac:picMkLst>
        </pc:picChg>
        <pc:picChg chg="del">
          <ac:chgData name="BELLEMIN SANDRA" userId="5fe4e071-d3f4-40df-970f-ee8fcf898346" providerId="ADAL" clId="{B2B789B1-4A74-4C19-A3E7-37CDA59E43F9}" dt="2023-09-27T15:17:20.780" v="31" actId="478"/>
          <ac:picMkLst>
            <pc:docMk/>
            <pc:sldMk cId="1670823854" sldId="283"/>
            <ac:picMk id="3" creationId="{7CFA3A9D-3948-623C-7D9C-AE5157CB93D1}"/>
          </ac:picMkLst>
        </pc:picChg>
        <pc:picChg chg="add mod">
          <ac:chgData name="BELLEMIN SANDRA" userId="5fe4e071-d3f4-40df-970f-ee8fcf898346" providerId="ADAL" clId="{B2B789B1-4A74-4C19-A3E7-37CDA59E43F9}" dt="2023-09-27T15:19:11.161" v="66"/>
          <ac:picMkLst>
            <pc:docMk/>
            <pc:sldMk cId="1670823854" sldId="283"/>
            <ac:picMk id="5" creationId="{1695EB0B-CC6F-48B1-84DF-A48BF58FEFAF}"/>
          </ac:picMkLst>
        </pc:picChg>
      </pc:sldChg>
      <pc:sldChg chg="addSp delSp modSp mod modClrScheme chgLayout">
        <pc:chgData name="BELLEMIN SANDRA" userId="5fe4e071-d3f4-40df-970f-ee8fcf898346" providerId="ADAL" clId="{B2B789B1-4A74-4C19-A3E7-37CDA59E43F9}" dt="2023-09-27T15:19:13.507" v="67"/>
        <pc:sldMkLst>
          <pc:docMk/>
          <pc:sldMk cId="3254107920" sldId="284"/>
        </pc:sldMkLst>
        <pc:picChg chg="del">
          <ac:chgData name="BELLEMIN SANDRA" userId="5fe4e071-d3f4-40df-970f-ee8fcf898346" providerId="ADAL" clId="{B2B789B1-4A74-4C19-A3E7-37CDA59E43F9}" dt="2023-09-27T15:17:23.943" v="32" actId="478"/>
          <ac:picMkLst>
            <pc:docMk/>
            <pc:sldMk cId="3254107920" sldId="284"/>
            <ac:picMk id="2" creationId="{4D1E2F1B-CBCB-5F68-3263-CE0098C22678}"/>
          </ac:picMkLst>
        </pc:picChg>
        <pc:picChg chg="del">
          <ac:chgData name="BELLEMIN SANDRA" userId="5fe4e071-d3f4-40df-970f-ee8fcf898346" providerId="ADAL" clId="{B2B789B1-4A74-4C19-A3E7-37CDA59E43F9}" dt="2023-09-27T15:17:23.943" v="32" actId="478"/>
          <ac:picMkLst>
            <pc:docMk/>
            <pc:sldMk cId="3254107920" sldId="284"/>
            <ac:picMk id="3" creationId="{7CFA3A9D-3948-623C-7D9C-AE5157CB93D1}"/>
          </ac:picMkLst>
        </pc:picChg>
        <pc:picChg chg="del">
          <ac:chgData name="BELLEMIN SANDRA" userId="5fe4e071-d3f4-40df-970f-ee8fcf898346" providerId="ADAL" clId="{B2B789B1-4A74-4C19-A3E7-37CDA59E43F9}" dt="2023-09-27T15:17:23.943" v="32" actId="478"/>
          <ac:picMkLst>
            <pc:docMk/>
            <pc:sldMk cId="3254107920" sldId="284"/>
            <ac:picMk id="4" creationId="{36869533-3EF1-EDAE-D1D7-89C9A3765DC1}"/>
          </ac:picMkLst>
        </pc:picChg>
        <pc:picChg chg="add mod">
          <ac:chgData name="BELLEMIN SANDRA" userId="5fe4e071-d3f4-40df-970f-ee8fcf898346" providerId="ADAL" clId="{B2B789B1-4A74-4C19-A3E7-37CDA59E43F9}" dt="2023-09-27T15:19:13.507" v="67"/>
          <ac:picMkLst>
            <pc:docMk/>
            <pc:sldMk cId="3254107920" sldId="284"/>
            <ac:picMk id="6" creationId="{0CFE0B75-585A-D3E3-BD47-B286450AA3EC}"/>
          </ac:picMkLst>
        </pc:picChg>
      </pc:sldChg>
      <pc:sldChg chg="addSp delSp modSp mod modClrScheme chgLayout">
        <pc:chgData name="BELLEMIN SANDRA" userId="5fe4e071-d3f4-40df-970f-ee8fcf898346" providerId="ADAL" clId="{B2B789B1-4A74-4C19-A3E7-37CDA59E43F9}" dt="2023-09-27T15:19:16.897" v="68"/>
        <pc:sldMkLst>
          <pc:docMk/>
          <pc:sldMk cId="1565626490" sldId="285"/>
        </pc:sldMkLst>
        <pc:spChg chg="del">
          <ac:chgData name="BELLEMIN SANDRA" userId="5fe4e071-d3f4-40df-970f-ee8fcf898346" providerId="ADAL" clId="{B2B789B1-4A74-4C19-A3E7-37CDA59E43F9}" dt="2023-09-27T15:17:26.435" v="33" actId="478"/>
          <ac:spMkLst>
            <pc:docMk/>
            <pc:sldMk cId="1565626490" sldId="285"/>
            <ac:spMk id="3" creationId="{81AE4A11-3D1C-865B-6781-573E5D8F2C1F}"/>
          </ac:spMkLst>
        </pc:spChg>
        <pc:picChg chg="del">
          <ac:chgData name="BELLEMIN SANDRA" userId="5fe4e071-d3f4-40df-970f-ee8fcf898346" providerId="ADAL" clId="{B2B789B1-4A74-4C19-A3E7-37CDA59E43F9}" dt="2023-09-27T15:17:26.435" v="33" actId="478"/>
          <ac:picMkLst>
            <pc:docMk/>
            <pc:sldMk cId="1565626490" sldId="285"/>
            <ac:picMk id="2" creationId="{BB11F75B-979D-4F56-25A7-8378214CE721}"/>
          </ac:picMkLst>
        </pc:picChg>
        <pc:picChg chg="add mod">
          <ac:chgData name="BELLEMIN SANDRA" userId="5fe4e071-d3f4-40df-970f-ee8fcf898346" providerId="ADAL" clId="{B2B789B1-4A74-4C19-A3E7-37CDA59E43F9}" dt="2023-09-27T15:19:16.897" v="68"/>
          <ac:picMkLst>
            <pc:docMk/>
            <pc:sldMk cId="1565626490" sldId="285"/>
            <ac:picMk id="5" creationId="{CC73B47B-8054-D85D-0DD2-56591DB6D2F9}"/>
          </ac:picMkLst>
        </pc:picChg>
      </pc:sldChg>
      <pc:sldChg chg="addSp delSp modSp mod modClrScheme chgLayout">
        <pc:chgData name="BELLEMIN SANDRA" userId="5fe4e071-d3f4-40df-970f-ee8fcf898346" providerId="ADAL" clId="{B2B789B1-4A74-4C19-A3E7-37CDA59E43F9}" dt="2023-09-27T15:19:19.744" v="69"/>
        <pc:sldMkLst>
          <pc:docMk/>
          <pc:sldMk cId="3954162697" sldId="286"/>
        </pc:sldMkLst>
        <pc:picChg chg="del">
          <ac:chgData name="BELLEMIN SANDRA" userId="5fe4e071-d3f4-40df-970f-ee8fcf898346" providerId="ADAL" clId="{B2B789B1-4A74-4C19-A3E7-37CDA59E43F9}" dt="2023-09-27T15:17:28.869" v="34" actId="478"/>
          <ac:picMkLst>
            <pc:docMk/>
            <pc:sldMk cId="3954162697" sldId="286"/>
            <ac:picMk id="3" creationId="{D49689BF-EF27-A5BC-9770-22A1ED2ABAE7}"/>
          </ac:picMkLst>
        </pc:picChg>
        <pc:picChg chg="add mod">
          <ac:chgData name="BELLEMIN SANDRA" userId="5fe4e071-d3f4-40df-970f-ee8fcf898346" providerId="ADAL" clId="{B2B789B1-4A74-4C19-A3E7-37CDA59E43F9}" dt="2023-09-27T15:19:19.744" v="69"/>
          <ac:picMkLst>
            <pc:docMk/>
            <pc:sldMk cId="3954162697" sldId="286"/>
            <ac:picMk id="4" creationId="{F4BF788E-91A0-5DF3-66C0-CB12EBBE7F56}"/>
          </ac:picMkLst>
        </pc:picChg>
        <pc:picChg chg="del">
          <ac:chgData name="BELLEMIN SANDRA" userId="5fe4e071-d3f4-40df-970f-ee8fcf898346" providerId="ADAL" clId="{B2B789B1-4A74-4C19-A3E7-37CDA59E43F9}" dt="2023-09-27T15:17:28.869" v="34" actId="478"/>
          <ac:picMkLst>
            <pc:docMk/>
            <pc:sldMk cId="3954162697" sldId="286"/>
            <ac:picMk id="7" creationId="{4F6D301E-D254-370A-9FBF-7B68B5AD1AEB}"/>
          </ac:picMkLst>
        </pc:picChg>
      </pc:sldChg>
      <pc:sldChg chg="addSp delSp modSp mod modClrScheme chgLayout">
        <pc:chgData name="BELLEMIN SANDRA" userId="5fe4e071-d3f4-40df-970f-ee8fcf898346" providerId="ADAL" clId="{B2B789B1-4A74-4C19-A3E7-37CDA59E43F9}" dt="2023-09-27T15:19:22.988" v="70"/>
        <pc:sldMkLst>
          <pc:docMk/>
          <pc:sldMk cId="3215637674" sldId="287"/>
        </pc:sldMkLst>
        <pc:grpChg chg="del">
          <ac:chgData name="BELLEMIN SANDRA" userId="5fe4e071-d3f4-40df-970f-ee8fcf898346" providerId="ADAL" clId="{B2B789B1-4A74-4C19-A3E7-37CDA59E43F9}" dt="2023-09-27T15:17:31.415" v="35" actId="478"/>
          <ac:grpSpMkLst>
            <pc:docMk/>
            <pc:sldMk cId="3215637674" sldId="287"/>
            <ac:grpSpMk id="6" creationId="{B5062682-9820-DB41-E2A7-B66675ACD434}"/>
          </ac:grpSpMkLst>
        </pc:grpChg>
        <pc:picChg chg="del">
          <ac:chgData name="BELLEMIN SANDRA" userId="5fe4e071-d3f4-40df-970f-ee8fcf898346" providerId="ADAL" clId="{B2B789B1-4A74-4C19-A3E7-37CDA59E43F9}" dt="2023-09-27T15:17:31.415" v="35" actId="478"/>
          <ac:picMkLst>
            <pc:docMk/>
            <pc:sldMk cId="3215637674" sldId="287"/>
            <ac:picMk id="3" creationId="{D49689BF-EF27-A5BC-9770-22A1ED2ABAE7}"/>
          </ac:picMkLst>
        </pc:picChg>
        <pc:picChg chg="add mod">
          <ac:chgData name="BELLEMIN SANDRA" userId="5fe4e071-d3f4-40df-970f-ee8fcf898346" providerId="ADAL" clId="{B2B789B1-4A74-4C19-A3E7-37CDA59E43F9}" dt="2023-09-27T15:19:22.988" v="70"/>
          <ac:picMkLst>
            <pc:docMk/>
            <pc:sldMk cId="3215637674" sldId="287"/>
            <ac:picMk id="4" creationId="{597882F9-9E70-6414-81B5-25272DDB477B}"/>
          </ac:picMkLst>
        </pc:picChg>
        <pc:picChg chg="del">
          <ac:chgData name="BELLEMIN SANDRA" userId="5fe4e071-d3f4-40df-970f-ee8fcf898346" providerId="ADAL" clId="{B2B789B1-4A74-4C19-A3E7-37CDA59E43F9}" dt="2023-09-27T15:17:31.415" v="35" actId="478"/>
          <ac:picMkLst>
            <pc:docMk/>
            <pc:sldMk cId="3215637674" sldId="287"/>
            <ac:picMk id="5" creationId="{3D6F7E18-51EF-EF4D-C39D-89A995FF9F57}"/>
          </ac:picMkLst>
        </pc:picChg>
      </pc:sldChg>
      <pc:sldChg chg="addSp delSp modSp mod modClrScheme chgLayout">
        <pc:chgData name="BELLEMIN SANDRA" userId="5fe4e071-d3f4-40df-970f-ee8fcf898346" providerId="ADAL" clId="{B2B789B1-4A74-4C19-A3E7-37CDA59E43F9}" dt="2023-09-27T15:19:25.158" v="71"/>
        <pc:sldMkLst>
          <pc:docMk/>
          <pc:sldMk cId="1567774974" sldId="288"/>
        </pc:sldMkLst>
        <pc:picChg chg="del">
          <ac:chgData name="BELLEMIN SANDRA" userId="5fe4e071-d3f4-40df-970f-ee8fcf898346" providerId="ADAL" clId="{B2B789B1-4A74-4C19-A3E7-37CDA59E43F9}" dt="2023-09-27T15:17:34.588" v="37" actId="478"/>
          <ac:picMkLst>
            <pc:docMk/>
            <pc:sldMk cId="1567774974" sldId="288"/>
            <ac:picMk id="2" creationId="{CC9642FC-C200-87F2-B1E6-9AE70C650EAB}"/>
          </ac:picMkLst>
        </pc:picChg>
        <pc:picChg chg="del">
          <ac:chgData name="BELLEMIN SANDRA" userId="5fe4e071-d3f4-40df-970f-ee8fcf898346" providerId="ADAL" clId="{B2B789B1-4A74-4C19-A3E7-37CDA59E43F9}" dt="2023-09-27T15:17:34.090" v="36" actId="478"/>
          <ac:picMkLst>
            <pc:docMk/>
            <pc:sldMk cId="1567774974" sldId="288"/>
            <ac:picMk id="3" creationId="{D49689BF-EF27-A5BC-9770-22A1ED2ABAE7}"/>
          </ac:picMkLst>
        </pc:picChg>
        <pc:picChg chg="add mod">
          <ac:chgData name="BELLEMIN SANDRA" userId="5fe4e071-d3f4-40df-970f-ee8fcf898346" providerId="ADAL" clId="{B2B789B1-4A74-4C19-A3E7-37CDA59E43F9}" dt="2023-09-27T15:19:25.158" v="71"/>
          <ac:picMkLst>
            <pc:docMk/>
            <pc:sldMk cId="1567774974" sldId="288"/>
            <ac:picMk id="5" creationId="{D6F09269-31E6-9A79-1096-AAA050664C33}"/>
          </ac:picMkLst>
        </pc:picChg>
      </pc:sldChg>
      <pc:sldChg chg="addSp delSp modSp mod modClrScheme chgLayout">
        <pc:chgData name="BELLEMIN SANDRA" userId="5fe4e071-d3f4-40df-970f-ee8fcf898346" providerId="ADAL" clId="{B2B789B1-4A74-4C19-A3E7-37CDA59E43F9}" dt="2023-09-27T15:19:27.964" v="72"/>
        <pc:sldMkLst>
          <pc:docMk/>
          <pc:sldMk cId="2068685474" sldId="289"/>
        </pc:sldMkLst>
        <pc:grpChg chg="del">
          <ac:chgData name="BELLEMIN SANDRA" userId="5fe4e071-d3f4-40df-970f-ee8fcf898346" providerId="ADAL" clId="{B2B789B1-4A74-4C19-A3E7-37CDA59E43F9}" dt="2023-09-27T15:17:37.247" v="38" actId="478"/>
          <ac:grpSpMkLst>
            <pc:docMk/>
            <pc:sldMk cId="2068685474" sldId="289"/>
            <ac:grpSpMk id="10" creationId="{E6AD5199-1CB5-1ADB-4053-3E8E647874E5}"/>
          </ac:grpSpMkLst>
        </pc:grpChg>
        <pc:picChg chg="add mod">
          <ac:chgData name="BELLEMIN SANDRA" userId="5fe4e071-d3f4-40df-970f-ee8fcf898346" providerId="ADAL" clId="{B2B789B1-4A74-4C19-A3E7-37CDA59E43F9}" dt="2023-09-27T15:19:27.964" v="72"/>
          <ac:picMkLst>
            <pc:docMk/>
            <pc:sldMk cId="2068685474" sldId="289"/>
            <ac:picMk id="4" creationId="{B7FFCA25-1889-0A84-9E83-101F7F3E2F2E}"/>
          </ac:picMkLst>
        </pc:picChg>
        <pc:picChg chg="del">
          <ac:chgData name="BELLEMIN SANDRA" userId="5fe4e071-d3f4-40df-970f-ee8fcf898346" providerId="ADAL" clId="{B2B789B1-4A74-4C19-A3E7-37CDA59E43F9}" dt="2023-09-27T15:17:37.734" v="39" actId="478"/>
          <ac:picMkLst>
            <pc:docMk/>
            <pc:sldMk cId="2068685474" sldId="289"/>
            <ac:picMk id="5" creationId="{044D1B75-0A36-D72B-E3A2-9EE744A694D5}"/>
          </ac:picMkLst>
        </pc:picChg>
        <pc:picChg chg="del">
          <ac:chgData name="BELLEMIN SANDRA" userId="5fe4e071-d3f4-40df-970f-ee8fcf898346" providerId="ADAL" clId="{B2B789B1-4A74-4C19-A3E7-37CDA59E43F9}" dt="2023-09-27T15:17:37.247" v="38" actId="478"/>
          <ac:picMkLst>
            <pc:docMk/>
            <pc:sldMk cId="2068685474" sldId="289"/>
            <ac:picMk id="11" creationId="{A39C44AE-4FBF-5827-3144-3A1C14D860E3}"/>
          </ac:picMkLst>
        </pc:picChg>
      </pc:sldChg>
      <pc:sldChg chg="addSp delSp modSp mod modClrScheme chgLayout">
        <pc:chgData name="BELLEMIN SANDRA" userId="5fe4e071-d3f4-40df-970f-ee8fcf898346" providerId="ADAL" clId="{B2B789B1-4A74-4C19-A3E7-37CDA59E43F9}" dt="2023-09-27T15:19:31.744" v="73"/>
        <pc:sldMkLst>
          <pc:docMk/>
          <pc:sldMk cId="63809842" sldId="290"/>
        </pc:sldMkLst>
        <pc:spChg chg="del">
          <ac:chgData name="BELLEMIN SANDRA" userId="5fe4e071-d3f4-40df-970f-ee8fcf898346" providerId="ADAL" clId="{B2B789B1-4A74-4C19-A3E7-37CDA59E43F9}" dt="2023-09-27T15:17:39.992" v="40" actId="478"/>
          <ac:spMkLst>
            <pc:docMk/>
            <pc:sldMk cId="63809842" sldId="290"/>
            <ac:spMk id="4" creationId="{BD9A3B78-57B9-4273-9950-0E91CBC1569F}"/>
          </ac:spMkLst>
        </pc:spChg>
        <pc:picChg chg="del">
          <ac:chgData name="BELLEMIN SANDRA" userId="5fe4e071-d3f4-40df-970f-ee8fcf898346" providerId="ADAL" clId="{B2B789B1-4A74-4C19-A3E7-37CDA59E43F9}" dt="2023-09-27T15:17:39.992" v="40" actId="478"/>
          <ac:picMkLst>
            <pc:docMk/>
            <pc:sldMk cId="63809842" sldId="290"/>
            <ac:picMk id="2" creationId="{4C8A6DD4-8218-E873-D555-C9FC50BF1A34}"/>
          </ac:picMkLst>
        </pc:picChg>
        <pc:picChg chg="del">
          <ac:chgData name="BELLEMIN SANDRA" userId="5fe4e071-d3f4-40df-970f-ee8fcf898346" providerId="ADAL" clId="{B2B789B1-4A74-4C19-A3E7-37CDA59E43F9}" dt="2023-09-27T15:17:39.992" v="40" actId="478"/>
          <ac:picMkLst>
            <pc:docMk/>
            <pc:sldMk cId="63809842" sldId="290"/>
            <ac:picMk id="3" creationId="{D864838D-E8A3-AB34-6066-A1C0F94D5602}"/>
          </ac:picMkLst>
        </pc:picChg>
        <pc:picChg chg="add mod">
          <ac:chgData name="BELLEMIN SANDRA" userId="5fe4e071-d3f4-40df-970f-ee8fcf898346" providerId="ADAL" clId="{B2B789B1-4A74-4C19-A3E7-37CDA59E43F9}" dt="2023-09-27T15:19:31.744" v="73"/>
          <ac:picMkLst>
            <pc:docMk/>
            <pc:sldMk cId="63809842" sldId="290"/>
            <ac:picMk id="6" creationId="{C796F4A7-806D-9A9B-AFFE-388CEF9D16AD}"/>
          </ac:picMkLst>
        </pc:picChg>
      </pc:sldChg>
    </pc:docChg>
  </pc:docChgLst>
  <pc:docChgLst>
    <pc:chgData name="CORNUBERT CLAIRE" userId="463e7911-c62c-4422-9308-3a4a3529b03e" providerId="ADAL" clId="{26562F01-97A5-46D8-9135-A8376A8DD46E}"/>
    <pc:docChg chg="modSld">
      <pc:chgData name="CORNUBERT CLAIRE" userId="463e7911-c62c-4422-9308-3a4a3529b03e" providerId="ADAL" clId="{26562F01-97A5-46D8-9135-A8376A8DD46E}" dt="2023-09-28T12:20:58.581" v="7" actId="6549"/>
      <pc:docMkLst>
        <pc:docMk/>
      </pc:docMkLst>
      <pc:sldChg chg="modNotesTx">
        <pc:chgData name="CORNUBERT CLAIRE" userId="463e7911-c62c-4422-9308-3a4a3529b03e" providerId="ADAL" clId="{26562F01-97A5-46D8-9135-A8376A8DD46E}" dt="2023-09-28T12:19:31.225" v="0" actId="6549"/>
        <pc:sldMkLst>
          <pc:docMk/>
          <pc:sldMk cId="3879949299" sldId="260"/>
        </pc:sldMkLst>
      </pc:sldChg>
      <pc:sldChg chg="modNotesTx">
        <pc:chgData name="CORNUBERT CLAIRE" userId="463e7911-c62c-4422-9308-3a4a3529b03e" providerId="ADAL" clId="{26562F01-97A5-46D8-9135-A8376A8DD46E}" dt="2023-09-28T12:19:39.921" v="2" actId="6549"/>
        <pc:sldMkLst>
          <pc:docMk/>
          <pc:sldMk cId="2071321647" sldId="261"/>
        </pc:sldMkLst>
      </pc:sldChg>
      <pc:sldChg chg="modNotesTx">
        <pc:chgData name="CORNUBERT CLAIRE" userId="463e7911-c62c-4422-9308-3a4a3529b03e" providerId="ADAL" clId="{26562F01-97A5-46D8-9135-A8376A8DD46E}" dt="2023-09-28T12:19:48.931" v="3" actId="6549"/>
        <pc:sldMkLst>
          <pc:docMk/>
          <pc:sldMk cId="265977421" sldId="264"/>
        </pc:sldMkLst>
      </pc:sldChg>
      <pc:sldChg chg="modNotesTx">
        <pc:chgData name="CORNUBERT CLAIRE" userId="463e7911-c62c-4422-9308-3a4a3529b03e" providerId="ADAL" clId="{26562F01-97A5-46D8-9135-A8376A8DD46E}" dt="2023-09-28T12:20:39.282" v="5" actId="6549"/>
        <pc:sldMkLst>
          <pc:docMk/>
          <pc:sldMk cId="359153829" sldId="270"/>
        </pc:sldMkLst>
      </pc:sldChg>
      <pc:sldChg chg="modNotesTx">
        <pc:chgData name="CORNUBERT CLAIRE" userId="463e7911-c62c-4422-9308-3a4a3529b03e" providerId="ADAL" clId="{26562F01-97A5-46D8-9135-A8376A8DD46E}" dt="2023-09-28T12:20:09.805" v="4" actId="6549"/>
        <pc:sldMkLst>
          <pc:docMk/>
          <pc:sldMk cId="3783716910" sldId="271"/>
        </pc:sldMkLst>
      </pc:sldChg>
      <pc:sldChg chg="modNotesTx">
        <pc:chgData name="CORNUBERT CLAIRE" userId="463e7911-c62c-4422-9308-3a4a3529b03e" providerId="ADAL" clId="{26562F01-97A5-46D8-9135-A8376A8DD46E}" dt="2023-09-28T12:20:45.139" v="6" actId="6549"/>
        <pc:sldMkLst>
          <pc:docMk/>
          <pc:sldMk cId="1739412119" sldId="272"/>
        </pc:sldMkLst>
      </pc:sldChg>
      <pc:sldChg chg="modNotesTx">
        <pc:chgData name="CORNUBERT CLAIRE" userId="463e7911-c62c-4422-9308-3a4a3529b03e" providerId="ADAL" clId="{26562F01-97A5-46D8-9135-A8376A8DD46E}" dt="2023-09-28T12:20:58.581" v="7" actId="6549"/>
        <pc:sldMkLst>
          <pc:docMk/>
          <pc:sldMk cId="1581175973"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D7667-B006-470C-AD09-3FCB89676654}"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C7F1-5FAB-4F17-A56E-FC1B6E0DEDC5}" type="slidenum">
              <a:rPr lang="fr-FR" smtClean="0"/>
              <a:t>‹N°›</a:t>
            </a:fld>
            <a:endParaRPr lang="fr-FR"/>
          </a:p>
        </p:txBody>
      </p:sp>
    </p:spTree>
    <p:extLst>
      <p:ext uri="{BB962C8B-B14F-4D97-AF65-F5344CB8AC3E}">
        <p14:creationId xmlns:p14="http://schemas.microsoft.com/office/powerpoint/2010/main" val="171419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LA PHRASE </a:t>
            </a:r>
            <a:r>
              <a:rPr lang="fr-FR" sz="1200" b="0" i="0" dirty="0">
                <a:latin typeface="+mn-lt"/>
              </a:rPr>
              <a:t>– </a:t>
            </a:r>
            <a:r>
              <a:rPr lang="fr-FR" sz="1200" b="0" i="1" dirty="0">
                <a:latin typeface="+mn-lt"/>
              </a:rPr>
              <a:t>L’accord du verbe avec le sujet</a:t>
            </a:r>
          </a:p>
          <a:p>
            <a:endParaRPr lang="fr-FR" sz="1200" b="1" dirty="0">
              <a:latin typeface="+mn-lt"/>
            </a:endParaRPr>
          </a:p>
          <a:p>
            <a:r>
              <a:rPr lang="fr-FR" sz="1200" b="1" dirty="0">
                <a:latin typeface="+mn-lt"/>
              </a:rPr>
              <a:t>Leçon 60 : Une lionne / un lion (2) - </a:t>
            </a:r>
            <a:r>
              <a:rPr lang="fr-FR" sz="1200" b="1" i="1" dirty="0">
                <a:latin typeface="+mn-lt"/>
              </a:rPr>
              <a:t>Consolidation</a:t>
            </a:r>
          </a:p>
          <a:p>
            <a:endParaRPr lang="fr-FR" sz="1200" b="1" dirty="0">
              <a:latin typeface="+mn-lt"/>
            </a:endParaRPr>
          </a:p>
          <a:p>
            <a:r>
              <a:rPr lang="fr-FR" sz="1800" i="1" dirty="0">
                <a:effectLst/>
                <a:latin typeface="Times New Roman" panose="02020603050405020304" pitchFamily="18" charset="0"/>
                <a:ea typeface="Calibri" panose="020F0502020204030204" pitchFamily="34" charset="0"/>
              </a:rPr>
              <a:t>Certaines diapositives ont été dupliquées afin de scinder le commentaire du mode présentateur en deux parties lorsque le propos est long. Cela vous permettra de poursuivre vos explications de manière plus fluide</a:t>
            </a:r>
            <a:r>
              <a:rPr lang="fr-FR" sz="1800" dirty="0">
                <a:effectLst/>
                <a:latin typeface="Times New Roman" panose="02020603050405020304" pitchFamily="18" charset="0"/>
                <a:ea typeface="Calibri" panose="020F050202020403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a:t>
            </a:fld>
            <a:endParaRPr lang="fr-FR"/>
          </a:p>
        </p:txBody>
      </p:sp>
    </p:spTree>
    <p:extLst>
      <p:ext uri="{BB962C8B-B14F-4D97-AF65-F5344CB8AC3E}">
        <p14:creationId xmlns:p14="http://schemas.microsoft.com/office/powerpoint/2010/main" val="345410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Est-ce que quelque chose a changé à l’oral ? Est-ce que quelque chose a changé à l’écrit ? » </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10</a:t>
            </a:fld>
            <a:endParaRPr lang="fr-FR"/>
          </a:p>
        </p:txBody>
      </p:sp>
    </p:spTree>
    <p:extLst>
      <p:ext uri="{BB962C8B-B14F-4D97-AF65-F5344CB8AC3E}">
        <p14:creationId xmlns:p14="http://schemas.microsoft.com/office/powerpoint/2010/main" val="58772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211D1E"/>
                </a:solidFill>
                <a:latin typeface="FSAlbert"/>
              </a:rPr>
              <a:t>Interroger </a:t>
            </a:r>
            <a:r>
              <a:rPr lang="fr-FR" sz="1800" b="0" i="0" u="none" strike="noStrike" baseline="0" dirty="0">
                <a:solidFill>
                  <a:srgbClr val="211D1E"/>
                </a:solidFill>
                <a:latin typeface="FSAlbert"/>
              </a:rPr>
              <a:t>sur les incohérences éventuelles dans les réponses des élèves entre ce qui a été proposé et ce qu’on a déjà observé dans les leçons précédentes.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11</a:t>
            </a:fld>
            <a:endParaRPr lang="fr-FR"/>
          </a:p>
        </p:txBody>
      </p:sp>
    </p:spTree>
    <p:extLst>
      <p:ext uri="{BB962C8B-B14F-4D97-AF65-F5344CB8AC3E}">
        <p14:creationId xmlns:p14="http://schemas.microsoft.com/office/powerpoint/2010/main" val="12701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du texte d’origine et de sa variation.</a:t>
            </a:r>
          </a:p>
          <a:p>
            <a:endParaRPr lang="fr-FR" b="0" i="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12</a:t>
            </a:fld>
            <a:endParaRPr lang="fr-FR"/>
          </a:p>
        </p:txBody>
      </p:sp>
    </p:spTree>
    <p:extLst>
      <p:ext uri="{BB962C8B-B14F-4D97-AF65-F5344CB8AC3E}">
        <p14:creationId xmlns:p14="http://schemas.microsoft.com/office/powerpoint/2010/main" val="7532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3 : </a:t>
            </a:r>
            <a:r>
              <a:rPr lang="fr-FR" b="1" i="1" dirty="0"/>
              <a:t>Classement. </a:t>
            </a:r>
            <a:r>
              <a:rPr lang="fr-FR" b="1" i="0" dirty="0"/>
              <a:t>Classer les mots qui ont changé</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Quelles sont les sortes de mots qui ont changé ?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Nom, déterminant, adjectif et pronom personnel.</a:t>
            </a:r>
          </a:p>
          <a:p>
            <a:pPr algn="l"/>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1" u="none" strike="noStrike" baseline="0" dirty="0">
                <a:solidFill>
                  <a:srgbClr val="211D1E"/>
                </a:solidFill>
                <a:latin typeface="FSAlbert"/>
              </a:rPr>
              <a:t>Différenciation</a:t>
            </a:r>
            <a:r>
              <a:rPr lang="fr-FR" sz="1800" b="1" i="0" u="none" strike="noStrike" baseline="0" dirty="0">
                <a:solidFill>
                  <a:srgbClr val="211D1E"/>
                </a:solidFill>
                <a:latin typeface="FSAlbert"/>
              </a:rPr>
              <a:t> </a:t>
            </a:r>
            <a:endParaRPr lang="fr-FR" sz="1800" b="1" i="0" u="none" strike="noStrike" baseline="0" dirty="0">
              <a:solidFill>
                <a:srgbClr val="000000"/>
              </a:solidFill>
              <a:latin typeface="FSAlbert"/>
            </a:endParaRPr>
          </a:p>
          <a:p>
            <a:pPr marR="7200"/>
            <a:r>
              <a:rPr lang="fr-FR" sz="1800" b="0" i="0" u="none" strike="noStrike" baseline="0" dirty="0">
                <a:solidFill>
                  <a:srgbClr val="211D1E"/>
                </a:solidFill>
                <a:latin typeface="FSAlbert"/>
              </a:rPr>
              <a:t>Pour faciliter la réflexion de certains élèves, leur distribuer le texte source et le texte modifié par la variation </a:t>
            </a:r>
            <a:r>
              <a:rPr lang="fr-FR" sz="1800" b="0" i="1" u="none" strike="noStrike" baseline="0" dirty="0">
                <a:solidFill>
                  <a:srgbClr val="211D1E"/>
                </a:solidFill>
                <a:latin typeface="FSAlbert"/>
              </a:rPr>
              <a:t>(cf. Fichier photocopiable )</a:t>
            </a:r>
            <a:r>
              <a:rPr lang="fr-FR" sz="1800" b="0" i="0" u="none" strike="noStrike" baseline="0" dirty="0">
                <a:solidFill>
                  <a:srgbClr val="211D1E"/>
                </a:solidFill>
                <a:latin typeface="FSAlbert"/>
              </a:rPr>
              <a:t>.</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13</a:t>
            </a:fld>
            <a:endParaRPr lang="fr-FR"/>
          </a:p>
        </p:txBody>
      </p:sp>
    </p:spTree>
    <p:extLst>
      <p:ext uri="{BB962C8B-B14F-4D97-AF65-F5344CB8AC3E}">
        <p14:creationId xmlns:p14="http://schemas.microsoft.com/office/powerpoint/2010/main" val="159951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1" i="0" u="none" strike="noStrike" baseline="0" dirty="0">
                <a:solidFill>
                  <a:srgbClr val="211D1E"/>
                </a:solidFill>
                <a:latin typeface="FSAlbert"/>
              </a:rPr>
              <a:t>Afficher </a:t>
            </a:r>
            <a:r>
              <a:rPr lang="fr-FR" sz="1200" b="0" i="0" u="none" strike="noStrike" baseline="0" dirty="0">
                <a:solidFill>
                  <a:srgbClr val="211D1E"/>
                </a:solidFill>
                <a:latin typeface="FSAlbert"/>
              </a:rPr>
              <a:t>le tableau suivant avec seulement les lignes d’en-têtes remplies.</a:t>
            </a:r>
            <a:br>
              <a:rPr lang="fr-FR" sz="1200" b="0" i="0" u="none" strike="noStrike" baseline="0" dirty="0">
                <a:solidFill>
                  <a:srgbClr val="211D1E"/>
                </a:solidFill>
                <a:latin typeface="FSAlbert"/>
              </a:rPr>
            </a:b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211D1E"/>
                </a:solidFill>
                <a:latin typeface="FSAlbert"/>
              </a:rPr>
              <a:t>Le </a:t>
            </a:r>
            <a:r>
              <a:rPr lang="fr-FR" sz="1200" b="1" i="0" u="none" strike="noStrike" baseline="0" dirty="0">
                <a:solidFill>
                  <a:srgbClr val="211D1E"/>
                </a:solidFill>
                <a:latin typeface="FSAlbert"/>
              </a:rPr>
              <a:t>compléter </a:t>
            </a:r>
            <a:r>
              <a:rPr lang="fr-FR" sz="1200" b="0" i="0" u="none" strike="noStrike" baseline="0" dirty="0">
                <a:solidFill>
                  <a:srgbClr val="211D1E"/>
                </a:solidFill>
                <a:latin typeface="FSAlbert"/>
              </a:rPr>
              <a:t>avec les élèves. </a:t>
            </a:r>
          </a:p>
          <a:p>
            <a:endParaRPr lang="fr-FR" i="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14</a:t>
            </a:fld>
            <a:endParaRPr lang="fr-FR"/>
          </a:p>
        </p:txBody>
      </p:sp>
    </p:spTree>
    <p:extLst>
      <p:ext uri="{BB962C8B-B14F-4D97-AF65-F5344CB8AC3E}">
        <p14:creationId xmlns:p14="http://schemas.microsoft.com/office/powerpoint/2010/main" val="249859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none" strike="noStrike" baseline="0" dirty="0">
                <a:solidFill>
                  <a:srgbClr val="211D1E"/>
                </a:solidFill>
                <a:latin typeface="FSAlbert"/>
              </a:rPr>
              <a:t>Affichage de l’état final du tableau.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1" i="0" u="none" strike="noStrike" baseline="0" dirty="0">
                <a:solidFill>
                  <a:srgbClr val="211D1E"/>
                </a:solidFill>
                <a:latin typeface="FSAlbert"/>
              </a:rPr>
              <a:t>Faire remarquer </a:t>
            </a:r>
            <a:r>
              <a:rPr lang="fr-FR" sz="1200" b="0" i="0" u="none" strike="noStrike" baseline="0" dirty="0">
                <a:solidFill>
                  <a:srgbClr val="211D1E"/>
                </a:solidFill>
                <a:latin typeface="FSAlbert"/>
              </a:rPr>
              <a:t>que l’adjectif </a:t>
            </a:r>
            <a:r>
              <a:rPr lang="fr-FR" sz="1200" b="1" i="1" u="none" strike="noStrike" baseline="0" dirty="0">
                <a:solidFill>
                  <a:srgbClr val="211D1E"/>
                </a:solidFill>
                <a:latin typeface="FSAlbert"/>
              </a:rPr>
              <a:t>jeune</a:t>
            </a:r>
            <a:r>
              <a:rPr lang="fr-FR" sz="1200" b="0" i="1" u="none" strike="noStrike" baseline="0" dirty="0">
                <a:solidFill>
                  <a:srgbClr val="211D1E"/>
                </a:solidFill>
                <a:latin typeface="FSAlbert"/>
              </a:rPr>
              <a:t> </a:t>
            </a:r>
            <a:r>
              <a:rPr lang="fr-FR" sz="1200" b="0" i="0" u="none" strike="noStrike" baseline="0" dirty="0">
                <a:solidFill>
                  <a:srgbClr val="211D1E"/>
                </a:solidFill>
                <a:latin typeface="FSAlbert"/>
              </a:rPr>
              <a:t>n’a pas changé, il reste le même au masculin et féminin.</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1" i="0" u="none" strike="noStrike" baseline="0" dirty="0">
                <a:solidFill>
                  <a:srgbClr val="211D1E"/>
                </a:solidFill>
                <a:latin typeface="FSAlbert"/>
              </a:rPr>
              <a:t>Rappeler </a:t>
            </a:r>
            <a:r>
              <a:rPr lang="fr-FR" sz="1200" b="0" i="0" u="none" strike="noStrike" baseline="0" dirty="0">
                <a:solidFill>
                  <a:srgbClr val="211D1E"/>
                </a:solidFill>
                <a:latin typeface="FSAlbert"/>
              </a:rPr>
              <a:t>la leçon </a:t>
            </a:r>
            <a:r>
              <a:rPr lang="fr-FR" sz="1200" b="0" i="1" u="none" strike="noStrike" baseline="0" dirty="0">
                <a:solidFill>
                  <a:srgbClr val="211D1E"/>
                </a:solidFill>
                <a:latin typeface="FSAlbert"/>
              </a:rPr>
              <a:t>Le moustique et la fourmi </a:t>
            </a:r>
            <a:r>
              <a:rPr lang="fr-FR" sz="1200" b="0" i="0" u="none" strike="noStrike" baseline="0" dirty="0">
                <a:solidFill>
                  <a:srgbClr val="211D1E"/>
                </a:solidFill>
                <a:latin typeface="FSAlbert"/>
              </a:rPr>
              <a:t>: les noms ont rarement un masculin et un féminin (comme </a:t>
            </a:r>
            <a:r>
              <a:rPr lang="fr-FR" sz="1200" b="0" i="1" u="none" strike="noStrike" baseline="0" dirty="0">
                <a:solidFill>
                  <a:srgbClr val="211D1E"/>
                </a:solidFill>
                <a:latin typeface="FSAlbert"/>
              </a:rPr>
              <a:t>lionne / lion</a:t>
            </a:r>
            <a:r>
              <a:rPr lang="fr-FR" sz="1200" b="0" i="0" u="none" strike="noStrike" baseline="0" dirty="0">
                <a:solidFill>
                  <a:srgbClr val="211D1E"/>
                </a:solidFill>
                <a:latin typeface="FSAlbert"/>
              </a:rPr>
              <a:t>). Souvent il faut un autre nom (</a:t>
            </a:r>
            <a:r>
              <a:rPr lang="fr-FR" sz="1200" b="0" i="1" u="none" strike="noStrike" baseline="0" dirty="0">
                <a:solidFill>
                  <a:srgbClr val="211D1E"/>
                </a:solidFill>
                <a:latin typeface="FSAlbert"/>
              </a:rPr>
              <a:t>femelle / mâle</a:t>
            </a:r>
            <a:r>
              <a:rPr lang="fr-FR" sz="1200" b="0" i="0" u="none" strike="noStrike" baseline="0" dirty="0">
                <a:solidFill>
                  <a:srgbClr val="211D1E"/>
                </a:solidFill>
                <a:latin typeface="FSAlbert"/>
              </a:rPr>
              <a:t>, comme </a:t>
            </a:r>
            <a:r>
              <a:rPr lang="fr-FR" sz="1200" b="0" i="1" u="none" strike="noStrike" baseline="0" dirty="0">
                <a:solidFill>
                  <a:srgbClr val="211D1E"/>
                </a:solidFill>
                <a:latin typeface="FSAlbert"/>
              </a:rPr>
              <a:t>poule / coq</a:t>
            </a:r>
            <a:r>
              <a:rPr lang="fr-FR" sz="12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Est-ce que le verbe change quand on passe du féminin au masculin ? »</a:t>
            </a:r>
          </a:p>
          <a:p>
            <a:r>
              <a:rPr lang="fr-FR" sz="1200" b="1" i="0" u="sng" strike="noStrike" baseline="0" dirty="0">
                <a:solidFill>
                  <a:srgbClr val="68BD44"/>
                </a:solidFill>
                <a:latin typeface="FSAlbert"/>
              </a:rPr>
              <a:t>Réponse attendue </a:t>
            </a:r>
            <a:r>
              <a:rPr lang="fr-FR" sz="1200" b="1" i="0" u="none" strike="noStrike" baseline="0" dirty="0">
                <a:solidFill>
                  <a:srgbClr val="68BD44"/>
                </a:solidFill>
                <a:latin typeface="FSAlbert"/>
              </a:rPr>
              <a:t>:</a:t>
            </a:r>
            <a:endParaRPr lang="fr-FR" sz="1200" b="0" i="0" u="none" strike="noStrike" baseline="0" dirty="0">
              <a:solidFill>
                <a:srgbClr val="68BD44"/>
              </a:solidFill>
              <a:latin typeface="FSAlbert"/>
            </a:endParaRPr>
          </a:p>
          <a:p>
            <a:r>
              <a:rPr lang="fr-FR" sz="1200" b="0" i="0" u="none" strike="noStrike" baseline="0" dirty="0">
                <a:solidFill>
                  <a:srgbClr val="211D1E"/>
                </a:solidFill>
                <a:latin typeface="FSAlbert"/>
              </a:rPr>
              <a:t>Non, le verbe ne change pas. Il reste à la même personne.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15</a:t>
            </a:fld>
            <a:endParaRPr lang="fr-FR"/>
          </a:p>
        </p:txBody>
      </p:sp>
    </p:spTree>
    <p:extLst>
      <p:ext uri="{BB962C8B-B14F-4D97-AF65-F5344CB8AC3E}">
        <p14:creationId xmlns:p14="http://schemas.microsoft.com/office/powerpoint/2010/main" val="367824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Calibri" panose="020F0502020204030204" pitchFamily="34" charset="0"/>
              </a:rPr>
              <a:t>« Dans la leçon </a:t>
            </a:r>
            <a:r>
              <a:rPr lang="fr-FR" sz="1200" b="1" i="1" dirty="0">
                <a:latin typeface="+mn-lt"/>
              </a:rPr>
              <a:t>Une lionne / un lion (2)</a:t>
            </a:r>
            <a:r>
              <a:rPr lang="fr-FR" sz="1200" dirty="0">
                <a:effectLst/>
                <a:latin typeface="Times New Roman" panose="02020603050405020304" pitchFamily="18" charset="0"/>
                <a:ea typeface="Calibri" panose="020F0502020204030204" pitchFamily="34" charset="0"/>
              </a:rPr>
              <a:t>, qu’avons-nous appris ? »</a:t>
            </a:r>
          </a:p>
          <a:p>
            <a:r>
              <a:rPr lang="fr-FR" sz="1200" b="1" u="sng" dirty="0">
                <a:effectLst/>
                <a:latin typeface="Times New Roman" panose="02020603050405020304" pitchFamily="18" charset="0"/>
                <a:ea typeface="Calibri" panose="020F0502020204030204" pitchFamily="34" charset="0"/>
              </a:rPr>
              <a:t>Réponse attendue</a:t>
            </a:r>
            <a:r>
              <a:rPr lang="fr-FR" sz="1200" b="1"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(collectivement) :</a:t>
            </a:r>
            <a:r>
              <a:rPr lang="fr-FR" sz="1200" dirty="0">
                <a:effectLst/>
                <a:latin typeface="Times New Roman" panose="02020603050405020304" pitchFamily="18" charset="0"/>
                <a:ea typeface="Calibri" panose="020F0502020204030204" pitchFamily="34" charset="0"/>
              </a:rPr>
              <a:t> On a vérifié que :</a:t>
            </a:r>
          </a:p>
          <a:p>
            <a:pPr marR="1800"/>
            <a:r>
              <a:rPr lang="fr-FR" sz="1800" b="0" i="0" u="none" strike="noStrike" baseline="0" dirty="0">
                <a:solidFill>
                  <a:srgbClr val="211D1E"/>
                </a:solidFill>
                <a:latin typeface="FSAlbert"/>
              </a:rPr>
              <a:t>Quand on passe du féminin au masculin, les déterminants, les adjectifs et les noms qui vont ensemble dans la brique-sujet changent (il y a des </a:t>
            </a:r>
            <a:r>
              <a:rPr lang="fr-FR" sz="1800" b="1" i="1" u="none"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qu’on entend ou non).</a:t>
            </a:r>
          </a:p>
          <a:p>
            <a:pPr marR="1800"/>
            <a:r>
              <a:rPr lang="fr-FR" sz="1800" b="0" i="0" u="none" strike="noStrike" baseline="0" dirty="0">
                <a:solidFill>
                  <a:srgbClr val="211D1E"/>
                </a:solidFill>
                <a:latin typeface="FSAlbert"/>
              </a:rPr>
              <a:t>On a vu aussi que le verbe de la brique du verbe ne change pas. </a:t>
            </a:r>
          </a:p>
          <a:p>
            <a:pPr marR="1800"/>
            <a:r>
              <a:rPr lang="fr-FR" sz="1800" b="1" i="0" u="none" strike="noStrike" baseline="0" dirty="0">
                <a:solidFill>
                  <a:srgbClr val="211D1E"/>
                </a:solidFill>
                <a:latin typeface="FSAlbert"/>
              </a:rPr>
              <a:t>La variation singulier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pluriel </a:t>
            </a:r>
            <a:r>
              <a:rPr lang="fr-FR" sz="1800" b="0" i="0" u="none" strike="noStrike" baseline="0" dirty="0">
                <a:solidFill>
                  <a:srgbClr val="211D1E"/>
                </a:solidFill>
                <a:latin typeface="FSAlbert"/>
              </a:rPr>
              <a:t>concerne tous les noms, déterminants, adjectifs, pronoms personnels et aussi les verbes qui passent de la personne 3 à la personne 6.</a:t>
            </a:r>
          </a:p>
          <a:p>
            <a:pPr marR="1800"/>
            <a:r>
              <a:rPr lang="fr-FR" sz="1800" b="1" i="0" u="none" strike="noStrike" baseline="0" dirty="0">
                <a:solidFill>
                  <a:srgbClr val="211D1E"/>
                </a:solidFill>
                <a:latin typeface="FSAlbert"/>
              </a:rPr>
              <a:t>La variation féminin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masculin </a:t>
            </a:r>
            <a:r>
              <a:rPr lang="fr-FR" sz="1800" b="0" i="0" u="none" strike="noStrike" baseline="0" dirty="0">
                <a:solidFill>
                  <a:srgbClr val="211D1E"/>
                </a:solidFill>
                <a:latin typeface="FSAlbert"/>
              </a:rPr>
              <a:t>est différente. Elle concerne seulement : </a:t>
            </a:r>
          </a:p>
          <a:p>
            <a:pPr marR="1800"/>
            <a:r>
              <a:rPr lang="fr-FR" sz="1800" b="0" i="0" u="none" strike="noStrike" baseline="0" dirty="0">
                <a:solidFill>
                  <a:srgbClr val="211D1E"/>
                </a:solidFill>
                <a:latin typeface="FSAlbert"/>
              </a:rPr>
              <a:t>- parfois les noms : </a:t>
            </a:r>
            <a:r>
              <a:rPr lang="fr-FR" sz="1800" b="0" i="1" u="none" strike="noStrike" baseline="0" dirty="0">
                <a:solidFill>
                  <a:srgbClr val="211D1E"/>
                </a:solidFill>
                <a:latin typeface="FSAlbert"/>
              </a:rPr>
              <a:t>lion / lionne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boulanger / boulangère </a:t>
            </a:r>
            <a:r>
              <a:rPr lang="fr-FR" sz="1800" b="0" i="0" u="none" strike="noStrike" baseline="0" dirty="0">
                <a:solidFill>
                  <a:srgbClr val="211D1E"/>
                </a:solidFill>
                <a:latin typeface="FSAlbert"/>
              </a:rPr>
              <a:t>(mais </a:t>
            </a:r>
            <a:r>
              <a:rPr lang="fr-FR" sz="1800" b="0" i="1" u="none" strike="noStrike" baseline="0" dirty="0">
                <a:solidFill>
                  <a:srgbClr val="211D1E"/>
                </a:solidFill>
                <a:latin typeface="FSAlbert"/>
              </a:rPr>
              <a:t>poule / coq </a:t>
            </a:r>
            <a:r>
              <a:rPr lang="fr-FR" sz="1800" b="0" i="0" u="none" strike="noStrike" baseline="0" dirty="0">
                <a:solidFill>
                  <a:srgbClr val="211D1E"/>
                </a:solidFill>
                <a:latin typeface="FSAlbert"/>
              </a:rPr>
              <a:t>et </a:t>
            </a:r>
            <a:r>
              <a:rPr lang="fr-FR" sz="1800" b="0" i="1" u="none" strike="noStrike" baseline="0" dirty="0">
                <a:solidFill>
                  <a:srgbClr val="211D1E"/>
                </a:solidFill>
                <a:latin typeface="FSAlbert"/>
              </a:rPr>
              <a:t>grenouille mâle / grenouille femelle</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 les déterminants au singulier seulement : </a:t>
            </a:r>
            <a:r>
              <a:rPr lang="fr-FR" sz="1800" b="0" i="1" u="none" strike="noStrike" baseline="0" dirty="0">
                <a:solidFill>
                  <a:srgbClr val="211D1E"/>
                </a:solidFill>
                <a:latin typeface="FSAlbert"/>
              </a:rPr>
              <a:t>le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la</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un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une </a:t>
            </a:r>
            <a:r>
              <a:rPr lang="fr-FR" sz="1800" b="0" i="0" u="none" strike="noStrike" baseline="0" dirty="0">
                <a:solidFill>
                  <a:srgbClr val="211D1E"/>
                </a:solidFill>
                <a:latin typeface="FSAlbert"/>
              </a:rPr>
              <a:t>(mais </a:t>
            </a:r>
            <a:r>
              <a:rPr lang="fr-FR" sz="1800" b="0" i="1" u="none" strike="noStrike" baseline="0" dirty="0">
                <a:solidFill>
                  <a:srgbClr val="211D1E"/>
                </a:solidFill>
                <a:latin typeface="FSAlbert"/>
              </a:rPr>
              <a:t>les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des</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 les adjectifs : </a:t>
            </a:r>
            <a:r>
              <a:rPr lang="fr-FR" sz="1800" b="0" i="1" u="none" strike="noStrike" baseline="0" dirty="0">
                <a:solidFill>
                  <a:srgbClr val="211D1E"/>
                </a:solidFill>
                <a:latin typeface="FSAlbert"/>
              </a:rPr>
              <a:t>petit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petite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rusé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rusée </a:t>
            </a:r>
            <a:r>
              <a:rPr lang="fr-FR" sz="1800" b="0" i="0" u="none" strike="noStrike" baseline="0" dirty="0">
                <a:solidFill>
                  <a:srgbClr val="211D1E"/>
                </a:solidFill>
                <a:latin typeface="FSAlbert"/>
              </a:rPr>
              <a:t>(mais </a:t>
            </a:r>
            <a:r>
              <a:rPr lang="fr-FR" sz="1800" b="0" i="1" u="none" strike="noStrike" baseline="0" dirty="0">
                <a:solidFill>
                  <a:srgbClr val="211D1E"/>
                </a:solidFill>
                <a:latin typeface="FSAlbert"/>
              </a:rPr>
              <a:t>jeune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jeune</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 les pronoms personnels : </a:t>
            </a:r>
            <a:r>
              <a:rPr lang="fr-FR" sz="1800" b="0" i="1" u="none" strike="noStrike" baseline="0" dirty="0">
                <a:solidFill>
                  <a:srgbClr val="211D1E"/>
                </a:solidFill>
                <a:latin typeface="FSAlbert"/>
              </a:rPr>
              <a:t>il / elle</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Le verbe ne change pas.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16</a:t>
            </a:fld>
            <a:endParaRPr lang="fr-FR"/>
          </a:p>
        </p:txBody>
      </p:sp>
    </p:spTree>
    <p:extLst>
      <p:ext uri="{BB962C8B-B14F-4D97-AF65-F5344CB8AC3E}">
        <p14:creationId xmlns:p14="http://schemas.microsoft.com/office/powerpoint/2010/main" val="78773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17</a:t>
            </a:fld>
            <a:endParaRPr lang="fr-FR"/>
          </a:p>
        </p:txBody>
      </p:sp>
    </p:spTree>
    <p:extLst>
      <p:ext uri="{BB962C8B-B14F-4D97-AF65-F5344CB8AC3E}">
        <p14:creationId xmlns:p14="http://schemas.microsoft.com/office/powerpoint/2010/main" val="148767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i="0" u="none" strike="noStrike" baseline="0" dirty="0">
                <a:solidFill>
                  <a:srgbClr val="211D1E"/>
                </a:solidFill>
                <a:latin typeface="FSAlbert"/>
              </a:rPr>
              <a:t>Distribuer </a:t>
            </a:r>
            <a:r>
              <a:rPr lang="fr-FR" sz="1200" b="0" i="0" u="none" strike="noStrike" baseline="0" dirty="0">
                <a:solidFill>
                  <a:srgbClr val="211D1E"/>
                </a:solidFill>
                <a:latin typeface="FSAlbert"/>
              </a:rPr>
              <a:t>la trace écrite à compléter </a:t>
            </a:r>
            <a:r>
              <a:rPr lang="fr-FR" sz="1200" b="0" i="1" u="none" strike="noStrike" baseline="0" dirty="0">
                <a:solidFill>
                  <a:srgbClr val="211D1E"/>
                </a:solidFill>
                <a:latin typeface="FSAlbert"/>
              </a:rPr>
              <a:t>(cf. Fichier photocopiable).</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vert</a:t>
            </a:r>
            <a:r>
              <a:rPr lang="fr-FR" sz="1800" b="0" i="0" u="none" strike="noStrike" baseline="0" dirty="0">
                <a:solidFill>
                  <a:srgbClr val="00AEEF"/>
                </a:solidFill>
                <a:latin typeface="FSAlbert"/>
              </a:rPr>
              <a:t>, soulignez les déterminants et coloriez légèrement les cadres qui entourent le </a:t>
            </a:r>
            <a:r>
              <a:rPr lang="fr-FR" sz="1800" b="1" i="1" u="none" strike="noStrike" baseline="0" dirty="0">
                <a:solidFill>
                  <a:srgbClr val="00AEEF"/>
                </a:solidFill>
                <a:latin typeface="FSAlbert"/>
              </a:rPr>
              <a:t>-e</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qui marque le féminin.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18</a:t>
            </a:fld>
            <a:endParaRPr lang="fr-FR"/>
          </a:p>
        </p:txBody>
      </p:sp>
    </p:spTree>
    <p:extLst>
      <p:ext uri="{BB962C8B-B14F-4D97-AF65-F5344CB8AC3E}">
        <p14:creationId xmlns:p14="http://schemas.microsoft.com/office/powerpoint/2010/main" val="391181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n° 6, p. 16</a:t>
            </a:r>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19</a:t>
            </a:fld>
            <a:endParaRPr lang="fr-FR"/>
          </a:p>
        </p:txBody>
      </p:sp>
    </p:spTree>
    <p:extLst>
      <p:ext uri="{BB962C8B-B14F-4D97-AF65-F5344CB8AC3E}">
        <p14:creationId xmlns:p14="http://schemas.microsoft.com/office/powerpoint/2010/main" val="251905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endParaRPr lang="fr-FR" sz="1800" b="0" i="0" u="none" strike="noStrike" baseline="0" dirty="0">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Aujourd’hui, nous allons travailler sur le masculin et le féminin. On va voir ce que cela change dans la phrase. Que savez-vous sur le masculin et sur le féminin ?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masculin, c’est quand on dit </a:t>
            </a:r>
            <a:r>
              <a:rPr lang="fr-FR" sz="1800" b="1" i="1" u="none" strike="noStrike" baseline="0" dirty="0">
                <a:solidFill>
                  <a:srgbClr val="211D1E"/>
                </a:solidFill>
                <a:latin typeface="FSAlbert"/>
              </a:rPr>
              <a:t>un</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ou </a:t>
            </a:r>
            <a:r>
              <a:rPr lang="fr-FR" sz="1800" b="1" i="1" u="none" strike="noStrike" baseline="0" dirty="0">
                <a:solidFill>
                  <a:srgbClr val="211D1E"/>
                </a:solidFill>
                <a:latin typeface="FSAlbert"/>
              </a:rPr>
              <a:t>le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le féminin, c’est quand on dit </a:t>
            </a:r>
            <a:r>
              <a:rPr lang="fr-FR" sz="1800" b="1" i="1" u="none" strike="noStrike" baseline="0" dirty="0">
                <a:solidFill>
                  <a:srgbClr val="211D1E"/>
                </a:solidFill>
                <a:latin typeface="FSAlbert"/>
              </a:rPr>
              <a:t>une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ou </a:t>
            </a:r>
            <a:r>
              <a:rPr lang="fr-FR" sz="1800" b="1" i="1" u="none" strike="noStrike" baseline="0" dirty="0">
                <a:solidFill>
                  <a:srgbClr val="211D1E"/>
                </a:solidFill>
                <a:latin typeface="FSAlbert"/>
              </a:rPr>
              <a:t>la</a:t>
            </a:r>
            <a:r>
              <a:rPr lang="fr-FR" sz="1800" b="0" i="1" u="none" strike="noStrike" baseline="0" dirty="0">
                <a:solidFill>
                  <a:srgbClr val="211D1E"/>
                </a:solidFill>
                <a:latin typeface="FSAlbert"/>
              </a:rPr>
              <a:t>.</a:t>
            </a:r>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Au féminin, il y a un </a:t>
            </a:r>
            <a:r>
              <a:rPr lang="fr-FR" sz="1800" b="1" i="1" u="none"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au masculin, il n’y en a pas. </a:t>
            </a:r>
          </a:p>
          <a:p>
            <a:endParaRPr lang="fr-FR" sz="1800" b="0" i="0" u="none" strike="noStrike" baseline="0" dirty="0">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Quand un nom est féminin, que se passe-t-il pour le déterminant et l’adjectif qui vont avec lui ? »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cf. </a:t>
            </a:r>
            <a:r>
              <a:rPr lang="fr-FR" sz="1800" b="0" i="0" u="none" strike="noStrike" baseline="0" dirty="0">
                <a:solidFill>
                  <a:srgbClr val="211D1E"/>
                </a:solidFill>
                <a:latin typeface="FSAlbert"/>
              </a:rPr>
              <a:t>la leçon 34 Grand </a:t>
            </a:r>
            <a:r>
              <a:rPr lang="fr-FR" sz="1800" b="0" i="1" u="none" strike="noStrike" baseline="0" dirty="0">
                <a:solidFill>
                  <a:srgbClr val="211D1E"/>
                </a:solidFill>
                <a:latin typeface="FSAlbert"/>
              </a:rPr>
              <a:t>ou </a:t>
            </a:r>
            <a:r>
              <a:rPr lang="fr-FR" sz="1800" b="0" i="0" u="none" strike="noStrike" baseline="0" dirty="0">
                <a:solidFill>
                  <a:srgbClr val="211D1E"/>
                </a:solidFill>
                <a:latin typeface="FSAlbert"/>
              </a:rPr>
              <a:t>grande </a:t>
            </a:r>
            <a:r>
              <a:rPr lang="fr-FR" sz="1800" b="0" i="1" u="none" strike="noStrike" baseline="0" dirty="0">
                <a:solidFill>
                  <a:srgbClr val="211D1E"/>
                </a:solidFill>
                <a:latin typeface="FSAlbert"/>
              </a:rPr>
              <a:t>baleine ?</a:t>
            </a:r>
            <a:r>
              <a:rPr lang="fr-FR" sz="1800" b="0" i="0" u="none" strike="noStrike" baseline="0" dirty="0">
                <a:solidFill>
                  <a:srgbClr val="211D1E"/>
                </a:solidFill>
                <a:latin typeface="FSAlbert"/>
              </a:rPr>
              <a:t>)</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déterminant et l’adjectif doivent être au féminin eux aussi.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a:t>
            </a:fld>
            <a:endParaRPr lang="fr-FR"/>
          </a:p>
        </p:txBody>
      </p:sp>
    </p:spTree>
    <p:extLst>
      <p:ext uri="{BB962C8B-B14F-4D97-AF65-F5344CB8AC3E}">
        <p14:creationId xmlns:p14="http://schemas.microsoft.com/office/powerpoint/2010/main" val="2821846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 Non </a:t>
            </a:r>
          </a:p>
          <a:p>
            <a:r>
              <a:rPr lang="fr-FR" sz="1800" b="0" i="0" u="none" strike="noStrike" baseline="0" dirty="0">
                <a:solidFill>
                  <a:srgbClr val="211D1E"/>
                </a:solidFill>
                <a:latin typeface="FSAlbert"/>
              </a:rPr>
              <a:t>➜ Lucie joue au foot. Kylian joue au foot.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a:t>
            </a:r>
            <a:r>
              <a:rPr lang="fr-FR" sz="1800" b="1" i="0" u="none" strike="noStrike" baseline="0" dirty="0" err="1">
                <a:solidFill>
                  <a:srgbClr val="211D1E"/>
                </a:solidFill>
                <a:latin typeface="FSAlbert"/>
              </a:rPr>
              <a:t>jou</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est un verbe (premier mot de la brique du verbe). La brique-sujet est bien au masculin et il a raison de vouloir accorder le verbe avec le sujet. </a:t>
            </a:r>
          </a:p>
          <a:p>
            <a:pPr marL="285750" indent="-285750">
              <a:buFontTx/>
              <a:buChar char="-"/>
            </a:pPr>
            <a:r>
              <a:rPr lang="fr-FR" sz="1800" b="0" i="1" u="none" strike="noStrike" baseline="0" dirty="0">
                <a:solidFill>
                  <a:srgbClr val="211D1E"/>
                </a:solidFill>
                <a:latin typeface="FSAlbert"/>
              </a:rPr>
              <a:t>en quoi il a tort : il veut accorder le verbe au masculin alors que la variation masculin / féminin ne concerne pas le verbe. Elle ne concerne que les noms, les déterminants, les adjectifs et les pronoms.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est ici la marque de la personne 3 et non la marque du féminin.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20</a:t>
            </a:fld>
            <a:endParaRPr lang="fr-FR"/>
          </a:p>
        </p:txBody>
      </p:sp>
    </p:spTree>
    <p:extLst>
      <p:ext uri="{BB962C8B-B14F-4D97-AF65-F5344CB8AC3E}">
        <p14:creationId xmlns:p14="http://schemas.microsoft.com/office/powerpoint/2010/main" val="407938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0" u="none" strike="noStrike" baseline="0" dirty="0">
                <a:solidFill>
                  <a:srgbClr val="211D1E"/>
                </a:solidFill>
                <a:latin typeface="FSAlbert"/>
              </a:rPr>
              <a:t>➜ Non </a:t>
            </a:r>
          </a:p>
          <a:p>
            <a:r>
              <a:rPr lang="fr-FR" sz="1200" b="0" i="0" u="none" strike="noStrike" baseline="0" dirty="0">
                <a:solidFill>
                  <a:srgbClr val="211D1E"/>
                </a:solidFill>
                <a:latin typeface="FSAlbert"/>
              </a:rPr>
              <a:t>➜ Lucie joue au foot. Kylian joue au foot.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Faire ressortir : </a:t>
            </a:r>
          </a:p>
          <a:p>
            <a:pPr marL="285750" indent="-285750">
              <a:buFontTx/>
              <a:buChar char="-"/>
            </a:pPr>
            <a:r>
              <a:rPr lang="fr-FR" sz="1200" b="0" i="1" u="none" strike="noStrike" baseline="0" dirty="0">
                <a:solidFill>
                  <a:srgbClr val="211D1E"/>
                </a:solidFill>
                <a:latin typeface="FSAlbert"/>
              </a:rPr>
              <a:t>en quoi Aristobule a raison : *</a:t>
            </a:r>
            <a:r>
              <a:rPr lang="fr-FR" sz="1200" b="1" i="0" u="none" strike="noStrike" baseline="0" dirty="0" err="1">
                <a:solidFill>
                  <a:srgbClr val="211D1E"/>
                </a:solidFill>
                <a:latin typeface="FSAlbert"/>
              </a:rPr>
              <a:t>jou</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est un verbe (premier mot de la brique du verbe). La brique-sujet est bien au masculin et il a raison de vouloir accorder le verbe avec le sujet. </a:t>
            </a:r>
          </a:p>
          <a:p>
            <a:pPr marL="285750" indent="-285750">
              <a:buFontTx/>
              <a:buChar char="-"/>
            </a:pPr>
            <a:r>
              <a:rPr lang="fr-FR" sz="1200" b="0" i="1" u="none" strike="noStrike" baseline="0" dirty="0">
                <a:solidFill>
                  <a:srgbClr val="211D1E"/>
                </a:solidFill>
                <a:latin typeface="FSAlbert"/>
              </a:rPr>
              <a:t>en quoi il a tort : il veut accorder le verbe au masculin alors que la variation masculin / féminin ne concerne pas le verbe. Elle ne concerne que les noms, les déterminants, les adjectifs et les pronoms. Le </a:t>
            </a:r>
            <a:r>
              <a:rPr lang="fr-FR" sz="1200" b="1" i="0" u="none" strike="noStrike" baseline="0" dirty="0">
                <a:solidFill>
                  <a:srgbClr val="211D1E"/>
                </a:solidFill>
                <a:latin typeface="FSAlbert"/>
              </a:rPr>
              <a:t>-e </a:t>
            </a:r>
            <a:r>
              <a:rPr lang="fr-FR" sz="1200" b="0" i="1" u="none" strike="noStrike" baseline="0" dirty="0">
                <a:solidFill>
                  <a:srgbClr val="211D1E"/>
                </a:solidFill>
                <a:latin typeface="FSAlbert"/>
              </a:rPr>
              <a:t>est ici la marque de la personne 3 et non la marque du féminin.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21</a:t>
            </a:fld>
            <a:endParaRPr lang="fr-FR"/>
          </a:p>
        </p:txBody>
      </p:sp>
    </p:spTree>
    <p:extLst>
      <p:ext uri="{BB962C8B-B14F-4D97-AF65-F5344CB8AC3E}">
        <p14:creationId xmlns:p14="http://schemas.microsoft.com/office/powerpoint/2010/main" val="338883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800" b="0" i="0" u="none" strike="noStrike" baseline="0" dirty="0">
                <a:solidFill>
                  <a:srgbClr val="211D1E"/>
                </a:solidFill>
                <a:latin typeface="FSAlbert"/>
              </a:rPr>
              <a:t>Ce </a:t>
            </a:r>
            <a:r>
              <a:rPr lang="fr-FR" sz="1800" b="1" i="0" u="none" strike="noStrike" baseline="0" dirty="0">
                <a:solidFill>
                  <a:srgbClr val="211D1E"/>
                </a:solidFill>
                <a:latin typeface="FSAlbert"/>
              </a:rPr>
              <a:t>ruisseau </a:t>
            </a:r>
            <a:r>
              <a:rPr lang="fr-FR" sz="1800" b="0" i="0" u="none" strike="noStrike" baseline="0" dirty="0">
                <a:solidFill>
                  <a:srgbClr val="211D1E"/>
                </a:solidFill>
                <a:latin typeface="FSAlbert"/>
              </a:rPr>
              <a:t>profond coule tranquillement.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Mon joli </a:t>
            </a:r>
            <a:r>
              <a:rPr lang="fr-FR" sz="1800" b="1" i="0" u="none" strike="noStrike" baseline="0" dirty="0">
                <a:solidFill>
                  <a:srgbClr val="211D1E"/>
                </a:solidFill>
                <a:latin typeface="FSAlbert"/>
              </a:rPr>
              <a:t>vélo </a:t>
            </a:r>
            <a:r>
              <a:rPr lang="fr-FR" sz="1800" b="0" i="0" u="none" strike="noStrike" baseline="0" dirty="0">
                <a:solidFill>
                  <a:srgbClr val="211D1E"/>
                </a:solidFill>
                <a:latin typeface="FSAlbert"/>
              </a:rPr>
              <a:t>est contre le mur.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La mauvaise </a:t>
            </a:r>
            <a:r>
              <a:rPr lang="fr-FR" sz="1800" b="1" i="0" u="none" strike="noStrike" baseline="0" dirty="0">
                <a:solidFill>
                  <a:srgbClr val="211D1E"/>
                </a:solidFill>
                <a:latin typeface="FSAlbert"/>
              </a:rPr>
              <a:t>météo </a:t>
            </a:r>
            <a:r>
              <a:rPr lang="fr-FR" sz="1800" b="0" i="0" u="none" strike="noStrike" baseline="0" dirty="0">
                <a:solidFill>
                  <a:srgbClr val="211D1E"/>
                </a:solidFill>
                <a:latin typeface="FSAlbert"/>
              </a:rPr>
              <a:t>revient demain.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Mon meilleur </a:t>
            </a:r>
            <a:r>
              <a:rPr lang="fr-FR" sz="1800" b="1" i="0" u="none" strike="noStrike" baseline="0" dirty="0">
                <a:solidFill>
                  <a:srgbClr val="211D1E"/>
                </a:solidFill>
                <a:latin typeface="FSAlbert"/>
              </a:rPr>
              <a:t>copain </a:t>
            </a:r>
            <a:r>
              <a:rPr lang="fr-FR" sz="1800" b="0" i="0" u="none" strike="noStrike" baseline="0" dirty="0">
                <a:solidFill>
                  <a:srgbClr val="211D1E"/>
                </a:solidFill>
                <a:latin typeface="FSAlbert"/>
              </a:rPr>
              <a:t>oublie souvent ses affaires.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Faire constater une nouvelle fois que la variation masculin / féminin ne concerne pas les verbes, qu’elle ne concerne que les noms, les déterminants, les adjectifs et les pronoms.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22</a:t>
            </a:fld>
            <a:endParaRPr lang="fr-FR"/>
          </a:p>
        </p:txBody>
      </p:sp>
    </p:spTree>
    <p:extLst>
      <p:ext uri="{BB962C8B-B14F-4D97-AF65-F5344CB8AC3E}">
        <p14:creationId xmlns:p14="http://schemas.microsoft.com/office/powerpoint/2010/main" val="349462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Ce </a:t>
            </a:r>
            <a:r>
              <a:rPr lang="fr-FR" sz="1200" b="1" i="0" u="none" strike="noStrike" baseline="0" dirty="0">
                <a:solidFill>
                  <a:srgbClr val="211D1E"/>
                </a:solidFill>
                <a:latin typeface="FSAlbert"/>
              </a:rPr>
              <a:t>ruisseau </a:t>
            </a:r>
            <a:r>
              <a:rPr lang="fr-FR" sz="1200" b="0" i="0" u="none" strike="noStrike" baseline="0" dirty="0">
                <a:solidFill>
                  <a:srgbClr val="211D1E"/>
                </a:solidFill>
                <a:latin typeface="FSAlbert"/>
              </a:rPr>
              <a:t>profond coule tranquillement.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Mon joli </a:t>
            </a:r>
            <a:r>
              <a:rPr lang="fr-FR" sz="1200" b="1" i="0" u="none" strike="noStrike" baseline="0" dirty="0">
                <a:solidFill>
                  <a:srgbClr val="211D1E"/>
                </a:solidFill>
                <a:latin typeface="FSAlbert"/>
              </a:rPr>
              <a:t>vélo </a:t>
            </a:r>
            <a:r>
              <a:rPr lang="fr-FR" sz="1200" b="0" i="0" u="none" strike="noStrike" baseline="0" dirty="0">
                <a:solidFill>
                  <a:srgbClr val="211D1E"/>
                </a:solidFill>
                <a:latin typeface="FSAlbert"/>
              </a:rPr>
              <a:t>est contre le mur.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La mauvaise </a:t>
            </a:r>
            <a:r>
              <a:rPr lang="fr-FR" sz="1200" b="1" i="0" u="none" strike="noStrike" baseline="0" dirty="0">
                <a:solidFill>
                  <a:srgbClr val="211D1E"/>
                </a:solidFill>
                <a:latin typeface="FSAlbert"/>
              </a:rPr>
              <a:t>météo </a:t>
            </a:r>
            <a:r>
              <a:rPr lang="fr-FR" sz="1200" b="0" i="0" u="none" strike="noStrike" baseline="0" dirty="0">
                <a:solidFill>
                  <a:srgbClr val="211D1E"/>
                </a:solidFill>
                <a:latin typeface="FSAlbert"/>
              </a:rPr>
              <a:t>revient demain.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Mon meilleur </a:t>
            </a:r>
            <a:r>
              <a:rPr lang="fr-FR" sz="1200" b="1" i="0" u="none" strike="noStrike" baseline="0" dirty="0">
                <a:solidFill>
                  <a:srgbClr val="211D1E"/>
                </a:solidFill>
                <a:latin typeface="FSAlbert"/>
              </a:rPr>
              <a:t>copain </a:t>
            </a:r>
            <a:r>
              <a:rPr lang="fr-FR" sz="1200" b="0" i="0" u="none" strike="noStrike" baseline="0" dirty="0">
                <a:solidFill>
                  <a:srgbClr val="211D1E"/>
                </a:solidFill>
                <a:latin typeface="FSAlbert"/>
              </a:rPr>
              <a:t>oublie souvent ses affaires.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Faire constater une nouvelle fois que la variation masculin / féminin ne concerne pas les verbes, qu’elle ne concerne que les noms, les déterminants, les adjectifs et les pronoms.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23</a:t>
            </a:fld>
            <a:endParaRPr lang="fr-FR"/>
          </a:p>
        </p:txBody>
      </p:sp>
    </p:spTree>
    <p:extLst>
      <p:ext uri="{BB962C8B-B14F-4D97-AF65-F5344CB8AC3E}">
        <p14:creationId xmlns:p14="http://schemas.microsoft.com/office/powerpoint/2010/main" val="3915979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grand</a:t>
            </a:r>
            <a:r>
              <a:rPr lang="fr-FR" sz="1800" b="1" i="1" u="sng"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qu’il s’accorde avec « </a:t>
            </a:r>
            <a:r>
              <a:rPr lang="fr-FR" sz="1800" b="1" i="0" u="none" strike="noStrike" baseline="0" dirty="0">
                <a:solidFill>
                  <a:srgbClr val="211D1E"/>
                </a:solidFill>
                <a:latin typeface="FSAlbert"/>
              </a:rPr>
              <a:t>sœur </a:t>
            </a:r>
            <a:r>
              <a:rPr lang="fr-FR" sz="1800" b="0" i="0" u="none" strike="noStrike" baseline="0" dirty="0">
                <a:solidFill>
                  <a:srgbClr val="211D1E"/>
                </a:solidFill>
                <a:latin typeface="FSAlbert"/>
              </a:rPr>
              <a:t>», qui est féminin. </a:t>
            </a:r>
            <a:br>
              <a:rPr lang="fr-FR" sz="1800" b="0" i="0" u="none" strike="noStrike" baseline="0" dirty="0">
                <a:solidFill>
                  <a:srgbClr val="211D1E"/>
                </a:solidFill>
                <a:latin typeface="FSAlbert"/>
              </a:rPr>
            </a:br>
            <a:r>
              <a:rPr lang="fr-FR" sz="1800" b="1" i="0" u="none" strike="noStrike" baseline="0" dirty="0">
                <a:solidFill>
                  <a:srgbClr val="211D1E"/>
                </a:solidFill>
                <a:latin typeface="FSAlbert"/>
              </a:rPr>
              <a:t>Grande </a:t>
            </a:r>
            <a:r>
              <a:rPr lang="fr-FR" sz="1800" b="0" i="1" u="none" strike="noStrike" baseline="0" dirty="0">
                <a:solidFill>
                  <a:srgbClr val="211D1E"/>
                </a:solidFill>
                <a:latin typeface="FSAlbert"/>
              </a:rPr>
              <a:t>est un adjectif (dit comme est la sœur) qui s’accorde avec le nom féminin </a:t>
            </a:r>
            <a:r>
              <a:rPr lang="fr-FR" sz="1800" b="1" i="0" u="none" strike="noStrike" baseline="0" dirty="0">
                <a:solidFill>
                  <a:srgbClr val="211D1E"/>
                </a:solidFill>
                <a:latin typeface="FSAlbert"/>
              </a:rPr>
              <a:t>sœur </a:t>
            </a:r>
            <a:r>
              <a:rPr lang="fr-FR" sz="1800" b="0" i="1" u="none" strike="noStrike" baseline="0" dirty="0">
                <a:solidFill>
                  <a:srgbClr val="211D1E"/>
                </a:solidFill>
                <a:latin typeface="FSAlbert"/>
              </a:rPr>
              <a:t>(dit une chose que l’on voit,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sœur). Il prend donc la marque du féminin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p>
          <a:p>
            <a:endParaRPr lang="fr-FR" sz="1800" b="0" i="1" u="none" strike="noStrike" baseline="0" dirty="0">
              <a:solidFill>
                <a:srgbClr val="211D1E"/>
              </a:solidFill>
              <a:latin typeface="FSAlbert"/>
            </a:endParaRP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hurl</a:t>
            </a:r>
            <a:r>
              <a:rPr lang="fr-FR" sz="1800" b="1" i="1" u="sng" strike="noStrike" baseline="0" dirty="0">
                <a:solidFill>
                  <a:srgbClr val="211D1E"/>
                </a:solidFill>
                <a:latin typeface="FSAlbert"/>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qu’il est conjugué à la personne 3 (</a:t>
            </a:r>
            <a:r>
              <a:rPr lang="fr-FR" sz="1800" b="1" i="0" u="none" strike="noStrike" baseline="0" dirty="0">
                <a:solidFill>
                  <a:srgbClr val="211D1E"/>
                </a:solidFill>
                <a:latin typeface="FSAlbert"/>
              </a:rPr>
              <a:t>elle</a:t>
            </a:r>
            <a:r>
              <a:rPr lang="fr-FR" sz="1800" b="0" i="0" u="none" strike="noStrike" baseline="0" dirty="0">
                <a:solidFill>
                  <a:srgbClr val="211D1E"/>
                </a:solidFill>
                <a:latin typeface="FSAlbert"/>
              </a:rPr>
              <a:t>). </a:t>
            </a:r>
            <a:br>
              <a:rPr lang="fr-FR" sz="1800" b="0" i="0" u="none" strike="noStrike" baseline="0" dirty="0">
                <a:solidFill>
                  <a:srgbClr val="211D1E"/>
                </a:solidFill>
                <a:latin typeface="FSAlbert"/>
              </a:rPr>
            </a:br>
            <a:r>
              <a:rPr lang="fr-FR" sz="1800" b="1" i="0" u="none" strike="noStrike" baseline="0" dirty="0">
                <a:solidFill>
                  <a:srgbClr val="211D1E"/>
                </a:solidFill>
                <a:latin typeface="FSAlbert"/>
              </a:rPr>
              <a:t>Hurle </a:t>
            </a:r>
            <a:r>
              <a:rPr lang="fr-FR" sz="1800" b="0" i="1" u="none" strike="noStrike" baseline="0" dirty="0">
                <a:solidFill>
                  <a:srgbClr val="211D1E"/>
                </a:solidFill>
                <a:latin typeface="FSAlbert"/>
              </a:rPr>
              <a:t>est un verbe (premier mot de la brique du verbe, dit ce qui se passe) qui s’accorde avec la brique-sujet </a:t>
            </a:r>
            <a:r>
              <a:rPr lang="fr-FR" sz="1800" b="1" i="0" u="none" strike="noStrike" baseline="0" dirty="0">
                <a:solidFill>
                  <a:srgbClr val="211D1E"/>
                </a:solidFill>
                <a:latin typeface="FSAlbert"/>
              </a:rPr>
              <a:t>ma grande sœur </a:t>
            </a:r>
            <a:r>
              <a:rPr lang="fr-FR" sz="1800" b="0" i="1" u="none" strike="noStrike" baseline="0" dirty="0">
                <a:solidFill>
                  <a:srgbClr val="211D1E"/>
                </a:solidFill>
                <a:latin typeface="FSAlbert"/>
              </a:rPr>
              <a:t>(brique-sujet, dit de qui on parle). Le sujet désigne une seule personne, le verbe doit donc prendre la marque de la personne 3,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(verbe en </a:t>
            </a:r>
            <a:r>
              <a:rPr lang="fr-FR" sz="1800" b="0" i="0" u="none" strike="noStrike" baseline="0" dirty="0">
                <a:solidFill>
                  <a:srgbClr val="211D1E"/>
                </a:solidFill>
                <a:latin typeface="FSAlbert"/>
              </a:rPr>
              <a:t>-er</a:t>
            </a:r>
            <a:r>
              <a:rPr lang="fr-FR" sz="1800" b="0" i="1" u="none" strike="noStrike" baseline="0" dirty="0">
                <a:solidFill>
                  <a:srgbClr val="211D1E"/>
                </a:solidFill>
                <a:latin typeface="FSAlbert"/>
              </a:rPr>
              <a:t>). </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Certains élèves peuvent justifier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de </a:t>
            </a:r>
            <a:r>
              <a:rPr lang="fr-FR" sz="1800" b="1" i="0" u="none" strike="noStrike" baseline="0" dirty="0">
                <a:solidFill>
                  <a:srgbClr val="211D1E"/>
                </a:solidFill>
                <a:latin typeface="FSAlbert"/>
              </a:rPr>
              <a:t>hurle </a:t>
            </a:r>
            <a:r>
              <a:rPr lang="fr-FR" sz="1800" b="0" i="1" u="none" strike="noStrike" baseline="0" dirty="0">
                <a:solidFill>
                  <a:srgbClr val="211D1E"/>
                </a:solidFill>
                <a:latin typeface="FSAlbert"/>
              </a:rPr>
              <a:t>en s’appuyant sur le genre de la brique-sujet. Faire rappeler alors que la variation masculin / féminin ne concerne pas les verbes.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24</a:t>
            </a:fld>
            <a:endParaRPr lang="fr-FR"/>
          </a:p>
        </p:txBody>
      </p:sp>
    </p:spTree>
    <p:extLst>
      <p:ext uri="{BB962C8B-B14F-4D97-AF65-F5344CB8AC3E}">
        <p14:creationId xmlns:p14="http://schemas.microsoft.com/office/powerpoint/2010/main" val="208302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r>
              <a:rPr lang="fr-FR" sz="1200" b="0" i="0" u="none" strike="noStrike" baseline="0" dirty="0">
                <a:solidFill>
                  <a:srgbClr val="211D1E"/>
                </a:solidFill>
                <a:latin typeface="ITC Zapf Dingbats Std"/>
              </a:rPr>
              <a:t>➜ </a:t>
            </a:r>
            <a:r>
              <a:rPr lang="fr-FR" sz="1200" b="1" i="0" u="none" strike="noStrike" baseline="0" dirty="0">
                <a:solidFill>
                  <a:srgbClr val="211D1E"/>
                </a:solidFill>
                <a:latin typeface="FSAlbert"/>
              </a:rPr>
              <a:t>grand</a:t>
            </a:r>
            <a:r>
              <a:rPr lang="fr-FR" sz="1200" b="1" i="1" u="sng" strike="noStrike" baseline="0" dirty="0">
                <a:solidFill>
                  <a:srgbClr val="211D1E"/>
                </a:solidFill>
                <a:latin typeface="FSAlbert"/>
              </a:rPr>
              <a:t>e</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s’écrit avec </a:t>
            </a:r>
            <a:r>
              <a:rPr lang="fr-FR" sz="1200" b="1" i="0" u="none" strike="noStrike" baseline="0" dirty="0">
                <a:solidFill>
                  <a:srgbClr val="211D1E"/>
                </a:solidFill>
                <a:latin typeface="FSAlbert"/>
              </a:rPr>
              <a:t>-e </a:t>
            </a:r>
            <a:r>
              <a:rPr lang="fr-FR" sz="1200" b="0" i="0" u="none" strike="noStrike" baseline="0" dirty="0">
                <a:solidFill>
                  <a:srgbClr val="211D1E"/>
                </a:solidFill>
                <a:latin typeface="FSAlbert"/>
              </a:rPr>
              <a:t>parce qu’il s’accorde avec « </a:t>
            </a:r>
            <a:r>
              <a:rPr lang="fr-FR" sz="1200" b="1" i="0" u="none" strike="noStrike" baseline="0" dirty="0">
                <a:solidFill>
                  <a:srgbClr val="211D1E"/>
                </a:solidFill>
                <a:latin typeface="FSAlbert"/>
              </a:rPr>
              <a:t>sœur </a:t>
            </a:r>
            <a:r>
              <a:rPr lang="fr-FR" sz="1200" b="0" i="0" u="none" strike="noStrike" baseline="0" dirty="0">
                <a:solidFill>
                  <a:srgbClr val="211D1E"/>
                </a:solidFill>
                <a:latin typeface="FSAlbert"/>
              </a:rPr>
              <a:t>», qui est féminin. </a:t>
            </a:r>
            <a:br>
              <a:rPr lang="fr-FR" sz="1200" b="0" i="0" u="none" strike="noStrike" baseline="0" dirty="0">
                <a:solidFill>
                  <a:srgbClr val="211D1E"/>
                </a:solidFill>
                <a:latin typeface="FSAlbert"/>
              </a:rPr>
            </a:br>
            <a:r>
              <a:rPr lang="fr-FR" sz="1200" b="1" i="0" u="none" strike="noStrike" baseline="0" dirty="0">
                <a:solidFill>
                  <a:srgbClr val="211D1E"/>
                </a:solidFill>
                <a:latin typeface="FSAlbert"/>
              </a:rPr>
              <a:t>Grande </a:t>
            </a:r>
            <a:r>
              <a:rPr lang="fr-FR" sz="1200" b="0" i="1" u="none" strike="noStrike" baseline="0" dirty="0">
                <a:solidFill>
                  <a:srgbClr val="211D1E"/>
                </a:solidFill>
                <a:latin typeface="FSAlbert"/>
              </a:rPr>
              <a:t>est un adjectif (dit comme est la sœur) qui s’accorde avec le nom féminin </a:t>
            </a:r>
            <a:r>
              <a:rPr lang="fr-FR" sz="1200" b="1" i="0" u="none" strike="noStrike" baseline="0" dirty="0">
                <a:solidFill>
                  <a:srgbClr val="211D1E"/>
                </a:solidFill>
                <a:latin typeface="FSAlbert"/>
              </a:rPr>
              <a:t>sœur </a:t>
            </a:r>
            <a:r>
              <a:rPr lang="fr-FR" sz="1200" b="0" i="1" u="none" strike="noStrike" baseline="0" dirty="0">
                <a:solidFill>
                  <a:srgbClr val="211D1E"/>
                </a:solidFill>
                <a:latin typeface="FSAlbert"/>
              </a:rPr>
              <a:t>(dit une chose que l’on voit, </a:t>
            </a:r>
            <a:r>
              <a:rPr lang="fr-FR" sz="1200" b="1" i="0" u="none" strike="noStrike" baseline="0" dirty="0">
                <a:solidFill>
                  <a:srgbClr val="211D1E"/>
                </a:solidFill>
                <a:latin typeface="FSAlbert"/>
              </a:rPr>
              <a:t>une </a:t>
            </a:r>
            <a:r>
              <a:rPr lang="fr-FR" sz="1200" b="0" i="1" u="none" strike="noStrike" baseline="0" dirty="0">
                <a:solidFill>
                  <a:srgbClr val="211D1E"/>
                </a:solidFill>
                <a:latin typeface="FSAlbert"/>
              </a:rPr>
              <a:t>sœur). Il prend donc la marque du féminin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a:t>
            </a:r>
          </a:p>
          <a:p>
            <a:endParaRPr lang="fr-FR" sz="1200" b="0" i="1" u="none" strike="noStrike" baseline="0" dirty="0">
              <a:solidFill>
                <a:srgbClr val="211D1E"/>
              </a:solidFill>
              <a:latin typeface="FSAlbert"/>
            </a:endParaRPr>
          </a:p>
          <a:p>
            <a:r>
              <a:rPr lang="fr-FR" sz="1200" b="0" i="0" u="none" strike="noStrike" baseline="0" dirty="0">
                <a:solidFill>
                  <a:srgbClr val="211D1E"/>
                </a:solidFill>
                <a:latin typeface="ITC Zapf Dingbats Std"/>
              </a:rPr>
              <a:t>➜ </a:t>
            </a:r>
            <a:r>
              <a:rPr lang="fr-FR" sz="1200" b="1" i="0" u="none" strike="noStrike" baseline="0" dirty="0">
                <a:solidFill>
                  <a:srgbClr val="211D1E"/>
                </a:solidFill>
                <a:latin typeface="FSAlbert"/>
              </a:rPr>
              <a:t>hurl</a:t>
            </a:r>
            <a:r>
              <a:rPr lang="fr-FR" sz="1200" b="1" i="1" u="sng" strike="noStrike" baseline="0" dirty="0">
                <a:solidFill>
                  <a:srgbClr val="211D1E"/>
                </a:solidFill>
                <a:latin typeface="FSAlbert"/>
              </a:rPr>
              <a:t>e</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s’écrit avec </a:t>
            </a:r>
            <a:r>
              <a:rPr lang="fr-FR" sz="1200" b="1" i="0" u="none" strike="noStrike" baseline="0" dirty="0">
                <a:solidFill>
                  <a:srgbClr val="211D1E"/>
                </a:solidFill>
                <a:latin typeface="FSAlbert"/>
              </a:rPr>
              <a:t>-e </a:t>
            </a:r>
            <a:r>
              <a:rPr lang="fr-FR" sz="1200" b="0" i="0" u="none" strike="noStrike" baseline="0" dirty="0">
                <a:solidFill>
                  <a:srgbClr val="211D1E"/>
                </a:solidFill>
                <a:latin typeface="FSAlbert"/>
              </a:rPr>
              <a:t>parce qu’il est conjugué à la personne 3 (</a:t>
            </a:r>
            <a:r>
              <a:rPr lang="fr-FR" sz="1200" b="1" i="0" u="none" strike="noStrike" baseline="0" dirty="0">
                <a:solidFill>
                  <a:srgbClr val="211D1E"/>
                </a:solidFill>
                <a:latin typeface="FSAlbert"/>
              </a:rPr>
              <a:t>elle</a:t>
            </a:r>
            <a:r>
              <a:rPr lang="fr-FR" sz="1200" b="0" i="0" u="none" strike="noStrike" baseline="0" dirty="0">
                <a:solidFill>
                  <a:srgbClr val="211D1E"/>
                </a:solidFill>
                <a:latin typeface="FSAlbert"/>
              </a:rPr>
              <a:t>). </a:t>
            </a:r>
            <a:br>
              <a:rPr lang="fr-FR" sz="1200" b="0" i="0" u="none" strike="noStrike" baseline="0" dirty="0">
                <a:solidFill>
                  <a:srgbClr val="211D1E"/>
                </a:solidFill>
                <a:latin typeface="FSAlbert"/>
              </a:rPr>
            </a:br>
            <a:r>
              <a:rPr lang="fr-FR" sz="1200" b="1" i="0" u="none" strike="noStrike" baseline="0" dirty="0">
                <a:solidFill>
                  <a:srgbClr val="211D1E"/>
                </a:solidFill>
                <a:latin typeface="FSAlbert"/>
              </a:rPr>
              <a:t>Hurle </a:t>
            </a:r>
            <a:r>
              <a:rPr lang="fr-FR" sz="1200" b="0" i="1" u="none" strike="noStrike" baseline="0" dirty="0">
                <a:solidFill>
                  <a:srgbClr val="211D1E"/>
                </a:solidFill>
                <a:latin typeface="FSAlbert"/>
              </a:rPr>
              <a:t>est un verbe (premier mot de la brique du verbe, dit ce qui se passe) qui s’accorde avec la brique-sujet </a:t>
            </a:r>
            <a:r>
              <a:rPr lang="fr-FR" sz="1200" b="1" i="0" u="none" strike="noStrike" baseline="0" dirty="0">
                <a:solidFill>
                  <a:srgbClr val="211D1E"/>
                </a:solidFill>
                <a:latin typeface="FSAlbert"/>
              </a:rPr>
              <a:t>ma grande sœur </a:t>
            </a:r>
            <a:r>
              <a:rPr lang="fr-FR" sz="1200" b="0" i="1" u="none" strike="noStrike" baseline="0" dirty="0">
                <a:solidFill>
                  <a:srgbClr val="211D1E"/>
                </a:solidFill>
                <a:latin typeface="FSAlbert"/>
              </a:rPr>
              <a:t>(brique-sujet, dit de qui on parle). Le sujet désigne une seule personne, le verbe doit donc prendre la marque de la personne 3, </a:t>
            </a:r>
            <a:r>
              <a:rPr lang="fr-FR" sz="1200" b="1" i="0" u="none" strike="noStrike" baseline="0" dirty="0">
                <a:solidFill>
                  <a:srgbClr val="211D1E"/>
                </a:solidFill>
                <a:latin typeface="FSAlbert"/>
              </a:rPr>
              <a:t>-e </a:t>
            </a:r>
            <a:r>
              <a:rPr lang="fr-FR" sz="1200" b="0" i="1" u="none" strike="noStrike" baseline="0" dirty="0">
                <a:solidFill>
                  <a:srgbClr val="211D1E"/>
                </a:solidFill>
                <a:latin typeface="FSAlbert"/>
              </a:rPr>
              <a:t>(verbe en </a:t>
            </a:r>
            <a:r>
              <a:rPr lang="fr-FR" sz="1200" b="0" i="0" u="none" strike="noStrike" baseline="0" dirty="0">
                <a:solidFill>
                  <a:srgbClr val="211D1E"/>
                </a:solidFill>
                <a:latin typeface="FSAlbert"/>
              </a:rPr>
              <a:t>-er</a:t>
            </a:r>
            <a:r>
              <a:rPr lang="fr-FR" sz="1200" b="0" i="1" u="none" strike="noStrike" baseline="0" dirty="0">
                <a:solidFill>
                  <a:srgbClr val="211D1E"/>
                </a:solidFill>
                <a:latin typeface="FSAlbert"/>
              </a:rPr>
              <a:t>). </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Certains élèves peuvent justifier le </a:t>
            </a:r>
            <a:r>
              <a:rPr lang="fr-FR" sz="1200" b="1" i="0" u="none" strike="noStrike" baseline="0" dirty="0">
                <a:solidFill>
                  <a:srgbClr val="211D1E"/>
                </a:solidFill>
                <a:latin typeface="FSAlbert"/>
              </a:rPr>
              <a:t>-e </a:t>
            </a:r>
            <a:r>
              <a:rPr lang="fr-FR" sz="1200" b="0" i="1" u="none" strike="noStrike" baseline="0" dirty="0">
                <a:solidFill>
                  <a:srgbClr val="211D1E"/>
                </a:solidFill>
                <a:latin typeface="FSAlbert"/>
              </a:rPr>
              <a:t>de </a:t>
            </a:r>
            <a:r>
              <a:rPr lang="fr-FR" sz="1200" b="1" i="0" u="none" strike="noStrike" baseline="0" dirty="0">
                <a:solidFill>
                  <a:srgbClr val="211D1E"/>
                </a:solidFill>
                <a:latin typeface="FSAlbert"/>
              </a:rPr>
              <a:t>hurle </a:t>
            </a:r>
            <a:r>
              <a:rPr lang="fr-FR" sz="1200" b="0" i="1" u="none" strike="noStrike" baseline="0" dirty="0">
                <a:solidFill>
                  <a:srgbClr val="211D1E"/>
                </a:solidFill>
                <a:latin typeface="FSAlbert"/>
              </a:rPr>
              <a:t>en s’appuyant sur le genre de la brique-sujet. Faire rappeler alors que la variation masculin / féminin ne concerne pas les verbes.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25</a:t>
            </a:fld>
            <a:endParaRPr lang="fr-FR"/>
          </a:p>
        </p:txBody>
      </p:sp>
    </p:spTree>
    <p:extLst>
      <p:ext uri="{BB962C8B-B14F-4D97-AF65-F5344CB8AC3E}">
        <p14:creationId xmlns:p14="http://schemas.microsoft.com/office/powerpoint/2010/main" val="185149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a:t>
            </a:r>
          </a:p>
          <a:p>
            <a:r>
              <a:rPr lang="fr-FR" sz="1800" b="0" i="0" u="none" strike="noStrike" baseline="0" dirty="0">
                <a:solidFill>
                  <a:srgbClr val="211D1E"/>
                </a:solidFill>
                <a:latin typeface="FSAlbert"/>
              </a:rPr>
              <a:t>Mon frère oublie de prendre sa trousse.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26</a:t>
            </a:fld>
            <a:endParaRPr lang="fr-FR"/>
          </a:p>
        </p:txBody>
      </p:sp>
    </p:spTree>
    <p:extLst>
      <p:ext uri="{BB962C8B-B14F-4D97-AF65-F5344CB8AC3E}">
        <p14:creationId xmlns:p14="http://schemas.microsoft.com/office/powerpoint/2010/main" val="3346424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Dictée</a:t>
            </a:r>
          </a:p>
          <a:p>
            <a:r>
              <a:rPr lang="fr-FR" sz="1200" b="0" i="0" u="none" strike="noStrike" baseline="0" dirty="0">
                <a:solidFill>
                  <a:srgbClr val="211D1E"/>
                </a:solidFill>
                <a:latin typeface="FSAlbert"/>
              </a:rPr>
              <a:t>Mon frère oublie de prendre sa trousse.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27</a:t>
            </a:fld>
            <a:endParaRPr lang="fr-FR"/>
          </a:p>
        </p:txBody>
      </p:sp>
    </p:spTree>
    <p:extLst>
      <p:ext uri="{BB962C8B-B14F-4D97-AF65-F5344CB8AC3E}">
        <p14:creationId xmlns:p14="http://schemas.microsoft.com/office/powerpoint/2010/main" val="67979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 </a:t>
            </a:r>
          </a:p>
          <a:p>
            <a:endParaRPr lang="fr-FR" dirty="0"/>
          </a:p>
          <a:p>
            <a:pPr algn="l"/>
            <a:r>
              <a:rPr lang="fr-FR" sz="1200" b="1" i="0" u="none" strike="noStrike" baseline="0" dirty="0">
                <a:solidFill>
                  <a:srgbClr val="000000"/>
                </a:solidFill>
                <a:latin typeface="FSAlbert"/>
              </a:rPr>
              <a:t>Livret 8, page 12</a:t>
            </a:r>
            <a:endParaRPr lang="fr-FR" sz="1200" b="0" i="0" u="none" strike="noStrike" baseline="0" dirty="0">
              <a:solidFill>
                <a:srgbClr val="000000"/>
              </a:solidFill>
              <a:latin typeface="FSAlbert"/>
            </a:endParaRPr>
          </a:p>
          <a:p>
            <a:r>
              <a:rPr lang="fr-FR" sz="1200" b="1" i="0" u="none" strike="noStrike" baseline="0" dirty="0">
                <a:solidFill>
                  <a:srgbClr val="211D1E"/>
                </a:solidFill>
                <a:latin typeface="FSAlbert"/>
              </a:rPr>
              <a:t>Connaissances </a:t>
            </a:r>
            <a:r>
              <a:rPr lang="fr-FR" sz="1200" b="1" i="0" u="none" strike="noStrike" baseline="0" dirty="0" err="1">
                <a:solidFill>
                  <a:srgbClr val="211D1E"/>
                </a:solidFill>
                <a:latin typeface="FSAlbert"/>
              </a:rPr>
              <a:t>rebrassées</a:t>
            </a:r>
            <a:r>
              <a:rPr lang="fr-FR" sz="1200" b="1" i="0" u="none" strike="noStrike" baseline="0" dirty="0">
                <a:solidFill>
                  <a:srgbClr val="211D1E"/>
                </a:solidFill>
                <a:latin typeface="FSAlbert"/>
              </a:rPr>
              <a:t> : </a:t>
            </a:r>
            <a:r>
              <a:rPr lang="fr-FR" sz="1800" b="0" i="0" u="none" strike="noStrike" cap="small" baseline="0" dirty="0">
                <a:solidFill>
                  <a:srgbClr val="211D1E"/>
                </a:solidFill>
                <a:latin typeface="FSAlbert"/>
              </a:rPr>
              <a:t>l’accord du verbe avec le sujet • les marques de l’imparfait • l’accord dans le groupe du nom </a:t>
            </a:r>
            <a:endParaRPr lang="fr-FR" cap="small" baseline="0" dirty="0"/>
          </a:p>
        </p:txBody>
      </p:sp>
      <p:sp>
        <p:nvSpPr>
          <p:cNvPr id="4" name="Espace réservé du numéro de diapositive 3"/>
          <p:cNvSpPr>
            <a:spLocks noGrp="1"/>
          </p:cNvSpPr>
          <p:nvPr>
            <p:ph type="sldNum" sz="quarter" idx="5"/>
          </p:nvPr>
        </p:nvSpPr>
        <p:spPr/>
        <p:txBody>
          <a:bodyPr/>
          <a:lstStyle/>
          <a:p>
            <a:fld id="{3ECA6488-13F6-4A86-8B06-2AB8AA26DD9E}" type="slidenum">
              <a:rPr lang="fr-FR" smtClean="0"/>
              <a:t>28</a:t>
            </a:fld>
            <a:endParaRPr lang="fr-FR"/>
          </a:p>
        </p:txBody>
      </p:sp>
    </p:spTree>
    <p:extLst>
      <p:ext uri="{BB962C8B-B14F-4D97-AF65-F5344CB8AC3E}">
        <p14:creationId xmlns:p14="http://schemas.microsoft.com/office/powerpoint/2010/main" val="307255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Des petites coccinelles se posent sur une tige. Les jolies bestioles explorent la plante. Puis elles s’envolent vers la plante suivante.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Demander aux élèves de repérer les différentes briques afin d’identifier les différentes sortes de mots et de procéder aux accords dans le groupe du nom et entre le verbe et le sujet. </a:t>
            </a:r>
          </a:p>
          <a:p>
            <a:r>
              <a:rPr lang="fr-FR" sz="1800" b="0" i="1" u="none" strike="noStrike" baseline="0" dirty="0">
                <a:solidFill>
                  <a:srgbClr val="211D1E"/>
                </a:solidFill>
                <a:latin typeface="FSAlbert"/>
              </a:rPr>
              <a:t>Veiller aux reprises anaphoriques.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29</a:t>
            </a:fld>
            <a:endParaRPr lang="fr-FR"/>
          </a:p>
        </p:txBody>
      </p:sp>
    </p:spTree>
    <p:extLst>
      <p:ext uri="{BB962C8B-B14F-4D97-AF65-F5344CB8AC3E}">
        <p14:creationId xmlns:p14="http://schemas.microsoft.com/office/powerpoint/2010/main" val="306419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C’est grâce à un travail de variation que la classe va pouvoir vérifier tout cela. On a déjà fait ce type de travail dans les leçons 49. </a:t>
            </a:r>
            <a:r>
              <a:rPr lang="fr-FR" sz="1800" b="0" i="1" u="none" strike="noStrike" baseline="0" dirty="0">
                <a:solidFill>
                  <a:srgbClr val="00AEEF"/>
                </a:solidFill>
                <a:latin typeface="FSAlbert"/>
              </a:rPr>
              <a:t>Des lionnes / une lionne </a:t>
            </a:r>
            <a:r>
              <a:rPr lang="fr-FR" sz="1800" b="0" i="0" u="none" strike="noStrike" baseline="0" dirty="0">
                <a:solidFill>
                  <a:srgbClr val="00AEEF"/>
                </a:solidFill>
                <a:latin typeface="FSAlbert"/>
              </a:rPr>
              <a:t>et 59. </a:t>
            </a:r>
            <a:r>
              <a:rPr lang="fr-FR" sz="1800" b="0" i="1" u="none" strike="noStrike" baseline="0" dirty="0">
                <a:solidFill>
                  <a:srgbClr val="00AEEF"/>
                </a:solidFill>
                <a:latin typeface="FSAlbert"/>
              </a:rPr>
              <a:t>Une panthère / des panthères.</a:t>
            </a:r>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Dans </a:t>
            </a:r>
            <a:r>
              <a:rPr lang="fr-FR" sz="1800" b="0" i="1" u="none" strike="noStrike" baseline="0" dirty="0">
                <a:solidFill>
                  <a:srgbClr val="00AEEF"/>
                </a:solidFill>
                <a:latin typeface="FSAlbert"/>
              </a:rPr>
              <a:t>Une panthère / des panthères, </a:t>
            </a:r>
            <a:r>
              <a:rPr lang="fr-FR" sz="1800" b="0" i="0" u="none" strike="noStrike" baseline="0" dirty="0">
                <a:solidFill>
                  <a:srgbClr val="00AEEF"/>
                </a:solidFill>
                <a:latin typeface="FSAlbert"/>
              </a:rPr>
              <a:t>on a vu que le verbe change quand on passe du singulier au pluriel. Dans la leçon </a:t>
            </a:r>
            <a:r>
              <a:rPr lang="fr-FR" sz="1800" b="0" i="1" u="none" strike="noStrike" baseline="0" dirty="0">
                <a:solidFill>
                  <a:srgbClr val="00AEEF"/>
                </a:solidFill>
                <a:latin typeface="FSAlbert"/>
              </a:rPr>
              <a:t>Des lionnes / une lionne</a:t>
            </a:r>
            <a:r>
              <a:rPr lang="fr-FR" sz="1800" b="0" i="0" u="none" strike="noStrike" baseline="0" dirty="0">
                <a:solidFill>
                  <a:srgbClr val="00AEEF"/>
                </a:solidFill>
                <a:latin typeface="FSAlbert"/>
              </a:rPr>
              <a:t>, on a observé le changement du verbe aussi quand on fait le changement dans l’autre sens : du pluriel au singulier.</a:t>
            </a:r>
          </a:p>
          <a:p>
            <a:r>
              <a:rPr lang="fr-FR" sz="1800" b="0" i="0" u="none" strike="noStrike" baseline="0" dirty="0">
                <a:solidFill>
                  <a:srgbClr val="00AEEF"/>
                </a:solidFill>
                <a:latin typeface="FSAlbert"/>
              </a:rPr>
              <a:t>Pensez-vous que le verbe va changer quand on passe du féminin au masculin ? Quelles sortes de mots changeront dans la phrase ? »</a:t>
            </a:r>
          </a:p>
          <a:p>
            <a:endParaRPr lang="fr-FR" sz="1800" b="1" i="0" u="none" strike="noStrike" baseline="0" dirty="0">
              <a:solidFill>
                <a:srgbClr val="211D1E"/>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Noter </a:t>
            </a:r>
            <a:r>
              <a:rPr lang="fr-FR" sz="1800" b="0" i="0" u="none" strike="noStrike" baseline="0" dirty="0">
                <a:solidFill>
                  <a:srgbClr val="211D1E"/>
                </a:solidFill>
                <a:latin typeface="FSAlbert"/>
              </a:rPr>
              <a:t>les hypothèses et les justifications. </a:t>
            </a:r>
            <a:r>
              <a:rPr lang="fr-FR" sz="1800" b="1" i="0" u="none" strike="noStrike" baseline="0" dirty="0">
                <a:solidFill>
                  <a:srgbClr val="211D1E"/>
                </a:solidFill>
                <a:latin typeface="FSAlbert"/>
              </a:rPr>
              <a:t>Annoncer </a:t>
            </a:r>
            <a:r>
              <a:rPr lang="fr-FR" sz="1800" b="0" i="0" u="none" strike="noStrike" baseline="0" dirty="0">
                <a:solidFill>
                  <a:srgbClr val="211D1E"/>
                </a:solidFill>
                <a:latin typeface="FSAlbert"/>
              </a:rPr>
              <a:t>que la classe y reviendra.</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3</a:t>
            </a:fld>
            <a:endParaRPr lang="fr-FR"/>
          </a:p>
        </p:txBody>
      </p:sp>
    </p:spTree>
    <p:extLst>
      <p:ext uri="{BB962C8B-B14F-4D97-AF65-F5344CB8AC3E}">
        <p14:creationId xmlns:p14="http://schemas.microsoft.com/office/powerpoint/2010/main" val="2411885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0" u="none" strike="noStrike" baseline="0" dirty="0">
                <a:solidFill>
                  <a:srgbClr val="211D1E"/>
                </a:solidFill>
                <a:latin typeface="FSAlbert"/>
              </a:rPr>
              <a:t>Des petites coccinelles se posent sur une tige. Les jolies bestioles explorent la plante. Puis elles s’envolent vers la plante suivante.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Demander aux élèves de repérer les différentes briques afin d’identifier les différentes sortes de mots et de procéder aux accords dans le groupe du nom et entre le verbe et le sujet. </a:t>
            </a:r>
          </a:p>
          <a:p>
            <a:r>
              <a:rPr lang="fr-FR" sz="1200" b="0" i="1" u="none" strike="noStrike" baseline="0" dirty="0">
                <a:solidFill>
                  <a:srgbClr val="211D1E"/>
                </a:solidFill>
                <a:latin typeface="FSAlbert"/>
              </a:rPr>
              <a:t>Veiller aux reprises anaphoriques.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30</a:t>
            </a:fld>
            <a:endParaRPr lang="fr-FR"/>
          </a:p>
        </p:txBody>
      </p:sp>
    </p:spTree>
    <p:extLst>
      <p:ext uri="{BB962C8B-B14F-4D97-AF65-F5344CB8AC3E}">
        <p14:creationId xmlns:p14="http://schemas.microsoft.com/office/powerpoint/2010/main" val="1270240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La neige tombait. Les enfants ramassaient la neige pour faire des boules. Devant la maison, tu installais le corps du bonhomme. Je posais la tête sur le corps. Pour finir, notre plus jeune frère plantait les deux bras et il enfonçait une carotte pour faire le nez. Il ne manquait plus que les yeux.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Pour la personne 6, faire remarquer aux élèves que la marque de la personne persiste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et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apparait. </a:t>
            </a:r>
          </a:p>
          <a:p>
            <a:r>
              <a:rPr lang="fr-FR" sz="1800" b="0" i="1" u="none" strike="noStrike" baseline="0" dirty="0">
                <a:solidFill>
                  <a:srgbClr val="211D1E"/>
                </a:solidFill>
                <a:latin typeface="FSAlbert"/>
              </a:rPr>
              <a:t>Pour les personnes 1, 2 et 3, faire remarquer que la marque de temps </a:t>
            </a:r>
            <a:r>
              <a:rPr lang="fr-FR" sz="1800" b="1" i="0" u="none" strike="noStrike" baseline="0" dirty="0">
                <a:solidFill>
                  <a:srgbClr val="211D1E"/>
                </a:solidFill>
                <a:latin typeface="FSAlbert"/>
              </a:rPr>
              <a:t>-ai- </a:t>
            </a:r>
            <a:r>
              <a:rPr lang="fr-FR" sz="1800" b="0" i="1" u="none" strike="noStrike" baseline="0" dirty="0">
                <a:solidFill>
                  <a:srgbClr val="211D1E"/>
                </a:solidFill>
                <a:latin typeface="FSAlbert"/>
              </a:rPr>
              <a:t>apparait et que la marque de la personne change </a:t>
            </a:r>
            <a:r>
              <a:rPr lang="fr-FR" sz="1800" b="1" i="0" u="none" strike="noStrike" baseline="0" dirty="0">
                <a:solidFill>
                  <a:srgbClr val="211D1E"/>
                </a:solidFill>
                <a:latin typeface="FSAlbert"/>
              </a:rPr>
              <a:t>(-e / -t, -es / -s, -e / -s). </a:t>
            </a:r>
            <a:endParaRPr lang="fr-FR" b="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31</a:t>
            </a:fld>
            <a:endParaRPr lang="fr-FR"/>
          </a:p>
        </p:txBody>
      </p:sp>
    </p:spTree>
    <p:extLst>
      <p:ext uri="{BB962C8B-B14F-4D97-AF65-F5344CB8AC3E}">
        <p14:creationId xmlns:p14="http://schemas.microsoft.com/office/powerpoint/2010/main" val="1850674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r>
              <a:rPr lang="fr-FR" sz="1200" b="0" i="0" u="none" strike="noStrike" baseline="0" dirty="0">
                <a:solidFill>
                  <a:srgbClr val="211D1E"/>
                </a:solidFill>
                <a:latin typeface="FSAlbert"/>
              </a:rPr>
              <a:t>La neige tombait. Les enfants ramassaient la neige pour faire des boules. Devant la maison, tu installais le corps du bonhomme. Je posais la tête sur le corps. Pour finir, notre plus jeune frère plantait les deux bras et il enfonçait une carotte pour faire le nez. Il ne manquait plus que les yeux.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Pour la personne 6, faire remarquer aux élèves que la marque de la personne persiste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et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a:t>
            </a:r>
          </a:p>
          <a:p>
            <a:r>
              <a:rPr lang="fr-FR" sz="1200" b="0" i="1" u="none" strike="noStrike" baseline="0" dirty="0">
                <a:solidFill>
                  <a:srgbClr val="211D1E"/>
                </a:solidFill>
                <a:latin typeface="FSAlbert"/>
              </a:rPr>
              <a:t>Pour les personnes 1, 2 et 3, faire remarquer que la marque de temps </a:t>
            </a:r>
            <a:r>
              <a:rPr lang="fr-FR" sz="1200" b="1" i="0" u="none" strike="noStrike" baseline="0" dirty="0">
                <a:solidFill>
                  <a:srgbClr val="211D1E"/>
                </a:solidFill>
                <a:latin typeface="FSAlbert"/>
              </a:rPr>
              <a:t>-ai- </a:t>
            </a:r>
            <a:r>
              <a:rPr lang="fr-FR" sz="1200" b="0" i="1" u="none" strike="noStrike" baseline="0" dirty="0">
                <a:solidFill>
                  <a:srgbClr val="211D1E"/>
                </a:solidFill>
                <a:latin typeface="FSAlbert"/>
              </a:rPr>
              <a:t>apparait et que la marque de la personne change </a:t>
            </a:r>
            <a:r>
              <a:rPr lang="fr-FR" sz="1200" b="1" i="0" u="none" strike="noStrike" baseline="0" dirty="0">
                <a:solidFill>
                  <a:srgbClr val="211D1E"/>
                </a:solidFill>
                <a:latin typeface="FSAlbert"/>
              </a:rPr>
              <a:t>(-e / -t, -es / -s, -e / -s).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32</a:t>
            </a:fld>
            <a:endParaRPr lang="fr-FR"/>
          </a:p>
        </p:txBody>
      </p:sp>
    </p:spTree>
    <p:extLst>
      <p:ext uri="{BB962C8B-B14F-4D97-AF65-F5344CB8AC3E}">
        <p14:creationId xmlns:p14="http://schemas.microsoft.com/office/powerpoint/2010/main" val="2498455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FFFFFF"/>
                </a:solidFill>
                <a:latin typeface="FSAlbert"/>
              </a:rPr>
              <a:t>Après la leçon 60</a:t>
            </a:r>
            <a:r>
              <a:rPr lang="fr-FR" sz="1800" b="0" i="1" u="none" strike="noStrike" baseline="0" dirty="0">
                <a:solidFill>
                  <a:srgbClr val="FFFFFF"/>
                </a:solidFill>
                <a:latin typeface="FSAlbert"/>
              </a:rPr>
              <a:t>, vous pouvez proposer aux élèves </a:t>
            </a:r>
            <a:r>
              <a:rPr lang="fr-FR" sz="1800" i="1" dirty="0">
                <a:effectLst/>
                <a:latin typeface="Times New Roman" panose="02020603050405020304" pitchFamily="18" charset="0"/>
                <a:ea typeface="Times New Roman" panose="02020603050405020304" pitchFamily="18" charset="0"/>
                <a:cs typeface="Calibri" panose="020F0502020204030204" pitchFamily="34" charset="0"/>
              </a:rPr>
              <a:t>les activités de révision suivantes :</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FFFFFF"/>
                </a:solidFill>
                <a:latin typeface="FSAlbert"/>
              </a:rPr>
              <a:t>Livret n° 7, p. 13.</a:t>
            </a:r>
          </a:p>
          <a:p>
            <a:r>
              <a:rPr lang="fr-FR" sz="1800" b="1" i="0" u="none" strike="noStrike" baseline="0" dirty="0">
                <a:solidFill>
                  <a:srgbClr val="FFFFFF"/>
                </a:solidFill>
                <a:latin typeface="FSAlbert"/>
              </a:rPr>
              <a:t>Leçon 55 </a:t>
            </a:r>
            <a:r>
              <a:rPr lang="fr-FR" sz="1800" b="1" i="1" u="none" strike="noStrike" baseline="0" dirty="0">
                <a:solidFill>
                  <a:srgbClr val="FFFFFF"/>
                </a:solidFill>
                <a:latin typeface="FSAlbert"/>
              </a:rPr>
              <a:t>Les deux pouvoirs de la fin des verbes </a:t>
            </a:r>
            <a:r>
              <a:rPr lang="fr-FR" sz="1800" b="1" i="1" dirty="0">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i="0" u="none" strike="noStrike" baseline="0" dirty="0">
                <a:solidFill>
                  <a:srgbClr val="FFFFFF"/>
                </a:solidFill>
                <a:latin typeface="FSAlbert"/>
              </a:rPr>
              <a:t>LES MARQUES DE L’IMPARFAIT </a:t>
            </a:r>
          </a:p>
          <a:p>
            <a:endParaRPr lang="fr-FR" sz="1800" b="0" i="0" u="none" strike="noStrike" baseline="0" dirty="0">
              <a:solidFill>
                <a:srgbClr val="FFFFFF"/>
              </a:solidFill>
              <a:latin typeface="FSAlbert"/>
            </a:endParaRPr>
          </a:p>
          <a:p>
            <a:r>
              <a:rPr lang="fr-FR" sz="1800" b="1" i="1" u="none" strike="noStrike" baseline="0" dirty="0">
                <a:solidFill>
                  <a:srgbClr val="211D1E"/>
                </a:solidFill>
                <a:latin typeface="FSAlbert"/>
              </a:rPr>
              <a:t>Corrigés </a:t>
            </a:r>
            <a:r>
              <a:rPr lang="fr-FR" sz="1800" b="0" i="1" u="none" strike="noStrike" baseline="0" dirty="0">
                <a:solidFill>
                  <a:srgbClr val="211D1E"/>
                </a:solidFill>
                <a:latin typeface="FSAlbert"/>
              </a:rPr>
              <a:t>à retrouver dans le Guide à la fin de la leçon 55, p. 167 </a:t>
            </a:r>
          </a:p>
          <a:p>
            <a:r>
              <a:rPr lang="fr-FR" sz="1800" b="0" i="1" u="none" strike="noStrike" baseline="0" dirty="0">
                <a:solidFill>
                  <a:srgbClr val="211D1E"/>
                </a:solidFill>
                <a:latin typeface="FSAlbert"/>
              </a:rPr>
              <a:t>et dans le </a:t>
            </a:r>
            <a:r>
              <a:rPr lang="fr-FR" sz="1800" b="0" i="1" u="none" strike="noStrike" cap="small" baseline="0" dirty="0">
                <a:solidFill>
                  <a:srgbClr val="211D1E"/>
                </a:solidFill>
                <a:latin typeface="FSAlbert"/>
              </a:rPr>
              <a:t>Diaporama</a:t>
            </a:r>
            <a:r>
              <a:rPr lang="fr-FR" sz="1800" b="0" i="1" u="none" strike="noStrike" baseline="0" dirty="0">
                <a:solidFill>
                  <a:srgbClr val="211D1E"/>
                </a:solidFill>
                <a:latin typeface="FSAlbert"/>
              </a:rPr>
              <a:t> </a:t>
            </a:r>
            <a:r>
              <a:rPr lang="fr-FR" sz="1800" i="1" dirty="0">
                <a:effectLst/>
                <a:latin typeface="Times New Roman" panose="02020603050405020304" pitchFamily="18" charset="0"/>
                <a:ea typeface="Times New Roman" panose="02020603050405020304" pitchFamily="18" charset="0"/>
                <a:sym typeface="Wingdings" panose="05000000000000000000" pitchFamily="2" charset="2"/>
              </a:rPr>
              <a:t> </a:t>
            </a:r>
            <a:r>
              <a:rPr lang="fr-FR" sz="1800" b="0" i="1" u="none" strike="noStrike" baseline="0" dirty="0">
                <a:solidFill>
                  <a:srgbClr val="211D1E"/>
                </a:solidFill>
                <a:latin typeface="FSAlbert"/>
              </a:rPr>
              <a:t>hatier-clic.fr/23lpfdgce1_dia055 </a:t>
            </a:r>
            <a:endParaRPr lang="fr-FR" i="1"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33</a:t>
            </a:fld>
            <a:endParaRPr lang="fr-FR"/>
          </a:p>
        </p:txBody>
      </p:sp>
    </p:spTree>
    <p:extLst>
      <p:ext uri="{BB962C8B-B14F-4D97-AF65-F5344CB8AC3E}">
        <p14:creationId xmlns:p14="http://schemas.microsoft.com/office/powerpoint/2010/main" val="247603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2 : </a:t>
            </a:r>
            <a:r>
              <a:rPr lang="fr-FR" b="1" i="1" dirty="0"/>
              <a:t>Variation.</a:t>
            </a:r>
            <a:r>
              <a:rPr lang="fr-FR" b="1" i="0" dirty="0"/>
              <a:t> Faire varier des briques-sujets du féminin au masculin</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Lisez ce texte qui parle d’une lionne.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dirty="0"/>
              <a:t>« Expliquez-moi ce que dit ce texte avec vos mots à vous. »</a:t>
            </a:r>
          </a:p>
          <a:p>
            <a:r>
              <a:rPr lang="fr-FR" b="1" dirty="0"/>
              <a:t>Relire </a:t>
            </a:r>
            <a:r>
              <a:rPr lang="fr-FR" b="0" dirty="0"/>
              <a:t>le texte si nécessaire. </a:t>
            </a:r>
            <a:br>
              <a:rPr lang="fr-FR" b="0" dirty="0"/>
            </a:b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Ce texte parle d’une lionne, on va le changer pour qu’il parle d’un lion. Le nom </a:t>
            </a:r>
            <a:r>
              <a:rPr lang="fr-FR" sz="1200" b="0" i="1" u="none" strike="noStrike" baseline="0" dirty="0">
                <a:solidFill>
                  <a:srgbClr val="00AEEF"/>
                </a:solidFill>
                <a:latin typeface="FSAlbert"/>
              </a:rPr>
              <a:t>lionne </a:t>
            </a:r>
            <a:r>
              <a:rPr lang="fr-FR" sz="1200" b="0" i="0" u="none" strike="noStrike" baseline="0" dirty="0">
                <a:solidFill>
                  <a:srgbClr val="00AEEF"/>
                </a:solidFill>
                <a:latin typeface="FSAlbert"/>
              </a:rPr>
              <a:t>est féminin. On va parler d’un lion, </a:t>
            </a:r>
            <a:r>
              <a:rPr lang="fr-FR" sz="1200" b="0" i="1" u="none" strike="noStrike" baseline="0" dirty="0">
                <a:solidFill>
                  <a:srgbClr val="00AEEF"/>
                </a:solidFill>
                <a:latin typeface="FSAlbert"/>
              </a:rPr>
              <a:t>lion </a:t>
            </a:r>
            <a:r>
              <a:rPr lang="fr-FR" sz="1200" b="0" i="0" u="none" strike="noStrike" baseline="0" dirty="0">
                <a:solidFill>
                  <a:srgbClr val="00AEEF"/>
                </a:solidFill>
                <a:latin typeface="FSAlbert"/>
              </a:rPr>
              <a:t>est un nom masculin. » </a:t>
            </a:r>
          </a:p>
          <a:p>
            <a:endParaRPr lang="fr-FR" b="0"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4</a:t>
            </a:fld>
            <a:endParaRPr lang="fr-FR"/>
          </a:p>
        </p:txBody>
      </p:sp>
    </p:spTree>
    <p:extLst>
      <p:ext uri="{BB962C8B-B14F-4D97-AF65-F5344CB8AC3E}">
        <p14:creationId xmlns:p14="http://schemas.microsoft.com/office/powerpoint/2010/main" val="24738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211D1E"/>
                </a:solidFill>
                <a:latin typeface="FSAlbert"/>
              </a:rPr>
              <a:t>Différenciation</a:t>
            </a:r>
            <a:r>
              <a:rPr lang="fr-FR" sz="1200" b="0" i="0" u="none" strike="noStrike" baseline="0" dirty="0">
                <a:solidFill>
                  <a:srgbClr val="211D1E"/>
                </a:solidFill>
                <a:latin typeface="FSAlber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1" i="0" u="none" strike="noStrike" baseline="0" dirty="0">
                <a:solidFill>
                  <a:srgbClr val="211D1E"/>
                </a:solidFill>
                <a:latin typeface="FSAlbert"/>
              </a:rPr>
              <a:t>Répartir </a:t>
            </a:r>
            <a:r>
              <a:rPr lang="fr-FR" sz="1200" b="0" i="0" u="none" strike="noStrike" baseline="0" dirty="0">
                <a:solidFill>
                  <a:srgbClr val="211D1E"/>
                </a:solidFill>
                <a:latin typeface="FSAlbert"/>
              </a:rPr>
              <a:t>la classe en 5 groupes selon la difficulté des phrases à faire varier.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à chaque groupe la phrase qui lui est adaptée </a:t>
            </a:r>
            <a:r>
              <a:rPr lang="fr-FR" sz="1800" b="0" i="1" u="none" strike="noStrike" baseline="0" dirty="0">
                <a:solidFill>
                  <a:srgbClr val="211D1E"/>
                </a:solidFill>
                <a:latin typeface="FSAlbert"/>
              </a:rPr>
              <a:t>(cf. Fichier photocopiable )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donner </a:t>
            </a:r>
            <a:r>
              <a:rPr lang="fr-FR" sz="1800" b="0" i="0" u="none" strike="noStrike" baseline="0" dirty="0">
                <a:solidFill>
                  <a:srgbClr val="211D1E"/>
                </a:solidFill>
                <a:latin typeface="FSAlbert"/>
              </a:rPr>
              <a:t>la consigne : </a:t>
            </a:r>
            <a:r>
              <a:rPr lang="fr-FR" sz="1800" b="0" i="0" u="none" strike="noStrike" baseline="0" dirty="0">
                <a:solidFill>
                  <a:srgbClr val="00AEEF"/>
                </a:solidFill>
                <a:latin typeface="FSAlbert"/>
              </a:rPr>
              <a:t>« Écrivez la phrase en parlant d’un lion.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rgbClr val="211D1E"/>
                </a:solidFill>
                <a:latin typeface="FSAlbert"/>
              </a:rPr>
              <a:t>Niveau 1 : </a:t>
            </a:r>
            <a:r>
              <a:rPr lang="fr-FR" sz="1200" b="0" i="0" u="none" strike="noStrike" baseline="0" dirty="0">
                <a:solidFill>
                  <a:srgbClr val="211D1E"/>
                </a:solidFill>
                <a:latin typeface="FSAlbert"/>
              </a:rPr>
              <a:t>phrase 1 - Elle apprend à chasser.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rgbClr val="211D1E"/>
                </a:solidFill>
                <a:latin typeface="FSAlbert"/>
              </a:rPr>
              <a:t>Niveau 2 : </a:t>
            </a:r>
            <a:r>
              <a:rPr lang="fr-FR" sz="1200" b="0" i="0" u="none" strike="noStrike" baseline="0" dirty="0">
                <a:solidFill>
                  <a:srgbClr val="211D1E"/>
                </a:solidFill>
                <a:latin typeface="FSAlbert"/>
              </a:rPr>
              <a:t>phrase 2a - </a:t>
            </a:r>
            <a:r>
              <a:rPr lang="fr-FR" sz="1200" b="0" i="0" u="none" strike="noStrike" baseline="0" dirty="0">
                <a:latin typeface="FilsonPro-Regular"/>
              </a:rPr>
              <a:t>Elle observe les animaux. </a:t>
            </a:r>
            <a:endParaRPr lang="fr-FR" sz="12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211D1E"/>
                </a:solidFill>
                <a:latin typeface="FSAlbert"/>
              </a:rPr>
              <a:t>                 phrase 2b - </a:t>
            </a:r>
            <a:r>
              <a:rPr lang="fr-FR" sz="1200" b="0" i="0" u="none" strike="noStrike" baseline="0" dirty="0">
                <a:latin typeface="FilsonPro-Regular"/>
              </a:rPr>
              <a:t>Aussi elle s’amuse avec ses frères et sœurs. </a:t>
            </a:r>
            <a:endParaRPr lang="fr-FR" sz="12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rgbClr val="211D1E"/>
                </a:solidFill>
                <a:latin typeface="FSAlbert"/>
              </a:rPr>
              <a:t>Niveau 3 : </a:t>
            </a:r>
            <a:r>
              <a:rPr lang="fr-FR" sz="1200" b="0" i="0" u="none" strike="noStrike" baseline="0" dirty="0">
                <a:solidFill>
                  <a:srgbClr val="211D1E"/>
                </a:solidFill>
                <a:latin typeface="FSAlbert"/>
              </a:rPr>
              <a:t>phrase 3 - </a:t>
            </a:r>
            <a:r>
              <a:rPr lang="fr-FR" sz="1200" b="0" i="0" u="none" strike="noStrike" baseline="0" dirty="0">
                <a:latin typeface="FilsonPro-Regular"/>
              </a:rPr>
              <a:t>La petite lionne attend.</a:t>
            </a:r>
            <a:endParaRPr lang="fr-FR" sz="12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rgbClr val="211D1E"/>
                </a:solidFill>
                <a:latin typeface="FSAlbert"/>
              </a:rPr>
              <a:t>Niveau 4 : </a:t>
            </a:r>
            <a:r>
              <a:rPr lang="fr-FR" sz="1200" b="0" i="0" u="none" strike="noStrike" baseline="0" dirty="0">
                <a:solidFill>
                  <a:srgbClr val="211D1E"/>
                </a:solidFill>
                <a:latin typeface="FSAlbert"/>
              </a:rPr>
              <a:t>phrase 4 - </a:t>
            </a:r>
            <a:r>
              <a:rPr lang="fr-FR" sz="1200" b="0" i="0" u="none" strike="noStrike" baseline="0" dirty="0">
                <a:latin typeface="FilsonPro-Regular"/>
              </a:rPr>
              <a:t>Cette jeune femelle rusée se cache.</a:t>
            </a:r>
            <a:endParaRPr lang="fr-FR" sz="1200" b="0" i="0" u="none" strike="noStrike" baseline="0" dirty="0">
              <a:solidFill>
                <a:srgbClr val="211D1E"/>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5</a:t>
            </a:fld>
            <a:endParaRPr lang="fr-FR"/>
          </a:p>
        </p:txBody>
      </p:sp>
    </p:spTree>
    <p:extLst>
      <p:ext uri="{BB962C8B-B14F-4D97-AF65-F5344CB8AC3E}">
        <p14:creationId xmlns:p14="http://schemas.microsoft.com/office/powerpoint/2010/main" val="310526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 texte phrase après phrase en interrogeant les élèves qui ont travaillé sur la phrase affichée.</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Est-ce que quelque chose a changé à l’oral ? Est-ce que quelque chose a changé à l’écrit ? » </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6</a:t>
            </a:fld>
            <a:endParaRPr lang="fr-FR"/>
          </a:p>
        </p:txBody>
      </p:sp>
    </p:spTree>
    <p:extLst>
      <p:ext uri="{BB962C8B-B14F-4D97-AF65-F5344CB8AC3E}">
        <p14:creationId xmlns:p14="http://schemas.microsoft.com/office/powerpoint/2010/main" val="154021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Est-ce que quelque chose a changé à l’oral ? Est-ce que quelque chose a changé à l’écrit ? » </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211D1E"/>
                </a:solidFill>
                <a:latin typeface="FSAlbert"/>
              </a:rPr>
              <a:t>Attirer l’attention sur </a:t>
            </a:r>
            <a:r>
              <a:rPr lang="fr-FR" sz="1800" b="0" i="1" u="none" strike="noStrike" baseline="0" dirty="0">
                <a:solidFill>
                  <a:srgbClr val="211D1E"/>
                </a:solidFill>
                <a:latin typeface="FSAlbert"/>
              </a:rPr>
              <a:t>femelle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mâle </a:t>
            </a:r>
            <a:r>
              <a:rPr lang="fr-FR" sz="1800" b="0" i="0" u="none" strike="noStrike" baseline="0" dirty="0">
                <a:solidFill>
                  <a:srgbClr val="211D1E"/>
                </a:solidFill>
                <a:latin typeface="FSAlbert"/>
              </a:rPr>
              <a:t>(qu’on pourra donner).</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7</a:t>
            </a:fld>
            <a:endParaRPr lang="fr-FR"/>
          </a:p>
        </p:txBody>
      </p:sp>
    </p:spTree>
    <p:extLst>
      <p:ext uri="{BB962C8B-B14F-4D97-AF65-F5344CB8AC3E}">
        <p14:creationId xmlns:p14="http://schemas.microsoft.com/office/powerpoint/2010/main" val="415251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Est-ce que quelque chose a changé à l’oral ? Est-ce que quelque chose a changé à l’écrit ? » </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8</a:t>
            </a:fld>
            <a:endParaRPr lang="fr-FR"/>
          </a:p>
        </p:txBody>
      </p:sp>
    </p:spTree>
    <p:extLst>
      <p:ext uri="{BB962C8B-B14F-4D97-AF65-F5344CB8AC3E}">
        <p14:creationId xmlns:p14="http://schemas.microsoft.com/office/powerpoint/2010/main" val="398696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différents groupes d’élèves : </a:t>
            </a:r>
          </a:p>
          <a:p>
            <a:r>
              <a:rPr lang="fr-FR" sz="1800" b="0" i="0" u="none" strike="noStrike" baseline="0" dirty="0">
                <a:solidFill>
                  <a:srgbClr val="00AEEF"/>
                </a:solidFill>
                <a:latin typeface="FSAlbert"/>
              </a:rPr>
              <a:t>« Est-ce que quelque chose a changé à l’oral ? Est-ce que quelque chose a changé à l’écrit ? » </a:t>
            </a:r>
          </a:p>
          <a:p>
            <a:r>
              <a:rPr lang="fr-FR" sz="1800" b="0" i="0" u="none" strike="noStrike" baseline="0" dirty="0">
                <a:solidFill>
                  <a:srgbClr val="211D1E"/>
                </a:solidFill>
                <a:latin typeface="FSAlbert"/>
              </a:rPr>
              <a:t>et – au besoin pour bien identifier le verbe –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Où sont les briques de la phrase ? »</a:t>
            </a:r>
            <a:endParaRPr lang="fr-FR" dirty="0"/>
          </a:p>
        </p:txBody>
      </p:sp>
      <p:sp>
        <p:nvSpPr>
          <p:cNvPr id="4" name="Espace réservé du numéro de diapositive 3"/>
          <p:cNvSpPr>
            <a:spLocks noGrp="1"/>
          </p:cNvSpPr>
          <p:nvPr>
            <p:ph type="sldNum" sz="quarter" idx="5"/>
          </p:nvPr>
        </p:nvSpPr>
        <p:spPr/>
        <p:txBody>
          <a:bodyPr/>
          <a:lstStyle/>
          <a:p>
            <a:fld id="{D750C7F1-5FAB-4F17-A56E-FC1B6E0DEDC5}" type="slidenum">
              <a:rPr lang="fr-FR" smtClean="0"/>
              <a:t>9</a:t>
            </a:fld>
            <a:endParaRPr lang="fr-FR"/>
          </a:p>
        </p:txBody>
      </p:sp>
    </p:spTree>
    <p:extLst>
      <p:ext uri="{BB962C8B-B14F-4D97-AF65-F5344CB8AC3E}">
        <p14:creationId xmlns:p14="http://schemas.microsoft.com/office/powerpoint/2010/main" val="3668449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57795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1AD22-C1C7-4BC7-96CB-BAA4B83FD3A4}"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298618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61AD22-C1C7-4BC7-96CB-BAA4B83FD3A4}"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378431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61AD22-C1C7-4BC7-96CB-BAA4B83FD3A4}"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252522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1AD22-C1C7-4BC7-96CB-BAA4B83FD3A4}"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72519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1AD22-C1C7-4BC7-96CB-BAA4B83FD3A4}"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44826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76228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51506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C61AD22-C1C7-4BC7-96CB-BAA4B83FD3A4}"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01032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1AD22-C1C7-4BC7-96CB-BAA4B83FD3A4}"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6070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61AD22-C1C7-4BC7-96CB-BAA4B83FD3A4}"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288546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61AD22-C1C7-4BC7-96CB-BAA4B83FD3A4}"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27809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61AD22-C1C7-4BC7-96CB-BAA4B83FD3A4}"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26688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C61AD22-C1C7-4BC7-96CB-BAA4B83FD3A4}"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6599B48-BD2E-4C44-95DD-043FAF659881}" type="slidenum">
              <a:rPr lang="fr-FR" smtClean="0"/>
              <a:t>‹N°›</a:t>
            </a:fld>
            <a:endParaRPr lang="fr-FR"/>
          </a:p>
        </p:txBody>
      </p:sp>
    </p:spTree>
    <p:extLst>
      <p:ext uri="{BB962C8B-B14F-4D97-AF65-F5344CB8AC3E}">
        <p14:creationId xmlns:p14="http://schemas.microsoft.com/office/powerpoint/2010/main" val="122903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AD22-C1C7-4BC7-96CB-BAA4B83FD3A4}"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99B48-BD2E-4C44-95DD-043FAF659881}" type="slidenum">
              <a:rPr lang="fr-FR" smtClean="0"/>
              <a:t>‹N°›</a:t>
            </a:fld>
            <a:endParaRPr lang="fr-FR"/>
          </a:p>
        </p:txBody>
      </p:sp>
    </p:spTree>
    <p:extLst>
      <p:ext uri="{BB962C8B-B14F-4D97-AF65-F5344CB8AC3E}">
        <p14:creationId xmlns:p14="http://schemas.microsoft.com/office/powerpoint/2010/main" val="13862786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82F166D6-DD29-FFA2-C85B-A1D8AFA9B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54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D3C45925-73DE-7863-ED14-7698289D3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83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CDB3ABFA-7793-AC5E-A7C7-ACB7D3F39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924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Page web&#10;&#10;Description générée automatiquement">
            <a:extLst>
              <a:ext uri="{FF2B5EF4-FFF2-40B4-BE49-F238E27FC236}">
                <a16:creationId xmlns:a16="http://schemas.microsoft.com/office/drawing/2014/main" id="{FE5710BA-14FB-493A-DAB2-EB0A5BC63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686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Page web&#10;&#10;Description générée automatiquement">
            <a:extLst>
              <a:ext uri="{FF2B5EF4-FFF2-40B4-BE49-F238E27FC236}">
                <a16:creationId xmlns:a16="http://schemas.microsoft.com/office/drawing/2014/main" id="{E212A0D4-5E12-84EA-A2CE-2D37B2EB3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71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nombre&#10;&#10;Description générée automatiquement">
            <a:extLst>
              <a:ext uri="{FF2B5EF4-FFF2-40B4-BE49-F238E27FC236}">
                <a16:creationId xmlns:a16="http://schemas.microsoft.com/office/drawing/2014/main" id="{11086690-8BFF-5CFC-9112-5BC00F54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1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diagramme&#10;&#10;Description générée automatiquement">
            <a:extLst>
              <a:ext uri="{FF2B5EF4-FFF2-40B4-BE49-F238E27FC236}">
                <a16:creationId xmlns:a16="http://schemas.microsoft.com/office/drawing/2014/main" id="{3718D0D5-4389-49EA-85A0-CD478C82F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941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6B0EE1F5-682A-A9AB-3B4F-E30D3B0EC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61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464F85C1-1D1C-6EC5-0196-38840CCEB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47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E4A9A102-A3C8-EB1E-14F8-DBD81A777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17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onception&#10;&#10;Description générée automatiquement">
            <a:extLst>
              <a:ext uri="{FF2B5EF4-FFF2-40B4-BE49-F238E27FC236}">
                <a16:creationId xmlns:a16="http://schemas.microsoft.com/office/drawing/2014/main" id="{BEAA88E0-732B-624F-D5A4-CA86D8130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54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3225E212-23FD-34E3-6DB4-5C5F1C35C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16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E4ACE6DF-DE71-9FB7-2FC4-61DA71EA2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51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C050F278-3909-68B5-71C3-9545B0472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435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011F468A-18BF-31C8-CFF7-F3BF9BEB7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02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Police&#10;&#10;Description générée automatiquement">
            <a:extLst>
              <a:ext uri="{FF2B5EF4-FFF2-40B4-BE49-F238E27FC236}">
                <a16:creationId xmlns:a16="http://schemas.microsoft.com/office/drawing/2014/main" id="{AC4F3206-3936-2E32-7D9D-AC9FAED7D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262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CBA7B359-683D-951D-6116-E976A5BD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089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B56FAC98-4A23-82FC-4EF1-457C038F4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1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1695EB0B-CC6F-48B1-84DF-A48BF58FE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082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0CFE0B75-585A-D3E3-BD47-B286450AA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410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dessin humoristique&#10;&#10;Description générée automatiquement">
            <a:extLst>
              <a:ext uri="{FF2B5EF4-FFF2-40B4-BE49-F238E27FC236}">
                <a16:creationId xmlns:a16="http://schemas.microsoft.com/office/drawing/2014/main" id="{CC73B47B-8054-D85D-0DD2-56591DB6D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562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F4BF788E-91A0-5DF3-66C0-CB12EBBE7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416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illustration, capture d’écran, Graphique&#10;&#10;Description générée automatiquement">
            <a:extLst>
              <a:ext uri="{FF2B5EF4-FFF2-40B4-BE49-F238E27FC236}">
                <a16:creationId xmlns:a16="http://schemas.microsoft.com/office/drawing/2014/main" id="{AF852A48-36FB-B206-7AEA-2F6AFF32B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90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597882F9-9E70-6414-81B5-25272DDB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5637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D6F09269-31E6-9A79-1096-AAA050664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77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B7FFCA25-1889-0A84-9E83-101F7F3E2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8685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graphisme&#10;&#10;Description générée automatiquement">
            <a:extLst>
              <a:ext uri="{FF2B5EF4-FFF2-40B4-BE49-F238E27FC236}">
                <a16:creationId xmlns:a16="http://schemas.microsoft.com/office/drawing/2014/main" id="{C796F4A7-806D-9A9B-AFFE-388CEF9D1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80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F7308BF-4972-A91E-82ED-BD3ECAA2F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994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5A5A7B85-E164-CE1D-2559-C2A8F6F75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132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294C0DB5-5A27-E3F1-1520-4EB39F396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10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23A766FF-B18C-EDA0-C40B-EC6981685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97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94782900-64E4-B105-7742-ED3D2C68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59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875865E7-1C63-D1E7-0DD5-BDCA00980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061676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5C1B8-ABD4-4256-B486-B283D53012E8}">
  <ds:schemaRefs>
    <ds:schemaRef ds:uri="http://schemas.microsoft.com/sharepoint/v3/contenttype/forms"/>
  </ds:schemaRefs>
</ds:datastoreItem>
</file>

<file path=customXml/itemProps2.xml><?xml version="1.0" encoding="utf-8"?>
<ds:datastoreItem xmlns:ds="http://schemas.openxmlformats.org/officeDocument/2006/customXml" ds:itemID="{13B03F87-32C0-49AC-BDBE-83B85AD9BCAA}">
  <ds:schemaRef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F67F4F-BA9B-4030-B21D-07578DA9AAF2}"/>
</file>

<file path=docProps/app.xml><?xml version="1.0" encoding="utf-8"?>
<Properties xmlns="http://schemas.openxmlformats.org/officeDocument/2006/extended-properties" xmlns:vt="http://schemas.openxmlformats.org/officeDocument/2006/docPropsVTypes">
  <Template>Office Theme</Template>
  <TotalTime>156</TotalTime>
  <Words>2625</Words>
  <Application>Microsoft Office PowerPoint</Application>
  <PresentationFormat>Affichage à l'écran (4:3)</PresentationFormat>
  <Paragraphs>203</Paragraphs>
  <Slides>33</Slides>
  <Notes>33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Calibri Light</vt:lpstr>
      <vt:lpstr>FilsonPro-Regular</vt:lpstr>
      <vt:lpstr>FSAlbert</vt:lpstr>
      <vt:lpstr>ITC Zapf Dingbats Std</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2023-02-21T15:30:52Z</dcterms:created>
  <dcterms:modified xsi:type="dcterms:W3CDTF">2023-09-28T12:21:07Z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201400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