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9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83" r:id="rId26"/>
    <p:sldId id="284" r:id="rId27"/>
    <p:sldId id="285" r:id="rId28"/>
    <p:sldId id="286" r:id="rId29"/>
    <p:sldId id="287" r:id="rId30"/>
    <p:sldId id="295" r:id="rId31"/>
    <p:sldId id="288" r:id="rId32"/>
    <p:sldId id="289" r:id="rId33"/>
    <p:sldId id="290" r:id="rId34"/>
    <p:sldId id="294" r:id="rId35"/>
    <p:sldId id="293" r:id="rId36"/>
    <p:sldId id="291" r:id="rId37"/>
    <p:sldId id="292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80F451-3CB0-40DF-BFDB-B25ABE9F99DC}" v="37" dt="2023-09-28T12:34:50.292"/>
    <p1510:client id="{B613A2FF-9CA7-4DA2-8A47-5A7E9CE6D901}" v="2" dt="2023-09-28T12:44:13.6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944" autoAdjust="0"/>
    <p:restoredTop sz="64151" autoAdjust="0"/>
  </p:normalViewPr>
  <p:slideViewPr>
    <p:cSldViewPr snapToGrid="0">
      <p:cViewPr varScale="1">
        <p:scale>
          <a:sx n="70" d="100"/>
          <a:sy n="70" d="100"/>
        </p:scale>
        <p:origin x="1128" y="6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RNUBERT CLAIRE" userId="463e7911-c62c-4422-9308-3a4a3529b03e" providerId="ADAL" clId="{B613A2FF-9CA7-4DA2-8A47-5A7E9CE6D901}"/>
    <pc:docChg chg="modSld">
      <pc:chgData name="CORNUBERT CLAIRE" userId="463e7911-c62c-4422-9308-3a4a3529b03e" providerId="ADAL" clId="{B613A2FF-9CA7-4DA2-8A47-5A7E9CE6D901}" dt="2023-09-28T12:48:21.261" v="4" actId="6549"/>
      <pc:docMkLst>
        <pc:docMk/>
      </pc:docMkLst>
      <pc:sldChg chg="modNotesTx">
        <pc:chgData name="CORNUBERT CLAIRE" userId="463e7911-c62c-4422-9308-3a4a3529b03e" providerId="ADAL" clId="{B613A2FF-9CA7-4DA2-8A47-5A7E9CE6D901}" dt="2023-09-28T12:23:01.590" v="0" actId="6549"/>
        <pc:sldMkLst>
          <pc:docMk/>
          <pc:sldMk cId="1505459204" sldId="258"/>
        </pc:sldMkLst>
      </pc:sldChg>
      <pc:sldChg chg="modNotesTx">
        <pc:chgData name="CORNUBERT CLAIRE" userId="463e7911-c62c-4422-9308-3a4a3529b03e" providerId="ADAL" clId="{B613A2FF-9CA7-4DA2-8A47-5A7E9CE6D901}" dt="2023-09-28T12:45:54.819" v="2" actId="6549"/>
        <pc:sldMkLst>
          <pc:docMk/>
          <pc:sldMk cId="1234532793" sldId="260"/>
        </pc:sldMkLst>
      </pc:sldChg>
      <pc:sldChg chg="modNotesTx">
        <pc:chgData name="CORNUBERT CLAIRE" userId="463e7911-c62c-4422-9308-3a4a3529b03e" providerId="ADAL" clId="{B613A2FF-9CA7-4DA2-8A47-5A7E9CE6D901}" dt="2023-09-28T12:45:59.421" v="3" actId="6549"/>
        <pc:sldMkLst>
          <pc:docMk/>
          <pc:sldMk cId="2276391685" sldId="261"/>
        </pc:sldMkLst>
      </pc:sldChg>
      <pc:sldChg chg="modNotesTx">
        <pc:chgData name="CORNUBERT CLAIRE" userId="463e7911-c62c-4422-9308-3a4a3529b03e" providerId="ADAL" clId="{B613A2FF-9CA7-4DA2-8A47-5A7E9CE6D901}" dt="2023-09-28T12:48:21.261" v="4" actId="6549"/>
        <pc:sldMkLst>
          <pc:docMk/>
          <pc:sldMk cId="3681334317" sldId="263"/>
        </pc:sldMkLst>
      </pc:sldChg>
      <pc:sldChg chg="modNotesTx">
        <pc:chgData name="CORNUBERT CLAIRE" userId="463e7911-c62c-4422-9308-3a4a3529b03e" providerId="ADAL" clId="{B613A2FF-9CA7-4DA2-8A47-5A7E9CE6D901}" dt="2023-09-28T12:23:55.676" v="1" actId="6549"/>
        <pc:sldMkLst>
          <pc:docMk/>
          <pc:sldMk cId="542408484" sldId="265"/>
        </pc:sldMkLst>
      </pc:sldChg>
    </pc:docChg>
  </pc:docChgLst>
  <pc:docChgLst>
    <pc:chgData name="BELLEMIN SANDRA" userId="5fe4e071-d3f4-40df-970f-ee8fcf898346" providerId="ADAL" clId="{AA80F451-3CB0-40DF-BFDB-B25ABE9F99DC}"/>
    <pc:docChg chg="custSel modSld">
      <pc:chgData name="BELLEMIN SANDRA" userId="5fe4e071-d3f4-40df-970f-ee8fcf898346" providerId="ADAL" clId="{AA80F451-3CB0-40DF-BFDB-B25ABE9F99DC}" dt="2023-09-28T12:34:50.292" v="76"/>
      <pc:docMkLst>
        <pc:docMk/>
      </pc:docMkLst>
      <pc:sldChg chg="addSp delSp modSp mod modClrScheme chgLayout">
        <pc:chgData name="BELLEMIN SANDRA" userId="5fe4e071-d3f4-40df-970f-ee8fcf898346" providerId="ADAL" clId="{AA80F451-3CB0-40DF-BFDB-B25ABE9F99DC}" dt="2023-09-27T15:22:37.075" v="41"/>
        <pc:sldMkLst>
          <pc:docMk/>
          <pc:sldMk cId="752821560" sldId="257"/>
        </pc:sldMkLst>
        <pc:spChg chg="del">
          <ac:chgData name="BELLEMIN SANDRA" userId="5fe4e071-d3f4-40df-970f-ee8fcf898346" providerId="ADAL" clId="{AA80F451-3CB0-40DF-BFDB-B25ABE9F99DC}" dt="2023-09-27T15:20:57.172" v="1" actId="478"/>
          <ac:spMkLst>
            <pc:docMk/>
            <pc:sldMk cId="752821560" sldId="257"/>
            <ac:spMk id="3" creationId="{A2193A46-4312-C599-F9B7-1429062C203F}"/>
          </ac:spMkLst>
        </pc:spChg>
        <pc:spChg chg="del">
          <ac:chgData name="BELLEMIN SANDRA" userId="5fe4e071-d3f4-40df-970f-ee8fcf898346" providerId="ADAL" clId="{AA80F451-3CB0-40DF-BFDB-B25ABE9F99DC}" dt="2023-09-27T15:20:57.172" v="1" actId="478"/>
          <ac:spMkLst>
            <pc:docMk/>
            <pc:sldMk cId="752821560" sldId="257"/>
            <ac:spMk id="4" creationId="{070A9C2A-3D99-25DE-6CDD-0DDB248F8013}"/>
          </ac:spMkLst>
        </pc:spChg>
        <pc:picChg chg="add mod">
          <ac:chgData name="BELLEMIN SANDRA" userId="5fe4e071-d3f4-40df-970f-ee8fcf898346" providerId="ADAL" clId="{AA80F451-3CB0-40DF-BFDB-B25ABE9F99DC}" dt="2023-09-27T15:22:37.075" v="41"/>
          <ac:picMkLst>
            <pc:docMk/>
            <pc:sldMk cId="752821560" sldId="257"/>
            <ac:picMk id="5" creationId="{F9D66C12-8BD0-3B90-79BB-73D093EAFF55}"/>
          </ac:picMkLst>
        </pc:picChg>
      </pc:sldChg>
      <pc:sldChg chg="addSp delSp modSp mod modClrScheme chgLayout">
        <pc:chgData name="BELLEMIN SANDRA" userId="5fe4e071-d3f4-40df-970f-ee8fcf898346" providerId="ADAL" clId="{AA80F451-3CB0-40DF-BFDB-B25ABE9F99DC}" dt="2023-09-28T12:34:50.292" v="76"/>
        <pc:sldMkLst>
          <pc:docMk/>
          <pc:sldMk cId="1505459204" sldId="258"/>
        </pc:sldMkLst>
        <pc:graphicFrameChg chg="del">
          <ac:chgData name="BELLEMIN SANDRA" userId="5fe4e071-d3f4-40df-970f-ee8fcf898346" providerId="ADAL" clId="{AA80F451-3CB0-40DF-BFDB-B25ABE9F99DC}" dt="2023-09-27T15:20:59.925" v="2" actId="478"/>
          <ac:graphicFrameMkLst>
            <pc:docMk/>
            <pc:sldMk cId="1505459204" sldId="258"/>
            <ac:graphicFrameMk id="2" creationId="{AD7316C6-BBDC-3ED9-5E20-4465470EFD19}"/>
          </ac:graphicFrameMkLst>
        </pc:graphicFrameChg>
        <pc:graphicFrameChg chg="del">
          <ac:chgData name="BELLEMIN SANDRA" userId="5fe4e071-d3f4-40df-970f-ee8fcf898346" providerId="ADAL" clId="{AA80F451-3CB0-40DF-BFDB-B25ABE9F99DC}" dt="2023-09-27T15:20:59.925" v="2" actId="478"/>
          <ac:graphicFrameMkLst>
            <pc:docMk/>
            <pc:sldMk cId="1505459204" sldId="258"/>
            <ac:graphicFrameMk id="3" creationId="{9578DEB8-74ED-0815-28DE-93512075DEFB}"/>
          </ac:graphicFrameMkLst>
        </pc:graphicFrameChg>
        <pc:graphicFrameChg chg="del">
          <ac:chgData name="BELLEMIN SANDRA" userId="5fe4e071-d3f4-40df-970f-ee8fcf898346" providerId="ADAL" clId="{AA80F451-3CB0-40DF-BFDB-B25ABE9F99DC}" dt="2023-09-27T15:20:59.925" v="2" actId="478"/>
          <ac:graphicFrameMkLst>
            <pc:docMk/>
            <pc:sldMk cId="1505459204" sldId="258"/>
            <ac:graphicFrameMk id="4" creationId="{401C4284-150E-9B6F-26D1-EB64F080DA60}"/>
          </ac:graphicFrameMkLst>
        </pc:graphicFrameChg>
        <pc:graphicFrameChg chg="del">
          <ac:chgData name="BELLEMIN SANDRA" userId="5fe4e071-d3f4-40df-970f-ee8fcf898346" providerId="ADAL" clId="{AA80F451-3CB0-40DF-BFDB-B25ABE9F99DC}" dt="2023-09-27T15:20:59.925" v="2" actId="478"/>
          <ac:graphicFrameMkLst>
            <pc:docMk/>
            <pc:sldMk cId="1505459204" sldId="258"/>
            <ac:graphicFrameMk id="5" creationId="{144E819D-85DA-0920-AA2C-C04CDBE281C4}"/>
          </ac:graphicFrameMkLst>
        </pc:graphicFrameChg>
        <pc:graphicFrameChg chg="del">
          <ac:chgData name="BELLEMIN SANDRA" userId="5fe4e071-d3f4-40df-970f-ee8fcf898346" providerId="ADAL" clId="{AA80F451-3CB0-40DF-BFDB-B25ABE9F99DC}" dt="2023-09-27T15:20:59.925" v="2" actId="478"/>
          <ac:graphicFrameMkLst>
            <pc:docMk/>
            <pc:sldMk cId="1505459204" sldId="258"/>
            <ac:graphicFrameMk id="6" creationId="{C0B6F24A-FBA4-19C8-5F60-BF14A73C3964}"/>
          </ac:graphicFrameMkLst>
        </pc:graphicFrameChg>
        <pc:graphicFrameChg chg="del">
          <ac:chgData name="BELLEMIN SANDRA" userId="5fe4e071-d3f4-40df-970f-ee8fcf898346" providerId="ADAL" clId="{AA80F451-3CB0-40DF-BFDB-B25ABE9F99DC}" dt="2023-09-27T15:20:59.925" v="2" actId="478"/>
          <ac:graphicFrameMkLst>
            <pc:docMk/>
            <pc:sldMk cId="1505459204" sldId="258"/>
            <ac:graphicFrameMk id="7" creationId="{C42BB01D-53F4-A434-5E52-D62CA73109F2}"/>
          </ac:graphicFrameMkLst>
        </pc:graphicFrameChg>
        <pc:graphicFrameChg chg="del">
          <ac:chgData name="BELLEMIN SANDRA" userId="5fe4e071-d3f4-40df-970f-ee8fcf898346" providerId="ADAL" clId="{AA80F451-3CB0-40DF-BFDB-B25ABE9F99DC}" dt="2023-09-27T15:20:59.925" v="2" actId="478"/>
          <ac:graphicFrameMkLst>
            <pc:docMk/>
            <pc:sldMk cId="1505459204" sldId="258"/>
            <ac:graphicFrameMk id="8" creationId="{7A7D2D1C-902D-1EAF-F8B8-F7D8D960E886}"/>
          </ac:graphicFrameMkLst>
        </pc:graphicFrameChg>
        <pc:graphicFrameChg chg="del">
          <ac:chgData name="BELLEMIN SANDRA" userId="5fe4e071-d3f4-40df-970f-ee8fcf898346" providerId="ADAL" clId="{AA80F451-3CB0-40DF-BFDB-B25ABE9F99DC}" dt="2023-09-27T15:20:59.925" v="2" actId="478"/>
          <ac:graphicFrameMkLst>
            <pc:docMk/>
            <pc:sldMk cId="1505459204" sldId="258"/>
            <ac:graphicFrameMk id="9" creationId="{52D58072-07C0-548D-3BE5-93996423B236}"/>
          </ac:graphicFrameMkLst>
        </pc:graphicFrameChg>
        <pc:graphicFrameChg chg="del">
          <ac:chgData name="BELLEMIN SANDRA" userId="5fe4e071-d3f4-40df-970f-ee8fcf898346" providerId="ADAL" clId="{AA80F451-3CB0-40DF-BFDB-B25ABE9F99DC}" dt="2023-09-27T15:20:59.925" v="2" actId="478"/>
          <ac:graphicFrameMkLst>
            <pc:docMk/>
            <pc:sldMk cId="1505459204" sldId="258"/>
            <ac:graphicFrameMk id="10" creationId="{71209E67-4130-F496-0F06-8E07B6774971}"/>
          </ac:graphicFrameMkLst>
        </pc:graphicFrameChg>
        <pc:graphicFrameChg chg="del">
          <ac:chgData name="BELLEMIN SANDRA" userId="5fe4e071-d3f4-40df-970f-ee8fcf898346" providerId="ADAL" clId="{AA80F451-3CB0-40DF-BFDB-B25ABE9F99DC}" dt="2023-09-27T15:20:59.925" v="2" actId="478"/>
          <ac:graphicFrameMkLst>
            <pc:docMk/>
            <pc:sldMk cId="1505459204" sldId="258"/>
            <ac:graphicFrameMk id="11" creationId="{B13774E7-57DD-32D7-6F8F-E8E59B7C5930}"/>
          </ac:graphicFrameMkLst>
        </pc:graphicFrameChg>
        <pc:graphicFrameChg chg="del">
          <ac:chgData name="BELLEMIN SANDRA" userId="5fe4e071-d3f4-40df-970f-ee8fcf898346" providerId="ADAL" clId="{AA80F451-3CB0-40DF-BFDB-B25ABE9F99DC}" dt="2023-09-27T15:20:59.925" v="2" actId="478"/>
          <ac:graphicFrameMkLst>
            <pc:docMk/>
            <pc:sldMk cId="1505459204" sldId="258"/>
            <ac:graphicFrameMk id="12" creationId="{3A527E10-8453-A5F5-3513-314A5211B7A8}"/>
          </ac:graphicFrameMkLst>
        </pc:graphicFrameChg>
        <pc:graphicFrameChg chg="del">
          <ac:chgData name="BELLEMIN SANDRA" userId="5fe4e071-d3f4-40df-970f-ee8fcf898346" providerId="ADAL" clId="{AA80F451-3CB0-40DF-BFDB-B25ABE9F99DC}" dt="2023-09-27T15:20:59.925" v="2" actId="478"/>
          <ac:graphicFrameMkLst>
            <pc:docMk/>
            <pc:sldMk cId="1505459204" sldId="258"/>
            <ac:graphicFrameMk id="13" creationId="{F5A72225-A1CD-9002-067B-9F4110B6444C}"/>
          </ac:graphicFrameMkLst>
        </pc:graphicFrameChg>
        <pc:graphicFrameChg chg="del">
          <ac:chgData name="BELLEMIN SANDRA" userId="5fe4e071-d3f4-40df-970f-ee8fcf898346" providerId="ADAL" clId="{AA80F451-3CB0-40DF-BFDB-B25ABE9F99DC}" dt="2023-09-27T15:20:59.925" v="2" actId="478"/>
          <ac:graphicFrameMkLst>
            <pc:docMk/>
            <pc:sldMk cId="1505459204" sldId="258"/>
            <ac:graphicFrameMk id="14" creationId="{83826606-342A-2539-917C-E1F4D8014192}"/>
          </ac:graphicFrameMkLst>
        </pc:graphicFrameChg>
        <pc:picChg chg="add mod">
          <ac:chgData name="BELLEMIN SANDRA" userId="5fe4e071-d3f4-40df-970f-ee8fcf898346" providerId="ADAL" clId="{AA80F451-3CB0-40DF-BFDB-B25ABE9F99DC}" dt="2023-09-28T12:34:50.292" v="76"/>
          <ac:picMkLst>
            <pc:docMk/>
            <pc:sldMk cId="1505459204" sldId="258"/>
            <ac:picMk id="3" creationId="{BA459E2E-B473-2A8C-C0FC-6513AD8B9D38}"/>
          </ac:picMkLst>
        </pc:picChg>
        <pc:picChg chg="add del mod">
          <ac:chgData name="BELLEMIN SANDRA" userId="5fe4e071-d3f4-40df-970f-ee8fcf898346" providerId="ADAL" clId="{AA80F451-3CB0-40DF-BFDB-B25ABE9F99DC}" dt="2023-09-28T12:34:36.301" v="75" actId="478"/>
          <ac:picMkLst>
            <pc:docMk/>
            <pc:sldMk cId="1505459204" sldId="258"/>
            <ac:picMk id="16" creationId="{A56C195A-3F92-56AA-1FA6-83B42E61FF9E}"/>
          </ac:picMkLst>
        </pc:picChg>
      </pc:sldChg>
      <pc:sldChg chg="addSp delSp modSp mod modClrScheme chgLayout">
        <pc:chgData name="BELLEMIN SANDRA" userId="5fe4e071-d3f4-40df-970f-ee8fcf898346" providerId="ADAL" clId="{AA80F451-3CB0-40DF-BFDB-B25ABE9F99DC}" dt="2023-09-27T15:22:41.522" v="43"/>
        <pc:sldMkLst>
          <pc:docMk/>
          <pc:sldMk cId="3484453287" sldId="259"/>
        </pc:sldMkLst>
        <pc:picChg chg="del">
          <ac:chgData name="BELLEMIN SANDRA" userId="5fe4e071-d3f4-40df-970f-ee8fcf898346" providerId="ADAL" clId="{AA80F451-3CB0-40DF-BFDB-B25ABE9F99DC}" dt="2023-09-27T15:21:01.175" v="3" actId="478"/>
          <ac:picMkLst>
            <pc:docMk/>
            <pc:sldMk cId="3484453287" sldId="259"/>
            <ac:picMk id="2" creationId="{B48517B5-1C93-AA7C-7B46-C78DAC21B894}"/>
          </ac:picMkLst>
        </pc:picChg>
        <pc:picChg chg="add mod">
          <ac:chgData name="BELLEMIN SANDRA" userId="5fe4e071-d3f4-40df-970f-ee8fcf898346" providerId="ADAL" clId="{AA80F451-3CB0-40DF-BFDB-B25ABE9F99DC}" dt="2023-09-27T15:22:41.522" v="43"/>
          <ac:picMkLst>
            <pc:docMk/>
            <pc:sldMk cId="3484453287" sldId="259"/>
            <ac:picMk id="4" creationId="{493CABAD-4C90-E3C0-DA65-D42B15BCA936}"/>
          </ac:picMkLst>
        </pc:picChg>
      </pc:sldChg>
      <pc:sldChg chg="addSp delSp modSp mod modClrScheme chgLayout">
        <pc:chgData name="BELLEMIN SANDRA" userId="5fe4e071-d3f4-40df-970f-ee8fcf898346" providerId="ADAL" clId="{AA80F451-3CB0-40DF-BFDB-B25ABE9F99DC}" dt="2023-09-27T15:22:43.837" v="44"/>
        <pc:sldMkLst>
          <pc:docMk/>
          <pc:sldMk cId="1234532793" sldId="260"/>
        </pc:sldMkLst>
        <pc:graphicFrameChg chg="del">
          <ac:chgData name="BELLEMIN SANDRA" userId="5fe4e071-d3f4-40df-970f-ee8fcf898346" providerId="ADAL" clId="{AA80F451-3CB0-40DF-BFDB-B25ABE9F99DC}" dt="2023-09-27T15:21:03.899" v="4" actId="478"/>
          <ac:graphicFrameMkLst>
            <pc:docMk/>
            <pc:sldMk cId="1234532793" sldId="260"/>
            <ac:graphicFrameMk id="2" creationId="{C7F1E277-95E4-1C0C-128F-7116CD07F910}"/>
          </ac:graphicFrameMkLst>
        </pc:graphicFrameChg>
        <pc:graphicFrameChg chg="del">
          <ac:chgData name="BELLEMIN SANDRA" userId="5fe4e071-d3f4-40df-970f-ee8fcf898346" providerId="ADAL" clId="{AA80F451-3CB0-40DF-BFDB-B25ABE9F99DC}" dt="2023-09-27T15:21:03.899" v="4" actId="478"/>
          <ac:graphicFrameMkLst>
            <pc:docMk/>
            <pc:sldMk cId="1234532793" sldId="260"/>
            <ac:graphicFrameMk id="3" creationId="{CF2A9A99-3649-C8FA-9653-EFF5477FDA39}"/>
          </ac:graphicFrameMkLst>
        </pc:graphicFrameChg>
        <pc:graphicFrameChg chg="del">
          <ac:chgData name="BELLEMIN SANDRA" userId="5fe4e071-d3f4-40df-970f-ee8fcf898346" providerId="ADAL" clId="{AA80F451-3CB0-40DF-BFDB-B25ABE9F99DC}" dt="2023-09-27T15:21:03.899" v="4" actId="478"/>
          <ac:graphicFrameMkLst>
            <pc:docMk/>
            <pc:sldMk cId="1234532793" sldId="260"/>
            <ac:graphicFrameMk id="4" creationId="{DCB33763-6F38-619C-6FFE-DA060124A095}"/>
          </ac:graphicFrameMkLst>
        </pc:graphicFrameChg>
        <pc:graphicFrameChg chg="del">
          <ac:chgData name="BELLEMIN SANDRA" userId="5fe4e071-d3f4-40df-970f-ee8fcf898346" providerId="ADAL" clId="{AA80F451-3CB0-40DF-BFDB-B25ABE9F99DC}" dt="2023-09-27T15:21:03.899" v="4" actId="478"/>
          <ac:graphicFrameMkLst>
            <pc:docMk/>
            <pc:sldMk cId="1234532793" sldId="260"/>
            <ac:graphicFrameMk id="5" creationId="{62E09D69-647F-DD89-159B-06F412CCFB75}"/>
          </ac:graphicFrameMkLst>
        </pc:graphicFrameChg>
        <pc:graphicFrameChg chg="del">
          <ac:chgData name="BELLEMIN SANDRA" userId="5fe4e071-d3f4-40df-970f-ee8fcf898346" providerId="ADAL" clId="{AA80F451-3CB0-40DF-BFDB-B25ABE9F99DC}" dt="2023-09-27T15:21:03.899" v="4" actId="478"/>
          <ac:graphicFrameMkLst>
            <pc:docMk/>
            <pc:sldMk cId="1234532793" sldId="260"/>
            <ac:graphicFrameMk id="6" creationId="{825F7AD4-A6C0-B871-B606-326A8500EDD5}"/>
          </ac:graphicFrameMkLst>
        </pc:graphicFrameChg>
        <pc:graphicFrameChg chg="del">
          <ac:chgData name="BELLEMIN SANDRA" userId="5fe4e071-d3f4-40df-970f-ee8fcf898346" providerId="ADAL" clId="{AA80F451-3CB0-40DF-BFDB-B25ABE9F99DC}" dt="2023-09-27T15:21:03.899" v="4" actId="478"/>
          <ac:graphicFrameMkLst>
            <pc:docMk/>
            <pc:sldMk cId="1234532793" sldId="260"/>
            <ac:graphicFrameMk id="7" creationId="{B385E88B-2519-912D-2404-94B2C4662FD1}"/>
          </ac:graphicFrameMkLst>
        </pc:graphicFrameChg>
        <pc:graphicFrameChg chg="del">
          <ac:chgData name="BELLEMIN SANDRA" userId="5fe4e071-d3f4-40df-970f-ee8fcf898346" providerId="ADAL" clId="{AA80F451-3CB0-40DF-BFDB-B25ABE9F99DC}" dt="2023-09-27T15:21:03.899" v="4" actId="478"/>
          <ac:graphicFrameMkLst>
            <pc:docMk/>
            <pc:sldMk cId="1234532793" sldId="260"/>
            <ac:graphicFrameMk id="8" creationId="{DE9217FA-8D0F-A057-8CFE-6746070A17AC}"/>
          </ac:graphicFrameMkLst>
        </pc:graphicFrameChg>
        <pc:picChg chg="add mod">
          <ac:chgData name="BELLEMIN SANDRA" userId="5fe4e071-d3f4-40df-970f-ee8fcf898346" providerId="ADAL" clId="{AA80F451-3CB0-40DF-BFDB-B25ABE9F99DC}" dt="2023-09-27T15:22:43.837" v="44"/>
          <ac:picMkLst>
            <pc:docMk/>
            <pc:sldMk cId="1234532793" sldId="260"/>
            <ac:picMk id="10" creationId="{973A189D-E85E-D48C-E800-B99A5F7020CD}"/>
          </ac:picMkLst>
        </pc:picChg>
      </pc:sldChg>
      <pc:sldChg chg="addSp delSp modSp mod modClrScheme chgLayout">
        <pc:chgData name="BELLEMIN SANDRA" userId="5fe4e071-d3f4-40df-970f-ee8fcf898346" providerId="ADAL" clId="{AA80F451-3CB0-40DF-BFDB-B25ABE9F99DC}" dt="2023-09-27T15:22:46.570" v="45"/>
        <pc:sldMkLst>
          <pc:docMk/>
          <pc:sldMk cId="2276391685" sldId="261"/>
        </pc:sldMkLst>
        <pc:graphicFrameChg chg="del">
          <ac:chgData name="BELLEMIN SANDRA" userId="5fe4e071-d3f4-40df-970f-ee8fcf898346" providerId="ADAL" clId="{AA80F451-3CB0-40DF-BFDB-B25ABE9F99DC}" dt="2023-09-27T15:21:06.175" v="5" actId="478"/>
          <ac:graphicFrameMkLst>
            <pc:docMk/>
            <pc:sldMk cId="2276391685" sldId="261"/>
            <ac:graphicFrameMk id="2" creationId="{C7F1E277-95E4-1C0C-128F-7116CD07F910}"/>
          </ac:graphicFrameMkLst>
        </pc:graphicFrameChg>
        <pc:graphicFrameChg chg="del">
          <ac:chgData name="BELLEMIN SANDRA" userId="5fe4e071-d3f4-40df-970f-ee8fcf898346" providerId="ADAL" clId="{AA80F451-3CB0-40DF-BFDB-B25ABE9F99DC}" dt="2023-09-27T15:21:06.175" v="5" actId="478"/>
          <ac:graphicFrameMkLst>
            <pc:docMk/>
            <pc:sldMk cId="2276391685" sldId="261"/>
            <ac:graphicFrameMk id="3" creationId="{CF2A9A99-3649-C8FA-9653-EFF5477FDA39}"/>
          </ac:graphicFrameMkLst>
        </pc:graphicFrameChg>
        <pc:graphicFrameChg chg="del">
          <ac:chgData name="BELLEMIN SANDRA" userId="5fe4e071-d3f4-40df-970f-ee8fcf898346" providerId="ADAL" clId="{AA80F451-3CB0-40DF-BFDB-B25ABE9F99DC}" dt="2023-09-27T15:21:06.175" v="5" actId="478"/>
          <ac:graphicFrameMkLst>
            <pc:docMk/>
            <pc:sldMk cId="2276391685" sldId="261"/>
            <ac:graphicFrameMk id="4" creationId="{DCB33763-6F38-619C-6FFE-DA060124A095}"/>
          </ac:graphicFrameMkLst>
        </pc:graphicFrameChg>
        <pc:graphicFrameChg chg="del">
          <ac:chgData name="BELLEMIN SANDRA" userId="5fe4e071-d3f4-40df-970f-ee8fcf898346" providerId="ADAL" clId="{AA80F451-3CB0-40DF-BFDB-B25ABE9F99DC}" dt="2023-09-27T15:21:06.175" v="5" actId="478"/>
          <ac:graphicFrameMkLst>
            <pc:docMk/>
            <pc:sldMk cId="2276391685" sldId="261"/>
            <ac:graphicFrameMk id="5" creationId="{62E09D69-647F-DD89-159B-06F412CCFB75}"/>
          </ac:graphicFrameMkLst>
        </pc:graphicFrameChg>
        <pc:graphicFrameChg chg="del">
          <ac:chgData name="BELLEMIN SANDRA" userId="5fe4e071-d3f4-40df-970f-ee8fcf898346" providerId="ADAL" clId="{AA80F451-3CB0-40DF-BFDB-B25ABE9F99DC}" dt="2023-09-27T15:21:06.175" v="5" actId="478"/>
          <ac:graphicFrameMkLst>
            <pc:docMk/>
            <pc:sldMk cId="2276391685" sldId="261"/>
            <ac:graphicFrameMk id="6" creationId="{825F7AD4-A6C0-B871-B606-326A8500EDD5}"/>
          </ac:graphicFrameMkLst>
        </pc:graphicFrameChg>
        <pc:graphicFrameChg chg="del">
          <ac:chgData name="BELLEMIN SANDRA" userId="5fe4e071-d3f4-40df-970f-ee8fcf898346" providerId="ADAL" clId="{AA80F451-3CB0-40DF-BFDB-B25ABE9F99DC}" dt="2023-09-27T15:21:06.175" v="5" actId="478"/>
          <ac:graphicFrameMkLst>
            <pc:docMk/>
            <pc:sldMk cId="2276391685" sldId="261"/>
            <ac:graphicFrameMk id="7" creationId="{B385E88B-2519-912D-2404-94B2C4662FD1}"/>
          </ac:graphicFrameMkLst>
        </pc:graphicFrameChg>
        <pc:graphicFrameChg chg="del">
          <ac:chgData name="BELLEMIN SANDRA" userId="5fe4e071-d3f4-40df-970f-ee8fcf898346" providerId="ADAL" clId="{AA80F451-3CB0-40DF-BFDB-B25ABE9F99DC}" dt="2023-09-27T15:21:06.175" v="5" actId="478"/>
          <ac:graphicFrameMkLst>
            <pc:docMk/>
            <pc:sldMk cId="2276391685" sldId="261"/>
            <ac:graphicFrameMk id="8" creationId="{DE9217FA-8D0F-A057-8CFE-6746070A17AC}"/>
          </ac:graphicFrameMkLst>
        </pc:graphicFrameChg>
        <pc:picChg chg="add mod">
          <ac:chgData name="BELLEMIN SANDRA" userId="5fe4e071-d3f4-40df-970f-ee8fcf898346" providerId="ADAL" clId="{AA80F451-3CB0-40DF-BFDB-B25ABE9F99DC}" dt="2023-09-27T15:22:46.570" v="45"/>
          <ac:picMkLst>
            <pc:docMk/>
            <pc:sldMk cId="2276391685" sldId="261"/>
            <ac:picMk id="10" creationId="{C5D8A617-D062-8B54-67BA-84B9C441AFA5}"/>
          </ac:picMkLst>
        </pc:picChg>
      </pc:sldChg>
      <pc:sldChg chg="addSp delSp modSp mod modClrScheme chgLayout">
        <pc:chgData name="BELLEMIN SANDRA" userId="5fe4e071-d3f4-40df-970f-ee8fcf898346" providerId="ADAL" clId="{AA80F451-3CB0-40DF-BFDB-B25ABE9F99DC}" dt="2023-09-27T15:22:49.228" v="46"/>
        <pc:sldMkLst>
          <pc:docMk/>
          <pc:sldMk cId="3674279015" sldId="262"/>
        </pc:sldMkLst>
        <pc:graphicFrameChg chg="del">
          <ac:chgData name="BELLEMIN SANDRA" userId="5fe4e071-d3f4-40df-970f-ee8fcf898346" providerId="ADAL" clId="{AA80F451-3CB0-40DF-BFDB-B25ABE9F99DC}" dt="2023-09-27T15:21:09.203" v="6" actId="478"/>
          <ac:graphicFrameMkLst>
            <pc:docMk/>
            <pc:sldMk cId="3674279015" sldId="262"/>
            <ac:graphicFrameMk id="2" creationId="{C7F1E277-95E4-1C0C-128F-7116CD07F910}"/>
          </ac:graphicFrameMkLst>
        </pc:graphicFrameChg>
        <pc:graphicFrameChg chg="del">
          <ac:chgData name="BELLEMIN SANDRA" userId="5fe4e071-d3f4-40df-970f-ee8fcf898346" providerId="ADAL" clId="{AA80F451-3CB0-40DF-BFDB-B25ABE9F99DC}" dt="2023-09-27T15:21:09.203" v="6" actId="478"/>
          <ac:graphicFrameMkLst>
            <pc:docMk/>
            <pc:sldMk cId="3674279015" sldId="262"/>
            <ac:graphicFrameMk id="3" creationId="{CF2A9A99-3649-C8FA-9653-EFF5477FDA39}"/>
          </ac:graphicFrameMkLst>
        </pc:graphicFrameChg>
        <pc:graphicFrameChg chg="del">
          <ac:chgData name="BELLEMIN SANDRA" userId="5fe4e071-d3f4-40df-970f-ee8fcf898346" providerId="ADAL" clId="{AA80F451-3CB0-40DF-BFDB-B25ABE9F99DC}" dt="2023-09-27T15:21:09.203" v="6" actId="478"/>
          <ac:graphicFrameMkLst>
            <pc:docMk/>
            <pc:sldMk cId="3674279015" sldId="262"/>
            <ac:graphicFrameMk id="4" creationId="{DCB33763-6F38-619C-6FFE-DA060124A095}"/>
          </ac:graphicFrameMkLst>
        </pc:graphicFrameChg>
        <pc:graphicFrameChg chg="del">
          <ac:chgData name="BELLEMIN SANDRA" userId="5fe4e071-d3f4-40df-970f-ee8fcf898346" providerId="ADAL" clId="{AA80F451-3CB0-40DF-BFDB-B25ABE9F99DC}" dt="2023-09-27T15:21:09.203" v="6" actId="478"/>
          <ac:graphicFrameMkLst>
            <pc:docMk/>
            <pc:sldMk cId="3674279015" sldId="262"/>
            <ac:graphicFrameMk id="5" creationId="{62E09D69-647F-DD89-159B-06F412CCFB75}"/>
          </ac:graphicFrameMkLst>
        </pc:graphicFrameChg>
        <pc:graphicFrameChg chg="del">
          <ac:chgData name="BELLEMIN SANDRA" userId="5fe4e071-d3f4-40df-970f-ee8fcf898346" providerId="ADAL" clId="{AA80F451-3CB0-40DF-BFDB-B25ABE9F99DC}" dt="2023-09-27T15:21:09.203" v="6" actId="478"/>
          <ac:graphicFrameMkLst>
            <pc:docMk/>
            <pc:sldMk cId="3674279015" sldId="262"/>
            <ac:graphicFrameMk id="6" creationId="{825F7AD4-A6C0-B871-B606-326A8500EDD5}"/>
          </ac:graphicFrameMkLst>
        </pc:graphicFrameChg>
        <pc:graphicFrameChg chg="del">
          <ac:chgData name="BELLEMIN SANDRA" userId="5fe4e071-d3f4-40df-970f-ee8fcf898346" providerId="ADAL" clId="{AA80F451-3CB0-40DF-BFDB-B25ABE9F99DC}" dt="2023-09-27T15:21:09.203" v="6" actId="478"/>
          <ac:graphicFrameMkLst>
            <pc:docMk/>
            <pc:sldMk cId="3674279015" sldId="262"/>
            <ac:graphicFrameMk id="7" creationId="{B385E88B-2519-912D-2404-94B2C4662FD1}"/>
          </ac:graphicFrameMkLst>
        </pc:graphicFrameChg>
        <pc:graphicFrameChg chg="del">
          <ac:chgData name="BELLEMIN SANDRA" userId="5fe4e071-d3f4-40df-970f-ee8fcf898346" providerId="ADAL" clId="{AA80F451-3CB0-40DF-BFDB-B25ABE9F99DC}" dt="2023-09-27T15:21:09.203" v="6" actId="478"/>
          <ac:graphicFrameMkLst>
            <pc:docMk/>
            <pc:sldMk cId="3674279015" sldId="262"/>
            <ac:graphicFrameMk id="8" creationId="{DE9217FA-8D0F-A057-8CFE-6746070A17AC}"/>
          </ac:graphicFrameMkLst>
        </pc:graphicFrameChg>
        <pc:picChg chg="add mod">
          <ac:chgData name="BELLEMIN SANDRA" userId="5fe4e071-d3f4-40df-970f-ee8fcf898346" providerId="ADAL" clId="{AA80F451-3CB0-40DF-BFDB-B25ABE9F99DC}" dt="2023-09-27T15:22:49.228" v="46"/>
          <ac:picMkLst>
            <pc:docMk/>
            <pc:sldMk cId="3674279015" sldId="262"/>
            <ac:picMk id="10" creationId="{DAF655AC-40D9-9E3B-7891-4C4E34D49EE0}"/>
          </ac:picMkLst>
        </pc:picChg>
      </pc:sldChg>
      <pc:sldChg chg="addSp delSp modSp mod modClrScheme chgLayout">
        <pc:chgData name="BELLEMIN SANDRA" userId="5fe4e071-d3f4-40df-970f-ee8fcf898346" providerId="ADAL" clId="{AA80F451-3CB0-40DF-BFDB-B25ABE9F99DC}" dt="2023-09-27T15:22:54.441" v="47"/>
        <pc:sldMkLst>
          <pc:docMk/>
          <pc:sldMk cId="3681334317" sldId="263"/>
        </pc:sldMkLst>
        <pc:picChg chg="del">
          <ac:chgData name="BELLEMIN SANDRA" userId="5fe4e071-d3f4-40df-970f-ee8fcf898346" providerId="ADAL" clId="{AA80F451-3CB0-40DF-BFDB-B25ABE9F99DC}" dt="2023-09-27T15:21:10.867" v="7" actId="478"/>
          <ac:picMkLst>
            <pc:docMk/>
            <pc:sldMk cId="3681334317" sldId="263"/>
            <ac:picMk id="2" creationId="{61E86501-3E37-2618-3CBF-3333A98205B4}"/>
          </ac:picMkLst>
        </pc:picChg>
        <pc:picChg chg="add mod">
          <ac:chgData name="BELLEMIN SANDRA" userId="5fe4e071-d3f4-40df-970f-ee8fcf898346" providerId="ADAL" clId="{AA80F451-3CB0-40DF-BFDB-B25ABE9F99DC}" dt="2023-09-27T15:22:54.441" v="47"/>
          <ac:picMkLst>
            <pc:docMk/>
            <pc:sldMk cId="3681334317" sldId="263"/>
            <ac:picMk id="4" creationId="{E7307359-240C-75A9-3AA9-89D15ADC2050}"/>
          </ac:picMkLst>
        </pc:picChg>
      </pc:sldChg>
      <pc:sldChg chg="addSp delSp modSp mod modClrScheme chgLayout">
        <pc:chgData name="BELLEMIN SANDRA" userId="5fe4e071-d3f4-40df-970f-ee8fcf898346" providerId="ADAL" clId="{AA80F451-3CB0-40DF-BFDB-B25ABE9F99DC}" dt="2023-09-27T15:22:57.402" v="48"/>
        <pc:sldMkLst>
          <pc:docMk/>
          <pc:sldMk cId="3305920269" sldId="264"/>
        </pc:sldMkLst>
        <pc:graphicFrameChg chg="del">
          <ac:chgData name="BELLEMIN SANDRA" userId="5fe4e071-d3f4-40df-970f-ee8fcf898346" providerId="ADAL" clId="{AA80F451-3CB0-40DF-BFDB-B25ABE9F99DC}" dt="2023-09-27T15:21:13.261" v="8" actId="478"/>
          <ac:graphicFrameMkLst>
            <pc:docMk/>
            <pc:sldMk cId="3305920269" sldId="264"/>
            <ac:graphicFrameMk id="2" creationId="{56F59D5A-B084-122B-C3E7-7602726F448C}"/>
          </ac:graphicFrameMkLst>
        </pc:graphicFrameChg>
        <pc:graphicFrameChg chg="del">
          <ac:chgData name="BELLEMIN SANDRA" userId="5fe4e071-d3f4-40df-970f-ee8fcf898346" providerId="ADAL" clId="{AA80F451-3CB0-40DF-BFDB-B25ABE9F99DC}" dt="2023-09-27T15:21:13.261" v="8" actId="478"/>
          <ac:graphicFrameMkLst>
            <pc:docMk/>
            <pc:sldMk cId="3305920269" sldId="264"/>
            <ac:graphicFrameMk id="3" creationId="{6EBC8ACE-87CF-4D92-4532-DA2DCBD983AA}"/>
          </ac:graphicFrameMkLst>
        </pc:graphicFrameChg>
        <pc:graphicFrameChg chg="del">
          <ac:chgData name="BELLEMIN SANDRA" userId="5fe4e071-d3f4-40df-970f-ee8fcf898346" providerId="ADAL" clId="{AA80F451-3CB0-40DF-BFDB-B25ABE9F99DC}" dt="2023-09-27T15:21:13.261" v="8" actId="478"/>
          <ac:graphicFrameMkLst>
            <pc:docMk/>
            <pc:sldMk cId="3305920269" sldId="264"/>
            <ac:graphicFrameMk id="4" creationId="{F1E40E26-AF06-98E5-B742-E82F6524A2D1}"/>
          </ac:graphicFrameMkLst>
        </pc:graphicFrameChg>
        <pc:graphicFrameChg chg="del">
          <ac:chgData name="BELLEMIN SANDRA" userId="5fe4e071-d3f4-40df-970f-ee8fcf898346" providerId="ADAL" clId="{AA80F451-3CB0-40DF-BFDB-B25ABE9F99DC}" dt="2023-09-27T15:21:13.261" v="8" actId="478"/>
          <ac:graphicFrameMkLst>
            <pc:docMk/>
            <pc:sldMk cId="3305920269" sldId="264"/>
            <ac:graphicFrameMk id="5" creationId="{5EB608CA-B5D2-4BBE-0B3C-A7D1D8C622C5}"/>
          </ac:graphicFrameMkLst>
        </pc:graphicFrameChg>
        <pc:graphicFrameChg chg="del">
          <ac:chgData name="BELLEMIN SANDRA" userId="5fe4e071-d3f4-40df-970f-ee8fcf898346" providerId="ADAL" clId="{AA80F451-3CB0-40DF-BFDB-B25ABE9F99DC}" dt="2023-09-27T15:21:13.261" v="8" actId="478"/>
          <ac:graphicFrameMkLst>
            <pc:docMk/>
            <pc:sldMk cId="3305920269" sldId="264"/>
            <ac:graphicFrameMk id="6" creationId="{BCF1F624-3BE7-A518-4C29-02607AD1F56E}"/>
          </ac:graphicFrameMkLst>
        </pc:graphicFrameChg>
        <pc:graphicFrameChg chg="del">
          <ac:chgData name="BELLEMIN SANDRA" userId="5fe4e071-d3f4-40df-970f-ee8fcf898346" providerId="ADAL" clId="{AA80F451-3CB0-40DF-BFDB-B25ABE9F99DC}" dt="2023-09-27T15:21:13.261" v="8" actId="478"/>
          <ac:graphicFrameMkLst>
            <pc:docMk/>
            <pc:sldMk cId="3305920269" sldId="264"/>
            <ac:graphicFrameMk id="7" creationId="{1F1F135F-7EAC-A2C3-FF05-C257DA42497A}"/>
          </ac:graphicFrameMkLst>
        </pc:graphicFrameChg>
        <pc:graphicFrameChg chg="del">
          <ac:chgData name="BELLEMIN SANDRA" userId="5fe4e071-d3f4-40df-970f-ee8fcf898346" providerId="ADAL" clId="{AA80F451-3CB0-40DF-BFDB-B25ABE9F99DC}" dt="2023-09-27T15:21:13.261" v="8" actId="478"/>
          <ac:graphicFrameMkLst>
            <pc:docMk/>
            <pc:sldMk cId="3305920269" sldId="264"/>
            <ac:graphicFrameMk id="8" creationId="{6EB4AAAB-DFED-149D-0C10-BFEE4D77AF69}"/>
          </ac:graphicFrameMkLst>
        </pc:graphicFrameChg>
        <pc:graphicFrameChg chg="del">
          <ac:chgData name="BELLEMIN SANDRA" userId="5fe4e071-d3f4-40df-970f-ee8fcf898346" providerId="ADAL" clId="{AA80F451-3CB0-40DF-BFDB-B25ABE9F99DC}" dt="2023-09-27T15:21:13.261" v="8" actId="478"/>
          <ac:graphicFrameMkLst>
            <pc:docMk/>
            <pc:sldMk cId="3305920269" sldId="264"/>
            <ac:graphicFrameMk id="9" creationId="{71AAA248-424F-5FF6-0C0B-0D1DFD37C153}"/>
          </ac:graphicFrameMkLst>
        </pc:graphicFrameChg>
        <pc:graphicFrameChg chg="del">
          <ac:chgData name="BELLEMIN SANDRA" userId="5fe4e071-d3f4-40df-970f-ee8fcf898346" providerId="ADAL" clId="{AA80F451-3CB0-40DF-BFDB-B25ABE9F99DC}" dt="2023-09-27T15:21:13.261" v="8" actId="478"/>
          <ac:graphicFrameMkLst>
            <pc:docMk/>
            <pc:sldMk cId="3305920269" sldId="264"/>
            <ac:graphicFrameMk id="10" creationId="{17145E59-30BE-BD34-27A7-3168684C61BB}"/>
          </ac:graphicFrameMkLst>
        </pc:graphicFrameChg>
        <pc:picChg chg="add mod">
          <ac:chgData name="BELLEMIN SANDRA" userId="5fe4e071-d3f4-40df-970f-ee8fcf898346" providerId="ADAL" clId="{AA80F451-3CB0-40DF-BFDB-B25ABE9F99DC}" dt="2023-09-27T15:22:57.402" v="48"/>
          <ac:picMkLst>
            <pc:docMk/>
            <pc:sldMk cId="3305920269" sldId="264"/>
            <ac:picMk id="12" creationId="{BB78BAFB-E7C2-36FF-B228-BA533F7B78F7}"/>
          </ac:picMkLst>
        </pc:picChg>
      </pc:sldChg>
      <pc:sldChg chg="addSp delSp modSp mod modClrScheme chgLayout">
        <pc:chgData name="BELLEMIN SANDRA" userId="5fe4e071-d3f4-40df-970f-ee8fcf898346" providerId="ADAL" clId="{AA80F451-3CB0-40DF-BFDB-B25ABE9F99DC}" dt="2023-09-27T15:23:00.500" v="49"/>
        <pc:sldMkLst>
          <pc:docMk/>
          <pc:sldMk cId="542408484" sldId="265"/>
        </pc:sldMkLst>
        <pc:graphicFrameChg chg="del">
          <ac:chgData name="BELLEMIN SANDRA" userId="5fe4e071-d3f4-40df-970f-ee8fcf898346" providerId="ADAL" clId="{AA80F451-3CB0-40DF-BFDB-B25ABE9F99DC}" dt="2023-09-27T15:21:15.864" v="9" actId="478"/>
          <ac:graphicFrameMkLst>
            <pc:docMk/>
            <pc:sldMk cId="542408484" sldId="265"/>
            <ac:graphicFrameMk id="2" creationId="{56F59D5A-B084-122B-C3E7-7602726F448C}"/>
          </ac:graphicFrameMkLst>
        </pc:graphicFrameChg>
        <pc:graphicFrameChg chg="del">
          <ac:chgData name="BELLEMIN SANDRA" userId="5fe4e071-d3f4-40df-970f-ee8fcf898346" providerId="ADAL" clId="{AA80F451-3CB0-40DF-BFDB-B25ABE9F99DC}" dt="2023-09-27T15:21:15.864" v="9" actId="478"/>
          <ac:graphicFrameMkLst>
            <pc:docMk/>
            <pc:sldMk cId="542408484" sldId="265"/>
            <ac:graphicFrameMk id="3" creationId="{6EBC8ACE-87CF-4D92-4532-DA2DCBD983AA}"/>
          </ac:graphicFrameMkLst>
        </pc:graphicFrameChg>
        <pc:graphicFrameChg chg="del">
          <ac:chgData name="BELLEMIN SANDRA" userId="5fe4e071-d3f4-40df-970f-ee8fcf898346" providerId="ADAL" clId="{AA80F451-3CB0-40DF-BFDB-B25ABE9F99DC}" dt="2023-09-27T15:21:15.864" v="9" actId="478"/>
          <ac:graphicFrameMkLst>
            <pc:docMk/>
            <pc:sldMk cId="542408484" sldId="265"/>
            <ac:graphicFrameMk id="4" creationId="{F1E40E26-AF06-98E5-B742-E82F6524A2D1}"/>
          </ac:graphicFrameMkLst>
        </pc:graphicFrameChg>
        <pc:graphicFrameChg chg="del">
          <ac:chgData name="BELLEMIN SANDRA" userId="5fe4e071-d3f4-40df-970f-ee8fcf898346" providerId="ADAL" clId="{AA80F451-3CB0-40DF-BFDB-B25ABE9F99DC}" dt="2023-09-27T15:21:15.864" v="9" actId="478"/>
          <ac:graphicFrameMkLst>
            <pc:docMk/>
            <pc:sldMk cId="542408484" sldId="265"/>
            <ac:graphicFrameMk id="5" creationId="{5EB608CA-B5D2-4BBE-0B3C-A7D1D8C622C5}"/>
          </ac:graphicFrameMkLst>
        </pc:graphicFrameChg>
        <pc:graphicFrameChg chg="del">
          <ac:chgData name="BELLEMIN SANDRA" userId="5fe4e071-d3f4-40df-970f-ee8fcf898346" providerId="ADAL" clId="{AA80F451-3CB0-40DF-BFDB-B25ABE9F99DC}" dt="2023-09-27T15:21:15.864" v="9" actId="478"/>
          <ac:graphicFrameMkLst>
            <pc:docMk/>
            <pc:sldMk cId="542408484" sldId="265"/>
            <ac:graphicFrameMk id="6" creationId="{BCF1F624-3BE7-A518-4C29-02607AD1F56E}"/>
          </ac:graphicFrameMkLst>
        </pc:graphicFrameChg>
        <pc:graphicFrameChg chg="del">
          <ac:chgData name="BELLEMIN SANDRA" userId="5fe4e071-d3f4-40df-970f-ee8fcf898346" providerId="ADAL" clId="{AA80F451-3CB0-40DF-BFDB-B25ABE9F99DC}" dt="2023-09-27T15:21:15.864" v="9" actId="478"/>
          <ac:graphicFrameMkLst>
            <pc:docMk/>
            <pc:sldMk cId="542408484" sldId="265"/>
            <ac:graphicFrameMk id="7" creationId="{1F1F135F-7EAC-A2C3-FF05-C257DA42497A}"/>
          </ac:graphicFrameMkLst>
        </pc:graphicFrameChg>
        <pc:graphicFrameChg chg="del">
          <ac:chgData name="BELLEMIN SANDRA" userId="5fe4e071-d3f4-40df-970f-ee8fcf898346" providerId="ADAL" clId="{AA80F451-3CB0-40DF-BFDB-B25ABE9F99DC}" dt="2023-09-27T15:21:15.864" v="9" actId="478"/>
          <ac:graphicFrameMkLst>
            <pc:docMk/>
            <pc:sldMk cId="542408484" sldId="265"/>
            <ac:graphicFrameMk id="8" creationId="{6EB4AAAB-DFED-149D-0C10-BFEE4D77AF69}"/>
          </ac:graphicFrameMkLst>
        </pc:graphicFrameChg>
        <pc:graphicFrameChg chg="del">
          <ac:chgData name="BELLEMIN SANDRA" userId="5fe4e071-d3f4-40df-970f-ee8fcf898346" providerId="ADAL" clId="{AA80F451-3CB0-40DF-BFDB-B25ABE9F99DC}" dt="2023-09-27T15:21:15.864" v="9" actId="478"/>
          <ac:graphicFrameMkLst>
            <pc:docMk/>
            <pc:sldMk cId="542408484" sldId="265"/>
            <ac:graphicFrameMk id="9" creationId="{71AAA248-424F-5FF6-0C0B-0D1DFD37C153}"/>
          </ac:graphicFrameMkLst>
        </pc:graphicFrameChg>
        <pc:graphicFrameChg chg="del">
          <ac:chgData name="BELLEMIN SANDRA" userId="5fe4e071-d3f4-40df-970f-ee8fcf898346" providerId="ADAL" clId="{AA80F451-3CB0-40DF-BFDB-B25ABE9F99DC}" dt="2023-09-27T15:21:15.864" v="9" actId="478"/>
          <ac:graphicFrameMkLst>
            <pc:docMk/>
            <pc:sldMk cId="542408484" sldId="265"/>
            <ac:graphicFrameMk id="10" creationId="{17145E59-30BE-BD34-27A7-3168684C61BB}"/>
          </ac:graphicFrameMkLst>
        </pc:graphicFrameChg>
        <pc:picChg chg="add mod">
          <ac:chgData name="BELLEMIN SANDRA" userId="5fe4e071-d3f4-40df-970f-ee8fcf898346" providerId="ADAL" clId="{AA80F451-3CB0-40DF-BFDB-B25ABE9F99DC}" dt="2023-09-27T15:23:00.500" v="49"/>
          <ac:picMkLst>
            <pc:docMk/>
            <pc:sldMk cId="542408484" sldId="265"/>
            <ac:picMk id="12" creationId="{2FF74503-FAF0-6066-D5E3-6FB79B9BB91B}"/>
          </ac:picMkLst>
        </pc:picChg>
      </pc:sldChg>
      <pc:sldChg chg="addSp delSp modSp mod modClrScheme chgLayout">
        <pc:chgData name="BELLEMIN SANDRA" userId="5fe4e071-d3f4-40df-970f-ee8fcf898346" providerId="ADAL" clId="{AA80F451-3CB0-40DF-BFDB-B25ABE9F99DC}" dt="2023-09-27T15:23:03.052" v="50"/>
        <pc:sldMkLst>
          <pc:docMk/>
          <pc:sldMk cId="2267659949" sldId="266"/>
        </pc:sldMkLst>
        <pc:graphicFrameChg chg="del">
          <ac:chgData name="BELLEMIN SANDRA" userId="5fe4e071-d3f4-40df-970f-ee8fcf898346" providerId="ADAL" clId="{AA80F451-3CB0-40DF-BFDB-B25ABE9F99DC}" dt="2023-09-27T15:21:18.314" v="10" actId="478"/>
          <ac:graphicFrameMkLst>
            <pc:docMk/>
            <pc:sldMk cId="2267659949" sldId="266"/>
            <ac:graphicFrameMk id="2" creationId="{56F59D5A-B084-122B-C3E7-7602726F448C}"/>
          </ac:graphicFrameMkLst>
        </pc:graphicFrameChg>
        <pc:graphicFrameChg chg="del">
          <ac:chgData name="BELLEMIN SANDRA" userId="5fe4e071-d3f4-40df-970f-ee8fcf898346" providerId="ADAL" clId="{AA80F451-3CB0-40DF-BFDB-B25ABE9F99DC}" dt="2023-09-27T15:21:18.314" v="10" actId="478"/>
          <ac:graphicFrameMkLst>
            <pc:docMk/>
            <pc:sldMk cId="2267659949" sldId="266"/>
            <ac:graphicFrameMk id="3" creationId="{6EBC8ACE-87CF-4D92-4532-DA2DCBD983AA}"/>
          </ac:graphicFrameMkLst>
        </pc:graphicFrameChg>
        <pc:graphicFrameChg chg="del">
          <ac:chgData name="BELLEMIN SANDRA" userId="5fe4e071-d3f4-40df-970f-ee8fcf898346" providerId="ADAL" clId="{AA80F451-3CB0-40DF-BFDB-B25ABE9F99DC}" dt="2023-09-27T15:21:18.314" v="10" actId="478"/>
          <ac:graphicFrameMkLst>
            <pc:docMk/>
            <pc:sldMk cId="2267659949" sldId="266"/>
            <ac:graphicFrameMk id="4" creationId="{F1E40E26-AF06-98E5-B742-E82F6524A2D1}"/>
          </ac:graphicFrameMkLst>
        </pc:graphicFrameChg>
        <pc:graphicFrameChg chg="del">
          <ac:chgData name="BELLEMIN SANDRA" userId="5fe4e071-d3f4-40df-970f-ee8fcf898346" providerId="ADAL" clId="{AA80F451-3CB0-40DF-BFDB-B25ABE9F99DC}" dt="2023-09-27T15:21:18.314" v="10" actId="478"/>
          <ac:graphicFrameMkLst>
            <pc:docMk/>
            <pc:sldMk cId="2267659949" sldId="266"/>
            <ac:graphicFrameMk id="5" creationId="{5EB608CA-B5D2-4BBE-0B3C-A7D1D8C622C5}"/>
          </ac:graphicFrameMkLst>
        </pc:graphicFrameChg>
        <pc:graphicFrameChg chg="del">
          <ac:chgData name="BELLEMIN SANDRA" userId="5fe4e071-d3f4-40df-970f-ee8fcf898346" providerId="ADAL" clId="{AA80F451-3CB0-40DF-BFDB-B25ABE9F99DC}" dt="2023-09-27T15:21:18.314" v="10" actId="478"/>
          <ac:graphicFrameMkLst>
            <pc:docMk/>
            <pc:sldMk cId="2267659949" sldId="266"/>
            <ac:graphicFrameMk id="6" creationId="{BCF1F624-3BE7-A518-4C29-02607AD1F56E}"/>
          </ac:graphicFrameMkLst>
        </pc:graphicFrameChg>
        <pc:graphicFrameChg chg="del">
          <ac:chgData name="BELLEMIN SANDRA" userId="5fe4e071-d3f4-40df-970f-ee8fcf898346" providerId="ADAL" clId="{AA80F451-3CB0-40DF-BFDB-B25ABE9F99DC}" dt="2023-09-27T15:21:18.314" v="10" actId="478"/>
          <ac:graphicFrameMkLst>
            <pc:docMk/>
            <pc:sldMk cId="2267659949" sldId="266"/>
            <ac:graphicFrameMk id="7" creationId="{1F1F135F-7EAC-A2C3-FF05-C257DA42497A}"/>
          </ac:graphicFrameMkLst>
        </pc:graphicFrameChg>
        <pc:graphicFrameChg chg="del">
          <ac:chgData name="BELLEMIN SANDRA" userId="5fe4e071-d3f4-40df-970f-ee8fcf898346" providerId="ADAL" clId="{AA80F451-3CB0-40DF-BFDB-B25ABE9F99DC}" dt="2023-09-27T15:21:18.314" v="10" actId="478"/>
          <ac:graphicFrameMkLst>
            <pc:docMk/>
            <pc:sldMk cId="2267659949" sldId="266"/>
            <ac:graphicFrameMk id="8" creationId="{6EB4AAAB-DFED-149D-0C10-BFEE4D77AF69}"/>
          </ac:graphicFrameMkLst>
        </pc:graphicFrameChg>
        <pc:graphicFrameChg chg="del">
          <ac:chgData name="BELLEMIN SANDRA" userId="5fe4e071-d3f4-40df-970f-ee8fcf898346" providerId="ADAL" clId="{AA80F451-3CB0-40DF-BFDB-B25ABE9F99DC}" dt="2023-09-27T15:21:18.314" v="10" actId="478"/>
          <ac:graphicFrameMkLst>
            <pc:docMk/>
            <pc:sldMk cId="2267659949" sldId="266"/>
            <ac:graphicFrameMk id="9" creationId="{71AAA248-424F-5FF6-0C0B-0D1DFD37C153}"/>
          </ac:graphicFrameMkLst>
        </pc:graphicFrameChg>
        <pc:graphicFrameChg chg="del">
          <ac:chgData name="BELLEMIN SANDRA" userId="5fe4e071-d3f4-40df-970f-ee8fcf898346" providerId="ADAL" clId="{AA80F451-3CB0-40DF-BFDB-B25ABE9F99DC}" dt="2023-09-27T15:21:18.314" v="10" actId="478"/>
          <ac:graphicFrameMkLst>
            <pc:docMk/>
            <pc:sldMk cId="2267659949" sldId="266"/>
            <ac:graphicFrameMk id="10" creationId="{17145E59-30BE-BD34-27A7-3168684C61BB}"/>
          </ac:graphicFrameMkLst>
        </pc:graphicFrameChg>
        <pc:picChg chg="add mod">
          <ac:chgData name="BELLEMIN SANDRA" userId="5fe4e071-d3f4-40df-970f-ee8fcf898346" providerId="ADAL" clId="{AA80F451-3CB0-40DF-BFDB-B25ABE9F99DC}" dt="2023-09-27T15:23:03.052" v="50"/>
          <ac:picMkLst>
            <pc:docMk/>
            <pc:sldMk cId="2267659949" sldId="266"/>
            <ac:picMk id="12" creationId="{C0CEA56F-3F22-7680-8FFF-EBF43FA9DCA2}"/>
          </ac:picMkLst>
        </pc:picChg>
      </pc:sldChg>
      <pc:sldChg chg="addSp delSp modSp mod modClrScheme chgLayout">
        <pc:chgData name="BELLEMIN SANDRA" userId="5fe4e071-d3f4-40df-970f-ee8fcf898346" providerId="ADAL" clId="{AA80F451-3CB0-40DF-BFDB-B25ABE9F99DC}" dt="2023-09-27T15:23:05.165" v="51"/>
        <pc:sldMkLst>
          <pc:docMk/>
          <pc:sldMk cId="3637469599" sldId="267"/>
        </pc:sldMkLst>
        <pc:graphicFrameChg chg="del">
          <ac:chgData name="BELLEMIN SANDRA" userId="5fe4e071-d3f4-40df-970f-ee8fcf898346" providerId="ADAL" clId="{AA80F451-3CB0-40DF-BFDB-B25ABE9F99DC}" dt="2023-09-27T15:21:20.726" v="11" actId="478"/>
          <ac:graphicFrameMkLst>
            <pc:docMk/>
            <pc:sldMk cId="3637469599" sldId="267"/>
            <ac:graphicFrameMk id="2" creationId="{14D58A19-FF3C-7A0C-F162-7DF54E0D9BA1}"/>
          </ac:graphicFrameMkLst>
        </pc:graphicFrameChg>
        <pc:graphicFrameChg chg="del">
          <ac:chgData name="BELLEMIN SANDRA" userId="5fe4e071-d3f4-40df-970f-ee8fcf898346" providerId="ADAL" clId="{AA80F451-3CB0-40DF-BFDB-B25ABE9F99DC}" dt="2023-09-27T15:21:20.726" v="11" actId="478"/>
          <ac:graphicFrameMkLst>
            <pc:docMk/>
            <pc:sldMk cId="3637469599" sldId="267"/>
            <ac:graphicFrameMk id="3" creationId="{BE8C9DB5-59B1-CB93-C24E-D8A33077C448}"/>
          </ac:graphicFrameMkLst>
        </pc:graphicFrameChg>
        <pc:graphicFrameChg chg="del">
          <ac:chgData name="BELLEMIN SANDRA" userId="5fe4e071-d3f4-40df-970f-ee8fcf898346" providerId="ADAL" clId="{AA80F451-3CB0-40DF-BFDB-B25ABE9F99DC}" dt="2023-09-27T15:21:20.726" v="11" actId="478"/>
          <ac:graphicFrameMkLst>
            <pc:docMk/>
            <pc:sldMk cId="3637469599" sldId="267"/>
            <ac:graphicFrameMk id="4" creationId="{3AA8607C-CF68-0EFB-EEEA-B0A1D3A87B27}"/>
          </ac:graphicFrameMkLst>
        </pc:graphicFrameChg>
        <pc:graphicFrameChg chg="del">
          <ac:chgData name="BELLEMIN SANDRA" userId="5fe4e071-d3f4-40df-970f-ee8fcf898346" providerId="ADAL" clId="{AA80F451-3CB0-40DF-BFDB-B25ABE9F99DC}" dt="2023-09-27T15:21:20.726" v="11" actId="478"/>
          <ac:graphicFrameMkLst>
            <pc:docMk/>
            <pc:sldMk cId="3637469599" sldId="267"/>
            <ac:graphicFrameMk id="5" creationId="{E9F3BED3-D8CF-6B4C-0CF8-E1BB416E752A}"/>
          </ac:graphicFrameMkLst>
        </pc:graphicFrameChg>
        <pc:graphicFrameChg chg="del">
          <ac:chgData name="BELLEMIN SANDRA" userId="5fe4e071-d3f4-40df-970f-ee8fcf898346" providerId="ADAL" clId="{AA80F451-3CB0-40DF-BFDB-B25ABE9F99DC}" dt="2023-09-27T15:21:20.726" v="11" actId="478"/>
          <ac:graphicFrameMkLst>
            <pc:docMk/>
            <pc:sldMk cId="3637469599" sldId="267"/>
            <ac:graphicFrameMk id="6" creationId="{982880D2-F5C3-4B12-518A-FAB43E92BD45}"/>
          </ac:graphicFrameMkLst>
        </pc:graphicFrameChg>
        <pc:graphicFrameChg chg="del">
          <ac:chgData name="BELLEMIN SANDRA" userId="5fe4e071-d3f4-40df-970f-ee8fcf898346" providerId="ADAL" clId="{AA80F451-3CB0-40DF-BFDB-B25ABE9F99DC}" dt="2023-09-27T15:21:20.726" v="11" actId="478"/>
          <ac:graphicFrameMkLst>
            <pc:docMk/>
            <pc:sldMk cId="3637469599" sldId="267"/>
            <ac:graphicFrameMk id="7" creationId="{AAEB5EAE-35C5-CC6D-6B2B-D3788FAA7300}"/>
          </ac:graphicFrameMkLst>
        </pc:graphicFrameChg>
        <pc:picChg chg="add mod">
          <ac:chgData name="BELLEMIN SANDRA" userId="5fe4e071-d3f4-40df-970f-ee8fcf898346" providerId="ADAL" clId="{AA80F451-3CB0-40DF-BFDB-B25ABE9F99DC}" dt="2023-09-27T15:23:05.165" v="51"/>
          <ac:picMkLst>
            <pc:docMk/>
            <pc:sldMk cId="3637469599" sldId="267"/>
            <ac:picMk id="9" creationId="{C7C35967-DC84-F1F4-5814-ACE34EEBB6B8}"/>
          </ac:picMkLst>
        </pc:picChg>
      </pc:sldChg>
      <pc:sldChg chg="addSp delSp modSp mod modClrScheme chgLayout">
        <pc:chgData name="BELLEMIN SANDRA" userId="5fe4e071-d3f4-40df-970f-ee8fcf898346" providerId="ADAL" clId="{AA80F451-3CB0-40DF-BFDB-B25ABE9F99DC}" dt="2023-09-27T15:23:09.651" v="52"/>
        <pc:sldMkLst>
          <pc:docMk/>
          <pc:sldMk cId="1263640481" sldId="268"/>
        </pc:sldMkLst>
        <pc:picChg chg="del">
          <ac:chgData name="BELLEMIN SANDRA" userId="5fe4e071-d3f4-40df-970f-ee8fcf898346" providerId="ADAL" clId="{AA80F451-3CB0-40DF-BFDB-B25ABE9F99DC}" dt="2023-09-27T15:21:21.996" v="12" actId="478"/>
          <ac:picMkLst>
            <pc:docMk/>
            <pc:sldMk cId="1263640481" sldId="268"/>
            <ac:picMk id="3" creationId="{090E1E27-48FB-C5BA-8A14-3FE2E1E25CA4}"/>
          </ac:picMkLst>
        </pc:picChg>
        <pc:picChg chg="add mod">
          <ac:chgData name="BELLEMIN SANDRA" userId="5fe4e071-d3f4-40df-970f-ee8fcf898346" providerId="ADAL" clId="{AA80F451-3CB0-40DF-BFDB-B25ABE9F99DC}" dt="2023-09-27T15:23:09.651" v="52"/>
          <ac:picMkLst>
            <pc:docMk/>
            <pc:sldMk cId="1263640481" sldId="268"/>
            <ac:picMk id="4" creationId="{5FFE6D05-A8D8-237E-2E64-423C11D87DFD}"/>
          </ac:picMkLst>
        </pc:picChg>
      </pc:sldChg>
      <pc:sldChg chg="addSp delSp modSp mod modClrScheme chgLayout">
        <pc:chgData name="BELLEMIN SANDRA" userId="5fe4e071-d3f4-40df-970f-ee8fcf898346" providerId="ADAL" clId="{AA80F451-3CB0-40DF-BFDB-B25ABE9F99DC}" dt="2023-09-27T15:23:12.114" v="53"/>
        <pc:sldMkLst>
          <pc:docMk/>
          <pc:sldMk cId="3756666040" sldId="269"/>
        </pc:sldMkLst>
        <pc:spChg chg="del">
          <ac:chgData name="BELLEMIN SANDRA" userId="5fe4e071-d3f4-40df-970f-ee8fcf898346" providerId="ADAL" clId="{AA80F451-3CB0-40DF-BFDB-B25ABE9F99DC}" dt="2023-09-27T15:21:25.543" v="13" actId="478"/>
          <ac:spMkLst>
            <pc:docMk/>
            <pc:sldMk cId="3756666040" sldId="269"/>
            <ac:spMk id="7" creationId="{9D2E3EAC-A154-8ABD-54A0-980C9D898512}"/>
          </ac:spMkLst>
        </pc:spChg>
        <pc:spChg chg="del">
          <ac:chgData name="BELLEMIN SANDRA" userId="5fe4e071-d3f4-40df-970f-ee8fcf898346" providerId="ADAL" clId="{AA80F451-3CB0-40DF-BFDB-B25ABE9F99DC}" dt="2023-09-27T15:21:25.543" v="13" actId="478"/>
          <ac:spMkLst>
            <pc:docMk/>
            <pc:sldMk cId="3756666040" sldId="269"/>
            <ac:spMk id="8" creationId="{5EF74930-800F-D959-D690-D00BB82950C2}"/>
          </ac:spMkLst>
        </pc:spChg>
        <pc:graphicFrameChg chg="del">
          <ac:chgData name="BELLEMIN SANDRA" userId="5fe4e071-d3f4-40df-970f-ee8fcf898346" providerId="ADAL" clId="{AA80F451-3CB0-40DF-BFDB-B25ABE9F99DC}" dt="2023-09-27T15:21:25.543" v="13" actId="478"/>
          <ac:graphicFrameMkLst>
            <pc:docMk/>
            <pc:sldMk cId="3756666040" sldId="269"/>
            <ac:graphicFrameMk id="2" creationId="{F525E055-B966-C767-6B4D-21AD653B4A03}"/>
          </ac:graphicFrameMkLst>
        </pc:graphicFrameChg>
        <pc:graphicFrameChg chg="del">
          <ac:chgData name="BELLEMIN SANDRA" userId="5fe4e071-d3f4-40df-970f-ee8fcf898346" providerId="ADAL" clId="{AA80F451-3CB0-40DF-BFDB-B25ABE9F99DC}" dt="2023-09-27T15:21:25.543" v="13" actId="478"/>
          <ac:graphicFrameMkLst>
            <pc:docMk/>
            <pc:sldMk cId="3756666040" sldId="269"/>
            <ac:graphicFrameMk id="3" creationId="{1596A033-F60E-491E-2165-3A96D06223A7}"/>
          </ac:graphicFrameMkLst>
        </pc:graphicFrameChg>
        <pc:graphicFrameChg chg="del">
          <ac:chgData name="BELLEMIN SANDRA" userId="5fe4e071-d3f4-40df-970f-ee8fcf898346" providerId="ADAL" clId="{AA80F451-3CB0-40DF-BFDB-B25ABE9F99DC}" dt="2023-09-27T15:21:25.543" v="13" actId="478"/>
          <ac:graphicFrameMkLst>
            <pc:docMk/>
            <pc:sldMk cId="3756666040" sldId="269"/>
            <ac:graphicFrameMk id="4" creationId="{09EF32FA-DAF6-14DD-BC6B-EF94F41683CF}"/>
          </ac:graphicFrameMkLst>
        </pc:graphicFrameChg>
        <pc:graphicFrameChg chg="del">
          <ac:chgData name="BELLEMIN SANDRA" userId="5fe4e071-d3f4-40df-970f-ee8fcf898346" providerId="ADAL" clId="{AA80F451-3CB0-40DF-BFDB-B25ABE9F99DC}" dt="2023-09-27T15:21:25.543" v="13" actId="478"/>
          <ac:graphicFrameMkLst>
            <pc:docMk/>
            <pc:sldMk cId="3756666040" sldId="269"/>
            <ac:graphicFrameMk id="5" creationId="{6359FB59-983A-4405-4300-D88AE2484DA5}"/>
          </ac:graphicFrameMkLst>
        </pc:graphicFrameChg>
        <pc:graphicFrameChg chg="del">
          <ac:chgData name="BELLEMIN SANDRA" userId="5fe4e071-d3f4-40df-970f-ee8fcf898346" providerId="ADAL" clId="{AA80F451-3CB0-40DF-BFDB-B25ABE9F99DC}" dt="2023-09-27T15:21:25.543" v="13" actId="478"/>
          <ac:graphicFrameMkLst>
            <pc:docMk/>
            <pc:sldMk cId="3756666040" sldId="269"/>
            <ac:graphicFrameMk id="6" creationId="{DCA15492-8136-0DC3-FD50-F060625C6E41}"/>
          </ac:graphicFrameMkLst>
        </pc:graphicFrameChg>
        <pc:picChg chg="add mod">
          <ac:chgData name="BELLEMIN SANDRA" userId="5fe4e071-d3f4-40df-970f-ee8fcf898346" providerId="ADAL" clId="{AA80F451-3CB0-40DF-BFDB-B25ABE9F99DC}" dt="2023-09-27T15:23:12.114" v="53"/>
          <ac:picMkLst>
            <pc:docMk/>
            <pc:sldMk cId="3756666040" sldId="269"/>
            <ac:picMk id="10" creationId="{33E4191E-2568-0039-F9DD-9B6883BB4FD4}"/>
          </ac:picMkLst>
        </pc:picChg>
      </pc:sldChg>
      <pc:sldChg chg="addSp delSp modSp mod modClrScheme chgLayout">
        <pc:chgData name="BELLEMIN SANDRA" userId="5fe4e071-d3f4-40df-970f-ee8fcf898346" providerId="ADAL" clId="{AA80F451-3CB0-40DF-BFDB-B25ABE9F99DC}" dt="2023-09-27T15:23:14.291" v="54"/>
        <pc:sldMkLst>
          <pc:docMk/>
          <pc:sldMk cId="631932014" sldId="270"/>
        </pc:sldMkLst>
        <pc:spChg chg="del">
          <ac:chgData name="BELLEMIN SANDRA" userId="5fe4e071-d3f4-40df-970f-ee8fcf898346" providerId="ADAL" clId="{AA80F451-3CB0-40DF-BFDB-B25ABE9F99DC}" dt="2023-09-27T15:21:28.100" v="14" actId="478"/>
          <ac:spMkLst>
            <pc:docMk/>
            <pc:sldMk cId="631932014" sldId="270"/>
            <ac:spMk id="2" creationId="{D3BC8B16-4CF9-0805-608E-8887E5E6E5AF}"/>
          </ac:spMkLst>
        </pc:spChg>
        <pc:spChg chg="del">
          <ac:chgData name="BELLEMIN SANDRA" userId="5fe4e071-d3f4-40df-970f-ee8fcf898346" providerId="ADAL" clId="{AA80F451-3CB0-40DF-BFDB-B25ABE9F99DC}" dt="2023-09-27T15:21:28.100" v="14" actId="478"/>
          <ac:spMkLst>
            <pc:docMk/>
            <pc:sldMk cId="631932014" sldId="270"/>
            <ac:spMk id="3" creationId="{92BF78DF-EC1C-54EB-4A93-0DD734556CB5}"/>
          </ac:spMkLst>
        </pc:spChg>
        <pc:picChg chg="del">
          <ac:chgData name="BELLEMIN SANDRA" userId="5fe4e071-d3f4-40df-970f-ee8fcf898346" providerId="ADAL" clId="{AA80F451-3CB0-40DF-BFDB-B25ABE9F99DC}" dt="2023-09-27T15:21:28.100" v="14" actId="478"/>
          <ac:picMkLst>
            <pc:docMk/>
            <pc:sldMk cId="631932014" sldId="270"/>
            <ac:picMk id="5" creationId="{5ECA7D28-2CE1-9D1A-F26D-0FEFC446D526}"/>
          </ac:picMkLst>
        </pc:picChg>
        <pc:picChg chg="add mod">
          <ac:chgData name="BELLEMIN SANDRA" userId="5fe4e071-d3f4-40df-970f-ee8fcf898346" providerId="ADAL" clId="{AA80F451-3CB0-40DF-BFDB-B25ABE9F99DC}" dt="2023-09-27T15:23:14.291" v="54"/>
          <ac:picMkLst>
            <pc:docMk/>
            <pc:sldMk cId="631932014" sldId="270"/>
            <ac:picMk id="6" creationId="{180E7152-BEAB-1C08-D5EC-A71FAE771344}"/>
          </ac:picMkLst>
        </pc:picChg>
      </pc:sldChg>
      <pc:sldChg chg="addSp delSp modSp mod modClrScheme chgLayout">
        <pc:chgData name="BELLEMIN SANDRA" userId="5fe4e071-d3f4-40df-970f-ee8fcf898346" providerId="ADAL" clId="{AA80F451-3CB0-40DF-BFDB-B25ABE9F99DC}" dt="2023-09-27T15:23:16.903" v="55"/>
        <pc:sldMkLst>
          <pc:docMk/>
          <pc:sldMk cId="1327894312" sldId="271"/>
        </pc:sldMkLst>
        <pc:spChg chg="del">
          <ac:chgData name="BELLEMIN SANDRA" userId="5fe4e071-d3f4-40df-970f-ee8fcf898346" providerId="ADAL" clId="{AA80F451-3CB0-40DF-BFDB-B25ABE9F99DC}" dt="2023-09-27T15:21:30.299" v="15" actId="478"/>
          <ac:spMkLst>
            <pc:docMk/>
            <pc:sldMk cId="1327894312" sldId="271"/>
            <ac:spMk id="4" creationId="{9A4BF257-1A94-059F-7941-6CBD464E8381}"/>
          </ac:spMkLst>
        </pc:spChg>
        <pc:picChg chg="del">
          <ac:chgData name="BELLEMIN SANDRA" userId="5fe4e071-d3f4-40df-970f-ee8fcf898346" providerId="ADAL" clId="{AA80F451-3CB0-40DF-BFDB-B25ABE9F99DC}" dt="2023-09-27T15:21:30.299" v="15" actId="478"/>
          <ac:picMkLst>
            <pc:docMk/>
            <pc:sldMk cId="1327894312" sldId="271"/>
            <ac:picMk id="2" creationId="{901517E4-64F5-E7F1-3501-DAFF14553000}"/>
          </ac:picMkLst>
        </pc:picChg>
        <pc:picChg chg="del">
          <ac:chgData name="BELLEMIN SANDRA" userId="5fe4e071-d3f4-40df-970f-ee8fcf898346" providerId="ADAL" clId="{AA80F451-3CB0-40DF-BFDB-B25ABE9F99DC}" dt="2023-09-27T15:21:30.299" v="15" actId="478"/>
          <ac:picMkLst>
            <pc:docMk/>
            <pc:sldMk cId="1327894312" sldId="271"/>
            <ac:picMk id="3" creationId="{7DE8FB5E-60E3-D257-E514-ADDE65BBE0FE}"/>
          </ac:picMkLst>
        </pc:picChg>
        <pc:picChg chg="add mod">
          <ac:chgData name="BELLEMIN SANDRA" userId="5fe4e071-d3f4-40df-970f-ee8fcf898346" providerId="ADAL" clId="{AA80F451-3CB0-40DF-BFDB-B25ABE9F99DC}" dt="2023-09-27T15:23:16.903" v="55"/>
          <ac:picMkLst>
            <pc:docMk/>
            <pc:sldMk cId="1327894312" sldId="271"/>
            <ac:picMk id="6" creationId="{B47ED40C-7037-8BBB-CF5C-9F1EB9834CFE}"/>
          </ac:picMkLst>
        </pc:picChg>
      </pc:sldChg>
      <pc:sldChg chg="addSp delSp modSp mod modClrScheme chgLayout">
        <pc:chgData name="BELLEMIN SANDRA" userId="5fe4e071-d3f4-40df-970f-ee8fcf898346" providerId="ADAL" clId="{AA80F451-3CB0-40DF-BFDB-B25ABE9F99DC}" dt="2023-09-27T15:23:19.658" v="56"/>
        <pc:sldMkLst>
          <pc:docMk/>
          <pc:sldMk cId="1447710386" sldId="272"/>
        </pc:sldMkLst>
        <pc:picChg chg="del">
          <ac:chgData name="BELLEMIN SANDRA" userId="5fe4e071-d3f4-40df-970f-ee8fcf898346" providerId="ADAL" clId="{AA80F451-3CB0-40DF-BFDB-B25ABE9F99DC}" dt="2023-09-27T15:21:34.003" v="16" actId="478"/>
          <ac:picMkLst>
            <pc:docMk/>
            <pc:sldMk cId="1447710386" sldId="272"/>
            <ac:picMk id="3" creationId="{0E340503-9897-7065-8B96-B43907DC7F12}"/>
          </ac:picMkLst>
        </pc:picChg>
        <pc:picChg chg="add mod">
          <ac:chgData name="BELLEMIN SANDRA" userId="5fe4e071-d3f4-40df-970f-ee8fcf898346" providerId="ADAL" clId="{AA80F451-3CB0-40DF-BFDB-B25ABE9F99DC}" dt="2023-09-27T15:23:19.658" v="56"/>
          <ac:picMkLst>
            <pc:docMk/>
            <pc:sldMk cId="1447710386" sldId="272"/>
            <ac:picMk id="4" creationId="{291EE448-8241-C86D-4535-C482BF5C9B40}"/>
          </ac:picMkLst>
        </pc:picChg>
        <pc:picChg chg="del">
          <ac:chgData name="BELLEMIN SANDRA" userId="5fe4e071-d3f4-40df-970f-ee8fcf898346" providerId="ADAL" clId="{AA80F451-3CB0-40DF-BFDB-B25ABE9F99DC}" dt="2023-09-27T15:21:34.003" v="16" actId="478"/>
          <ac:picMkLst>
            <pc:docMk/>
            <pc:sldMk cId="1447710386" sldId="272"/>
            <ac:picMk id="5" creationId="{A77A8F59-371E-B695-0CC0-D2F69DEE0C1A}"/>
          </ac:picMkLst>
        </pc:picChg>
      </pc:sldChg>
      <pc:sldChg chg="addSp delSp modSp mod modClrScheme chgLayout">
        <pc:chgData name="BELLEMIN SANDRA" userId="5fe4e071-d3f4-40df-970f-ee8fcf898346" providerId="ADAL" clId="{AA80F451-3CB0-40DF-BFDB-B25ABE9F99DC}" dt="2023-09-27T15:23:22.553" v="57"/>
        <pc:sldMkLst>
          <pc:docMk/>
          <pc:sldMk cId="2281703855" sldId="273"/>
        </pc:sldMkLst>
        <pc:grpChg chg="del">
          <ac:chgData name="BELLEMIN SANDRA" userId="5fe4e071-d3f4-40df-970f-ee8fcf898346" providerId="ADAL" clId="{AA80F451-3CB0-40DF-BFDB-B25ABE9F99DC}" dt="2023-09-27T15:21:36.774" v="17" actId="478"/>
          <ac:grpSpMkLst>
            <pc:docMk/>
            <pc:sldMk cId="2281703855" sldId="273"/>
            <ac:grpSpMk id="6" creationId="{CECECFF5-A93B-0EAB-DE8F-A2FE5DF9BE20}"/>
          </ac:grpSpMkLst>
        </pc:grpChg>
        <pc:picChg chg="del">
          <ac:chgData name="BELLEMIN SANDRA" userId="5fe4e071-d3f4-40df-970f-ee8fcf898346" providerId="ADAL" clId="{AA80F451-3CB0-40DF-BFDB-B25ABE9F99DC}" dt="2023-09-27T15:21:36.774" v="17" actId="478"/>
          <ac:picMkLst>
            <pc:docMk/>
            <pc:sldMk cId="2281703855" sldId="273"/>
            <ac:picMk id="3" creationId="{0E340503-9897-7065-8B96-B43907DC7F12}"/>
          </ac:picMkLst>
        </pc:picChg>
        <pc:picChg chg="del">
          <ac:chgData name="BELLEMIN SANDRA" userId="5fe4e071-d3f4-40df-970f-ee8fcf898346" providerId="ADAL" clId="{AA80F451-3CB0-40DF-BFDB-B25ABE9F99DC}" dt="2023-09-27T15:21:36.774" v="17" actId="478"/>
          <ac:picMkLst>
            <pc:docMk/>
            <pc:sldMk cId="2281703855" sldId="273"/>
            <ac:picMk id="4" creationId="{066E409E-B218-9BDD-F628-B6E1D6C51153}"/>
          </ac:picMkLst>
        </pc:picChg>
        <pc:picChg chg="add mod">
          <ac:chgData name="BELLEMIN SANDRA" userId="5fe4e071-d3f4-40df-970f-ee8fcf898346" providerId="ADAL" clId="{AA80F451-3CB0-40DF-BFDB-B25ABE9F99DC}" dt="2023-09-27T15:23:22.553" v="57"/>
          <ac:picMkLst>
            <pc:docMk/>
            <pc:sldMk cId="2281703855" sldId="273"/>
            <ac:picMk id="5" creationId="{292750E1-D66F-5F67-5059-CEAA610E827C}"/>
          </ac:picMkLst>
        </pc:picChg>
      </pc:sldChg>
      <pc:sldChg chg="addSp delSp modSp mod modClrScheme chgLayout">
        <pc:chgData name="BELLEMIN SANDRA" userId="5fe4e071-d3f4-40df-970f-ee8fcf898346" providerId="ADAL" clId="{AA80F451-3CB0-40DF-BFDB-B25ABE9F99DC}" dt="2023-09-27T15:23:26.676" v="58"/>
        <pc:sldMkLst>
          <pc:docMk/>
          <pc:sldMk cId="7778179" sldId="274"/>
        </pc:sldMkLst>
        <pc:picChg chg="del">
          <ac:chgData name="BELLEMIN SANDRA" userId="5fe4e071-d3f4-40df-970f-ee8fcf898346" providerId="ADAL" clId="{AA80F451-3CB0-40DF-BFDB-B25ABE9F99DC}" dt="2023-09-27T15:21:39.325" v="18" actId="478"/>
          <ac:picMkLst>
            <pc:docMk/>
            <pc:sldMk cId="7778179" sldId="274"/>
            <ac:picMk id="2" creationId="{2E5BE52F-D8F0-820C-E977-369E06F617B9}"/>
          </ac:picMkLst>
        </pc:picChg>
        <pc:picChg chg="del">
          <ac:chgData name="BELLEMIN SANDRA" userId="5fe4e071-d3f4-40df-970f-ee8fcf898346" providerId="ADAL" clId="{AA80F451-3CB0-40DF-BFDB-B25ABE9F99DC}" dt="2023-09-27T15:21:39.325" v="18" actId="478"/>
          <ac:picMkLst>
            <pc:docMk/>
            <pc:sldMk cId="7778179" sldId="274"/>
            <ac:picMk id="3" creationId="{0E340503-9897-7065-8B96-B43907DC7F12}"/>
          </ac:picMkLst>
        </pc:picChg>
        <pc:picChg chg="add mod">
          <ac:chgData name="BELLEMIN SANDRA" userId="5fe4e071-d3f4-40df-970f-ee8fcf898346" providerId="ADAL" clId="{AA80F451-3CB0-40DF-BFDB-B25ABE9F99DC}" dt="2023-09-27T15:23:26.676" v="58"/>
          <ac:picMkLst>
            <pc:docMk/>
            <pc:sldMk cId="7778179" sldId="274"/>
            <ac:picMk id="5" creationId="{A6B6DA28-65CA-1097-7486-C54178DA8644}"/>
          </ac:picMkLst>
        </pc:picChg>
      </pc:sldChg>
      <pc:sldChg chg="addSp delSp modSp mod modClrScheme chgLayout">
        <pc:chgData name="BELLEMIN SANDRA" userId="5fe4e071-d3f4-40df-970f-ee8fcf898346" providerId="ADAL" clId="{AA80F451-3CB0-40DF-BFDB-B25ABE9F99DC}" dt="2023-09-27T15:23:29.225" v="59"/>
        <pc:sldMkLst>
          <pc:docMk/>
          <pc:sldMk cId="3128389720" sldId="275"/>
        </pc:sldMkLst>
        <pc:grpChg chg="del">
          <ac:chgData name="BELLEMIN SANDRA" userId="5fe4e071-d3f4-40df-970f-ee8fcf898346" providerId="ADAL" clId="{AA80F451-3CB0-40DF-BFDB-B25ABE9F99DC}" dt="2023-09-27T15:21:41.568" v="19" actId="478"/>
          <ac:grpSpMkLst>
            <pc:docMk/>
            <pc:sldMk cId="3128389720" sldId="275"/>
            <ac:grpSpMk id="6" creationId="{2FA8B57C-6893-44AC-BCB1-5B87497D34E5}"/>
          </ac:grpSpMkLst>
        </pc:grpChg>
        <pc:picChg chg="del">
          <ac:chgData name="BELLEMIN SANDRA" userId="5fe4e071-d3f4-40df-970f-ee8fcf898346" providerId="ADAL" clId="{AA80F451-3CB0-40DF-BFDB-B25ABE9F99DC}" dt="2023-09-27T15:21:41.568" v="19" actId="478"/>
          <ac:picMkLst>
            <pc:docMk/>
            <pc:sldMk cId="3128389720" sldId="275"/>
            <ac:picMk id="3" creationId="{0E340503-9897-7065-8B96-B43907DC7F12}"/>
          </ac:picMkLst>
        </pc:picChg>
        <pc:picChg chg="add mod">
          <ac:chgData name="BELLEMIN SANDRA" userId="5fe4e071-d3f4-40df-970f-ee8fcf898346" providerId="ADAL" clId="{AA80F451-3CB0-40DF-BFDB-B25ABE9F99DC}" dt="2023-09-27T15:23:29.225" v="59"/>
          <ac:picMkLst>
            <pc:docMk/>
            <pc:sldMk cId="3128389720" sldId="275"/>
            <ac:picMk id="4" creationId="{F1F16AD8-FC71-FE0C-2BC4-3CE501A4A790}"/>
          </ac:picMkLst>
        </pc:picChg>
        <pc:picChg chg="del">
          <ac:chgData name="BELLEMIN SANDRA" userId="5fe4e071-d3f4-40df-970f-ee8fcf898346" providerId="ADAL" clId="{AA80F451-3CB0-40DF-BFDB-B25ABE9F99DC}" dt="2023-09-27T15:21:42.222" v="20" actId="478"/>
          <ac:picMkLst>
            <pc:docMk/>
            <pc:sldMk cId="3128389720" sldId="275"/>
            <ac:picMk id="5" creationId="{94C5CC9E-D359-7C71-5FDE-3A2A6CD8CACB}"/>
          </ac:picMkLst>
        </pc:picChg>
      </pc:sldChg>
      <pc:sldChg chg="addSp delSp modSp mod modClrScheme chgLayout">
        <pc:chgData name="BELLEMIN SANDRA" userId="5fe4e071-d3f4-40df-970f-ee8fcf898346" providerId="ADAL" clId="{AA80F451-3CB0-40DF-BFDB-B25ABE9F99DC}" dt="2023-09-27T15:23:32.253" v="60"/>
        <pc:sldMkLst>
          <pc:docMk/>
          <pc:sldMk cId="3073429830" sldId="276"/>
        </pc:sldMkLst>
        <pc:picChg chg="del">
          <ac:chgData name="BELLEMIN SANDRA" userId="5fe4e071-d3f4-40df-970f-ee8fcf898346" providerId="ADAL" clId="{AA80F451-3CB0-40DF-BFDB-B25ABE9F99DC}" dt="2023-09-27T15:21:45.071" v="21" actId="478"/>
          <ac:picMkLst>
            <pc:docMk/>
            <pc:sldMk cId="3073429830" sldId="276"/>
            <ac:picMk id="2" creationId="{AD986C09-D8FE-B237-F66B-D00ECA1FC75F}"/>
          </ac:picMkLst>
        </pc:picChg>
        <pc:picChg chg="del">
          <ac:chgData name="BELLEMIN SANDRA" userId="5fe4e071-d3f4-40df-970f-ee8fcf898346" providerId="ADAL" clId="{AA80F451-3CB0-40DF-BFDB-B25ABE9F99DC}" dt="2023-09-27T15:21:45.071" v="21" actId="478"/>
          <ac:picMkLst>
            <pc:docMk/>
            <pc:sldMk cId="3073429830" sldId="276"/>
            <ac:picMk id="3" creationId="{0E340503-9897-7065-8B96-B43907DC7F12}"/>
          </ac:picMkLst>
        </pc:picChg>
        <pc:picChg chg="add mod">
          <ac:chgData name="BELLEMIN SANDRA" userId="5fe4e071-d3f4-40df-970f-ee8fcf898346" providerId="ADAL" clId="{AA80F451-3CB0-40DF-BFDB-B25ABE9F99DC}" dt="2023-09-27T15:23:32.253" v="60"/>
          <ac:picMkLst>
            <pc:docMk/>
            <pc:sldMk cId="3073429830" sldId="276"/>
            <ac:picMk id="5" creationId="{C9B85C2F-63B9-ABC7-6EE9-FEA36D7CCADA}"/>
          </ac:picMkLst>
        </pc:picChg>
      </pc:sldChg>
      <pc:sldChg chg="addSp delSp modSp mod modClrScheme chgLayout">
        <pc:chgData name="BELLEMIN SANDRA" userId="5fe4e071-d3f4-40df-970f-ee8fcf898346" providerId="ADAL" clId="{AA80F451-3CB0-40DF-BFDB-B25ABE9F99DC}" dt="2023-09-27T15:23:37.023" v="61"/>
        <pc:sldMkLst>
          <pc:docMk/>
          <pc:sldMk cId="2046739350" sldId="277"/>
        </pc:sldMkLst>
        <pc:grpChg chg="del">
          <ac:chgData name="BELLEMIN SANDRA" userId="5fe4e071-d3f4-40df-970f-ee8fcf898346" providerId="ADAL" clId="{AA80F451-3CB0-40DF-BFDB-B25ABE9F99DC}" dt="2023-09-27T15:21:47.675" v="22" actId="478"/>
          <ac:grpSpMkLst>
            <pc:docMk/>
            <pc:sldMk cId="2046739350" sldId="277"/>
            <ac:grpSpMk id="9" creationId="{7B3B59C6-36C7-1C69-2726-7A7C73BAF831}"/>
          </ac:grpSpMkLst>
        </pc:grpChg>
        <pc:picChg chg="del">
          <ac:chgData name="BELLEMIN SANDRA" userId="5fe4e071-d3f4-40df-970f-ee8fcf898346" providerId="ADAL" clId="{AA80F451-3CB0-40DF-BFDB-B25ABE9F99DC}" dt="2023-09-27T15:21:48.582" v="23" actId="478"/>
          <ac:picMkLst>
            <pc:docMk/>
            <pc:sldMk cId="2046739350" sldId="277"/>
            <ac:picMk id="3" creationId="{0E340503-9897-7065-8B96-B43907DC7F12}"/>
          </ac:picMkLst>
        </pc:picChg>
        <pc:picChg chg="add mod">
          <ac:chgData name="BELLEMIN SANDRA" userId="5fe4e071-d3f4-40df-970f-ee8fcf898346" providerId="ADAL" clId="{AA80F451-3CB0-40DF-BFDB-B25ABE9F99DC}" dt="2023-09-27T15:23:37.023" v="61"/>
          <ac:picMkLst>
            <pc:docMk/>
            <pc:sldMk cId="2046739350" sldId="277"/>
            <ac:picMk id="5" creationId="{14824155-2C1B-32C2-3D87-FDA1E5F93665}"/>
          </ac:picMkLst>
        </pc:picChg>
        <pc:picChg chg="del">
          <ac:chgData name="BELLEMIN SANDRA" userId="5fe4e071-d3f4-40df-970f-ee8fcf898346" providerId="ADAL" clId="{AA80F451-3CB0-40DF-BFDB-B25ABE9F99DC}" dt="2023-09-27T15:21:47.675" v="22" actId="478"/>
          <ac:picMkLst>
            <pc:docMk/>
            <pc:sldMk cId="2046739350" sldId="277"/>
            <ac:picMk id="6" creationId="{CAA2CF92-2295-C4A5-F13D-FD33BF93FD3F}"/>
          </ac:picMkLst>
        </pc:picChg>
      </pc:sldChg>
      <pc:sldChg chg="addSp delSp modSp mod modClrScheme chgLayout">
        <pc:chgData name="BELLEMIN SANDRA" userId="5fe4e071-d3f4-40df-970f-ee8fcf898346" providerId="ADAL" clId="{AA80F451-3CB0-40DF-BFDB-B25ABE9F99DC}" dt="2023-09-27T15:23:39.285" v="62"/>
        <pc:sldMkLst>
          <pc:docMk/>
          <pc:sldMk cId="1565626490" sldId="283"/>
        </pc:sldMkLst>
        <pc:spChg chg="del">
          <ac:chgData name="BELLEMIN SANDRA" userId="5fe4e071-d3f4-40df-970f-ee8fcf898346" providerId="ADAL" clId="{AA80F451-3CB0-40DF-BFDB-B25ABE9F99DC}" dt="2023-09-27T15:21:50.744" v="24" actId="478"/>
          <ac:spMkLst>
            <pc:docMk/>
            <pc:sldMk cId="1565626490" sldId="283"/>
            <ac:spMk id="3" creationId="{81AE4A11-3D1C-865B-6781-573E5D8F2C1F}"/>
          </ac:spMkLst>
        </pc:spChg>
        <pc:picChg chg="del">
          <ac:chgData name="BELLEMIN SANDRA" userId="5fe4e071-d3f4-40df-970f-ee8fcf898346" providerId="ADAL" clId="{AA80F451-3CB0-40DF-BFDB-B25ABE9F99DC}" dt="2023-09-27T15:21:50.744" v="24" actId="478"/>
          <ac:picMkLst>
            <pc:docMk/>
            <pc:sldMk cId="1565626490" sldId="283"/>
            <ac:picMk id="2" creationId="{BB11F75B-979D-4F56-25A7-8378214CE721}"/>
          </ac:picMkLst>
        </pc:picChg>
        <pc:picChg chg="add mod">
          <ac:chgData name="BELLEMIN SANDRA" userId="5fe4e071-d3f4-40df-970f-ee8fcf898346" providerId="ADAL" clId="{AA80F451-3CB0-40DF-BFDB-B25ABE9F99DC}" dt="2023-09-27T15:23:39.285" v="62"/>
          <ac:picMkLst>
            <pc:docMk/>
            <pc:sldMk cId="1565626490" sldId="283"/>
            <ac:picMk id="5" creationId="{566EEA4A-E0D8-2D66-0D55-E18ABE5DBA6F}"/>
          </ac:picMkLst>
        </pc:picChg>
      </pc:sldChg>
      <pc:sldChg chg="addSp delSp modSp mod modClrScheme chgLayout">
        <pc:chgData name="BELLEMIN SANDRA" userId="5fe4e071-d3f4-40df-970f-ee8fcf898346" providerId="ADAL" clId="{AA80F451-3CB0-40DF-BFDB-B25ABE9F99DC}" dt="2023-09-27T15:23:41.472" v="63"/>
        <pc:sldMkLst>
          <pc:docMk/>
          <pc:sldMk cId="688072011" sldId="284"/>
        </pc:sldMkLst>
        <pc:picChg chg="del">
          <ac:chgData name="BELLEMIN SANDRA" userId="5fe4e071-d3f4-40df-970f-ee8fcf898346" providerId="ADAL" clId="{AA80F451-3CB0-40DF-BFDB-B25ABE9F99DC}" dt="2023-09-27T15:21:53.833" v="26" actId="478"/>
          <ac:picMkLst>
            <pc:docMk/>
            <pc:sldMk cId="688072011" sldId="284"/>
            <ac:picMk id="3" creationId="{65DAE13B-64C0-C212-03F2-B9A01B16ED40}"/>
          </ac:picMkLst>
        </pc:picChg>
        <pc:picChg chg="del">
          <ac:chgData name="BELLEMIN SANDRA" userId="5fe4e071-d3f4-40df-970f-ee8fcf898346" providerId="ADAL" clId="{AA80F451-3CB0-40DF-BFDB-B25ABE9F99DC}" dt="2023-09-27T15:21:53.055" v="25" actId="478"/>
          <ac:picMkLst>
            <pc:docMk/>
            <pc:sldMk cId="688072011" sldId="284"/>
            <ac:picMk id="4" creationId="{7FE177A9-DEBA-4DD0-DDC5-DE387E502652}"/>
          </ac:picMkLst>
        </pc:picChg>
        <pc:picChg chg="add mod">
          <ac:chgData name="BELLEMIN SANDRA" userId="5fe4e071-d3f4-40df-970f-ee8fcf898346" providerId="ADAL" clId="{AA80F451-3CB0-40DF-BFDB-B25ABE9F99DC}" dt="2023-09-27T15:23:41.472" v="63"/>
          <ac:picMkLst>
            <pc:docMk/>
            <pc:sldMk cId="688072011" sldId="284"/>
            <ac:picMk id="5" creationId="{05DBA26E-7A52-2A7D-C5BF-C8E657EA7A4A}"/>
          </ac:picMkLst>
        </pc:picChg>
      </pc:sldChg>
      <pc:sldChg chg="addSp delSp modSp mod modClrScheme chgLayout">
        <pc:chgData name="BELLEMIN SANDRA" userId="5fe4e071-d3f4-40df-970f-ee8fcf898346" providerId="ADAL" clId="{AA80F451-3CB0-40DF-BFDB-B25ABE9F99DC}" dt="2023-09-27T15:23:44.314" v="64"/>
        <pc:sldMkLst>
          <pc:docMk/>
          <pc:sldMk cId="2022522974" sldId="285"/>
        </pc:sldMkLst>
        <pc:picChg chg="del">
          <ac:chgData name="BELLEMIN SANDRA" userId="5fe4e071-d3f4-40df-970f-ee8fcf898346" providerId="ADAL" clId="{AA80F451-3CB0-40DF-BFDB-B25ABE9F99DC}" dt="2023-09-27T15:21:56.374" v="27" actId="478"/>
          <ac:picMkLst>
            <pc:docMk/>
            <pc:sldMk cId="2022522974" sldId="285"/>
            <ac:picMk id="3" creationId="{65DAE13B-64C0-C212-03F2-B9A01B16ED40}"/>
          </ac:picMkLst>
        </pc:picChg>
        <pc:picChg chg="del">
          <ac:chgData name="BELLEMIN SANDRA" userId="5fe4e071-d3f4-40df-970f-ee8fcf898346" providerId="ADAL" clId="{AA80F451-3CB0-40DF-BFDB-B25ABE9F99DC}" dt="2023-09-27T15:21:56.374" v="27" actId="478"/>
          <ac:picMkLst>
            <pc:docMk/>
            <pc:sldMk cId="2022522974" sldId="285"/>
            <ac:picMk id="4" creationId="{5BAF228C-9383-79CF-12BC-577C334C6E1D}"/>
          </ac:picMkLst>
        </pc:picChg>
        <pc:picChg chg="add mod">
          <ac:chgData name="BELLEMIN SANDRA" userId="5fe4e071-d3f4-40df-970f-ee8fcf898346" providerId="ADAL" clId="{AA80F451-3CB0-40DF-BFDB-B25ABE9F99DC}" dt="2023-09-27T15:23:44.314" v="64"/>
          <ac:picMkLst>
            <pc:docMk/>
            <pc:sldMk cId="2022522974" sldId="285"/>
            <ac:picMk id="5" creationId="{61694A56-EACB-DC30-5CF3-F9A523BA01CD}"/>
          </ac:picMkLst>
        </pc:picChg>
        <pc:picChg chg="del">
          <ac:chgData name="BELLEMIN SANDRA" userId="5fe4e071-d3f4-40df-970f-ee8fcf898346" providerId="ADAL" clId="{AA80F451-3CB0-40DF-BFDB-B25ABE9F99DC}" dt="2023-09-27T15:21:56.374" v="27" actId="478"/>
          <ac:picMkLst>
            <pc:docMk/>
            <pc:sldMk cId="2022522974" sldId="285"/>
            <ac:picMk id="6" creationId="{B1FBD101-818A-74A7-3825-DB83609568AD}"/>
          </ac:picMkLst>
        </pc:picChg>
      </pc:sldChg>
      <pc:sldChg chg="addSp delSp modSp mod modClrScheme chgLayout">
        <pc:chgData name="BELLEMIN SANDRA" userId="5fe4e071-d3f4-40df-970f-ee8fcf898346" providerId="ADAL" clId="{AA80F451-3CB0-40DF-BFDB-B25ABE9F99DC}" dt="2023-09-27T15:23:46.540" v="65"/>
        <pc:sldMkLst>
          <pc:docMk/>
          <pc:sldMk cId="3195823193" sldId="286"/>
        </pc:sldMkLst>
        <pc:picChg chg="del">
          <ac:chgData name="BELLEMIN SANDRA" userId="5fe4e071-d3f4-40df-970f-ee8fcf898346" providerId="ADAL" clId="{AA80F451-3CB0-40DF-BFDB-B25ABE9F99DC}" dt="2023-09-27T15:21:58.770" v="28" actId="478"/>
          <ac:picMkLst>
            <pc:docMk/>
            <pc:sldMk cId="3195823193" sldId="286"/>
            <ac:picMk id="2" creationId="{D7CF5A88-022E-306B-D2E2-D872720509D9}"/>
          </ac:picMkLst>
        </pc:picChg>
        <pc:picChg chg="del">
          <ac:chgData name="BELLEMIN SANDRA" userId="5fe4e071-d3f4-40df-970f-ee8fcf898346" providerId="ADAL" clId="{AA80F451-3CB0-40DF-BFDB-B25ABE9F99DC}" dt="2023-09-27T15:21:58.770" v="28" actId="478"/>
          <ac:picMkLst>
            <pc:docMk/>
            <pc:sldMk cId="3195823193" sldId="286"/>
            <ac:picMk id="3" creationId="{65DAE13B-64C0-C212-03F2-B9A01B16ED40}"/>
          </ac:picMkLst>
        </pc:picChg>
        <pc:picChg chg="add mod">
          <ac:chgData name="BELLEMIN SANDRA" userId="5fe4e071-d3f4-40df-970f-ee8fcf898346" providerId="ADAL" clId="{AA80F451-3CB0-40DF-BFDB-B25ABE9F99DC}" dt="2023-09-27T15:23:46.540" v="65"/>
          <ac:picMkLst>
            <pc:docMk/>
            <pc:sldMk cId="3195823193" sldId="286"/>
            <ac:picMk id="5" creationId="{0F9978E4-23A5-29E4-19FB-2100649EF722}"/>
          </ac:picMkLst>
        </pc:picChg>
      </pc:sldChg>
      <pc:sldChg chg="addSp delSp modSp mod modClrScheme chgLayout">
        <pc:chgData name="BELLEMIN SANDRA" userId="5fe4e071-d3f4-40df-970f-ee8fcf898346" providerId="ADAL" clId="{AA80F451-3CB0-40DF-BFDB-B25ABE9F99DC}" dt="2023-09-27T15:23:48.787" v="66"/>
        <pc:sldMkLst>
          <pc:docMk/>
          <pc:sldMk cId="2335834215" sldId="287"/>
        </pc:sldMkLst>
        <pc:picChg chg="del">
          <ac:chgData name="BELLEMIN SANDRA" userId="5fe4e071-d3f4-40df-970f-ee8fcf898346" providerId="ADAL" clId="{AA80F451-3CB0-40DF-BFDB-B25ABE9F99DC}" dt="2023-09-27T15:22:01.143" v="29" actId="478"/>
          <ac:picMkLst>
            <pc:docMk/>
            <pc:sldMk cId="2335834215" sldId="287"/>
            <ac:picMk id="2" creationId="{C63C50FD-29DB-BEF3-754B-3718755F3B37}"/>
          </ac:picMkLst>
        </pc:picChg>
        <pc:picChg chg="del">
          <ac:chgData name="BELLEMIN SANDRA" userId="5fe4e071-d3f4-40df-970f-ee8fcf898346" providerId="ADAL" clId="{AA80F451-3CB0-40DF-BFDB-B25ABE9F99DC}" dt="2023-09-27T15:22:01.143" v="29" actId="478"/>
          <ac:picMkLst>
            <pc:docMk/>
            <pc:sldMk cId="2335834215" sldId="287"/>
            <ac:picMk id="3" creationId="{65DAE13B-64C0-C212-03F2-B9A01B16ED40}"/>
          </ac:picMkLst>
        </pc:picChg>
        <pc:picChg chg="del">
          <ac:chgData name="BELLEMIN SANDRA" userId="5fe4e071-d3f4-40df-970f-ee8fcf898346" providerId="ADAL" clId="{AA80F451-3CB0-40DF-BFDB-B25ABE9F99DC}" dt="2023-09-27T15:22:01.143" v="29" actId="478"/>
          <ac:picMkLst>
            <pc:docMk/>
            <pc:sldMk cId="2335834215" sldId="287"/>
            <ac:picMk id="4" creationId="{4EABC56B-9166-0792-9372-5F273BC36697}"/>
          </ac:picMkLst>
        </pc:picChg>
        <pc:picChg chg="add mod">
          <ac:chgData name="BELLEMIN SANDRA" userId="5fe4e071-d3f4-40df-970f-ee8fcf898346" providerId="ADAL" clId="{AA80F451-3CB0-40DF-BFDB-B25ABE9F99DC}" dt="2023-09-27T15:23:48.787" v="66"/>
          <ac:picMkLst>
            <pc:docMk/>
            <pc:sldMk cId="2335834215" sldId="287"/>
            <ac:picMk id="6" creationId="{32690D2C-5782-1F1A-B1CE-4E7B2777A512}"/>
          </ac:picMkLst>
        </pc:picChg>
      </pc:sldChg>
      <pc:sldChg chg="addSp delSp modSp mod modClrScheme chgLayout">
        <pc:chgData name="BELLEMIN SANDRA" userId="5fe4e071-d3f4-40df-970f-ee8fcf898346" providerId="ADAL" clId="{AA80F451-3CB0-40DF-BFDB-B25ABE9F99DC}" dt="2023-09-27T15:23:57.691" v="68"/>
        <pc:sldMkLst>
          <pc:docMk/>
          <pc:sldMk cId="1898866369" sldId="288"/>
        </pc:sldMkLst>
        <pc:spChg chg="del">
          <ac:chgData name="BELLEMIN SANDRA" userId="5fe4e071-d3f4-40df-970f-ee8fcf898346" providerId="ADAL" clId="{AA80F451-3CB0-40DF-BFDB-B25ABE9F99DC}" dt="2023-09-27T15:22:06.735" v="32" actId="478"/>
          <ac:spMkLst>
            <pc:docMk/>
            <pc:sldMk cId="1898866369" sldId="288"/>
            <ac:spMk id="3" creationId="{9124C774-C586-D380-DA24-A18EA9CFD032}"/>
          </ac:spMkLst>
        </pc:spChg>
        <pc:picChg chg="del">
          <ac:chgData name="BELLEMIN SANDRA" userId="5fe4e071-d3f4-40df-970f-ee8fcf898346" providerId="ADAL" clId="{AA80F451-3CB0-40DF-BFDB-B25ABE9F99DC}" dt="2023-09-27T15:22:06.735" v="32" actId="478"/>
          <ac:picMkLst>
            <pc:docMk/>
            <pc:sldMk cId="1898866369" sldId="288"/>
            <ac:picMk id="2" creationId="{F0F3D328-964A-D4F2-7432-F8C5ADB25C40}"/>
          </ac:picMkLst>
        </pc:picChg>
        <pc:picChg chg="del">
          <ac:chgData name="BELLEMIN SANDRA" userId="5fe4e071-d3f4-40df-970f-ee8fcf898346" providerId="ADAL" clId="{AA80F451-3CB0-40DF-BFDB-B25ABE9F99DC}" dt="2023-09-27T15:22:06.735" v="32" actId="478"/>
          <ac:picMkLst>
            <pc:docMk/>
            <pc:sldMk cId="1898866369" sldId="288"/>
            <ac:picMk id="4" creationId="{14297D05-D4D5-1E5E-AD2B-6510E8462C61}"/>
          </ac:picMkLst>
        </pc:picChg>
        <pc:picChg chg="add mod">
          <ac:chgData name="BELLEMIN SANDRA" userId="5fe4e071-d3f4-40df-970f-ee8fcf898346" providerId="ADAL" clId="{AA80F451-3CB0-40DF-BFDB-B25ABE9F99DC}" dt="2023-09-27T15:23:57.691" v="68"/>
          <ac:picMkLst>
            <pc:docMk/>
            <pc:sldMk cId="1898866369" sldId="288"/>
            <ac:picMk id="6" creationId="{286E4A8C-7554-8BF5-2E76-E2187B1DF79C}"/>
          </ac:picMkLst>
        </pc:picChg>
      </pc:sldChg>
      <pc:sldChg chg="addSp delSp modSp mod modClrScheme chgLayout">
        <pc:chgData name="BELLEMIN SANDRA" userId="5fe4e071-d3f4-40df-970f-ee8fcf898346" providerId="ADAL" clId="{AA80F451-3CB0-40DF-BFDB-B25ABE9F99DC}" dt="2023-09-27T15:24:03.587" v="69"/>
        <pc:sldMkLst>
          <pc:docMk/>
          <pc:sldMk cId="2245892360" sldId="289"/>
        </pc:sldMkLst>
        <pc:picChg chg="del">
          <ac:chgData name="BELLEMIN SANDRA" userId="5fe4e071-d3f4-40df-970f-ee8fcf898346" providerId="ADAL" clId="{AA80F451-3CB0-40DF-BFDB-B25ABE9F99DC}" dt="2023-09-27T15:22:10.309" v="34" actId="478"/>
          <ac:picMkLst>
            <pc:docMk/>
            <pc:sldMk cId="2245892360" sldId="289"/>
            <ac:picMk id="3" creationId="{4E4FFDDF-DB2E-8BEC-88A2-414002CDD4EB}"/>
          </ac:picMkLst>
        </pc:picChg>
        <pc:picChg chg="del">
          <ac:chgData name="BELLEMIN SANDRA" userId="5fe4e071-d3f4-40df-970f-ee8fcf898346" providerId="ADAL" clId="{AA80F451-3CB0-40DF-BFDB-B25ABE9F99DC}" dt="2023-09-27T15:22:09.771" v="33" actId="478"/>
          <ac:picMkLst>
            <pc:docMk/>
            <pc:sldMk cId="2245892360" sldId="289"/>
            <ac:picMk id="4" creationId="{417806FB-6285-55D1-A5C8-A9BBA52449BA}"/>
          </ac:picMkLst>
        </pc:picChg>
        <pc:picChg chg="add mod">
          <ac:chgData name="BELLEMIN SANDRA" userId="5fe4e071-d3f4-40df-970f-ee8fcf898346" providerId="ADAL" clId="{AA80F451-3CB0-40DF-BFDB-B25ABE9F99DC}" dt="2023-09-27T15:24:03.587" v="69"/>
          <ac:picMkLst>
            <pc:docMk/>
            <pc:sldMk cId="2245892360" sldId="289"/>
            <ac:picMk id="5" creationId="{F033E138-16CD-3A8D-1F72-A6F4D5DE0BEA}"/>
          </ac:picMkLst>
        </pc:picChg>
      </pc:sldChg>
      <pc:sldChg chg="addSp delSp modSp mod modClrScheme chgLayout">
        <pc:chgData name="BELLEMIN SANDRA" userId="5fe4e071-d3f4-40df-970f-ee8fcf898346" providerId="ADAL" clId="{AA80F451-3CB0-40DF-BFDB-B25ABE9F99DC}" dt="2023-09-27T15:24:05.716" v="70"/>
        <pc:sldMkLst>
          <pc:docMk/>
          <pc:sldMk cId="2385865052" sldId="290"/>
        </pc:sldMkLst>
        <pc:grpChg chg="del">
          <ac:chgData name="BELLEMIN SANDRA" userId="5fe4e071-d3f4-40df-970f-ee8fcf898346" providerId="ADAL" clId="{AA80F451-3CB0-40DF-BFDB-B25ABE9F99DC}" dt="2023-09-27T15:22:13.327" v="35" actId="478"/>
          <ac:grpSpMkLst>
            <pc:docMk/>
            <pc:sldMk cId="2385865052" sldId="290"/>
            <ac:grpSpMk id="2" creationId="{C055E02D-CDD6-2614-C139-D42C39F16A4D}"/>
          </ac:grpSpMkLst>
        </pc:grpChg>
        <pc:picChg chg="del">
          <ac:chgData name="BELLEMIN SANDRA" userId="5fe4e071-d3f4-40df-970f-ee8fcf898346" providerId="ADAL" clId="{AA80F451-3CB0-40DF-BFDB-B25ABE9F99DC}" dt="2023-09-27T15:22:13.327" v="35" actId="478"/>
          <ac:picMkLst>
            <pc:docMk/>
            <pc:sldMk cId="2385865052" sldId="290"/>
            <ac:picMk id="3" creationId="{4E4FFDDF-DB2E-8BEC-88A2-414002CDD4EB}"/>
          </ac:picMkLst>
        </pc:picChg>
        <pc:picChg chg="del">
          <ac:chgData name="BELLEMIN SANDRA" userId="5fe4e071-d3f4-40df-970f-ee8fcf898346" providerId="ADAL" clId="{AA80F451-3CB0-40DF-BFDB-B25ABE9F99DC}" dt="2023-09-27T15:22:13.873" v="36" actId="478"/>
          <ac:picMkLst>
            <pc:docMk/>
            <pc:sldMk cId="2385865052" sldId="290"/>
            <ac:picMk id="8" creationId="{7F959145-E262-52E1-2171-9A0432130AD2}"/>
          </ac:picMkLst>
        </pc:picChg>
        <pc:picChg chg="add mod">
          <ac:chgData name="BELLEMIN SANDRA" userId="5fe4e071-d3f4-40df-970f-ee8fcf898346" providerId="ADAL" clId="{AA80F451-3CB0-40DF-BFDB-B25ABE9F99DC}" dt="2023-09-27T15:24:05.716" v="70"/>
          <ac:picMkLst>
            <pc:docMk/>
            <pc:sldMk cId="2385865052" sldId="290"/>
            <ac:picMk id="9" creationId="{CB5C3E14-860A-1322-EA96-60CA1653CD07}"/>
          </ac:picMkLst>
        </pc:picChg>
      </pc:sldChg>
      <pc:sldChg chg="addSp delSp modSp mod modClrScheme chgLayout">
        <pc:chgData name="BELLEMIN SANDRA" userId="5fe4e071-d3f4-40df-970f-ee8fcf898346" providerId="ADAL" clId="{AA80F451-3CB0-40DF-BFDB-B25ABE9F99DC}" dt="2023-09-27T15:24:16.919" v="73"/>
        <pc:sldMkLst>
          <pc:docMk/>
          <pc:sldMk cId="2758802321" sldId="291"/>
        </pc:sldMkLst>
        <pc:picChg chg="del">
          <ac:chgData name="BELLEMIN SANDRA" userId="5fe4e071-d3f4-40df-970f-ee8fcf898346" providerId="ADAL" clId="{AA80F451-3CB0-40DF-BFDB-B25ABE9F99DC}" dt="2023-09-27T15:22:23.072" v="39" actId="478"/>
          <ac:picMkLst>
            <pc:docMk/>
            <pc:sldMk cId="2758802321" sldId="291"/>
            <ac:picMk id="2" creationId="{B452C143-488B-E347-3AC1-AF890E7BE24A}"/>
          </ac:picMkLst>
        </pc:picChg>
        <pc:picChg chg="del">
          <ac:chgData name="BELLEMIN SANDRA" userId="5fe4e071-d3f4-40df-970f-ee8fcf898346" providerId="ADAL" clId="{AA80F451-3CB0-40DF-BFDB-B25ABE9F99DC}" dt="2023-09-27T15:22:23.072" v="39" actId="478"/>
          <ac:picMkLst>
            <pc:docMk/>
            <pc:sldMk cId="2758802321" sldId="291"/>
            <ac:picMk id="3" creationId="{4E4FFDDF-DB2E-8BEC-88A2-414002CDD4EB}"/>
          </ac:picMkLst>
        </pc:picChg>
        <pc:picChg chg="add mod">
          <ac:chgData name="BELLEMIN SANDRA" userId="5fe4e071-d3f4-40df-970f-ee8fcf898346" providerId="ADAL" clId="{AA80F451-3CB0-40DF-BFDB-B25ABE9F99DC}" dt="2023-09-27T15:24:16.919" v="73"/>
          <ac:picMkLst>
            <pc:docMk/>
            <pc:sldMk cId="2758802321" sldId="291"/>
            <ac:picMk id="5" creationId="{1C853106-92E0-5D66-45DE-EEFA1D7FBE7C}"/>
          </ac:picMkLst>
        </pc:picChg>
      </pc:sldChg>
      <pc:sldChg chg="addSp delSp modSp mod modClrScheme chgLayout">
        <pc:chgData name="BELLEMIN SANDRA" userId="5fe4e071-d3f4-40df-970f-ee8fcf898346" providerId="ADAL" clId="{AA80F451-3CB0-40DF-BFDB-B25ABE9F99DC}" dt="2023-09-27T15:24:19.847" v="74"/>
        <pc:sldMkLst>
          <pc:docMk/>
          <pc:sldMk cId="2630784046" sldId="292"/>
        </pc:sldMkLst>
        <pc:grpChg chg="del">
          <ac:chgData name="BELLEMIN SANDRA" userId="5fe4e071-d3f4-40df-970f-ee8fcf898346" providerId="ADAL" clId="{AA80F451-3CB0-40DF-BFDB-B25ABE9F99DC}" dt="2023-09-27T15:22:25.900" v="40" actId="478"/>
          <ac:grpSpMkLst>
            <pc:docMk/>
            <pc:sldMk cId="2630784046" sldId="292"/>
            <ac:grpSpMk id="2" creationId="{0ABA8BC1-3F62-B5ED-E503-0076922F3303}"/>
          </ac:grpSpMkLst>
        </pc:grpChg>
        <pc:picChg chg="del">
          <ac:chgData name="BELLEMIN SANDRA" userId="5fe4e071-d3f4-40df-970f-ee8fcf898346" providerId="ADAL" clId="{AA80F451-3CB0-40DF-BFDB-B25ABE9F99DC}" dt="2023-09-27T15:22:25.900" v="40" actId="478"/>
          <ac:picMkLst>
            <pc:docMk/>
            <pc:sldMk cId="2630784046" sldId="292"/>
            <ac:picMk id="3" creationId="{4E4FFDDF-DB2E-8BEC-88A2-414002CDD4EB}"/>
          </ac:picMkLst>
        </pc:picChg>
        <pc:picChg chg="del">
          <ac:chgData name="BELLEMIN SANDRA" userId="5fe4e071-d3f4-40df-970f-ee8fcf898346" providerId="ADAL" clId="{AA80F451-3CB0-40DF-BFDB-B25ABE9F99DC}" dt="2023-09-27T15:22:25.900" v="40" actId="478"/>
          <ac:picMkLst>
            <pc:docMk/>
            <pc:sldMk cId="2630784046" sldId="292"/>
            <ac:picMk id="8" creationId="{A14F77C6-8C66-C443-C16E-FD626E9AEAF6}"/>
          </ac:picMkLst>
        </pc:picChg>
        <pc:picChg chg="add mod">
          <ac:chgData name="BELLEMIN SANDRA" userId="5fe4e071-d3f4-40df-970f-ee8fcf898346" providerId="ADAL" clId="{AA80F451-3CB0-40DF-BFDB-B25ABE9F99DC}" dt="2023-09-27T15:24:19.847" v="74"/>
          <ac:picMkLst>
            <pc:docMk/>
            <pc:sldMk cId="2630784046" sldId="292"/>
            <ac:picMk id="9" creationId="{FC6F49EA-D13F-5E69-90BC-6FA4DA714EFA}"/>
          </ac:picMkLst>
        </pc:picChg>
      </pc:sldChg>
      <pc:sldChg chg="addSp delSp modSp mod modClrScheme chgLayout">
        <pc:chgData name="BELLEMIN SANDRA" userId="5fe4e071-d3f4-40df-970f-ee8fcf898346" providerId="ADAL" clId="{AA80F451-3CB0-40DF-BFDB-B25ABE9F99DC}" dt="2023-09-27T15:24:12.959" v="72"/>
        <pc:sldMkLst>
          <pc:docMk/>
          <pc:sldMk cId="1171880885" sldId="293"/>
        </pc:sldMkLst>
        <pc:grpChg chg="del">
          <ac:chgData name="BELLEMIN SANDRA" userId="5fe4e071-d3f4-40df-970f-ee8fcf898346" providerId="ADAL" clId="{AA80F451-3CB0-40DF-BFDB-B25ABE9F99DC}" dt="2023-09-27T15:22:20.466" v="38" actId="478"/>
          <ac:grpSpMkLst>
            <pc:docMk/>
            <pc:sldMk cId="1171880885" sldId="293"/>
            <ac:grpSpMk id="2" creationId="{C055E02D-CDD6-2614-C139-D42C39F16A4D}"/>
          </ac:grpSpMkLst>
        </pc:grpChg>
        <pc:picChg chg="del">
          <ac:chgData name="BELLEMIN SANDRA" userId="5fe4e071-d3f4-40df-970f-ee8fcf898346" providerId="ADAL" clId="{AA80F451-3CB0-40DF-BFDB-B25ABE9F99DC}" dt="2023-09-27T15:22:20.466" v="38" actId="478"/>
          <ac:picMkLst>
            <pc:docMk/>
            <pc:sldMk cId="1171880885" sldId="293"/>
            <ac:picMk id="3" creationId="{4E4FFDDF-DB2E-8BEC-88A2-414002CDD4EB}"/>
          </ac:picMkLst>
        </pc:picChg>
        <pc:picChg chg="del">
          <ac:chgData name="BELLEMIN SANDRA" userId="5fe4e071-d3f4-40df-970f-ee8fcf898346" providerId="ADAL" clId="{AA80F451-3CB0-40DF-BFDB-B25ABE9F99DC}" dt="2023-09-27T15:22:20.466" v="38" actId="478"/>
          <ac:picMkLst>
            <pc:docMk/>
            <pc:sldMk cId="1171880885" sldId="293"/>
            <ac:picMk id="8" creationId="{DA82F56E-E56B-79DF-4331-3C657746CF88}"/>
          </ac:picMkLst>
        </pc:picChg>
        <pc:picChg chg="add mod">
          <ac:chgData name="BELLEMIN SANDRA" userId="5fe4e071-d3f4-40df-970f-ee8fcf898346" providerId="ADAL" clId="{AA80F451-3CB0-40DF-BFDB-B25ABE9F99DC}" dt="2023-09-27T15:24:12.959" v="72"/>
          <ac:picMkLst>
            <pc:docMk/>
            <pc:sldMk cId="1171880885" sldId="293"/>
            <ac:picMk id="9" creationId="{D6F73E0E-171B-DD3C-A40F-D2CF5B4D4C78}"/>
          </ac:picMkLst>
        </pc:picChg>
        <pc:picChg chg="del">
          <ac:chgData name="BELLEMIN SANDRA" userId="5fe4e071-d3f4-40df-970f-ee8fcf898346" providerId="ADAL" clId="{AA80F451-3CB0-40DF-BFDB-B25ABE9F99DC}" dt="2023-09-27T15:22:20.466" v="38" actId="478"/>
          <ac:picMkLst>
            <pc:docMk/>
            <pc:sldMk cId="1171880885" sldId="293"/>
            <ac:picMk id="11" creationId="{7C1E8966-806F-C1A8-94BB-A5E65853E365}"/>
          </ac:picMkLst>
        </pc:picChg>
      </pc:sldChg>
      <pc:sldChg chg="addSp delSp modSp mod modClrScheme chgLayout">
        <pc:chgData name="BELLEMIN SANDRA" userId="5fe4e071-d3f4-40df-970f-ee8fcf898346" providerId="ADAL" clId="{AA80F451-3CB0-40DF-BFDB-B25ABE9F99DC}" dt="2023-09-27T15:24:07.641" v="71"/>
        <pc:sldMkLst>
          <pc:docMk/>
          <pc:sldMk cId="1426956089" sldId="294"/>
        </pc:sldMkLst>
        <pc:picChg chg="del">
          <ac:chgData name="BELLEMIN SANDRA" userId="5fe4e071-d3f4-40df-970f-ee8fcf898346" providerId="ADAL" clId="{AA80F451-3CB0-40DF-BFDB-B25ABE9F99DC}" dt="2023-09-27T15:22:16.935" v="37" actId="478"/>
          <ac:picMkLst>
            <pc:docMk/>
            <pc:sldMk cId="1426956089" sldId="294"/>
            <ac:picMk id="2" creationId="{E3F3C25A-FC73-C2F9-15DD-4F55595BCF88}"/>
          </ac:picMkLst>
        </pc:picChg>
        <pc:picChg chg="del">
          <ac:chgData name="BELLEMIN SANDRA" userId="5fe4e071-d3f4-40df-970f-ee8fcf898346" providerId="ADAL" clId="{AA80F451-3CB0-40DF-BFDB-B25ABE9F99DC}" dt="2023-09-27T15:22:16.935" v="37" actId="478"/>
          <ac:picMkLst>
            <pc:docMk/>
            <pc:sldMk cId="1426956089" sldId="294"/>
            <ac:picMk id="3" creationId="{4E4FFDDF-DB2E-8BEC-88A2-414002CDD4EB}"/>
          </ac:picMkLst>
        </pc:picChg>
        <pc:picChg chg="del">
          <ac:chgData name="BELLEMIN SANDRA" userId="5fe4e071-d3f4-40df-970f-ee8fcf898346" providerId="ADAL" clId="{AA80F451-3CB0-40DF-BFDB-B25ABE9F99DC}" dt="2023-09-27T15:22:16.935" v="37" actId="478"/>
          <ac:picMkLst>
            <pc:docMk/>
            <pc:sldMk cId="1426956089" sldId="294"/>
            <ac:picMk id="4" creationId="{D66FB437-47B7-FF5D-1B32-C8E4DF9EBCDE}"/>
          </ac:picMkLst>
        </pc:picChg>
        <pc:picChg chg="add mod">
          <ac:chgData name="BELLEMIN SANDRA" userId="5fe4e071-d3f4-40df-970f-ee8fcf898346" providerId="ADAL" clId="{AA80F451-3CB0-40DF-BFDB-B25ABE9F99DC}" dt="2023-09-27T15:24:07.641" v="71"/>
          <ac:picMkLst>
            <pc:docMk/>
            <pc:sldMk cId="1426956089" sldId="294"/>
            <ac:picMk id="6" creationId="{4489283E-B5E3-4BDF-EF8C-43DD50BB10CD}"/>
          </ac:picMkLst>
        </pc:picChg>
      </pc:sldChg>
      <pc:sldChg chg="addSp delSp modSp mod modClrScheme chgLayout">
        <pc:chgData name="BELLEMIN SANDRA" userId="5fe4e071-d3f4-40df-970f-ee8fcf898346" providerId="ADAL" clId="{AA80F451-3CB0-40DF-BFDB-B25ABE9F99DC}" dt="2023-09-27T15:23:54.356" v="67"/>
        <pc:sldMkLst>
          <pc:docMk/>
          <pc:sldMk cId="1105048770" sldId="295"/>
        </pc:sldMkLst>
        <pc:spChg chg="del">
          <ac:chgData name="BELLEMIN SANDRA" userId="5fe4e071-d3f4-40df-970f-ee8fcf898346" providerId="ADAL" clId="{AA80F451-3CB0-40DF-BFDB-B25ABE9F99DC}" dt="2023-09-27T15:22:03.687" v="30" actId="478"/>
          <ac:spMkLst>
            <pc:docMk/>
            <pc:sldMk cId="1105048770" sldId="295"/>
            <ac:spMk id="3" creationId="{C127CBB3-90BE-848E-7EAF-2051E67D3E6D}"/>
          </ac:spMkLst>
        </pc:spChg>
        <pc:picChg chg="add mod">
          <ac:chgData name="BELLEMIN SANDRA" userId="5fe4e071-d3f4-40df-970f-ee8fcf898346" providerId="ADAL" clId="{AA80F451-3CB0-40DF-BFDB-B25ABE9F99DC}" dt="2023-09-27T15:23:54.356" v="67"/>
          <ac:picMkLst>
            <pc:docMk/>
            <pc:sldMk cId="1105048770" sldId="295"/>
            <ac:picMk id="4" creationId="{96DF040D-3DA6-2D63-F77B-84E4F823BD66}"/>
          </ac:picMkLst>
        </pc:picChg>
        <pc:picChg chg="del">
          <ac:chgData name="BELLEMIN SANDRA" userId="5fe4e071-d3f4-40df-970f-ee8fcf898346" providerId="ADAL" clId="{AA80F451-3CB0-40DF-BFDB-B25ABE9F99DC}" dt="2023-09-27T15:22:03.687" v="30" actId="478"/>
          <ac:picMkLst>
            <pc:docMk/>
            <pc:sldMk cId="1105048770" sldId="295"/>
            <ac:picMk id="6" creationId="{49A912A1-0535-DCAC-B6D0-1AB9C577E072}"/>
          </ac:picMkLst>
        </pc:picChg>
        <pc:picChg chg="del">
          <ac:chgData name="BELLEMIN SANDRA" userId="5fe4e071-d3f4-40df-970f-ee8fcf898346" providerId="ADAL" clId="{AA80F451-3CB0-40DF-BFDB-B25ABE9F99DC}" dt="2023-09-27T15:22:04.417" v="31" actId="478"/>
          <ac:picMkLst>
            <pc:docMk/>
            <pc:sldMk cId="1105048770" sldId="295"/>
            <ac:picMk id="10" creationId="{B4E5E0A8-2662-9C0E-4813-82A499CB6BE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4252E-F56A-4A9C-AD54-B63B608D6840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FA7D0-23F7-4C55-83F4-96C6FC0F2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737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0" dirty="0">
                <a:latin typeface="+mn-lt"/>
              </a:rPr>
              <a:t>CONJUGUER </a:t>
            </a:r>
            <a:r>
              <a:rPr lang="fr-FR" sz="1200" b="0" i="0" dirty="0">
                <a:latin typeface="+mn-lt"/>
              </a:rPr>
              <a:t>– </a:t>
            </a:r>
            <a:r>
              <a:rPr lang="fr-FR" sz="1200" b="0" i="1" dirty="0">
                <a:latin typeface="+mn-lt"/>
              </a:rPr>
              <a:t>Des verbes particuliers : </a:t>
            </a:r>
            <a:r>
              <a:rPr lang="fr-FR" sz="1200" b="0" i="0" dirty="0">
                <a:latin typeface="+mn-lt"/>
              </a:rPr>
              <a:t>pouvoir</a:t>
            </a:r>
            <a:r>
              <a:rPr lang="fr-FR" sz="1200" b="0" i="1" dirty="0">
                <a:latin typeface="+mn-lt"/>
              </a:rPr>
              <a:t> et </a:t>
            </a:r>
            <a:r>
              <a:rPr lang="fr-FR" sz="1200" b="0" i="0" dirty="0">
                <a:latin typeface="+mn-lt"/>
              </a:rPr>
              <a:t>vouloir</a:t>
            </a:r>
          </a:p>
          <a:p>
            <a:endParaRPr lang="fr-FR" sz="1200" b="1" dirty="0">
              <a:latin typeface="+mn-lt"/>
            </a:endParaRPr>
          </a:p>
          <a:p>
            <a:r>
              <a:rPr lang="fr-FR" sz="1200" b="1" dirty="0">
                <a:latin typeface="+mn-lt"/>
              </a:rPr>
              <a:t>Leçon 61 : Les verbes </a:t>
            </a:r>
            <a:r>
              <a:rPr lang="fr-FR" sz="1200" b="1" i="1" dirty="0">
                <a:latin typeface="+mn-lt"/>
              </a:rPr>
              <a:t>pouvoir</a:t>
            </a:r>
            <a:r>
              <a:rPr lang="fr-FR" sz="1200" b="1" i="0" dirty="0">
                <a:latin typeface="+mn-lt"/>
              </a:rPr>
              <a:t> et</a:t>
            </a:r>
            <a:r>
              <a:rPr lang="fr-FR" sz="1200" b="1" i="1" dirty="0">
                <a:latin typeface="+mn-lt"/>
              </a:rPr>
              <a:t> vouloir</a:t>
            </a:r>
            <a:r>
              <a:rPr lang="fr-FR" sz="1200" b="1" i="0" dirty="0">
                <a:latin typeface="+mn-lt"/>
              </a:rPr>
              <a:t> dans la machine à conjuguer</a:t>
            </a:r>
            <a:endParaRPr lang="fr-FR" sz="1200" b="1" dirty="0">
              <a:latin typeface="+mn-lt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FA7D0-23F7-4C55-83F4-96C6FC0F20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1568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i="1" dirty="0"/>
              <a:t>Affichage avec la mise en avant des trois radicaux différents. </a:t>
            </a:r>
          </a:p>
          <a:p>
            <a:endParaRPr lang="fr-FR" sz="1800" i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Entourer (ou passer en couleur)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le premier radical d’une couleur, le deuxième d’une autre couleur et le troisième d’une troisième couleur.</a:t>
            </a:r>
            <a:endParaRPr lang="fr-FR" sz="1800" dirty="0"/>
          </a:p>
          <a:p>
            <a:endParaRPr lang="fr-FR" sz="1800" b="0" i="0" u="none" strike="noStrike" baseline="0" dirty="0">
              <a:latin typeface="FSAlber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FA7D0-23F7-4C55-83F4-96C6FC0F202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8132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Il arrive que des mots de la même famille aient un 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[u]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qui devient 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[ø]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ou 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[</a:t>
            </a:r>
            <a:r>
              <a:rPr lang="fr-FR" sz="1800" b="1" i="0" u="none" strike="noStrike" baseline="0" dirty="0" err="1">
                <a:solidFill>
                  <a:srgbClr val="00AEEF"/>
                </a:solidFill>
                <a:latin typeface="FSAlbert"/>
              </a:rPr>
              <a:t>oe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]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dans d’autres mots.</a:t>
            </a:r>
          </a:p>
          <a:p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Par exemple : </a:t>
            </a:r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Nous j</a:t>
            </a:r>
            <a:r>
              <a:rPr lang="fr-FR" sz="1800" b="0" i="1" u="none" strike="noStrike" baseline="0" dirty="0">
                <a:solidFill>
                  <a:srgbClr val="D2203D"/>
                </a:solidFill>
                <a:latin typeface="FSAlbert"/>
              </a:rPr>
              <a:t>ou</a:t>
            </a:r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ons à un nouveau j</a:t>
            </a:r>
            <a:r>
              <a:rPr lang="fr-FR" sz="1800" b="0" i="1" u="none" strike="noStrike" baseline="0" dirty="0">
                <a:solidFill>
                  <a:srgbClr val="D2203D"/>
                </a:solidFill>
                <a:latin typeface="FSAlbert"/>
              </a:rPr>
              <a:t>eu </a:t>
            </a:r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avec des cartes n</a:t>
            </a:r>
            <a:r>
              <a:rPr lang="fr-FR" sz="1800" b="0" i="1" u="none" strike="noStrike" baseline="0" dirty="0">
                <a:solidFill>
                  <a:srgbClr val="D2203D"/>
                </a:solidFill>
                <a:latin typeface="FSAlbert"/>
              </a:rPr>
              <a:t>eu</a:t>
            </a:r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ves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. </a:t>
            </a:r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Jouer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et </a:t>
            </a:r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jeu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sont des mots de la même famille, </a:t>
            </a:r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n</a:t>
            </a:r>
            <a:r>
              <a:rPr lang="fr-FR" sz="1800" b="0" i="1" u="none" strike="noStrike" baseline="0" dirty="0">
                <a:solidFill>
                  <a:srgbClr val="D2203D"/>
                </a:solidFill>
                <a:latin typeface="FSAlbert"/>
              </a:rPr>
              <a:t>ou</a:t>
            </a:r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veau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et </a:t>
            </a:r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n</a:t>
            </a:r>
            <a:r>
              <a:rPr lang="fr-FR" sz="1800" b="0" i="1" u="none" strike="noStrike" baseline="0" dirty="0">
                <a:solidFill>
                  <a:srgbClr val="D2203D"/>
                </a:solidFill>
                <a:latin typeface="FSAlbert"/>
              </a:rPr>
              <a:t>eu</a:t>
            </a:r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f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aussi. »</a:t>
            </a:r>
          </a:p>
          <a:p>
            <a:endParaRPr lang="fr-FR" sz="1800" b="0" i="0" u="none" strike="noStrike" baseline="0" dirty="0">
              <a:solidFill>
                <a:srgbClr val="211D1E"/>
              </a:solidFill>
              <a:latin typeface="FSAlber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FA7D0-23F7-4C55-83F4-96C6FC0F20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1380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 Dans la leçon </a:t>
            </a:r>
            <a:r>
              <a:rPr lang="fr-FR" sz="1800" b="1" i="1" dirty="0">
                <a:latin typeface="+mn-lt"/>
              </a:rPr>
              <a:t>Les verbes </a:t>
            </a:r>
            <a:r>
              <a:rPr lang="fr-FR" sz="1800" b="1" i="0" dirty="0">
                <a:latin typeface="+mn-lt"/>
              </a:rPr>
              <a:t>pouvoir</a:t>
            </a:r>
            <a:r>
              <a:rPr lang="fr-FR" sz="1800" b="1" i="1" dirty="0">
                <a:latin typeface="+mn-lt"/>
              </a:rPr>
              <a:t> et </a:t>
            </a:r>
            <a:r>
              <a:rPr lang="fr-FR" sz="1800" b="1" i="0" dirty="0">
                <a:latin typeface="+mn-lt"/>
              </a:rPr>
              <a:t>vouloir</a:t>
            </a:r>
            <a:r>
              <a:rPr lang="fr-FR" sz="1800" b="1" i="1" dirty="0">
                <a:latin typeface="+mn-lt"/>
              </a:rPr>
              <a:t> dans la machine à conjuguer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qu’avons-nous appris ? »</a:t>
            </a:r>
          </a:p>
          <a:p>
            <a:r>
              <a:rPr lang="fr-FR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Réponse attendue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(collectivement) :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On a vu que :</a:t>
            </a:r>
          </a:p>
          <a:p>
            <a:pPr marR="1800"/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Qu’il y a d’autres verbes qui sont « particuliers » et qui ont plusieurs radicaux. Nous en avons appris deux autres aujourd’hui :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vouloir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et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pouvoir.</a:t>
            </a:r>
            <a:endParaRPr lang="fr-FR" sz="18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pPr marR="1800"/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On a remarqué plusieurs choses.</a:t>
            </a:r>
          </a:p>
          <a:p>
            <a:pPr marR="1800"/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Ces verbes ont trois radicaux : </a:t>
            </a:r>
            <a:r>
              <a:rPr lang="fr-FR" sz="1800" b="0" i="1" u="none" strike="noStrike" baseline="0" dirty="0" err="1">
                <a:solidFill>
                  <a:srgbClr val="211D1E"/>
                </a:solidFill>
                <a:latin typeface="FSAlbert"/>
              </a:rPr>
              <a:t>pouv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-,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peu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- et </a:t>
            </a:r>
            <a:r>
              <a:rPr lang="fr-FR" sz="1800" b="0" i="1" u="none" strike="noStrike" baseline="0" dirty="0" err="1">
                <a:solidFill>
                  <a:srgbClr val="211D1E"/>
                </a:solidFill>
                <a:latin typeface="FSAlbert"/>
              </a:rPr>
              <a:t>peuv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-. // </a:t>
            </a:r>
            <a:r>
              <a:rPr lang="fr-FR" sz="1800" b="0" i="1" u="none" strike="noStrike" baseline="0" dirty="0" err="1">
                <a:solidFill>
                  <a:srgbClr val="211D1E"/>
                </a:solidFill>
                <a:latin typeface="FSAlbert"/>
              </a:rPr>
              <a:t>voul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-, </a:t>
            </a:r>
            <a:r>
              <a:rPr lang="fr-FR" sz="1800" b="0" i="1" u="none" strike="noStrike" baseline="0" dirty="0" err="1">
                <a:solidFill>
                  <a:srgbClr val="211D1E"/>
                </a:solidFill>
                <a:latin typeface="FSAlbert"/>
              </a:rPr>
              <a:t>veu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-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et </a:t>
            </a:r>
            <a:r>
              <a:rPr lang="fr-FR" sz="1800" b="0" i="1" u="none" strike="noStrike" baseline="0" dirty="0" err="1">
                <a:solidFill>
                  <a:srgbClr val="211D1E"/>
                </a:solidFill>
                <a:latin typeface="FSAlbert"/>
              </a:rPr>
              <a:t>veul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-.</a:t>
            </a:r>
            <a:endParaRPr lang="fr-FR" sz="18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pPr marR="1800"/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Ce phénomène s’observe aussi pour des mots de la même famille (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jouer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/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jeu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,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nouveau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/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neuf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). </a:t>
            </a:r>
          </a:p>
          <a:p>
            <a:pPr marR="1800"/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Ces deux verbes ont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un </a:t>
            </a:r>
            <a:r>
              <a:rPr lang="fr-FR" sz="1800" b="1" i="1" u="none" strike="noStrike" baseline="0" dirty="0">
                <a:solidFill>
                  <a:srgbClr val="211D1E"/>
                </a:solidFill>
                <a:latin typeface="FSAlbert"/>
              </a:rPr>
              <a:t>-x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 comme marque de personne aux personnes 1 et 2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à la place d’un </a:t>
            </a:r>
            <a:r>
              <a:rPr lang="fr-FR" sz="1800" b="1" i="1" u="none" strike="noStrike" baseline="0" dirty="0">
                <a:solidFill>
                  <a:srgbClr val="211D1E"/>
                </a:solidFill>
                <a:latin typeface="FSAlbert"/>
              </a:rPr>
              <a:t>-s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.</a:t>
            </a:r>
            <a:endParaRPr lang="fr-FR" sz="18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pPr marR="1800"/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Une fois de plus,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le radical a la même forme aux personnes 4 et 5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FA7D0-23F7-4C55-83F4-96C6FC0F202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59343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Voici les tableaux de conjugaison des nouveaux verbes particuliers que nous avons vus aujourd’hui. On va les lire ensemble. »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FA7D0-23F7-4C55-83F4-96C6FC0F202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09654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Distribuer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la trace écrite à compléter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(cf. Fichier photocopiable).</a:t>
            </a:r>
            <a:endParaRPr lang="fr-FR" sz="12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8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Voilà votre trace écrite. Vous allez ajouter les couleurs. </a:t>
            </a:r>
          </a:p>
          <a:p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Avec le crayon bleu,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entourez les marques de la personne.</a:t>
            </a:r>
          </a:p>
          <a:p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Avec le crayon vert,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soulignez le radical aux personnes 4 et 5.</a:t>
            </a:r>
          </a:p>
          <a:p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Avec le crayon rouge,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soulignez le radical des personnes 1, 2 et 3. </a:t>
            </a:r>
          </a:p>
          <a:p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Avec le crayon violet,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soulignez le radical des personnes 6. »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FA7D0-23F7-4C55-83F4-96C6FC0F202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98750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>
                <a:latin typeface="+mn-lt"/>
              </a:rPr>
              <a:t>Activités d’entrainement</a:t>
            </a:r>
            <a:endParaRPr lang="fr-FR" sz="1200" b="1" dirty="0">
              <a:effectLst/>
              <a:latin typeface="+mn-lt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dirty="0">
              <a:solidFill>
                <a:srgbClr val="FF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  <a:sym typeface="Wingdings 3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Wingdings 3" pitchFamily="2" charset="2"/>
              </a:rPr>
              <a:t>L</a:t>
            </a:r>
            <a:r>
              <a:rPr lang="fr-FR" sz="1200" b="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ivret 7, page 14</a:t>
            </a:r>
            <a:endParaRPr lang="fr-FR" sz="1200" dirty="0">
              <a:latin typeface="+mn-lt"/>
            </a:endParaRP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FA7D0-23F7-4C55-83F4-96C6FC0F202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85593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Exercice 1 : </a:t>
            </a: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➜ Non </a:t>
            </a: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➜ Tu peux venir ? </a:t>
            </a:r>
          </a:p>
          <a:p>
            <a:endParaRPr lang="fr-FR" sz="18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Faire ressortir : </a:t>
            </a:r>
          </a:p>
          <a:p>
            <a:pPr marL="285750" indent="-285750">
              <a:buFontTx/>
              <a:buChar char="-"/>
            </a:pP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en quoi Aristobule a raison : c’est bien le verbe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pouvoir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conjugué à la personne 2 (premier mot de la brique du verbe). C’est un verbe en [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r]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, avec le pronom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tu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, la marque de la personne est la plupart du temps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-s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. </a:t>
            </a:r>
          </a:p>
          <a:p>
            <a:pPr marL="285750" indent="-285750">
              <a:buFontTx/>
              <a:buChar char="-"/>
            </a:pP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en quoi il a tort : avec le verbe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pouvoir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, la marque de la personne 2 est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-x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. 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FA7D0-23F7-4C55-83F4-96C6FC0F202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46873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 dirty="0"/>
              <a:t>(Affichage avec le mémo)</a:t>
            </a:r>
          </a:p>
          <a:p>
            <a:r>
              <a:rPr lang="fr-FR" b="1" dirty="0"/>
              <a:t>Exercice 1 : </a:t>
            </a:r>
          </a:p>
          <a:p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➜ Non </a:t>
            </a:r>
          </a:p>
          <a:p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➜ Tu peux venir ? </a:t>
            </a:r>
          </a:p>
          <a:p>
            <a:endParaRPr lang="fr-FR" sz="12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Faire ressortir : </a:t>
            </a:r>
          </a:p>
          <a:p>
            <a:pPr marL="285750" indent="-285750">
              <a:buFontTx/>
              <a:buChar char="-"/>
            </a:pP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en quoi Aristobule a raison : c’est bien le verbe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pouvoir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conjugué à la personne 2 (premier mot de la brique du verbe). C’est un verbe en [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r]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, avec le pronom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tu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, la marque de la personne est la plupart du temps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-s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. </a:t>
            </a:r>
          </a:p>
          <a:p>
            <a:pPr marL="285750" indent="-285750">
              <a:buFontTx/>
              <a:buChar char="-"/>
            </a:pP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en quoi il a tort : avec le verbe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pouvoir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, la marque de la personne 2 est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-x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. </a:t>
            </a:r>
            <a:endParaRPr lang="fr-FR" b="1" dirty="0"/>
          </a:p>
          <a:p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FA7D0-23F7-4C55-83F4-96C6FC0F202D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05918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Exercice 2 : </a:t>
            </a: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ITC Zapf Dingbats Std"/>
              </a:rPr>
              <a:t>➜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veu</a:t>
            </a:r>
            <a:r>
              <a:rPr lang="fr-FR" sz="1800" b="1" i="0" u="sng" strike="noStrike" baseline="0" dirty="0">
                <a:solidFill>
                  <a:srgbClr val="211D1E"/>
                </a:solidFill>
                <a:latin typeface="FSAlbert"/>
              </a:rPr>
              <a:t>x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s’écrit avec </a:t>
            </a:r>
            <a:r>
              <a:rPr lang="fr-FR" sz="1800" b="1" i="1" u="none" strike="noStrike" baseline="0" dirty="0">
                <a:solidFill>
                  <a:srgbClr val="211D1E"/>
                </a:solidFill>
                <a:latin typeface="FSAlbert"/>
              </a:rPr>
              <a:t>-x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parce qu’il est conjugué à la personne 1. </a:t>
            </a:r>
            <a:b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</a:b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Veux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est un verbe (premier mot de la brique du verbe, dit ce qui se passe) conjugué à la personne 1. La marque de la personne 1, pour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vouloir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, est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-x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. </a:t>
            </a:r>
          </a:p>
          <a:p>
            <a:endParaRPr lang="fr-FR" sz="1800" b="0" i="1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➜ bureau</a:t>
            </a:r>
            <a:r>
              <a:rPr lang="fr-FR" sz="1800" b="1" i="0" u="sng" strike="noStrike" baseline="0" dirty="0">
                <a:solidFill>
                  <a:srgbClr val="211D1E"/>
                </a:solidFill>
                <a:latin typeface="FSAlbert"/>
              </a:rPr>
              <a:t>x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s’écrit avec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-x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parce que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bureaux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est au pluriel. </a:t>
            </a:r>
            <a:b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</a:b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Bureaux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est un nom (dit une chose que l’on voit) au pluriel (le déterminant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les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signale le pluriel). Il doit donc prendre la marque de pluriel, ici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-x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. 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FA7D0-23F7-4C55-83F4-96C6FC0F202D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99338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 dirty="0"/>
              <a:t>(Affichage avec le mémo)</a:t>
            </a:r>
          </a:p>
          <a:p>
            <a:r>
              <a:rPr lang="fr-FR" b="1" dirty="0"/>
              <a:t>Exercice 2 : </a:t>
            </a:r>
          </a:p>
          <a:p>
            <a:r>
              <a:rPr lang="fr-FR" sz="1200" b="0" i="0" u="none" strike="noStrike" baseline="0" dirty="0">
                <a:solidFill>
                  <a:srgbClr val="211D1E"/>
                </a:solidFill>
                <a:latin typeface="ITC Zapf Dingbats Std"/>
              </a:rPr>
              <a:t>➜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veu</a:t>
            </a:r>
            <a:r>
              <a:rPr lang="fr-FR" sz="1200" b="1" i="1" u="sng" strike="noStrike" baseline="0" dirty="0">
                <a:solidFill>
                  <a:srgbClr val="211D1E"/>
                </a:solidFill>
                <a:latin typeface="FSAlbert"/>
              </a:rPr>
              <a:t>x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s’écrit avec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-x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parce qu’il est conjugué à la personne 1. </a:t>
            </a:r>
            <a:b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</a:b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Veux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est un verbe (premier mot de la brique du verbe, dit ce qui se passe) conjugué à la personne 1. La marque de la personne 1, pour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vouloir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, est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-x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. </a:t>
            </a:r>
          </a:p>
          <a:p>
            <a:endParaRPr lang="fr-FR" sz="1200" b="0" i="1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➜ bureau</a:t>
            </a:r>
            <a:r>
              <a:rPr lang="fr-FR" sz="1200" b="1" i="1" u="sng" strike="noStrike" baseline="0" dirty="0">
                <a:solidFill>
                  <a:srgbClr val="211D1E"/>
                </a:solidFill>
                <a:latin typeface="FSAlbert"/>
              </a:rPr>
              <a:t>x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s’écrit avec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-x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parce que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bureaux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est au pluriel. </a:t>
            </a:r>
            <a:b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</a:b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Bureaux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est un nom (dit une chose que l’on voit) au pluriel (le déterminant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les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signale le pluriel). Il doit donc prendre la marque de pluriel, ici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-x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. </a:t>
            </a:r>
            <a:endParaRPr lang="fr-FR" b="1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FA7D0-23F7-4C55-83F4-96C6FC0F202D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812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PHASE 1 : </a:t>
            </a:r>
            <a:r>
              <a:rPr lang="fr-FR" b="1" i="1" dirty="0"/>
              <a:t>Enrôlement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i="1" dirty="0"/>
          </a:p>
          <a:p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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Qu’est-ce qu’on a déjà remarqué à propos de ces verbes particuliers ? »</a:t>
            </a:r>
          </a:p>
          <a:p>
            <a:r>
              <a:rPr lang="fr-FR" sz="1800" b="1" i="0" u="sng" strike="noStrike" baseline="0" dirty="0">
                <a:solidFill>
                  <a:srgbClr val="68BD44"/>
                </a:solidFill>
                <a:latin typeface="FSAlbert"/>
              </a:rPr>
              <a:t>Réponse attendue </a:t>
            </a:r>
            <a:r>
              <a:rPr lang="fr-FR" sz="1800" b="1" i="0" u="none" strike="noStrike" baseline="0" dirty="0">
                <a:solidFill>
                  <a:srgbClr val="68BD44"/>
                </a:solidFill>
                <a:latin typeface="FSAlbert"/>
              </a:rPr>
              <a:t>: </a:t>
            </a:r>
            <a:endParaRPr lang="fr-FR" sz="1800" b="0" i="0" u="none" strike="noStrike" baseline="0" dirty="0">
              <a:solidFill>
                <a:srgbClr val="68BD44"/>
              </a:solidFill>
              <a:latin typeface="FSAlbert"/>
            </a:endParaRP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On a remarqué que les six verbes ont la marque </a:t>
            </a:r>
            <a:r>
              <a:rPr lang="fr-FR" sz="1800" b="1" i="1" u="none" strike="noStrike" baseline="0" dirty="0">
                <a:solidFill>
                  <a:srgbClr val="211D1E"/>
                </a:solidFill>
                <a:latin typeface="FSAlbert"/>
              </a:rPr>
              <a:t>-nt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à la personne 6 : </a:t>
            </a:r>
            <a:r>
              <a:rPr lang="fr-FR" sz="1800" b="1" i="1" u="none" strike="noStrike" baseline="0" dirty="0">
                <a:solidFill>
                  <a:srgbClr val="211D1E"/>
                </a:solidFill>
                <a:latin typeface="FSAlbert"/>
              </a:rPr>
              <a:t>-ont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ou </a:t>
            </a:r>
            <a:r>
              <a:rPr lang="fr-FR" sz="1800" b="1" i="1" u="none" strike="noStrike" baseline="0" dirty="0">
                <a:solidFill>
                  <a:srgbClr val="211D1E"/>
                </a:solidFill>
                <a:latin typeface="FSAlbert"/>
              </a:rPr>
              <a:t>-</a:t>
            </a:r>
            <a:r>
              <a:rPr lang="fr-FR" sz="1800" b="1" i="1" u="none" strike="noStrike" baseline="0" dirty="0" err="1">
                <a:solidFill>
                  <a:srgbClr val="211D1E"/>
                </a:solidFill>
                <a:latin typeface="FSAlbert"/>
              </a:rPr>
              <a:t>ent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. </a:t>
            </a:r>
            <a:endParaRPr lang="fr-FR" sz="18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À part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être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et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faire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qu’on ne comprend pas très bien, les autres verbes ont 2 radicaux ou 3 (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venir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et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prendre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). </a:t>
            </a: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Le radical a souvent la même forme aux personnes 4 et 5. </a:t>
            </a:r>
          </a:p>
          <a:p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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On va étudier aujourd’hui deux nouveaux verbes particuliers : </a:t>
            </a:r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pouvoir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et </a:t>
            </a:r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vouloir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. » </a:t>
            </a:r>
          </a:p>
          <a:p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Demander,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sans attendre de réponse immédiate :</a:t>
            </a:r>
          </a:p>
          <a:p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Est-ce que ce sera pareil pour ces deux nouveaux verbes ? Y aura-t-il d’autres choses à découvrir ? C’est ce que nous allons voir. »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FA7D0-23F7-4C55-83F4-96C6FC0F20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4964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Exercice 3 : </a:t>
            </a: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– Mon frère et moi, nous ne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pouvons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 pas attendre pour manger. Je peux manger tout de suite ? </a:t>
            </a: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– Non, Chloé ne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veut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 pas et moi non plus. </a:t>
            </a: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– Chloé et toi, vous ne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pouvez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 pas nous servir ? </a:t>
            </a: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– Les enfants d’aujourd’hui ne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veulent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 plus dire « s’il te plait ». </a:t>
            </a: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– S’il te plait, tu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peux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 nous servir à manger ? </a:t>
            </a: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– Je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veux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 bien vous servir maintenant. 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FA7D0-23F7-4C55-83F4-96C6FC0F202D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8318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 dirty="0"/>
              <a:t>(Affichage avec le mémo)</a:t>
            </a:r>
          </a:p>
          <a:p>
            <a:r>
              <a:rPr lang="fr-FR" b="1" dirty="0"/>
              <a:t>Exercice 3 : </a:t>
            </a:r>
          </a:p>
          <a:p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– Mon frère et moi, nous ne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pouvons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 pas attendre pour manger. Je peux manger tout de suite ? </a:t>
            </a:r>
          </a:p>
          <a:p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– Non, Chloé ne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veut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 pas et moi non plus. </a:t>
            </a:r>
          </a:p>
          <a:p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– Chloé et toi, vous ne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pouvez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 pas nous servir ? </a:t>
            </a:r>
          </a:p>
          <a:p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– Les enfants d’aujourd’hui ne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veulent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 plus dire « s’il te plait ». </a:t>
            </a:r>
          </a:p>
          <a:p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– S’il te plait, tu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peux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 nous servir à manger ? </a:t>
            </a:r>
          </a:p>
          <a:p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– Je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veux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 bien vous servir maintenant. </a:t>
            </a:r>
            <a:endParaRPr lang="fr-FR" b="1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FA7D0-23F7-4C55-83F4-96C6FC0F202D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82973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Activités d’entrainement</a:t>
            </a:r>
          </a:p>
          <a:p>
            <a:endParaRPr lang="fr-FR" dirty="0"/>
          </a:p>
          <a:p>
            <a:pPr algn="l"/>
            <a:r>
              <a:rPr lang="fr-FR" sz="1200" b="1" i="0" u="none" strike="noStrike" baseline="0" dirty="0">
                <a:solidFill>
                  <a:srgbClr val="000000"/>
                </a:solidFill>
                <a:latin typeface="FSAlbert"/>
              </a:rPr>
              <a:t>Livret 8, page 13</a:t>
            </a:r>
            <a:r>
              <a:rPr lang="fr-FR" sz="1200" b="0" i="0" u="none" strike="noStrike" baseline="0" dirty="0">
                <a:solidFill>
                  <a:srgbClr val="000000"/>
                </a:solidFill>
                <a:latin typeface="FSAlbert"/>
              </a:rPr>
              <a:t>, exercices 1 et 2. </a:t>
            </a:r>
          </a:p>
          <a:p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Connaissances </a:t>
            </a:r>
            <a:r>
              <a:rPr lang="fr-FR" sz="1200" b="1" i="0" u="none" strike="noStrike" baseline="0" dirty="0" err="1">
                <a:solidFill>
                  <a:srgbClr val="211D1E"/>
                </a:solidFill>
                <a:latin typeface="FSAlbert"/>
              </a:rPr>
              <a:t>rebrassées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 : </a:t>
            </a:r>
            <a:r>
              <a:rPr lang="fr-FR" sz="1800" b="0" i="0" u="none" strike="noStrike" cap="small" baseline="0" dirty="0">
                <a:solidFill>
                  <a:srgbClr val="211D1E"/>
                </a:solidFill>
                <a:latin typeface="FSAlbert"/>
              </a:rPr>
              <a:t>séparer les mots • la phrase interrogative • un verbe particulier : </a:t>
            </a:r>
            <a:r>
              <a:rPr lang="fr-FR" sz="1800" b="1" i="0" u="none" strike="noStrike" cap="small" baseline="0" dirty="0">
                <a:solidFill>
                  <a:srgbClr val="211D1E"/>
                </a:solidFill>
                <a:latin typeface="FSAlbert"/>
              </a:rPr>
              <a:t>vouloir</a:t>
            </a:r>
            <a:r>
              <a:rPr lang="fr-FR" sz="1800" b="0" i="0" u="none" strike="noStrike" cap="small" baseline="0" dirty="0">
                <a:solidFill>
                  <a:srgbClr val="211D1E"/>
                </a:solidFill>
                <a:latin typeface="FSAlbert"/>
              </a:rPr>
              <a:t> </a:t>
            </a:r>
            <a:endParaRPr lang="fr-FR" cap="small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A6488-13F6-4A86-8B06-2AB8AA26DD9E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25524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Exercice 1 : </a:t>
            </a: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ITC Zapf Dingbats Std"/>
              </a:rPr>
              <a:t>➜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meilleur</a:t>
            </a:r>
            <a:r>
              <a:rPr lang="fr-FR" sz="1800" b="1" i="0" u="sng" strike="noStrike" baseline="0" dirty="0">
                <a:solidFill>
                  <a:srgbClr val="211D1E"/>
                </a:solidFill>
                <a:latin typeface="FSAlbert"/>
              </a:rPr>
              <a:t>es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s’écrit avec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-e-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parce qu’il s’accorde avec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copines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, qui est féminin. </a:t>
            </a:r>
            <a:b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</a:b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Meilleures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est un adjectif (dit comme sont les copines) qui s’accorde avec le nom féminin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copines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(dit une personne que l’on voit,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une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copine). Il prend donc la marque du féminin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-e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. </a:t>
            </a:r>
          </a:p>
          <a:p>
            <a:endParaRPr lang="fr-FR" sz="1800" b="0" i="1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➜ meilleure</a:t>
            </a:r>
            <a:r>
              <a:rPr lang="fr-FR" sz="1800" b="1" i="0" u="sng" strike="noStrike" baseline="0" dirty="0">
                <a:solidFill>
                  <a:srgbClr val="211D1E"/>
                </a:solidFill>
                <a:latin typeface="FSAlbert"/>
              </a:rPr>
              <a:t>s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s’écrit avec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-s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parce qu’il s’accorde avec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copines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, qui est au pluriel. </a:t>
            </a:r>
            <a:b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</a:b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Meilleures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est un adjectif qui s’accorde avec le nom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copines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, qui est au pluriel (porte la marque du pluriel). Il prend donc la marque du pluriel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-s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. </a:t>
            </a:r>
          </a:p>
          <a:p>
            <a:endParaRPr lang="fr-FR" sz="1800" b="0" i="1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➜ vienn</a:t>
            </a:r>
            <a:r>
              <a:rPr lang="fr-FR" sz="1800" b="1" i="0" u="sng" strike="noStrike" baseline="0" dirty="0">
                <a:solidFill>
                  <a:srgbClr val="211D1E"/>
                </a:solidFill>
                <a:latin typeface="FSAlbert"/>
              </a:rPr>
              <a:t>ent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s’écrit avec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-</a:t>
            </a:r>
            <a:r>
              <a:rPr lang="fr-FR" sz="1800" b="1" i="0" u="none" strike="noStrike" baseline="0" dirty="0" err="1">
                <a:solidFill>
                  <a:srgbClr val="211D1E"/>
                </a:solidFill>
                <a:latin typeface="FSAlbert"/>
              </a:rPr>
              <a:t>ent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parce qu’il est conjugué à la personne 6.</a:t>
            </a:r>
            <a:b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</a:b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Viennent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est un verbe (dit ce qui se passe) qui s’accorde avec le sujet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mes meilleures copines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(dit de qui on parle), sujet au pluriel (désigne plusieurs personnes). La marque de la personne est alors la marque de la personne 6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-</a:t>
            </a:r>
            <a:r>
              <a:rPr lang="fr-FR" sz="1800" b="1" i="0" u="none" strike="noStrike" baseline="0" dirty="0" err="1">
                <a:solidFill>
                  <a:srgbClr val="211D1E"/>
                </a:solidFill>
                <a:latin typeface="FSAlbert"/>
              </a:rPr>
              <a:t>ent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.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On peut demander aux élèves de repérer les deux briques, d’identifier le verbe comme premier mot de la brique du verbe. 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FA7D0-23F7-4C55-83F4-96C6FC0F202D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2644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 dirty="0"/>
              <a:t>(Affichage avec le mémo)</a:t>
            </a:r>
          </a:p>
          <a:p>
            <a:r>
              <a:rPr lang="fr-FR" b="1" dirty="0"/>
              <a:t>Exercice 1 : </a:t>
            </a:r>
          </a:p>
          <a:p>
            <a:r>
              <a:rPr lang="fr-FR" sz="1200" b="0" i="0" u="none" strike="noStrike" baseline="0" dirty="0">
                <a:solidFill>
                  <a:srgbClr val="211D1E"/>
                </a:solidFill>
                <a:latin typeface="ITC Zapf Dingbats Std"/>
              </a:rPr>
              <a:t>➜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meilleur</a:t>
            </a:r>
            <a:r>
              <a:rPr lang="fr-FR" sz="1200" b="1" i="0" u="sng" strike="noStrike" baseline="0" dirty="0">
                <a:solidFill>
                  <a:srgbClr val="211D1E"/>
                </a:solidFill>
                <a:latin typeface="FSAlbert"/>
              </a:rPr>
              <a:t>es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s’écrit avec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-e-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parce qu’il s’accorde avec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copines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, qui est féminin. </a:t>
            </a:r>
            <a:b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</a:b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Meilleures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est un adjectif (dit comme sont les copines) qui s’accorde avec le nom féminin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copines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(dit une personne que l’on voit,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une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copine). Il prend donc la marque du féminin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-e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. </a:t>
            </a:r>
          </a:p>
          <a:p>
            <a:endParaRPr lang="fr-FR" sz="1200" b="0" i="1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➜ meilleure</a:t>
            </a:r>
            <a:r>
              <a:rPr lang="fr-FR" sz="1200" b="1" i="0" u="sng" strike="noStrike" baseline="0" dirty="0">
                <a:solidFill>
                  <a:srgbClr val="211D1E"/>
                </a:solidFill>
                <a:latin typeface="FSAlbert"/>
              </a:rPr>
              <a:t>s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s’écrit avec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-s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parce qu’il s’accorde avec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copines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, qui est au pluriel. </a:t>
            </a:r>
            <a:b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</a:b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Meilleures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est un adjectif qui s’accorde avec le nom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copines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, qui est au pluriel (porte la marque du pluriel). Il prend donc la marque du pluriel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-s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. </a:t>
            </a:r>
          </a:p>
          <a:p>
            <a:endParaRPr lang="fr-FR" sz="1200" b="0" i="1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➜ vienn</a:t>
            </a:r>
            <a:r>
              <a:rPr lang="fr-FR" sz="1200" b="1" i="0" u="sng" strike="noStrike" baseline="0" dirty="0">
                <a:solidFill>
                  <a:srgbClr val="211D1E"/>
                </a:solidFill>
                <a:latin typeface="FSAlbert"/>
              </a:rPr>
              <a:t>ent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s’écrit avec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-</a:t>
            </a:r>
            <a:r>
              <a:rPr lang="fr-FR" sz="1200" b="1" i="0" u="none" strike="noStrike" baseline="0" dirty="0" err="1">
                <a:solidFill>
                  <a:srgbClr val="211D1E"/>
                </a:solidFill>
                <a:latin typeface="FSAlbert"/>
              </a:rPr>
              <a:t>ent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parce qu’il est conjugué à la personne 6.</a:t>
            </a:r>
            <a:b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</a:b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Viennent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est un verbe (dit ce qui se passe) qui s’accorde avec le sujet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mes meilleures copines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(dit de qui on parle), sujet au pluriel (désigne plusieurs personnes). La marque de la personne est alors la marque de la personne 6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-</a:t>
            </a:r>
            <a:r>
              <a:rPr lang="fr-FR" sz="1200" b="1" i="0" u="none" strike="noStrike" baseline="0" dirty="0" err="1">
                <a:solidFill>
                  <a:srgbClr val="211D1E"/>
                </a:solidFill>
                <a:latin typeface="FSAlbert"/>
              </a:rPr>
              <a:t>ent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.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On peut demander aux élèves de repérer les deux briques, d’identifier le verbe comme premier mot de la brique du verbe. </a:t>
            </a:r>
            <a:endParaRPr lang="fr-FR" b="1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FA7D0-23F7-4C55-83F4-96C6FC0F202D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34610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Exercice 2 : Dictée</a:t>
            </a: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Est-ce que tu veux voir des étoiles rouges ? </a:t>
            </a:r>
          </a:p>
          <a:p>
            <a:endParaRPr lang="fr-FR" sz="18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Choisir une modalité de la dictée parmi celles proposées dans l’introduction du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Guide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. 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FA7D0-23F7-4C55-83F4-96C6FC0F202D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81458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 dirty="0"/>
              <a:t>(Affichage avec le mémo)</a:t>
            </a:r>
          </a:p>
          <a:p>
            <a:r>
              <a:rPr lang="fr-FR" b="1" dirty="0"/>
              <a:t>Exercice 2 : Dictée </a:t>
            </a:r>
          </a:p>
          <a:p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Est-ce que tu veux voir des étoiles rouges ? </a:t>
            </a:r>
          </a:p>
          <a:p>
            <a:endParaRPr lang="fr-FR" sz="12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Choisir une modalité de la dictée parmi celles proposées dans l’introduction du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Guide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. </a:t>
            </a:r>
            <a:endParaRPr lang="fr-FR" b="1" dirty="0"/>
          </a:p>
          <a:p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FA7D0-23F7-4C55-83F4-96C6FC0F202D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19238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1" i="1" u="none" strike="noStrike" baseline="0" dirty="0">
                <a:solidFill>
                  <a:srgbClr val="FFFFFF"/>
                </a:solidFill>
                <a:latin typeface="FSAlbert"/>
              </a:rPr>
              <a:t>Après la leçon 61, </a:t>
            </a:r>
            <a:r>
              <a:rPr lang="fr-FR" sz="1800" b="0" i="1" u="none" strike="noStrike" baseline="0" dirty="0">
                <a:solidFill>
                  <a:srgbClr val="FFFFFF"/>
                </a:solidFill>
                <a:latin typeface="FSAlbert"/>
              </a:rPr>
              <a:t>vous pouvez proposer aux élèves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les activités de révision suivantes :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800" b="1" i="1" cap="small" dirty="0">
              <a:solidFill>
                <a:srgbClr val="FFFF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Livret n° 6, p. 14</a:t>
            </a:r>
          </a:p>
          <a:p>
            <a:r>
              <a:rPr lang="fr-FR" sz="1800" b="1" i="0" u="none" strike="noStrike" baseline="0" dirty="0">
                <a:solidFill>
                  <a:srgbClr val="FFFFFF"/>
                </a:solidFill>
                <a:latin typeface="FSAlbert"/>
              </a:rPr>
              <a:t>Leçon 39 </a:t>
            </a:r>
            <a:r>
              <a:rPr lang="fr-FR" sz="1800" b="1" i="1" u="none" strike="noStrike" baseline="0" dirty="0">
                <a:solidFill>
                  <a:srgbClr val="FFFFFF"/>
                </a:solidFill>
                <a:latin typeface="FSAlbert"/>
              </a:rPr>
              <a:t>Machine à accorder le verbe avec le sujet </a:t>
            </a:r>
            <a:r>
              <a:rPr lang="fr-FR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• </a:t>
            </a:r>
            <a:r>
              <a:rPr lang="fr-FR" sz="1800" b="0" i="0" u="none" strike="noStrike" baseline="0" dirty="0">
                <a:solidFill>
                  <a:srgbClr val="FFFFFF"/>
                </a:solidFill>
                <a:latin typeface="FSAlbert"/>
              </a:rPr>
              <a:t>L’ACCORD DU VERBE AVEC LE SUJET</a:t>
            </a:r>
          </a:p>
          <a:p>
            <a:endParaRPr lang="fr-FR" sz="1800" b="0" i="0" u="none" strike="noStrike" baseline="0" dirty="0">
              <a:solidFill>
                <a:srgbClr val="FFFFFF"/>
              </a:solidFill>
              <a:latin typeface="FSAlbert"/>
            </a:endParaRPr>
          </a:p>
          <a:p>
            <a:r>
              <a:rPr lang="fr-FR" sz="1800" b="1" i="1" u="none" strike="noStrike" baseline="0" dirty="0">
                <a:solidFill>
                  <a:srgbClr val="211D1E"/>
                </a:solidFill>
                <a:latin typeface="FSAlbert"/>
              </a:rPr>
              <a:t>Corrigés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à retrouver dans le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Guide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 à la fin de la leçon 39, p. 111 </a:t>
            </a:r>
          </a:p>
          <a:p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et dans le </a:t>
            </a:r>
            <a:r>
              <a:rPr lang="fr-FR" sz="1800" i="1" cap="sm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Diaporama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 hatier-clic.fr/23lpfdgce1_dia039 </a:t>
            </a:r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FA7D0-23F7-4C55-83F4-96C6FC0F202D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40006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Activités de révision de la leçon 61 </a:t>
            </a:r>
            <a:r>
              <a:rPr lang="fr-FR" sz="1800" b="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à proposer après la leçon 66</a:t>
            </a:r>
            <a:endParaRPr lang="fr-FR" sz="1800" b="0" i="1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LIVRET N° 7, p. 16</a:t>
            </a:r>
            <a:endParaRPr lang="fr-F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FA7D0-23F7-4C55-83F4-96C6FC0F202D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21412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Exercice 1 : </a:t>
            </a:r>
          </a:p>
          <a:p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a.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Je n’ai plus de fièvre et je suis en pleine forme. Je prends le train tout à l’heure. Je peux être à la maison demain matin. Je veux absolument vous voir. 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FA7D0-23F7-4C55-83F4-96C6FC0F202D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0844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PHASE 2 : </a:t>
            </a:r>
            <a:r>
              <a:rPr lang="fr-FR" b="1" i="1" dirty="0"/>
              <a:t>Observation. </a:t>
            </a:r>
            <a:r>
              <a:rPr lang="fr-FR" b="1" i="0" dirty="0"/>
              <a:t>Conjuguer le verbe </a:t>
            </a:r>
            <a:r>
              <a:rPr lang="fr-FR" b="1" i="1" dirty="0"/>
              <a:t>pouvoir</a:t>
            </a:r>
            <a:r>
              <a:rPr lang="fr-FR" b="1" i="0" dirty="0"/>
              <a:t> au présent</a:t>
            </a:r>
          </a:p>
          <a:p>
            <a:pPr algn="l"/>
            <a:endParaRPr lang="fr-FR" sz="1800" b="0" i="0" u="none" strike="noStrike" baseline="0" dirty="0">
              <a:solidFill>
                <a:srgbClr val="000000"/>
              </a:solidFill>
              <a:latin typeface="FSAlber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« À partir de cette phrase que je vais prononcer, vous allez me dire quel verbe nous étudions :</a:t>
            </a:r>
          </a:p>
          <a:p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« 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vous </a:t>
            </a:r>
            <a:r>
              <a:rPr lang="fr-FR" sz="1800" b="1" i="1" u="none" strike="noStrike" baseline="0" dirty="0">
                <a:solidFill>
                  <a:srgbClr val="211D1E"/>
                </a:solidFill>
                <a:latin typeface="FSAlbert"/>
              </a:rPr>
              <a:t>pouvez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 faire l’exercice, je</a:t>
            </a:r>
            <a:r>
              <a:rPr lang="fr-FR" sz="1800" b="1" i="1" u="none" strike="noStrike" baseline="0" dirty="0">
                <a:solidFill>
                  <a:srgbClr val="211D1E"/>
                </a:solidFill>
                <a:latin typeface="FSAlbert"/>
              </a:rPr>
              <a:t>…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 faire l’exercice, tu</a:t>
            </a:r>
            <a:r>
              <a:rPr lang="fr-FR" sz="1800" b="1" i="1" u="none" strike="noStrike" baseline="0" dirty="0">
                <a:solidFill>
                  <a:srgbClr val="211D1E"/>
                </a:solidFill>
                <a:latin typeface="FSAlbert"/>
              </a:rPr>
              <a:t>…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 faire l’exercice,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etc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. 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»</a:t>
            </a:r>
          </a:p>
          <a:p>
            <a:pPr algn="l"/>
            <a:endParaRPr lang="fr-FR" sz="1800" b="0" i="0" u="none" strike="noStrike" baseline="0" dirty="0">
              <a:solidFill>
                <a:srgbClr val="000000"/>
              </a:solidFill>
              <a:latin typeface="FSAlber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Si nécessaire,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rappeler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qu’on trouve l’infinitif du verbe (pour le nommer) à partir d’une formule comme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on doit…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ou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il faut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…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FA7D0-23F7-4C55-83F4-96C6FC0F20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64914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 dirty="0"/>
              <a:t>(Affichage avec le mémo)</a:t>
            </a:r>
          </a:p>
          <a:p>
            <a:r>
              <a:rPr lang="fr-FR" b="1" dirty="0"/>
              <a:t>Exercice 1 : </a:t>
            </a:r>
          </a:p>
          <a:p>
            <a:r>
              <a:rPr lang="fr-FR" sz="1200" b="1" i="0" u="none" strike="noStrike" baseline="0" dirty="0">
                <a:solidFill>
                  <a:srgbClr val="00AEEF"/>
                </a:solidFill>
                <a:latin typeface="FSAlbert"/>
              </a:rPr>
              <a:t>a.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Je n’ai plus de fièvre et je suis en pleine forme. Je prends le train tout à l’heure. Je peux être à la maison demain matin. Je veux absolument vous voir. </a:t>
            </a:r>
            <a:endParaRPr lang="fr-FR" b="1" dirty="0"/>
          </a:p>
          <a:p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FA7D0-23F7-4C55-83F4-96C6FC0F202D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816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Exercice 1 (suite) : </a:t>
            </a:r>
          </a:p>
          <a:p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b.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Vous n’avez plus de fièvre et vous êtes en pleine forme. Vous prenez le train tout à l’heure. Vous pouvez être à la maison demain matin. Vous voulez absolument nous voir. </a:t>
            </a:r>
          </a:p>
          <a:p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c.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Elles n’ont plus de fièvre et elles sont en pleine forme. Elles prennent le train tout à l’heure. Elles peuvent être à la maison demain matin. Elles veulent absolument vous voir. 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FA7D0-23F7-4C55-83F4-96C6FC0F202D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94252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 dirty="0"/>
              <a:t>(Affichage avec le mémo)</a:t>
            </a:r>
          </a:p>
          <a:p>
            <a:r>
              <a:rPr lang="fr-FR" b="1" dirty="0"/>
              <a:t>Exercice 1 (suite) : </a:t>
            </a:r>
          </a:p>
          <a:p>
            <a:r>
              <a:rPr lang="fr-FR" sz="1200" b="1" i="0" u="none" strike="noStrike" baseline="0" dirty="0">
                <a:solidFill>
                  <a:srgbClr val="00AEEF"/>
                </a:solidFill>
                <a:latin typeface="FSAlbert"/>
              </a:rPr>
              <a:t>b.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Vous n’avez plus de fièvre et vous êtes en pleine forme. Vous prenez le train tout à l’heure. Vous pouvez être à la maison demain matin. Vous voulez absolument nous voir. </a:t>
            </a:r>
          </a:p>
          <a:p>
            <a:r>
              <a:rPr lang="fr-FR" sz="1200" b="1" i="0" u="none" strike="noStrike" baseline="0" dirty="0">
                <a:solidFill>
                  <a:srgbClr val="00AEEF"/>
                </a:solidFill>
                <a:latin typeface="FSAlbert"/>
              </a:rPr>
              <a:t>c.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Elles n’ont plus de fièvre et elles sont en pleine forme. Elles prennent le train tout à l’heure. Elles peuvent être à la maison demain matin. Elles veulent absolument vous voir. </a:t>
            </a:r>
            <a:endParaRPr lang="fr-FR" b="1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FA7D0-23F7-4C55-83F4-96C6FC0F202D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33101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Exercice 2 </a:t>
            </a:r>
            <a:r>
              <a:rPr lang="fr-FR" b="1"/>
              <a:t>: Dictée </a:t>
            </a:r>
            <a:endParaRPr lang="fr-FR" b="1" dirty="0"/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Tu vas sur le quai de la gare mais nous sommes encore dans le train. </a:t>
            </a: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(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Donner le mot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quai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.) </a:t>
            </a:r>
          </a:p>
          <a:p>
            <a:endParaRPr lang="fr-FR" sz="18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Choisir une modalité de la dictée parmi celles proposées dans l’introduction du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Guide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. 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FA7D0-23F7-4C55-83F4-96C6FC0F202D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64855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 dirty="0"/>
              <a:t>(Affichage avec le mémo)</a:t>
            </a:r>
          </a:p>
          <a:p>
            <a:r>
              <a:rPr lang="fr-FR" b="1" dirty="0"/>
              <a:t>Exercice 2 : Dictée</a:t>
            </a:r>
          </a:p>
          <a:p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Tu vas sur le quai de la gare mais nous sommes encore dans le train. </a:t>
            </a:r>
          </a:p>
          <a:p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(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Donner le mot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quai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.) </a:t>
            </a:r>
          </a:p>
          <a:p>
            <a:endParaRPr lang="fr-FR" sz="12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Choisir une modalité de la dictée parmi celles proposées dans l’introduction du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Guide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. </a:t>
            </a:r>
            <a:endParaRPr lang="fr-FR" b="1" dirty="0"/>
          </a:p>
          <a:p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FA7D0-23F7-4C55-83F4-96C6FC0F202D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6594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 3" panose="05040102010807070707" pitchFamily="18" charset="2"/>
              <a:buChar char="u"/>
            </a:pP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Au fur et à mesure,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écrire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la conjugaison à côté des précédentes.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Sont reproduits ici seulement les derniers verbes particuliers étudiés.</a:t>
            </a:r>
          </a:p>
          <a:p>
            <a:r>
              <a:rPr lang="fr-FR" sz="12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Puis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donner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la consigne : </a:t>
            </a:r>
            <a:r>
              <a:rPr lang="fr-FR" sz="1200" b="0" i="0" u="none" strike="noStrike" baseline="0" dirty="0">
                <a:solidFill>
                  <a:srgbClr val="00AEEF"/>
                </a:solidFill>
                <a:latin typeface="FSAlbert"/>
              </a:rPr>
              <a:t>« Retrouvez les marques de personnes que l'on connait. »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FA7D0-23F7-4C55-83F4-96C6FC0F20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346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Que voyez-vous que l’on connait déjà et qu’y-a-t-il de nouveau avec le verbe </a:t>
            </a:r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pouvoir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? »</a:t>
            </a:r>
          </a:p>
          <a:p>
            <a:r>
              <a:rPr lang="fr-FR" sz="1800" b="1" i="0" u="sng" strike="noStrike" baseline="0" dirty="0">
                <a:solidFill>
                  <a:srgbClr val="68BD44"/>
                </a:solidFill>
                <a:latin typeface="FSAlbert"/>
              </a:rPr>
              <a:t>Réponse attendue </a:t>
            </a:r>
            <a:r>
              <a:rPr lang="fr-FR" sz="1800" b="1" i="0" u="none" strike="noStrike" baseline="0" dirty="0">
                <a:solidFill>
                  <a:srgbClr val="68BD44"/>
                </a:solidFill>
                <a:latin typeface="FSAlbert"/>
              </a:rPr>
              <a:t>:</a:t>
            </a:r>
            <a:endParaRPr lang="fr-FR" sz="1800" b="0" i="0" u="none" strike="noStrike" baseline="0" dirty="0">
              <a:solidFill>
                <a:srgbClr val="68BD44"/>
              </a:solidFill>
              <a:latin typeface="FSAlbert"/>
            </a:endParaRP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Pour ce verbe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pouvoir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, on trouve les mêmes marques de personnes que pour les autres verbes pour les personnes 3, 4, 5 et 6 mais il y a un </a:t>
            </a:r>
            <a:r>
              <a:rPr lang="fr-FR" sz="1800" b="1" i="1" u="none" strike="noStrike" baseline="0" dirty="0">
                <a:solidFill>
                  <a:srgbClr val="211D1E"/>
                </a:solidFill>
                <a:latin typeface="FSAlbert"/>
              </a:rPr>
              <a:t>-x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aux personnes 1 et 2.</a:t>
            </a:r>
          </a:p>
          <a:p>
            <a:r>
              <a:rPr lang="fr-FR" sz="18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Combien ce verbe a-t-il de radicaux ? »</a:t>
            </a:r>
          </a:p>
          <a:p>
            <a:r>
              <a:rPr lang="fr-FR" sz="1800" b="1" i="0" u="sng" strike="noStrike" baseline="0" dirty="0">
                <a:solidFill>
                  <a:srgbClr val="68BD44"/>
                </a:solidFill>
                <a:latin typeface="FSAlbert"/>
              </a:rPr>
              <a:t>Réponse attendue </a:t>
            </a:r>
            <a:r>
              <a:rPr lang="fr-FR" sz="1800" b="1" i="0" u="none" strike="noStrike" baseline="0" dirty="0">
                <a:solidFill>
                  <a:srgbClr val="68BD44"/>
                </a:solidFill>
                <a:latin typeface="FSAlbert"/>
              </a:rPr>
              <a:t>:</a:t>
            </a:r>
            <a:endParaRPr lang="fr-FR" sz="1800" b="0" i="0" u="none" strike="noStrike" baseline="0" dirty="0">
              <a:solidFill>
                <a:srgbClr val="68BD44"/>
              </a:solidFill>
              <a:latin typeface="FSAlbert"/>
            </a:endParaRP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Il a 3 radicaux : </a:t>
            </a:r>
            <a:r>
              <a:rPr lang="fr-FR" sz="1800" b="1" i="1" u="none" strike="noStrike" baseline="0" dirty="0">
                <a:solidFill>
                  <a:srgbClr val="211D1E"/>
                </a:solidFill>
                <a:latin typeface="FSAlbert"/>
              </a:rPr>
              <a:t>peu-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[</a:t>
            </a:r>
            <a:r>
              <a:rPr lang="fr-FR" sz="1800" b="1" i="0" u="none" strike="noStrike" baseline="0" dirty="0" err="1">
                <a:solidFill>
                  <a:srgbClr val="211D1E"/>
                </a:solidFill>
                <a:latin typeface="Times New Roman" panose="02020603050405020304" pitchFamily="18" charset="0"/>
              </a:rPr>
              <a:t>pø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]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aux personnes 1, 2 et 3, </a:t>
            </a:r>
            <a:r>
              <a:rPr lang="fr-FR" sz="1800" b="1" i="1" u="none" strike="noStrike" baseline="0" dirty="0" err="1">
                <a:solidFill>
                  <a:srgbClr val="211D1E"/>
                </a:solidFill>
                <a:latin typeface="FSAlbert"/>
              </a:rPr>
              <a:t>peuv</a:t>
            </a:r>
            <a:r>
              <a:rPr lang="fr-FR" sz="1800" b="1" i="1" u="none" strike="noStrike" baseline="0" dirty="0">
                <a:solidFill>
                  <a:srgbClr val="211D1E"/>
                </a:solidFill>
                <a:latin typeface="FSAlbert"/>
              </a:rPr>
              <a:t>-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 [</a:t>
            </a:r>
            <a:r>
              <a:rPr lang="fr-FR" sz="1800" b="1" i="0" u="none" strike="noStrike" baseline="0" dirty="0" err="1">
                <a:solidFill>
                  <a:srgbClr val="211D1E"/>
                </a:solidFill>
                <a:latin typeface="Times New Roman" panose="02020603050405020304" pitchFamily="18" charset="0"/>
              </a:rPr>
              <a:t>pœv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]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à la personne 6, et </a:t>
            </a:r>
            <a:r>
              <a:rPr lang="fr-FR" sz="1800" b="1" i="1" u="none" strike="noStrike" baseline="0" dirty="0" err="1">
                <a:solidFill>
                  <a:srgbClr val="211D1E"/>
                </a:solidFill>
                <a:latin typeface="FSAlbert"/>
              </a:rPr>
              <a:t>pouv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-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 [</a:t>
            </a:r>
            <a:r>
              <a:rPr lang="fr-FR" sz="1800" b="1" i="0" u="none" strike="noStrike" baseline="0" dirty="0" err="1">
                <a:solidFill>
                  <a:srgbClr val="211D1E"/>
                </a:solidFill>
                <a:latin typeface="Times New Roman" panose="02020603050405020304" pitchFamily="18" charset="0"/>
              </a:rPr>
              <a:t>puv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-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] aux personnes 4 et 5. </a:t>
            </a: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Bien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mettre en valeur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ces différents radicaux dans le tableau en utilisant des couleurs distinctes.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FA7D0-23F7-4C55-83F4-96C6FC0F20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7672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 dirty="0"/>
              <a:t>Affichage avec la mise en avant des trois radicaux différents.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FA7D0-23F7-4C55-83F4-96C6FC0F20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9347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PHASE 3 : </a:t>
            </a:r>
            <a:r>
              <a:rPr lang="fr-FR" b="1" i="1" dirty="0"/>
              <a:t>Observation. </a:t>
            </a:r>
            <a:r>
              <a:rPr lang="fr-FR" b="1" i="0" dirty="0"/>
              <a:t>Conjuguer le verbe </a:t>
            </a:r>
            <a:r>
              <a:rPr lang="fr-FR" b="1" i="1" dirty="0"/>
              <a:t>vouloir</a:t>
            </a:r>
            <a:r>
              <a:rPr lang="fr-FR" b="1" i="0" dirty="0"/>
              <a:t> au présent</a:t>
            </a:r>
          </a:p>
          <a:p>
            <a:pPr algn="l"/>
            <a:endParaRPr lang="fr-FR" sz="1800" b="0" i="0" u="none" strike="noStrike" baseline="0" dirty="0">
              <a:solidFill>
                <a:srgbClr val="000000"/>
              </a:solidFill>
              <a:latin typeface="FSAlber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« À partir de cette phrase que je vais prononcer, vous allez me dire quel verbe nous étudions :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vous </a:t>
            </a:r>
            <a:r>
              <a:rPr lang="fr-FR" sz="1800" b="1" i="1" u="none" strike="noStrike" baseline="0" dirty="0">
                <a:solidFill>
                  <a:srgbClr val="211D1E"/>
                </a:solidFill>
                <a:latin typeface="FSAlbert"/>
              </a:rPr>
              <a:t>voulez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 faire l’exercice, je </a:t>
            </a:r>
            <a:r>
              <a:rPr lang="fr-FR" sz="1800" b="1" i="1" u="none" strike="noStrike" baseline="0" dirty="0">
                <a:solidFill>
                  <a:srgbClr val="211D1E"/>
                </a:solidFill>
                <a:latin typeface="FSAlbert"/>
              </a:rPr>
              <a:t>…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 faire l’exercice, tu </a:t>
            </a:r>
            <a:r>
              <a:rPr lang="fr-FR" sz="1800" b="1" i="1" u="none" strike="noStrike" baseline="0" dirty="0">
                <a:solidFill>
                  <a:srgbClr val="211D1E"/>
                </a:solidFill>
                <a:latin typeface="FSAlbert"/>
              </a:rPr>
              <a:t>…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faire l’exercice, il </a:t>
            </a:r>
            <a:r>
              <a:rPr lang="fr-FR" sz="1800" b="1" i="1" u="none" strike="noStrike" baseline="0" dirty="0">
                <a:solidFill>
                  <a:srgbClr val="211D1E"/>
                </a:solidFill>
                <a:latin typeface="FSAlbert"/>
              </a:rPr>
              <a:t>…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 faire l’exercice,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etc. »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fr-FR" sz="18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</a:t>
            </a:r>
            <a:r>
              <a:rPr lang="fr-FR" sz="1800" b="0" i="0" u="none" strike="noStrike" baseline="0" dirty="0">
                <a:solidFill>
                  <a:srgbClr val="211D1E"/>
                </a:solidFill>
                <a:effectLst/>
                <a:latin typeface="FSAlber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Au fur et à mesure que les élèves indiquent les formes à l’oral,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écrire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la conjugaison à côté des précédentes.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FA7D0-23F7-4C55-83F4-96C6FC0F20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0640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200" b="0" i="0" u="none" strike="noStrike" baseline="0" dirty="0">
                <a:solidFill>
                  <a:srgbClr val="00AEEF"/>
                </a:solidFill>
                <a:latin typeface="FSAlbert"/>
              </a:rPr>
              <a:t>« Retrouvez les marques de personnes que l'on connait. »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FA7D0-23F7-4C55-83F4-96C6FC0F202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7707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</a:t>
            </a:r>
            <a:r>
              <a:rPr lang="fr-FR" sz="1800" b="0" i="0" u="none" strike="noStrike" baseline="0" dirty="0">
                <a:solidFill>
                  <a:srgbClr val="211D1E"/>
                </a:solidFill>
                <a:effectLst/>
                <a:latin typeface="FSAlber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Que voyez-vous que l’on connait déjà et qu’y-a-t-il de nouveau avec le verbe </a:t>
            </a:r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vouloir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? »</a:t>
            </a:r>
          </a:p>
          <a:p>
            <a:r>
              <a:rPr lang="fr-FR" sz="1800" b="1" i="0" u="sng" strike="noStrike" baseline="0" dirty="0">
                <a:solidFill>
                  <a:srgbClr val="68BD44"/>
                </a:solidFill>
                <a:latin typeface="FSAlbert"/>
              </a:rPr>
              <a:t>Réponse attendue </a:t>
            </a:r>
            <a:r>
              <a:rPr lang="fr-FR" sz="1800" b="1" i="0" u="none" strike="noStrike" baseline="0" dirty="0">
                <a:solidFill>
                  <a:srgbClr val="68BD44"/>
                </a:solidFill>
                <a:latin typeface="FSAlbert"/>
              </a:rPr>
              <a:t>:</a:t>
            </a:r>
            <a:endParaRPr lang="fr-FR" sz="1800" b="0" i="0" u="none" strike="noStrike" baseline="0" dirty="0">
              <a:solidFill>
                <a:srgbClr val="68BD44"/>
              </a:solidFill>
              <a:latin typeface="FSAlbert"/>
            </a:endParaRP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La conjugaison de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vouloir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ressemble beaucoup à celle de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pouvoir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: il y a la même marque de la personne </a:t>
            </a:r>
            <a:r>
              <a:rPr lang="fr-FR" sz="1800" b="1" i="1" u="none" strike="noStrike" baseline="0" dirty="0">
                <a:solidFill>
                  <a:srgbClr val="211D1E"/>
                </a:solidFill>
                <a:latin typeface="FSAlbert"/>
              </a:rPr>
              <a:t>-x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pour les personnes 1 et 2.</a:t>
            </a:r>
          </a:p>
          <a:p>
            <a:r>
              <a:rPr lang="fr-FR" sz="18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</a:t>
            </a:r>
            <a:r>
              <a:rPr lang="fr-FR" sz="1800" b="0" i="0" u="none" strike="noStrike" baseline="0" dirty="0">
                <a:solidFill>
                  <a:srgbClr val="211D1E"/>
                </a:solidFill>
                <a:effectLst/>
                <a:latin typeface="FSAlber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Combien ce verbe a-t-il de radicaux ? »</a:t>
            </a:r>
          </a:p>
          <a:p>
            <a:r>
              <a:rPr lang="fr-FR" sz="1800" b="1" i="0" u="sng" strike="noStrike" baseline="0" dirty="0">
                <a:solidFill>
                  <a:srgbClr val="68BD44"/>
                </a:solidFill>
                <a:latin typeface="FSAlbert"/>
              </a:rPr>
              <a:t>Réponse attendue </a:t>
            </a:r>
            <a:r>
              <a:rPr lang="fr-FR" sz="1800" b="1" i="0" u="none" strike="noStrike" baseline="0" dirty="0">
                <a:solidFill>
                  <a:srgbClr val="68BD44"/>
                </a:solidFill>
                <a:latin typeface="FSAlbert"/>
              </a:rPr>
              <a:t>:</a:t>
            </a:r>
            <a:endParaRPr lang="fr-FR" sz="1800" b="0" i="0" u="none" strike="noStrike" baseline="0" dirty="0">
              <a:solidFill>
                <a:srgbClr val="68BD44"/>
              </a:solidFill>
              <a:latin typeface="FSAlbert"/>
            </a:endParaRP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Il a trois radicaux : l’un pour les personnes 1, 2 et 3, un autre pour les personnes 4 et 5, un troisième pour la personne 6.</a:t>
            </a: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Il y a le même changement de voyelle : </a:t>
            </a:r>
            <a:r>
              <a:rPr lang="fr-FR" sz="1800" b="1" i="1" u="none" strike="noStrike" baseline="0" dirty="0">
                <a:solidFill>
                  <a:srgbClr val="211D1E"/>
                </a:solidFill>
                <a:latin typeface="FSAlbert"/>
              </a:rPr>
              <a:t>-ou-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[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u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]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/ </a:t>
            </a:r>
            <a:r>
              <a:rPr lang="fr-FR" sz="1800" b="1" i="1" u="none" strike="noStrike" baseline="0" dirty="0">
                <a:solidFill>
                  <a:srgbClr val="211D1E"/>
                </a:solidFill>
                <a:latin typeface="FSAlbert"/>
              </a:rPr>
              <a:t>-eu-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[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ø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]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ou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[</a:t>
            </a:r>
            <a:r>
              <a:rPr lang="fr-FR" sz="1800" b="1" i="0" u="none" strike="noStrike" baseline="0" dirty="0" err="1">
                <a:solidFill>
                  <a:srgbClr val="211D1E"/>
                </a:solidFill>
                <a:latin typeface="Times New Roman" panose="02020603050405020304" pitchFamily="18" charset="0"/>
              </a:rPr>
              <a:t>oe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]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FA7D0-23F7-4C55-83F4-96C6FC0F202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4959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27B43CDB-F054-20EF-E190-137B37C6EA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414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29AEB-9DFE-46AF-91F3-7916AB3AB44E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111-3174-4235-BC27-5F531565D6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871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29AEB-9DFE-46AF-91F3-7916AB3AB44E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111-3174-4235-BC27-5F531565D6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6134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29AEB-9DFE-46AF-91F3-7916AB3AB44E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111-3174-4235-BC27-5F531565D6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6108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29AEB-9DFE-46AF-91F3-7916AB3AB44E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111-3174-4235-BC27-5F531565D6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8015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29AEB-9DFE-46AF-91F3-7916AB3AB44E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111-3174-4235-BC27-5F531565D6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9538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465DA297-64D4-EF59-0987-72B577BC19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561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2D77F6C2-6BD0-37FC-A8B4-BAD5CE6B80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8F2EC138-7BA7-9A02-9615-F9897657A9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24800" y="6204714"/>
            <a:ext cx="619200" cy="65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32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29AEB-9DFE-46AF-91F3-7916AB3AB44E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111-3174-4235-BC27-5F531565D6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6199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29AEB-9DFE-46AF-91F3-7916AB3AB44E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111-3174-4235-BC27-5F531565D6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582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29AEB-9DFE-46AF-91F3-7916AB3AB44E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111-3174-4235-BC27-5F531565D6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2697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29AEB-9DFE-46AF-91F3-7916AB3AB44E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111-3174-4235-BC27-5F531565D6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7633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29AEB-9DFE-46AF-91F3-7916AB3AB44E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111-3174-4235-BC27-5F531565D6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9307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29AEB-9DFE-46AF-91F3-7916AB3AB44E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111-3174-4235-BC27-5F531565D6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3290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29AEB-9DFE-46AF-91F3-7916AB3AB44E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44111-3174-4235-BC27-5F531565D6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3870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Visage humain, capture d’écran, personne&#10;&#10;Description générée automatiquement">
            <a:extLst>
              <a:ext uri="{FF2B5EF4-FFF2-40B4-BE49-F238E27FC236}">
                <a16:creationId xmlns:a16="http://schemas.microsoft.com/office/drawing/2014/main" id="{F9D66C12-8BD0-3B90-79BB-73D093EAF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821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Une image contenant texte, capture d’écran, Police, affichage&#10;&#10;Description générée automatiquement">
            <a:extLst>
              <a:ext uri="{FF2B5EF4-FFF2-40B4-BE49-F238E27FC236}">
                <a16:creationId xmlns:a16="http://schemas.microsoft.com/office/drawing/2014/main" id="{C0CEA56F-3F22-7680-8FFF-EBF43FA9DC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659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texte, capture d’écran, diagramme, affichage&#10;&#10;Description générée automatiquement">
            <a:extLst>
              <a:ext uri="{FF2B5EF4-FFF2-40B4-BE49-F238E27FC236}">
                <a16:creationId xmlns:a16="http://schemas.microsoft.com/office/drawing/2014/main" id="{C7C35967-DC84-F1F4-5814-ACE34EEBB6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469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roquis, diagramme, dessin&#10;&#10;Description générée automatiquement">
            <a:extLst>
              <a:ext uri="{FF2B5EF4-FFF2-40B4-BE49-F238E27FC236}">
                <a16:creationId xmlns:a16="http://schemas.microsoft.com/office/drawing/2014/main" id="{5FFE6D05-A8D8-237E-2E64-423C11D87D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640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33E4191E-2568-0039-F9DD-9B6883BB4F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666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180E7152-BEAB-1C08-D5EC-A71FAE7713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932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lipart, capture d’écran, dessin humoristique&#10;&#10;Description générée automatiquement">
            <a:extLst>
              <a:ext uri="{FF2B5EF4-FFF2-40B4-BE49-F238E27FC236}">
                <a16:creationId xmlns:a16="http://schemas.microsoft.com/office/drawing/2014/main" id="{B47ED40C-7037-8BBB-CF5C-9F1EB9834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894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age web, Site web&#10;&#10;Description générée automatiquement">
            <a:extLst>
              <a:ext uri="{FF2B5EF4-FFF2-40B4-BE49-F238E27FC236}">
                <a16:creationId xmlns:a16="http://schemas.microsoft.com/office/drawing/2014/main" id="{291EE448-8241-C86D-4535-C482BF5C9B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710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age web, logiciel&#10;&#10;Description générée automatiquement">
            <a:extLst>
              <a:ext uri="{FF2B5EF4-FFF2-40B4-BE49-F238E27FC236}">
                <a16:creationId xmlns:a16="http://schemas.microsoft.com/office/drawing/2014/main" id="{292750E1-D66F-5F67-5059-CEAA610E82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703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age web, logiciel&#10;&#10;Description générée automatiquement">
            <a:extLst>
              <a:ext uri="{FF2B5EF4-FFF2-40B4-BE49-F238E27FC236}">
                <a16:creationId xmlns:a16="http://schemas.microsoft.com/office/drawing/2014/main" id="{A6B6DA28-65CA-1097-7486-C54178DA86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8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affichage, logiciel&#10;&#10;Description générée automatiquement">
            <a:extLst>
              <a:ext uri="{FF2B5EF4-FFF2-40B4-BE49-F238E27FC236}">
                <a16:creationId xmlns:a16="http://schemas.microsoft.com/office/drawing/2014/main" id="{F1F16AD8-FC71-FE0C-2BC4-3CE501A4A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389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affichage, Police&#10;&#10;Description générée automatiquement">
            <a:extLst>
              <a:ext uri="{FF2B5EF4-FFF2-40B4-BE49-F238E27FC236}">
                <a16:creationId xmlns:a16="http://schemas.microsoft.com/office/drawing/2014/main" id="{BA459E2E-B473-2A8C-C0FC-6513AD8B9D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459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age web, Police&#10;&#10;Description générée automatiquement">
            <a:extLst>
              <a:ext uri="{FF2B5EF4-FFF2-40B4-BE49-F238E27FC236}">
                <a16:creationId xmlns:a16="http://schemas.microsoft.com/office/drawing/2014/main" id="{C9B85C2F-63B9-ABC7-6EE9-FEA36D7CC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29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nombre, Police&#10;&#10;Description générée automatiquement">
            <a:extLst>
              <a:ext uri="{FF2B5EF4-FFF2-40B4-BE49-F238E27FC236}">
                <a16:creationId xmlns:a16="http://schemas.microsoft.com/office/drawing/2014/main" id="{14824155-2C1B-32C2-3D87-FDA1E5F936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7393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Visage humain, dessin humoristique&#10;&#10;Description générée automatiquement">
            <a:extLst>
              <a:ext uri="{FF2B5EF4-FFF2-40B4-BE49-F238E27FC236}">
                <a16:creationId xmlns:a16="http://schemas.microsoft.com/office/drawing/2014/main" id="{566EEA4A-E0D8-2D66-0D55-E18ABE5DBA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6264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age web, Site web&#10;&#10;Description générée automatiquement">
            <a:extLst>
              <a:ext uri="{FF2B5EF4-FFF2-40B4-BE49-F238E27FC236}">
                <a16:creationId xmlns:a16="http://schemas.microsoft.com/office/drawing/2014/main" id="{05DBA26E-7A52-2A7D-C5BF-C8E657EA7A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0720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age web, Site web&#10;&#10;Description générée automatiquement">
            <a:extLst>
              <a:ext uri="{FF2B5EF4-FFF2-40B4-BE49-F238E27FC236}">
                <a16:creationId xmlns:a16="http://schemas.microsoft.com/office/drawing/2014/main" id="{61694A56-EACB-DC30-5CF3-F9A523BA01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5229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conception&#10;&#10;Description générée automatiquement">
            <a:extLst>
              <a:ext uri="{FF2B5EF4-FFF2-40B4-BE49-F238E27FC236}">
                <a16:creationId xmlns:a16="http://schemas.microsoft.com/office/drawing/2014/main" id="{0F9978E4-23A5-29E4-19FB-2100649EF7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8231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Page web, logiciel&#10;&#10;Description générée automatiquement">
            <a:extLst>
              <a:ext uri="{FF2B5EF4-FFF2-40B4-BE49-F238E27FC236}">
                <a16:creationId xmlns:a16="http://schemas.microsoft.com/office/drawing/2014/main" id="{32690D2C-5782-1F1A-B1CE-4E7B2777A5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8342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Visage humain, capture d’écran, dessin humoristique&#10;&#10;Description générée automatiquement">
            <a:extLst>
              <a:ext uri="{FF2B5EF4-FFF2-40B4-BE49-F238E27FC236}">
                <a16:creationId xmlns:a16="http://schemas.microsoft.com/office/drawing/2014/main" id="{96DF040D-3DA6-2D63-F77B-84E4F823BD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0487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graphisme, capture d’écran, clipart&#10;&#10;Description générée automatiquement">
            <a:extLst>
              <a:ext uri="{FF2B5EF4-FFF2-40B4-BE49-F238E27FC236}">
                <a16:creationId xmlns:a16="http://schemas.microsoft.com/office/drawing/2014/main" id="{286E4A8C-7554-8BF5-2E76-E2187B1DF7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663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age web, Site web&#10;&#10;Description générée automatiquement">
            <a:extLst>
              <a:ext uri="{FF2B5EF4-FFF2-40B4-BE49-F238E27FC236}">
                <a16:creationId xmlns:a16="http://schemas.microsoft.com/office/drawing/2014/main" id="{F033E138-16CD-3A8D-1F72-A6F4D5DE0B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892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lipart, graphisme, capture d’écran&#10;&#10;Description générée automatiquement">
            <a:extLst>
              <a:ext uri="{FF2B5EF4-FFF2-40B4-BE49-F238E27FC236}">
                <a16:creationId xmlns:a16="http://schemas.microsoft.com/office/drawing/2014/main" id="{493CABAD-4C90-E3C0-DA65-D42B15BCA9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4532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texte, Appareils électroniques, capture d’écran, nombre&#10;&#10;Description générée automatiquement">
            <a:extLst>
              <a:ext uri="{FF2B5EF4-FFF2-40B4-BE49-F238E27FC236}">
                <a16:creationId xmlns:a16="http://schemas.microsoft.com/office/drawing/2014/main" id="{CB5C3E14-860A-1322-EA96-60CA1653CD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650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Appareils électroniques, capture d’écran, Page web&#10;&#10;Description générée automatiquement">
            <a:extLst>
              <a:ext uri="{FF2B5EF4-FFF2-40B4-BE49-F238E27FC236}">
                <a16:creationId xmlns:a16="http://schemas.microsoft.com/office/drawing/2014/main" id="{4489283E-B5E3-4BDF-EF8C-43DD50BB1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9560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texte, Appareils électroniques, capture d’écran, nombre&#10;&#10;Description générée automatiquement">
            <a:extLst>
              <a:ext uri="{FF2B5EF4-FFF2-40B4-BE49-F238E27FC236}">
                <a16:creationId xmlns:a16="http://schemas.microsoft.com/office/drawing/2014/main" id="{D6F73E0E-171B-DD3C-A40F-D2CF5B4D4C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8808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1C853106-92E0-5D66-45DE-EEFA1D7FBE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8023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texte, Appareils électroniques, capture d’écran, affichage&#10;&#10;Description générée automatiquement">
            <a:extLst>
              <a:ext uri="{FF2B5EF4-FFF2-40B4-BE49-F238E27FC236}">
                <a16:creationId xmlns:a16="http://schemas.microsoft.com/office/drawing/2014/main" id="{FC6F49EA-D13F-5E69-90BC-6FA4DA714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784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texte, capture d’écran, affichage, Police&#10;&#10;Description générée automatiquement">
            <a:extLst>
              <a:ext uri="{FF2B5EF4-FFF2-40B4-BE49-F238E27FC236}">
                <a16:creationId xmlns:a16="http://schemas.microsoft.com/office/drawing/2014/main" id="{973A189D-E85E-D48C-E800-B99A5F702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532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texte, capture d’écran, affichage, Police&#10;&#10;Description générée automatiquement">
            <a:extLst>
              <a:ext uri="{FF2B5EF4-FFF2-40B4-BE49-F238E27FC236}">
                <a16:creationId xmlns:a16="http://schemas.microsoft.com/office/drawing/2014/main" id="{C5D8A617-D062-8B54-67BA-84B9C441A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391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texte, capture d’écran, affichage, Police&#10;&#10;Description générée automatiquement">
            <a:extLst>
              <a:ext uri="{FF2B5EF4-FFF2-40B4-BE49-F238E27FC236}">
                <a16:creationId xmlns:a16="http://schemas.microsoft.com/office/drawing/2014/main" id="{DAF655AC-40D9-9E3B-7891-4C4E34D49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79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lipart, graphisme, capture d’écran&#10;&#10;Description générée automatiquement">
            <a:extLst>
              <a:ext uri="{FF2B5EF4-FFF2-40B4-BE49-F238E27FC236}">
                <a16:creationId xmlns:a16="http://schemas.microsoft.com/office/drawing/2014/main" id="{E7307359-240C-75A9-3AA9-89D15ADC2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34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Une image contenant texte, capture d’écran, affichage, Police&#10;&#10;Description générée automatiquement">
            <a:extLst>
              <a:ext uri="{FF2B5EF4-FFF2-40B4-BE49-F238E27FC236}">
                <a16:creationId xmlns:a16="http://schemas.microsoft.com/office/drawing/2014/main" id="{BB78BAFB-E7C2-36FF-B228-BA533F7B78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920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Une image contenant texte, capture d’écran, affichage, Police&#10;&#10;Description générée automatiquement">
            <a:extLst>
              <a:ext uri="{FF2B5EF4-FFF2-40B4-BE49-F238E27FC236}">
                <a16:creationId xmlns:a16="http://schemas.microsoft.com/office/drawing/2014/main" id="{2FF74503-FAF0-6066-D5E3-6FB79B9BB9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40848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D74D7C8DBD084AAB4D6512AE17BF5B" ma:contentTypeVersion="6" ma:contentTypeDescription="Create a new document." ma:contentTypeScope="" ma:versionID="9169eb90c897bf566a633a51a4968558">
  <xsd:schema xmlns:xsd="http://www.w3.org/2001/XMLSchema" xmlns:xs="http://www.w3.org/2001/XMLSchema" xmlns:p="http://schemas.microsoft.com/office/2006/metadata/properties" xmlns:ns2="e22bdef0-0862-4bc9-8ae1-8aa74d93ea48" xmlns:ns3="0712efe7-30c0-4671-85e6-f0521d1b12d0" targetNamespace="http://schemas.microsoft.com/office/2006/metadata/properties" ma:root="true" ma:fieldsID="446844cfb3a7005ded4d261174f02aed" ns2:_="" ns3:_="">
    <xsd:import namespace="e22bdef0-0862-4bc9-8ae1-8aa74d93ea48"/>
    <xsd:import namespace="0712efe7-30c0-4671-85e6-f0521d1b12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2bdef0-0862-4bc9-8ae1-8aa74d93ea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12efe7-30c0-4671-85e6-f0521d1b12d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712efe7-30c0-4671-85e6-f0521d1b12d0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A2C386B-9E1C-4B4E-811D-E0679FE473EF}"/>
</file>

<file path=customXml/itemProps2.xml><?xml version="1.0" encoding="utf-8"?>
<ds:datastoreItem xmlns:ds="http://schemas.openxmlformats.org/officeDocument/2006/customXml" ds:itemID="{6E34D83F-E45E-4EC1-A2D4-039B9F46F5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31CD10-2554-49D1-A7A8-9E91B3B477EA}">
  <ds:schemaRefs>
    <ds:schemaRef ds:uri="http://schemas.microsoft.com/office/2006/documentManagement/types"/>
    <ds:schemaRef ds:uri="78930844-7ca7-4771-ad53-9658c2095a47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terms/"/>
    <ds:schemaRef ds:uri="85c0154b-c1f1-454a-9cce-58d1a683144e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</TotalTime>
  <Words>2486</Words>
  <Application>Microsoft Office PowerPoint</Application>
  <PresentationFormat>Affichage à l'écran (4:3)</PresentationFormat>
  <Paragraphs>196</Paragraphs>
  <Slides>34</Slides>
  <Notes>34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43" baseType="lpstr">
      <vt:lpstr>Arial</vt:lpstr>
      <vt:lpstr>Calibri</vt:lpstr>
      <vt:lpstr>Calibri Light</vt:lpstr>
      <vt:lpstr>FSAlbert</vt:lpstr>
      <vt:lpstr>ITC Zapf Dingbats Std</vt:lpstr>
      <vt:lpstr>Segoe UI</vt:lpstr>
      <vt:lpstr>Times New Roman</vt:lpstr>
      <vt:lpstr>Wingdings 3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ABERLENC LEA</dc:creator>
  <cp:lastModifiedBy>CORNUBERT CLAIRE</cp:lastModifiedBy>
  <cp:revision>2</cp:revision>
  <dcterms:created xsi:type="dcterms:W3CDTF">2023-02-22T10:01:00Z</dcterms:created>
  <dcterms:modified xsi:type="dcterms:W3CDTF">2023-09-28T12:48:30Z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0x0101007DD74D7C8DBD084AAB4D6512AE17BF5B</vt:lpwstr>
  </property>
  <property fmtid="{D5CDD505-2E9C-101B-9397-08002B2CF9AE}" pid="3" name="MediaServiceImageTags">
    <vt:lpwstr/>
  </property>
  <property fmtid="{D5CDD505-2E9C-101B-9397-08002B2CF9AE}" pid="4" name="Order">
    <vt:r8>201500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