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258" r:id="rId6"/>
    <p:sldId id="259" r:id="rId7"/>
    <p:sldId id="260" r:id="rId8"/>
    <p:sldId id="261" r:id="rId9"/>
    <p:sldId id="262" r:id="rId10"/>
    <p:sldId id="263" r:id="rId11"/>
    <p:sldId id="264" r:id="rId12"/>
    <p:sldId id="288" r:id="rId13"/>
    <p:sldId id="265" r:id="rId14"/>
    <p:sldId id="266" r:id="rId15"/>
    <p:sldId id="267" r:id="rId16"/>
    <p:sldId id="268" r:id="rId17"/>
    <p:sldId id="269" r:id="rId18"/>
    <p:sldId id="271" r:id="rId19"/>
    <p:sldId id="272" r:id="rId20"/>
    <p:sldId id="273" r:id="rId21"/>
    <p:sldId id="289" r:id="rId22"/>
    <p:sldId id="274" r:id="rId23"/>
    <p:sldId id="290" r:id="rId24"/>
    <p:sldId id="276" r:id="rId25"/>
    <p:sldId id="277" r:id="rId26"/>
    <p:sldId id="278"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C497E-40FB-4256-A370-EB0433DA7E9D}" v="32" dt="2023-09-27T15:29:38.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63208" autoAdjust="0"/>
  </p:normalViewPr>
  <p:slideViewPr>
    <p:cSldViewPr snapToGrid="0">
      <p:cViewPr varScale="1">
        <p:scale>
          <a:sx n="69" d="100"/>
          <a:sy n="69" d="100"/>
        </p:scale>
        <p:origin x="1740"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35E2D38B-9CC3-432E-84FD-C283F829BC47}"/>
    <pc:docChg chg="modSld">
      <pc:chgData name="CORNUBERT CLAIRE" userId="463e7911-c62c-4422-9308-3a4a3529b03e" providerId="ADAL" clId="{35E2D38B-9CC3-432E-84FD-C283F829BC47}" dt="2023-09-28T12:38:23.954" v="10" actId="6549"/>
      <pc:docMkLst>
        <pc:docMk/>
      </pc:docMkLst>
      <pc:sldChg chg="modNotesTx">
        <pc:chgData name="CORNUBERT CLAIRE" userId="463e7911-c62c-4422-9308-3a4a3529b03e" providerId="ADAL" clId="{35E2D38B-9CC3-432E-84FD-C283F829BC47}" dt="2023-09-28T12:36:34.405" v="2" actId="6549"/>
        <pc:sldMkLst>
          <pc:docMk/>
          <pc:sldMk cId="85311859" sldId="265"/>
        </pc:sldMkLst>
      </pc:sldChg>
      <pc:sldChg chg="modNotesTx">
        <pc:chgData name="CORNUBERT CLAIRE" userId="463e7911-c62c-4422-9308-3a4a3529b03e" providerId="ADAL" clId="{35E2D38B-9CC3-432E-84FD-C283F829BC47}" dt="2023-09-28T12:36:41.684" v="3" actId="6549"/>
        <pc:sldMkLst>
          <pc:docMk/>
          <pc:sldMk cId="917996491" sldId="266"/>
        </pc:sldMkLst>
      </pc:sldChg>
      <pc:sldChg chg="modNotesTx">
        <pc:chgData name="CORNUBERT CLAIRE" userId="463e7911-c62c-4422-9308-3a4a3529b03e" providerId="ADAL" clId="{35E2D38B-9CC3-432E-84FD-C283F829BC47}" dt="2023-09-28T12:37:25.447" v="5" actId="6549"/>
        <pc:sldMkLst>
          <pc:docMk/>
          <pc:sldMk cId="2933972073" sldId="268"/>
        </pc:sldMkLst>
      </pc:sldChg>
      <pc:sldChg chg="modNotesTx">
        <pc:chgData name="CORNUBERT CLAIRE" userId="463e7911-c62c-4422-9308-3a4a3529b03e" providerId="ADAL" clId="{35E2D38B-9CC3-432E-84FD-C283F829BC47}" dt="2023-09-28T12:37:35.700" v="6" actId="6549"/>
        <pc:sldMkLst>
          <pc:docMk/>
          <pc:sldMk cId="976629529" sldId="269"/>
        </pc:sldMkLst>
      </pc:sldChg>
      <pc:sldChg chg="modNotesTx">
        <pc:chgData name="CORNUBERT CLAIRE" userId="463e7911-c62c-4422-9308-3a4a3529b03e" providerId="ADAL" clId="{35E2D38B-9CC3-432E-84FD-C283F829BC47}" dt="2023-09-28T12:37:43.768" v="7" actId="6549"/>
        <pc:sldMkLst>
          <pc:docMk/>
          <pc:sldMk cId="2690114150" sldId="272"/>
        </pc:sldMkLst>
      </pc:sldChg>
      <pc:sldChg chg="modNotesTx">
        <pc:chgData name="CORNUBERT CLAIRE" userId="463e7911-c62c-4422-9308-3a4a3529b03e" providerId="ADAL" clId="{35E2D38B-9CC3-432E-84FD-C283F829BC47}" dt="2023-09-28T12:37:58.136" v="9" actId="6549"/>
        <pc:sldMkLst>
          <pc:docMk/>
          <pc:sldMk cId="3044664816" sldId="274"/>
        </pc:sldMkLst>
      </pc:sldChg>
      <pc:sldChg chg="modNotesTx">
        <pc:chgData name="CORNUBERT CLAIRE" userId="463e7911-c62c-4422-9308-3a4a3529b03e" providerId="ADAL" clId="{35E2D38B-9CC3-432E-84FD-C283F829BC47}" dt="2023-09-28T12:38:23.954" v="10" actId="6549"/>
        <pc:sldMkLst>
          <pc:docMk/>
          <pc:sldMk cId="1068139075" sldId="278"/>
        </pc:sldMkLst>
      </pc:sldChg>
      <pc:sldChg chg="modNotesTx">
        <pc:chgData name="CORNUBERT CLAIRE" userId="463e7911-c62c-4422-9308-3a4a3529b03e" providerId="ADAL" clId="{35E2D38B-9CC3-432E-84FD-C283F829BC47}" dt="2023-09-28T12:36:26.923" v="1" actId="6549"/>
        <pc:sldMkLst>
          <pc:docMk/>
          <pc:sldMk cId="1124735696" sldId="288"/>
        </pc:sldMkLst>
      </pc:sldChg>
    </pc:docChg>
  </pc:docChgLst>
  <pc:docChgLst>
    <pc:chgData name="BELLEMIN SANDRA" userId="5fe4e071-d3f4-40df-970f-ee8fcf898346" providerId="ADAL" clId="{083C497E-40FB-4256-A370-EB0433DA7E9D}"/>
    <pc:docChg chg="custSel modSld">
      <pc:chgData name="BELLEMIN SANDRA" userId="5fe4e071-d3f4-40df-970f-ee8fcf898346" providerId="ADAL" clId="{083C497E-40FB-4256-A370-EB0433DA7E9D}" dt="2023-09-27T15:29:38.371" v="67"/>
      <pc:docMkLst>
        <pc:docMk/>
      </pc:docMkLst>
      <pc:sldChg chg="addSp delSp modSp mod modClrScheme chgLayout modNotesTx">
        <pc:chgData name="BELLEMIN SANDRA" userId="5fe4e071-d3f4-40df-970f-ee8fcf898346" providerId="ADAL" clId="{083C497E-40FB-4256-A370-EB0433DA7E9D}" dt="2023-09-27T15:28:03.905" v="37"/>
        <pc:sldMkLst>
          <pc:docMk/>
          <pc:sldMk cId="393302485" sldId="257"/>
        </pc:sldMkLst>
        <pc:spChg chg="del">
          <ac:chgData name="BELLEMIN SANDRA" userId="5fe4e071-d3f4-40df-970f-ee8fcf898346" providerId="ADAL" clId="{083C497E-40FB-4256-A370-EB0433DA7E9D}" dt="2023-09-27T15:25:44.516" v="1" actId="478"/>
          <ac:spMkLst>
            <pc:docMk/>
            <pc:sldMk cId="393302485" sldId="257"/>
            <ac:spMk id="2" creationId="{A0173893-B14E-CEF6-AE4D-364068C18BD1}"/>
          </ac:spMkLst>
        </pc:spChg>
        <pc:spChg chg="del">
          <ac:chgData name="BELLEMIN SANDRA" userId="5fe4e071-d3f4-40df-970f-ee8fcf898346" providerId="ADAL" clId="{083C497E-40FB-4256-A370-EB0433DA7E9D}" dt="2023-09-27T15:25:44.516" v="1" actId="478"/>
          <ac:spMkLst>
            <pc:docMk/>
            <pc:sldMk cId="393302485" sldId="257"/>
            <ac:spMk id="3" creationId="{7869BC3E-2B09-7946-F29F-E1D2811C315B}"/>
          </ac:spMkLst>
        </pc:spChg>
        <pc:picChg chg="add mod">
          <ac:chgData name="BELLEMIN SANDRA" userId="5fe4e071-d3f4-40df-970f-ee8fcf898346" providerId="ADAL" clId="{083C497E-40FB-4256-A370-EB0433DA7E9D}" dt="2023-09-27T15:28:03.905" v="37"/>
          <ac:picMkLst>
            <pc:docMk/>
            <pc:sldMk cId="393302485" sldId="257"/>
            <ac:picMk id="5" creationId="{2DDFA5B5-B835-B064-93B1-2A0A41660516}"/>
          </ac:picMkLst>
        </pc:picChg>
      </pc:sldChg>
      <pc:sldChg chg="addSp delSp modSp mod modClrScheme chgLayout">
        <pc:chgData name="BELLEMIN SANDRA" userId="5fe4e071-d3f4-40df-970f-ee8fcf898346" providerId="ADAL" clId="{083C497E-40FB-4256-A370-EB0433DA7E9D}" dt="2023-09-27T15:28:05.853" v="38"/>
        <pc:sldMkLst>
          <pc:docMk/>
          <pc:sldMk cId="2164359586" sldId="258"/>
        </pc:sldMkLst>
        <pc:spChg chg="del">
          <ac:chgData name="BELLEMIN SANDRA" userId="5fe4e071-d3f4-40df-970f-ee8fcf898346" providerId="ADAL" clId="{083C497E-40FB-4256-A370-EB0433DA7E9D}" dt="2023-09-27T15:25:46.759" v="2" actId="478"/>
          <ac:spMkLst>
            <pc:docMk/>
            <pc:sldMk cId="2164359586" sldId="258"/>
            <ac:spMk id="3" creationId="{627FD5EA-F08A-CB68-051E-ACFBD38642C5}"/>
          </ac:spMkLst>
        </pc:spChg>
        <pc:spChg chg="del">
          <ac:chgData name="BELLEMIN SANDRA" userId="5fe4e071-d3f4-40df-970f-ee8fcf898346" providerId="ADAL" clId="{083C497E-40FB-4256-A370-EB0433DA7E9D}" dt="2023-09-27T15:25:46.759" v="2" actId="478"/>
          <ac:spMkLst>
            <pc:docMk/>
            <pc:sldMk cId="2164359586" sldId="258"/>
            <ac:spMk id="4" creationId="{B57A5EC9-AA9C-016F-626F-077AE82017D7}"/>
          </ac:spMkLst>
        </pc:spChg>
        <pc:picChg chg="del">
          <ac:chgData name="BELLEMIN SANDRA" userId="5fe4e071-d3f4-40df-970f-ee8fcf898346" providerId="ADAL" clId="{083C497E-40FB-4256-A370-EB0433DA7E9D}" dt="2023-09-27T15:25:46.759" v="2" actId="478"/>
          <ac:picMkLst>
            <pc:docMk/>
            <pc:sldMk cId="2164359586" sldId="258"/>
            <ac:picMk id="2" creationId="{FF5B42EF-72CA-7662-485B-D4838A1C077A}"/>
          </ac:picMkLst>
        </pc:picChg>
        <pc:picChg chg="del">
          <ac:chgData name="BELLEMIN SANDRA" userId="5fe4e071-d3f4-40df-970f-ee8fcf898346" providerId="ADAL" clId="{083C497E-40FB-4256-A370-EB0433DA7E9D}" dt="2023-09-27T15:25:46.759" v="2" actId="478"/>
          <ac:picMkLst>
            <pc:docMk/>
            <pc:sldMk cId="2164359586" sldId="258"/>
            <ac:picMk id="5" creationId="{8695CAF7-C1A4-7E01-4FD5-2111D3EA8C9E}"/>
          </ac:picMkLst>
        </pc:picChg>
        <pc:picChg chg="add mod">
          <ac:chgData name="BELLEMIN SANDRA" userId="5fe4e071-d3f4-40df-970f-ee8fcf898346" providerId="ADAL" clId="{083C497E-40FB-4256-A370-EB0433DA7E9D}" dt="2023-09-27T15:28:05.853" v="38"/>
          <ac:picMkLst>
            <pc:docMk/>
            <pc:sldMk cId="2164359586" sldId="258"/>
            <ac:picMk id="7" creationId="{1C411375-5E9B-3B0C-BBBF-6D0D3BC163FA}"/>
          </ac:picMkLst>
        </pc:picChg>
      </pc:sldChg>
      <pc:sldChg chg="addSp delSp modSp mod modClrScheme chgLayout">
        <pc:chgData name="BELLEMIN SANDRA" userId="5fe4e071-d3f4-40df-970f-ee8fcf898346" providerId="ADAL" clId="{083C497E-40FB-4256-A370-EB0433DA7E9D}" dt="2023-09-27T15:28:08.389" v="39"/>
        <pc:sldMkLst>
          <pc:docMk/>
          <pc:sldMk cId="3301794492" sldId="259"/>
        </pc:sldMkLst>
        <pc:spChg chg="del">
          <ac:chgData name="BELLEMIN SANDRA" userId="5fe4e071-d3f4-40df-970f-ee8fcf898346" providerId="ADAL" clId="{083C497E-40FB-4256-A370-EB0433DA7E9D}" dt="2023-09-27T15:25:48.898" v="3" actId="478"/>
          <ac:spMkLst>
            <pc:docMk/>
            <pc:sldMk cId="3301794492" sldId="259"/>
            <ac:spMk id="3" creationId="{627FD5EA-F08A-CB68-051E-ACFBD38642C5}"/>
          </ac:spMkLst>
        </pc:spChg>
        <pc:spChg chg="del">
          <ac:chgData name="BELLEMIN SANDRA" userId="5fe4e071-d3f4-40df-970f-ee8fcf898346" providerId="ADAL" clId="{083C497E-40FB-4256-A370-EB0433DA7E9D}" dt="2023-09-27T15:25:48.898" v="3" actId="478"/>
          <ac:spMkLst>
            <pc:docMk/>
            <pc:sldMk cId="3301794492" sldId="259"/>
            <ac:spMk id="4" creationId="{B57A5EC9-AA9C-016F-626F-077AE82017D7}"/>
          </ac:spMkLst>
        </pc:spChg>
        <pc:spChg chg="del">
          <ac:chgData name="BELLEMIN SANDRA" userId="5fe4e071-d3f4-40df-970f-ee8fcf898346" providerId="ADAL" clId="{083C497E-40FB-4256-A370-EB0433DA7E9D}" dt="2023-09-27T15:25:48.898" v="3" actId="478"/>
          <ac:spMkLst>
            <pc:docMk/>
            <pc:sldMk cId="3301794492" sldId="259"/>
            <ac:spMk id="6" creationId="{C5FDFD27-C4B2-526D-DF1A-3ABFB648454D}"/>
          </ac:spMkLst>
        </pc:spChg>
        <pc:picChg chg="del">
          <ac:chgData name="BELLEMIN SANDRA" userId="5fe4e071-d3f4-40df-970f-ee8fcf898346" providerId="ADAL" clId="{083C497E-40FB-4256-A370-EB0433DA7E9D}" dt="2023-09-27T15:25:48.898" v="3" actId="478"/>
          <ac:picMkLst>
            <pc:docMk/>
            <pc:sldMk cId="3301794492" sldId="259"/>
            <ac:picMk id="2" creationId="{FF5B42EF-72CA-7662-485B-D4838A1C077A}"/>
          </ac:picMkLst>
        </pc:picChg>
        <pc:picChg chg="del">
          <ac:chgData name="BELLEMIN SANDRA" userId="5fe4e071-d3f4-40df-970f-ee8fcf898346" providerId="ADAL" clId="{083C497E-40FB-4256-A370-EB0433DA7E9D}" dt="2023-09-27T15:25:48.898" v="3" actId="478"/>
          <ac:picMkLst>
            <pc:docMk/>
            <pc:sldMk cId="3301794492" sldId="259"/>
            <ac:picMk id="5" creationId="{8695CAF7-C1A4-7E01-4FD5-2111D3EA8C9E}"/>
          </ac:picMkLst>
        </pc:picChg>
        <pc:picChg chg="add mod">
          <ac:chgData name="BELLEMIN SANDRA" userId="5fe4e071-d3f4-40df-970f-ee8fcf898346" providerId="ADAL" clId="{083C497E-40FB-4256-A370-EB0433DA7E9D}" dt="2023-09-27T15:28:08.389" v="39"/>
          <ac:picMkLst>
            <pc:docMk/>
            <pc:sldMk cId="3301794492" sldId="259"/>
            <ac:picMk id="8" creationId="{A6430B92-97F0-C4DA-3D79-6C95C4C282E1}"/>
          </ac:picMkLst>
        </pc:picChg>
      </pc:sldChg>
      <pc:sldChg chg="addSp delSp modSp mod modClrScheme chgLayout">
        <pc:chgData name="BELLEMIN SANDRA" userId="5fe4e071-d3f4-40df-970f-ee8fcf898346" providerId="ADAL" clId="{083C497E-40FB-4256-A370-EB0433DA7E9D}" dt="2023-09-27T15:28:10.400" v="40"/>
        <pc:sldMkLst>
          <pc:docMk/>
          <pc:sldMk cId="1163705612" sldId="260"/>
        </pc:sldMkLst>
        <pc:spChg chg="del">
          <ac:chgData name="BELLEMIN SANDRA" userId="5fe4e071-d3f4-40df-970f-ee8fcf898346" providerId="ADAL" clId="{083C497E-40FB-4256-A370-EB0433DA7E9D}" dt="2023-09-27T15:25:50.843" v="4" actId="478"/>
          <ac:spMkLst>
            <pc:docMk/>
            <pc:sldMk cId="1163705612" sldId="260"/>
            <ac:spMk id="3" creationId="{627FD5EA-F08A-CB68-051E-ACFBD38642C5}"/>
          </ac:spMkLst>
        </pc:spChg>
        <pc:spChg chg="del">
          <ac:chgData name="BELLEMIN SANDRA" userId="5fe4e071-d3f4-40df-970f-ee8fcf898346" providerId="ADAL" clId="{083C497E-40FB-4256-A370-EB0433DA7E9D}" dt="2023-09-27T15:25:50.843" v="4" actId="478"/>
          <ac:spMkLst>
            <pc:docMk/>
            <pc:sldMk cId="1163705612" sldId="260"/>
            <ac:spMk id="4" creationId="{B57A5EC9-AA9C-016F-626F-077AE82017D7}"/>
          </ac:spMkLst>
        </pc:spChg>
        <pc:spChg chg="del">
          <ac:chgData name="BELLEMIN SANDRA" userId="5fe4e071-d3f4-40df-970f-ee8fcf898346" providerId="ADAL" clId="{083C497E-40FB-4256-A370-EB0433DA7E9D}" dt="2023-09-27T15:25:50.843" v="4" actId="478"/>
          <ac:spMkLst>
            <pc:docMk/>
            <pc:sldMk cId="1163705612" sldId="260"/>
            <ac:spMk id="6" creationId="{C5FDFD27-C4B2-526D-DF1A-3ABFB648454D}"/>
          </ac:spMkLst>
        </pc:spChg>
        <pc:picChg chg="del">
          <ac:chgData name="BELLEMIN SANDRA" userId="5fe4e071-d3f4-40df-970f-ee8fcf898346" providerId="ADAL" clId="{083C497E-40FB-4256-A370-EB0433DA7E9D}" dt="2023-09-27T15:25:50.843" v="4" actId="478"/>
          <ac:picMkLst>
            <pc:docMk/>
            <pc:sldMk cId="1163705612" sldId="260"/>
            <ac:picMk id="2" creationId="{FF5B42EF-72CA-7662-485B-D4838A1C077A}"/>
          </ac:picMkLst>
        </pc:picChg>
        <pc:picChg chg="del">
          <ac:chgData name="BELLEMIN SANDRA" userId="5fe4e071-d3f4-40df-970f-ee8fcf898346" providerId="ADAL" clId="{083C497E-40FB-4256-A370-EB0433DA7E9D}" dt="2023-09-27T15:25:50.843" v="4" actId="478"/>
          <ac:picMkLst>
            <pc:docMk/>
            <pc:sldMk cId="1163705612" sldId="260"/>
            <ac:picMk id="5" creationId="{8695CAF7-C1A4-7E01-4FD5-2111D3EA8C9E}"/>
          </ac:picMkLst>
        </pc:picChg>
        <pc:picChg chg="add mod">
          <ac:chgData name="BELLEMIN SANDRA" userId="5fe4e071-d3f4-40df-970f-ee8fcf898346" providerId="ADAL" clId="{083C497E-40FB-4256-A370-EB0433DA7E9D}" dt="2023-09-27T15:28:10.400" v="40"/>
          <ac:picMkLst>
            <pc:docMk/>
            <pc:sldMk cId="1163705612" sldId="260"/>
            <ac:picMk id="8" creationId="{4154C03D-CA69-606A-5461-5EA8698DAB06}"/>
          </ac:picMkLst>
        </pc:picChg>
      </pc:sldChg>
      <pc:sldChg chg="addSp delSp modSp mod modClrScheme chgLayout">
        <pc:chgData name="BELLEMIN SANDRA" userId="5fe4e071-d3f4-40df-970f-ee8fcf898346" providerId="ADAL" clId="{083C497E-40FB-4256-A370-EB0433DA7E9D}" dt="2023-09-27T15:28:13.380" v="41"/>
        <pc:sldMkLst>
          <pc:docMk/>
          <pc:sldMk cId="3280282286" sldId="261"/>
        </pc:sldMkLst>
        <pc:spChg chg="del">
          <ac:chgData name="BELLEMIN SANDRA" userId="5fe4e071-d3f4-40df-970f-ee8fcf898346" providerId="ADAL" clId="{083C497E-40FB-4256-A370-EB0433DA7E9D}" dt="2023-09-27T15:25:53.130" v="5" actId="478"/>
          <ac:spMkLst>
            <pc:docMk/>
            <pc:sldMk cId="3280282286" sldId="261"/>
            <ac:spMk id="3" creationId="{627FD5EA-F08A-CB68-051E-ACFBD38642C5}"/>
          </ac:spMkLst>
        </pc:spChg>
        <pc:spChg chg="del">
          <ac:chgData name="BELLEMIN SANDRA" userId="5fe4e071-d3f4-40df-970f-ee8fcf898346" providerId="ADAL" clId="{083C497E-40FB-4256-A370-EB0433DA7E9D}" dt="2023-09-27T15:25:53.130" v="5" actId="478"/>
          <ac:spMkLst>
            <pc:docMk/>
            <pc:sldMk cId="3280282286" sldId="261"/>
            <ac:spMk id="4" creationId="{B57A5EC9-AA9C-016F-626F-077AE82017D7}"/>
          </ac:spMkLst>
        </pc:spChg>
        <pc:spChg chg="del">
          <ac:chgData name="BELLEMIN SANDRA" userId="5fe4e071-d3f4-40df-970f-ee8fcf898346" providerId="ADAL" clId="{083C497E-40FB-4256-A370-EB0433DA7E9D}" dt="2023-09-27T15:25:53.130" v="5" actId="478"/>
          <ac:spMkLst>
            <pc:docMk/>
            <pc:sldMk cId="3280282286" sldId="261"/>
            <ac:spMk id="6" creationId="{C5FDFD27-C4B2-526D-DF1A-3ABFB648454D}"/>
          </ac:spMkLst>
        </pc:spChg>
        <pc:spChg chg="del">
          <ac:chgData name="BELLEMIN SANDRA" userId="5fe4e071-d3f4-40df-970f-ee8fcf898346" providerId="ADAL" clId="{083C497E-40FB-4256-A370-EB0433DA7E9D}" dt="2023-09-27T15:25:53.130" v="5" actId="478"/>
          <ac:spMkLst>
            <pc:docMk/>
            <pc:sldMk cId="3280282286" sldId="261"/>
            <ac:spMk id="7" creationId="{F9FE24D1-ADCA-6CA6-429A-6E29C8D83239}"/>
          </ac:spMkLst>
        </pc:spChg>
        <pc:picChg chg="del">
          <ac:chgData name="BELLEMIN SANDRA" userId="5fe4e071-d3f4-40df-970f-ee8fcf898346" providerId="ADAL" clId="{083C497E-40FB-4256-A370-EB0433DA7E9D}" dt="2023-09-27T15:25:53.130" v="5" actId="478"/>
          <ac:picMkLst>
            <pc:docMk/>
            <pc:sldMk cId="3280282286" sldId="261"/>
            <ac:picMk id="2" creationId="{FF5B42EF-72CA-7662-485B-D4838A1C077A}"/>
          </ac:picMkLst>
        </pc:picChg>
        <pc:picChg chg="del">
          <ac:chgData name="BELLEMIN SANDRA" userId="5fe4e071-d3f4-40df-970f-ee8fcf898346" providerId="ADAL" clId="{083C497E-40FB-4256-A370-EB0433DA7E9D}" dt="2023-09-27T15:25:53.130" v="5" actId="478"/>
          <ac:picMkLst>
            <pc:docMk/>
            <pc:sldMk cId="3280282286" sldId="261"/>
            <ac:picMk id="5" creationId="{8695CAF7-C1A4-7E01-4FD5-2111D3EA8C9E}"/>
          </ac:picMkLst>
        </pc:picChg>
        <pc:picChg chg="add mod">
          <ac:chgData name="BELLEMIN SANDRA" userId="5fe4e071-d3f4-40df-970f-ee8fcf898346" providerId="ADAL" clId="{083C497E-40FB-4256-A370-EB0433DA7E9D}" dt="2023-09-27T15:28:13.380" v="41"/>
          <ac:picMkLst>
            <pc:docMk/>
            <pc:sldMk cId="3280282286" sldId="261"/>
            <ac:picMk id="9" creationId="{CFC40E4B-EB78-B7ED-1BF7-9D2E1924488D}"/>
          </ac:picMkLst>
        </pc:picChg>
      </pc:sldChg>
      <pc:sldChg chg="addSp delSp modSp mod modClrScheme chgLayout">
        <pc:chgData name="BELLEMIN SANDRA" userId="5fe4e071-d3f4-40df-970f-ee8fcf898346" providerId="ADAL" clId="{083C497E-40FB-4256-A370-EB0433DA7E9D}" dt="2023-09-27T15:28:18.271" v="42"/>
        <pc:sldMkLst>
          <pc:docMk/>
          <pc:sldMk cId="218784560" sldId="262"/>
        </pc:sldMkLst>
        <pc:spChg chg="del">
          <ac:chgData name="BELLEMIN SANDRA" userId="5fe4e071-d3f4-40df-970f-ee8fcf898346" providerId="ADAL" clId="{083C497E-40FB-4256-A370-EB0433DA7E9D}" dt="2023-09-27T15:25:55.162" v="6" actId="478"/>
          <ac:spMkLst>
            <pc:docMk/>
            <pc:sldMk cId="218784560" sldId="262"/>
            <ac:spMk id="3" creationId="{627FD5EA-F08A-CB68-051E-ACFBD38642C5}"/>
          </ac:spMkLst>
        </pc:spChg>
        <pc:spChg chg="del">
          <ac:chgData name="BELLEMIN SANDRA" userId="5fe4e071-d3f4-40df-970f-ee8fcf898346" providerId="ADAL" clId="{083C497E-40FB-4256-A370-EB0433DA7E9D}" dt="2023-09-27T15:25:55.162" v="6" actId="478"/>
          <ac:spMkLst>
            <pc:docMk/>
            <pc:sldMk cId="218784560" sldId="262"/>
            <ac:spMk id="4" creationId="{B57A5EC9-AA9C-016F-626F-077AE82017D7}"/>
          </ac:spMkLst>
        </pc:spChg>
        <pc:spChg chg="del">
          <ac:chgData name="BELLEMIN SANDRA" userId="5fe4e071-d3f4-40df-970f-ee8fcf898346" providerId="ADAL" clId="{083C497E-40FB-4256-A370-EB0433DA7E9D}" dt="2023-09-27T15:25:55.162" v="6" actId="478"/>
          <ac:spMkLst>
            <pc:docMk/>
            <pc:sldMk cId="218784560" sldId="262"/>
            <ac:spMk id="6" creationId="{C5FDFD27-C4B2-526D-DF1A-3ABFB648454D}"/>
          </ac:spMkLst>
        </pc:spChg>
        <pc:spChg chg="del">
          <ac:chgData name="BELLEMIN SANDRA" userId="5fe4e071-d3f4-40df-970f-ee8fcf898346" providerId="ADAL" clId="{083C497E-40FB-4256-A370-EB0433DA7E9D}" dt="2023-09-27T15:25:55.162" v="6" actId="478"/>
          <ac:spMkLst>
            <pc:docMk/>
            <pc:sldMk cId="218784560" sldId="262"/>
            <ac:spMk id="7" creationId="{F9FE24D1-ADCA-6CA6-429A-6E29C8D83239}"/>
          </ac:spMkLst>
        </pc:spChg>
        <pc:picChg chg="del">
          <ac:chgData name="BELLEMIN SANDRA" userId="5fe4e071-d3f4-40df-970f-ee8fcf898346" providerId="ADAL" clId="{083C497E-40FB-4256-A370-EB0433DA7E9D}" dt="2023-09-27T15:25:55.162" v="6" actId="478"/>
          <ac:picMkLst>
            <pc:docMk/>
            <pc:sldMk cId="218784560" sldId="262"/>
            <ac:picMk id="2" creationId="{FF5B42EF-72CA-7662-485B-D4838A1C077A}"/>
          </ac:picMkLst>
        </pc:picChg>
        <pc:picChg chg="del">
          <ac:chgData name="BELLEMIN SANDRA" userId="5fe4e071-d3f4-40df-970f-ee8fcf898346" providerId="ADAL" clId="{083C497E-40FB-4256-A370-EB0433DA7E9D}" dt="2023-09-27T15:25:55.162" v="6" actId="478"/>
          <ac:picMkLst>
            <pc:docMk/>
            <pc:sldMk cId="218784560" sldId="262"/>
            <ac:picMk id="5" creationId="{8695CAF7-C1A4-7E01-4FD5-2111D3EA8C9E}"/>
          </ac:picMkLst>
        </pc:picChg>
        <pc:picChg chg="add mod">
          <ac:chgData name="BELLEMIN SANDRA" userId="5fe4e071-d3f4-40df-970f-ee8fcf898346" providerId="ADAL" clId="{083C497E-40FB-4256-A370-EB0433DA7E9D}" dt="2023-09-27T15:28:18.271" v="42"/>
          <ac:picMkLst>
            <pc:docMk/>
            <pc:sldMk cId="218784560" sldId="262"/>
            <ac:picMk id="9" creationId="{433205BD-4E8C-08D5-FCC7-75D21C06386D}"/>
          </ac:picMkLst>
        </pc:picChg>
      </pc:sldChg>
      <pc:sldChg chg="addSp delSp modSp mod modClrScheme chgLayout">
        <pc:chgData name="BELLEMIN SANDRA" userId="5fe4e071-d3f4-40df-970f-ee8fcf898346" providerId="ADAL" clId="{083C497E-40FB-4256-A370-EB0433DA7E9D}" dt="2023-09-27T15:28:20.415" v="43"/>
        <pc:sldMkLst>
          <pc:docMk/>
          <pc:sldMk cId="658831252" sldId="263"/>
        </pc:sldMkLst>
        <pc:spChg chg="del">
          <ac:chgData name="BELLEMIN SANDRA" userId="5fe4e071-d3f4-40df-970f-ee8fcf898346" providerId="ADAL" clId="{083C497E-40FB-4256-A370-EB0433DA7E9D}" dt="2023-09-27T15:25:57.755" v="7" actId="478"/>
          <ac:spMkLst>
            <pc:docMk/>
            <pc:sldMk cId="658831252" sldId="263"/>
            <ac:spMk id="3" creationId="{627FD5EA-F08A-CB68-051E-ACFBD38642C5}"/>
          </ac:spMkLst>
        </pc:spChg>
        <pc:spChg chg="del">
          <ac:chgData name="BELLEMIN SANDRA" userId="5fe4e071-d3f4-40df-970f-ee8fcf898346" providerId="ADAL" clId="{083C497E-40FB-4256-A370-EB0433DA7E9D}" dt="2023-09-27T15:25:57.755" v="7" actId="478"/>
          <ac:spMkLst>
            <pc:docMk/>
            <pc:sldMk cId="658831252" sldId="263"/>
            <ac:spMk id="4" creationId="{B57A5EC9-AA9C-016F-626F-077AE82017D7}"/>
          </ac:spMkLst>
        </pc:spChg>
        <pc:spChg chg="del">
          <ac:chgData name="BELLEMIN SANDRA" userId="5fe4e071-d3f4-40df-970f-ee8fcf898346" providerId="ADAL" clId="{083C497E-40FB-4256-A370-EB0433DA7E9D}" dt="2023-09-27T15:25:57.755" v="7" actId="478"/>
          <ac:spMkLst>
            <pc:docMk/>
            <pc:sldMk cId="658831252" sldId="263"/>
            <ac:spMk id="6" creationId="{C5FDFD27-C4B2-526D-DF1A-3ABFB648454D}"/>
          </ac:spMkLst>
        </pc:spChg>
        <pc:spChg chg="del">
          <ac:chgData name="BELLEMIN SANDRA" userId="5fe4e071-d3f4-40df-970f-ee8fcf898346" providerId="ADAL" clId="{083C497E-40FB-4256-A370-EB0433DA7E9D}" dt="2023-09-27T15:25:57.755" v="7" actId="478"/>
          <ac:spMkLst>
            <pc:docMk/>
            <pc:sldMk cId="658831252" sldId="263"/>
            <ac:spMk id="7" creationId="{F9FE24D1-ADCA-6CA6-429A-6E29C8D83239}"/>
          </ac:spMkLst>
        </pc:spChg>
        <pc:spChg chg="del">
          <ac:chgData name="BELLEMIN SANDRA" userId="5fe4e071-d3f4-40df-970f-ee8fcf898346" providerId="ADAL" clId="{083C497E-40FB-4256-A370-EB0433DA7E9D}" dt="2023-09-27T15:25:57.755" v="7" actId="478"/>
          <ac:spMkLst>
            <pc:docMk/>
            <pc:sldMk cId="658831252" sldId="263"/>
            <ac:spMk id="8" creationId="{F02F4186-7C36-F872-956D-29600602AD3F}"/>
          </ac:spMkLst>
        </pc:spChg>
        <pc:picChg chg="del">
          <ac:chgData name="BELLEMIN SANDRA" userId="5fe4e071-d3f4-40df-970f-ee8fcf898346" providerId="ADAL" clId="{083C497E-40FB-4256-A370-EB0433DA7E9D}" dt="2023-09-27T15:25:57.755" v="7" actId="478"/>
          <ac:picMkLst>
            <pc:docMk/>
            <pc:sldMk cId="658831252" sldId="263"/>
            <ac:picMk id="2" creationId="{FF5B42EF-72CA-7662-485B-D4838A1C077A}"/>
          </ac:picMkLst>
        </pc:picChg>
        <pc:picChg chg="del">
          <ac:chgData name="BELLEMIN SANDRA" userId="5fe4e071-d3f4-40df-970f-ee8fcf898346" providerId="ADAL" clId="{083C497E-40FB-4256-A370-EB0433DA7E9D}" dt="2023-09-27T15:25:57.755" v="7" actId="478"/>
          <ac:picMkLst>
            <pc:docMk/>
            <pc:sldMk cId="658831252" sldId="263"/>
            <ac:picMk id="5" creationId="{8695CAF7-C1A4-7E01-4FD5-2111D3EA8C9E}"/>
          </ac:picMkLst>
        </pc:picChg>
        <pc:picChg chg="add mod">
          <ac:chgData name="BELLEMIN SANDRA" userId="5fe4e071-d3f4-40df-970f-ee8fcf898346" providerId="ADAL" clId="{083C497E-40FB-4256-A370-EB0433DA7E9D}" dt="2023-09-27T15:28:20.415" v="43"/>
          <ac:picMkLst>
            <pc:docMk/>
            <pc:sldMk cId="658831252" sldId="263"/>
            <ac:picMk id="10" creationId="{CF97CF9A-61C4-AF04-D8B2-F24ADD79641D}"/>
          </ac:picMkLst>
        </pc:picChg>
      </pc:sldChg>
      <pc:sldChg chg="addSp delSp modSp mod modClrScheme chgLayout">
        <pc:chgData name="BELLEMIN SANDRA" userId="5fe4e071-d3f4-40df-970f-ee8fcf898346" providerId="ADAL" clId="{083C497E-40FB-4256-A370-EB0433DA7E9D}" dt="2023-09-27T15:28:23.247" v="44"/>
        <pc:sldMkLst>
          <pc:docMk/>
          <pc:sldMk cId="1825265189" sldId="264"/>
        </pc:sldMkLst>
        <pc:picChg chg="del">
          <ac:chgData name="BELLEMIN SANDRA" userId="5fe4e071-d3f4-40df-970f-ee8fcf898346" providerId="ADAL" clId="{083C497E-40FB-4256-A370-EB0433DA7E9D}" dt="2023-09-27T15:25:59.502" v="8" actId="478"/>
          <ac:picMkLst>
            <pc:docMk/>
            <pc:sldMk cId="1825265189" sldId="264"/>
            <ac:picMk id="2" creationId="{BE14CC6A-9D42-E2BB-6FE5-34CD51A7D41E}"/>
          </ac:picMkLst>
        </pc:picChg>
        <pc:picChg chg="add mod">
          <ac:chgData name="BELLEMIN SANDRA" userId="5fe4e071-d3f4-40df-970f-ee8fcf898346" providerId="ADAL" clId="{083C497E-40FB-4256-A370-EB0433DA7E9D}" dt="2023-09-27T15:28:23.247" v="44"/>
          <ac:picMkLst>
            <pc:docMk/>
            <pc:sldMk cId="1825265189" sldId="264"/>
            <ac:picMk id="4" creationId="{0E1D0BE0-C703-4591-ABC7-75969A4752E3}"/>
          </ac:picMkLst>
        </pc:picChg>
      </pc:sldChg>
      <pc:sldChg chg="addSp delSp modSp mod modClrScheme chgLayout">
        <pc:chgData name="BELLEMIN SANDRA" userId="5fe4e071-d3f4-40df-970f-ee8fcf898346" providerId="ADAL" clId="{083C497E-40FB-4256-A370-EB0433DA7E9D}" dt="2023-09-27T15:28:28.602" v="46"/>
        <pc:sldMkLst>
          <pc:docMk/>
          <pc:sldMk cId="85311859" sldId="265"/>
        </pc:sldMkLst>
        <pc:graphicFrameChg chg="del">
          <ac:chgData name="BELLEMIN SANDRA" userId="5fe4e071-d3f4-40df-970f-ee8fcf898346" providerId="ADAL" clId="{083C497E-40FB-4256-A370-EB0433DA7E9D}" dt="2023-09-27T15:26:07.886" v="10" actId="478"/>
          <ac:graphicFrameMkLst>
            <pc:docMk/>
            <pc:sldMk cId="85311859" sldId="265"/>
            <ac:graphicFrameMk id="2" creationId="{394D0265-674B-1ACF-38F9-49F047BA2CB6}"/>
          </ac:graphicFrameMkLst>
        </pc:graphicFrameChg>
        <pc:picChg chg="add mod">
          <ac:chgData name="BELLEMIN SANDRA" userId="5fe4e071-d3f4-40df-970f-ee8fcf898346" providerId="ADAL" clId="{083C497E-40FB-4256-A370-EB0433DA7E9D}" dt="2023-09-27T15:28:28.602" v="46"/>
          <ac:picMkLst>
            <pc:docMk/>
            <pc:sldMk cId="85311859" sldId="265"/>
            <ac:picMk id="4" creationId="{3CEC5BCD-6D84-0D9E-A63B-322BDA0EB405}"/>
          </ac:picMkLst>
        </pc:picChg>
      </pc:sldChg>
      <pc:sldChg chg="addSp delSp modSp mod modClrScheme chgLayout">
        <pc:chgData name="BELLEMIN SANDRA" userId="5fe4e071-d3f4-40df-970f-ee8fcf898346" providerId="ADAL" clId="{083C497E-40FB-4256-A370-EB0433DA7E9D}" dt="2023-09-27T15:28:32.113" v="47"/>
        <pc:sldMkLst>
          <pc:docMk/>
          <pc:sldMk cId="917996491" sldId="266"/>
        </pc:sldMkLst>
        <pc:graphicFrameChg chg="del">
          <ac:chgData name="BELLEMIN SANDRA" userId="5fe4e071-d3f4-40df-970f-ee8fcf898346" providerId="ADAL" clId="{083C497E-40FB-4256-A370-EB0433DA7E9D}" dt="2023-09-27T15:26:49.650" v="14" actId="478"/>
          <ac:graphicFrameMkLst>
            <pc:docMk/>
            <pc:sldMk cId="917996491" sldId="266"/>
            <ac:graphicFrameMk id="2" creationId="{394D0265-674B-1ACF-38F9-49F047BA2CB6}"/>
          </ac:graphicFrameMkLst>
        </pc:graphicFrameChg>
        <pc:picChg chg="add mod">
          <ac:chgData name="BELLEMIN SANDRA" userId="5fe4e071-d3f4-40df-970f-ee8fcf898346" providerId="ADAL" clId="{083C497E-40FB-4256-A370-EB0433DA7E9D}" dt="2023-09-27T15:28:32.113" v="47"/>
          <ac:picMkLst>
            <pc:docMk/>
            <pc:sldMk cId="917996491" sldId="266"/>
            <ac:picMk id="4" creationId="{C23F17AD-5E3D-8C4E-5F16-C134122B4F53}"/>
          </ac:picMkLst>
        </pc:picChg>
      </pc:sldChg>
      <pc:sldChg chg="addSp delSp modSp mod modClrScheme chgLayout">
        <pc:chgData name="BELLEMIN SANDRA" userId="5fe4e071-d3f4-40df-970f-ee8fcf898346" providerId="ADAL" clId="{083C497E-40FB-4256-A370-EB0433DA7E9D}" dt="2023-09-27T15:28:36.034" v="48"/>
        <pc:sldMkLst>
          <pc:docMk/>
          <pc:sldMk cId="1378250271" sldId="267"/>
        </pc:sldMkLst>
        <pc:graphicFrameChg chg="del">
          <ac:chgData name="BELLEMIN SANDRA" userId="5fe4e071-d3f4-40df-970f-ee8fcf898346" providerId="ADAL" clId="{083C497E-40FB-4256-A370-EB0433DA7E9D}" dt="2023-09-27T15:26:51.927" v="15" actId="478"/>
          <ac:graphicFrameMkLst>
            <pc:docMk/>
            <pc:sldMk cId="1378250271" sldId="267"/>
            <ac:graphicFrameMk id="2" creationId="{394D0265-674B-1ACF-38F9-49F047BA2CB6}"/>
          </ac:graphicFrameMkLst>
        </pc:graphicFrameChg>
        <pc:picChg chg="add mod">
          <ac:chgData name="BELLEMIN SANDRA" userId="5fe4e071-d3f4-40df-970f-ee8fcf898346" providerId="ADAL" clId="{083C497E-40FB-4256-A370-EB0433DA7E9D}" dt="2023-09-27T15:28:36.034" v="48"/>
          <ac:picMkLst>
            <pc:docMk/>
            <pc:sldMk cId="1378250271" sldId="267"/>
            <ac:picMk id="4" creationId="{ACBDBF69-2265-B3B5-E2C0-40BF4F4861FD}"/>
          </ac:picMkLst>
        </pc:picChg>
      </pc:sldChg>
      <pc:sldChg chg="addSp delSp modSp mod modClrScheme chgLayout">
        <pc:chgData name="BELLEMIN SANDRA" userId="5fe4e071-d3f4-40df-970f-ee8fcf898346" providerId="ADAL" clId="{083C497E-40FB-4256-A370-EB0433DA7E9D}" dt="2023-09-27T15:28:38.476" v="49"/>
        <pc:sldMkLst>
          <pc:docMk/>
          <pc:sldMk cId="2933972073" sldId="268"/>
        </pc:sldMkLst>
        <pc:graphicFrameChg chg="del">
          <ac:chgData name="BELLEMIN SANDRA" userId="5fe4e071-d3f4-40df-970f-ee8fcf898346" providerId="ADAL" clId="{083C497E-40FB-4256-A370-EB0433DA7E9D}" dt="2023-09-27T15:26:54.397" v="16" actId="478"/>
          <ac:graphicFrameMkLst>
            <pc:docMk/>
            <pc:sldMk cId="2933972073" sldId="268"/>
            <ac:graphicFrameMk id="2" creationId="{394D0265-674B-1ACF-38F9-49F047BA2CB6}"/>
          </ac:graphicFrameMkLst>
        </pc:graphicFrameChg>
        <pc:picChg chg="add mod">
          <ac:chgData name="BELLEMIN SANDRA" userId="5fe4e071-d3f4-40df-970f-ee8fcf898346" providerId="ADAL" clId="{083C497E-40FB-4256-A370-EB0433DA7E9D}" dt="2023-09-27T15:28:38.476" v="49"/>
          <ac:picMkLst>
            <pc:docMk/>
            <pc:sldMk cId="2933972073" sldId="268"/>
            <ac:picMk id="4" creationId="{249D0CDC-3B1D-3CF9-66F6-5C06839F4A5D}"/>
          </ac:picMkLst>
        </pc:picChg>
      </pc:sldChg>
      <pc:sldChg chg="addSp delSp modSp mod modClrScheme chgLayout">
        <pc:chgData name="BELLEMIN SANDRA" userId="5fe4e071-d3f4-40df-970f-ee8fcf898346" providerId="ADAL" clId="{083C497E-40FB-4256-A370-EB0433DA7E9D}" dt="2023-09-27T15:28:41.058" v="50"/>
        <pc:sldMkLst>
          <pc:docMk/>
          <pc:sldMk cId="976629529" sldId="269"/>
        </pc:sldMkLst>
        <pc:graphicFrameChg chg="del">
          <ac:chgData name="BELLEMIN SANDRA" userId="5fe4e071-d3f4-40df-970f-ee8fcf898346" providerId="ADAL" clId="{083C497E-40FB-4256-A370-EB0433DA7E9D}" dt="2023-09-27T15:26:57.343" v="17" actId="478"/>
          <ac:graphicFrameMkLst>
            <pc:docMk/>
            <pc:sldMk cId="976629529" sldId="269"/>
            <ac:graphicFrameMk id="3" creationId="{40CEBF6A-C238-092A-298D-0E87F544A792}"/>
          </ac:graphicFrameMkLst>
        </pc:graphicFrameChg>
        <pc:picChg chg="add mod">
          <ac:chgData name="BELLEMIN SANDRA" userId="5fe4e071-d3f4-40df-970f-ee8fcf898346" providerId="ADAL" clId="{083C497E-40FB-4256-A370-EB0433DA7E9D}" dt="2023-09-27T15:28:41.058" v="50"/>
          <ac:picMkLst>
            <pc:docMk/>
            <pc:sldMk cId="976629529" sldId="269"/>
            <ac:picMk id="4" creationId="{14244629-50F6-929D-FCC8-1264611F0EC6}"/>
          </ac:picMkLst>
        </pc:picChg>
      </pc:sldChg>
      <pc:sldChg chg="addSp delSp modSp mod modClrScheme chgLayout">
        <pc:chgData name="BELLEMIN SANDRA" userId="5fe4e071-d3f4-40df-970f-ee8fcf898346" providerId="ADAL" clId="{083C497E-40FB-4256-A370-EB0433DA7E9D}" dt="2023-09-27T15:28:44.738" v="51"/>
        <pc:sldMkLst>
          <pc:docMk/>
          <pc:sldMk cId="1714474938" sldId="271"/>
        </pc:sldMkLst>
        <pc:graphicFrameChg chg="del">
          <ac:chgData name="BELLEMIN SANDRA" userId="5fe4e071-d3f4-40df-970f-ee8fcf898346" providerId="ADAL" clId="{083C497E-40FB-4256-A370-EB0433DA7E9D}" dt="2023-09-27T15:26:59.834" v="18" actId="478"/>
          <ac:graphicFrameMkLst>
            <pc:docMk/>
            <pc:sldMk cId="1714474938" sldId="271"/>
            <ac:graphicFrameMk id="2" creationId="{92003083-5FCF-3860-E393-DF57B153AE0A}"/>
          </ac:graphicFrameMkLst>
        </pc:graphicFrameChg>
        <pc:picChg chg="add mod">
          <ac:chgData name="BELLEMIN SANDRA" userId="5fe4e071-d3f4-40df-970f-ee8fcf898346" providerId="ADAL" clId="{083C497E-40FB-4256-A370-EB0433DA7E9D}" dt="2023-09-27T15:28:44.738" v="51"/>
          <ac:picMkLst>
            <pc:docMk/>
            <pc:sldMk cId="1714474938" sldId="271"/>
            <ac:picMk id="4" creationId="{5FF26F9E-591F-F07D-83D8-05F79DCD6E7E}"/>
          </ac:picMkLst>
        </pc:picChg>
      </pc:sldChg>
      <pc:sldChg chg="addSp delSp modSp mod modClrScheme chgLayout">
        <pc:chgData name="BELLEMIN SANDRA" userId="5fe4e071-d3f4-40df-970f-ee8fcf898346" providerId="ADAL" clId="{083C497E-40FB-4256-A370-EB0433DA7E9D}" dt="2023-09-27T15:28:47.717" v="52"/>
        <pc:sldMkLst>
          <pc:docMk/>
          <pc:sldMk cId="2690114150" sldId="272"/>
        </pc:sldMkLst>
        <pc:graphicFrameChg chg="del">
          <ac:chgData name="BELLEMIN SANDRA" userId="5fe4e071-d3f4-40df-970f-ee8fcf898346" providerId="ADAL" clId="{083C497E-40FB-4256-A370-EB0433DA7E9D}" dt="2023-09-27T15:27:02.190" v="19" actId="478"/>
          <ac:graphicFrameMkLst>
            <pc:docMk/>
            <pc:sldMk cId="2690114150" sldId="272"/>
            <ac:graphicFrameMk id="2" creationId="{D6F168E2-14D1-7FF6-1C34-85BBAE43D098}"/>
          </ac:graphicFrameMkLst>
        </pc:graphicFrameChg>
        <pc:picChg chg="add mod">
          <ac:chgData name="BELLEMIN SANDRA" userId="5fe4e071-d3f4-40df-970f-ee8fcf898346" providerId="ADAL" clId="{083C497E-40FB-4256-A370-EB0433DA7E9D}" dt="2023-09-27T15:28:47.717" v="52"/>
          <ac:picMkLst>
            <pc:docMk/>
            <pc:sldMk cId="2690114150" sldId="272"/>
            <ac:picMk id="4" creationId="{BF6E0BDF-3A02-7E8B-153D-E70CEE422154}"/>
          </ac:picMkLst>
        </pc:picChg>
      </pc:sldChg>
      <pc:sldChg chg="addSp delSp modSp mod modClrScheme chgLayout">
        <pc:chgData name="BELLEMIN SANDRA" userId="5fe4e071-d3f4-40df-970f-ee8fcf898346" providerId="ADAL" clId="{083C497E-40FB-4256-A370-EB0433DA7E9D}" dt="2023-09-27T15:28:54.108" v="53"/>
        <pc:sldMkLst>
          <pc:docMk/>
          <pc:sldMk cId="997906337" sldId="273"/>
        </pc:sldMkLst>
        <pc:graphicFrameChg chg="del">
          <ac:chgData name="BELLEMIN SANDRA" userId="5fe4e071-d3f4-40df-970f-ee8fcf898346" providerId="ADAL" clId="{083C497E-40FB-4256-A370-EB0433DA7E9D}" dt="2023-09-27T15:27:07.892" v="20" actId="478"/>
          <ac:graphicFrameMkLst>
            <pc:docMk/>
            <pc:sldMk cId="997906337" sldId="273"/>
            <ac:graphicFrameMk id="2" creationId="{D6F168E2-14D1-7FF6-1C34-85BBAE43D098}"/>
          </ac:graphicFrameMkLst>
        </pc:graphicFrameChg>
        <pc:picChg chg="add mod">
          <ac:chgData name="BELLEMIN SANDRA" userId="5fe4e071-d3f4-40df-970f-ee8fcf898346" providerId="ADAL" clId="{083C497E-40FB-4256-A370-EB0433DA7E9D}" dt="2023-09-27T15:28:54.108" v="53"/>
          <ac:picMkLst>
            <pc:docMk/>
            <pc:sldMk cId="997906337" sldId="273"/>
            <ac:picMk id="4" creationId="{EB24A724-C9D6-8116-D6BB-5565D7635E5A}"/>
          </ac:picMkLst>
        </pc:picChg>
      </pc:sldChg>
      <pc:sldChg chg="addSp delSp modSp mod modClrScheme chgLayout">
        <pc:chgData name="BELLEMIN SANDRA" userId="5fe4e071-d3f4-40df-970f-ee8fcf898346" providerId="ADAL" clId="{083C497E-40FB-4256-A370-EB0433DA7E9D}" dt="2023-09-27T15:29:00.904" v="55"/>
        <pc:sldMkLst>
          <pc:docMk/>
          <pc:sldMk cId="3044664816" sldId="274"/>
        </pc:sldMkLst>
        <pc:graphicFrameChg chg="del">
          <ac:chgData name="BELLEMIN SANDRA" userId="5fe4e071-d3f4-40df-970f-ee8fcf898346" providerId="ADAL" clId="{083C497E-40FB-4256-A370-EB0433DA7E9D}" dt="2023-09-27T15:27:14.008" v="22" actId="478"/>
          <ac:graphicFrameMkLst>
            <pc:docMk/>
            <pc:sldMk cId="3044664816" sldId="274"/>
            <ac:graphicFrameMk id="2" creationId="{12E1FEDF-E453-6E1B-3F99-0935053F0E16}"/>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3" creationId="{0FA8A984-2490-C5F9-CFC9-9A7E9BE785A3}"/>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4" creationId="{23074718-11B5-3FD4-7760-988EA1454786}"/>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5" creationId="{DBA13CAB-B9DD-9546-015A-667F3B1C8DB5}"/>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6" creationId="{CA1979C7-7401-5011-D23C-67C4EB4D7381}"/>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7" creationId="{303E3D90-429D-0A4A-D89E-6E80773E6A71}"/>
          </ac:graphicFrameMkLst>
        </pc:graphicFrameChg>
        <pc:graphicFrameChg chg="del">
          <ac:chgData name="BELLEMIN SANDRA" userId="5fe4e071-d3f4-40df-970f-ee8fcf898346" providerId="ADAL" clId="{083C497E-40FB-4256-A370-EB0433DA7E9D}" dt="2023-09-27T15:27:14.008" v="22" actId="478"/>
          <ac:graphicFrameMkLst>
            <pc:docMk/>
            <pc:sldMk cId="3044664816" sldId="274"/>
            <ac:graphicFrameMk id="8" creationId="{7C5E9F46-171E-D2BC-2AF6-526D22A58AC2}"/>
          </ac:graphicFrameMkLst>
        </pc:graphicFrameChg>
        <pc:picChg chg="add mod">
          <ac:chgData name="BELLEMIN SANDRA" userId="5fe4e071-d3f4-40df-970f-ee8fcf898346" providerId="ADAL" clId="{083C497E-40FB-4256-A370-EB0433DA7E9D}" dt="2023-09-27T15:29:00.904" v="55"/>
          <ac:picMkLst>
            <pc:docMk/>
            <pc:sldMk cId="3044664816" sldId="274"/>
            <ac:picMk id="10" creationId="{993D08A7-4A95-BE16-BE33-52DA3714DD5B}"/>
          </ac:picMkLst>
        </pc:picChg>
      </pc:sldChg>
      <pc:sldChg chg="addSp delSp modSp mod modClrScheme chgLayout">
        <pc:chgData name="BELLEMIN SANDRA" userId="5fe4e071-d3f4-40df-970f-ee8fcf898346" providerId="ADAL" clId="{083C497E-40FB-4256-A370-EB0433DA7E9D}" dt="2023-09-27T15:29:05.037" v="57"/>
        <pc:sldMkLst>
          <pc:docMk/>
          <pc:sldMk cId="405993621" sldId="276"/>
        </pc:sldMkLst>
        <pc:picChg chg="del">
          <ac:chgData name="BELLEMIN SANDRA" userId="5fe4e071-d3f4-40df-970f-ee8fcf898346" providerId="ADAL" clId="{083C497E-40FB-4256-A370-EB0433DA7E9D}" dt="2023-09-27T15:27:17.708" v="24" actId="478"/>
          <ac:picMkLst>
            <pc:docMk/>
            <pc:sldMk cId="405993621" sldId="276"/>
            <ac:picMk id="3" creationId="{68760EE3-00B2-1179-1A43-70A33160D1F3}"/>
          </ac:picMkLst>
        </pc:picChg>
        <pc:picChg chg="add mod">
          <ac:chgData name="BELLEMIN SANDRA" userId="5fe4e071-d3f4-40df-970f-ee8fcf898346" providerId="ADAL" clId="{083C497E-40FB-4256-A370-EB0433DA7E9D}" dt="2023-09-27T15:29:05.037" v="57"/>
          <ac:picMkLst>
            <pc:docMk/>
            <pc:sldMk cId="405993621" sldId="276"/>
            <ac:picMk id="4" creationId="{7D728784-53E4-FF64-97B1-BE511B50D395}"/>
          </ac:picMkLst>
        </pc:picChg>
      </pc:sldChg>
      <pc:sldChg chg="addSp delSp modSp mod modClrScheme chgLayout">
        <pc:chgData name="BELLEMIN SANDRA" userId="5fe4e071-d3f4-40df-970f-ee8fcf898346" providerId="ADAL" clId="{083C497E-40FB-4256-A370-EB0433DA7E9D}" dt="2023-09-27T15:29:08.407" v="58"/>
        <pc:sldMkLst>
          <pc:docMk/>
          <pc:sldMk cId="2348174908" sldId="277"/>
        </pc:sldMkLst>
        <pc:spChg chg="del">
          <ac:chgData name="BELLEMIN SANDRA" userId="5fe4e071-d3f4-40df-970f-ee8fcf898346" providerId="ADAL" clId="{083C497E-40FB-4256-A370-EB0433DA7E9D}" dt="2023-09-27T15:27:20.270" v="25" actId="478"/>
          <ac:spMkLst>
            <pc:docMk/>
            <pc:sldMk cId="2348174908" sldId="277"/>
            <ac:spMk id="2" creationId="{DD1C5464-FFE9-FF59-3A44-6FE3DF8785D3}"/>
          </ac:spMkLst>
        </pc:spChg>
        <pc:spChg chg="del">
          <ac:chgData name="BELLEMIN SANDRA" userId="5fe4e071-d3f4-40df-970f-ee8fcf898346" providerId="ADAL" clId="{083C497E-40FB-4256-A370-EB0433DA7E9D}" dt="2023-09-27T15:27:20.270" v="25" actId="478"/>
          <ac:spMkLst>
            <pc:docMk/>
            <pc:sldMk cId="2348174908" sldId="277"/>
            <ac:spMk id="8" creationId="{4E997D9A-AD71-4D94-C645-17135855C167}"/>
          </ac:spMkLst>
        </pc:spChg>
        <pc:picChg chg="add mod">
          <ac:chgData name="BELLEMIN SANDRA" userId="5fe4e071-d3f4-40df-970f-ee8fcf898346" providerId="ADAL" clId="{083C497E-40FB-4256-A370-EB0433DA7E9D}" dt="2023-09-27T15:29:08.407" v="58"/>
          <ac:picMkLst>
            <pc:docMk/>
            <pc:sldMk cId="2348174908" sldId="277"/>
            <ac:picMk id="4" creationId="{21B8A9B3-41EB-143D-ADF9-749E17B4EE32}"/>
          </ac:picMkLst>
        </pc:picChg>
        <pc:picChg chg="del">
          <ac:chgData name="BELLEMIN SANDRA" userId="5fe4e071-d3f4-40df-970f-ee8fcf898346" providerId="ADAL" clId="{083C497E-40FB-4256-A370-EB0433DA7E9D}" dt="2023-09-27T15:27:20.270" v="25" actId="478"/>
          <ac:picMkLst>
            <pc:docMk/>
            <pc:sldMk cId="2348174908" sldId="277"/>
            <ac:picMk id="7" creationId="{F0BEE299-97ED-ED90-7C09-4F64FB1C9121}"/>
          </ac:picMkLst>
        </pc:picChg>
      </pc:sldChg>
      <pc:sldChg chg="addSp delSp modSp mod modClrScheme chgLayout">
        <pc:chgData name="BELLEMIN SANDRA" userId="5fe4e071-d3f4-40df-970f-ee8fcf898346" providerId="ADAL" clId="{083C497E-40FB-4256-A370-EB0433DA7E9D}" dt="2023-09-27T15:29:15.525" v="59"/>
        <pc:sldMkLst>
          <pc:docMk/>
          <pc:sldMk cId="1068139075" sldId="278"/>
        </pc:sldMkLst>
        <pc:spChg chg="del">
          <ac:chgData name="BELLEMIN SANDRA" userId="5fe4e071-d3f4-40df-970f-ee8fcf898346" providerId="ADAL" clId="{083C497E-40FB-4256-A370-EB0433DA7E9D}" dt="2023-09-27T15:27:22.811" v="26" actId="478"/>
          <ac:spMkLst>
            <pc:docMk/>
            <pc:sldMk cId="1068139075" sldId="278"/>
            <ac:spMk id="2" creationId="{83220EB1-B2BA-3A85-4F16-BBAF26174923}"/>
          </ac:spMkLst>
        </pc:spChg>
        <pc:spChg chg="del">
          <ac:chgData name="BELLEMIN SANDRA" userId="5fe4e071-d3f4-40df-970f-ee8fcf898346" providerId="ADAL" clId="{083C497E-40FB-4256-A370-EB0433DA7E9D}" dt="2023-09-27T15:27:22.811" v="26" actId="478"/>
          <ac:spMkLst>
            <pc:docMk/>
            <pc:sldMk cId="1068139075" sldId="278"/>
            <ac:spMk id="3" creationId="{D71288DE-25D2-EAD8-86CB-1B20410039A9}"/>
          </ac:spMkLst>
        </pc:spChg>
        <pc:picChg chg="del">
          <ac:chgData name="BELLEMIN SANDRA" userId="5fe4e071-d3f4-40df-970f-ee8fcf898346" providerId="ADAL" clId="{083C497E-40FB-4256-A370-EB0433DA7E9D}" dt="2023-09-27T15:27:22.811" v="26" actId="478"/>
          <ac:picMkLst>
            <pc:docMk/>
            <pc:sldMk cId="1068139075" sldId="278"/>
            <ac:picMk id="5" creationId="{4C895E01-88C6-3BF0-87DB-18437BDC23D9}"/>
          </ac:picMkLst>
        </pc:picChg>
        <pc:picChg chg="add mod">
          <ac:chgData name="BELLEMIN SANDRA" userId="5fe4e071-d3f4-40df-970f-ee8fcf898346" providerId="ADAL" clId="{083C497E-40FB-4256-A370-EB0433DA7E9D}" dt="2023-09-27T15:29:15.525" v="59"/>
          <ac:picMkLst>
            <pc:docMk/>
            <pc:sldMk cId="1068139075" sldId="278"/>
            <ac:picMk id="6" creationId="{38A3CB6E-B4E7-E4F6-C40A-E3FDD35F1DDF}"/>
          </ac:picMkLst>
        </pc:picChg>
      </pc:sldChg>
      <pc:sldChg chg="addSp delSp modSp mod modClrScheme chgLayout">
        <pc:chgData name="BELLEMIN SANDRA" userId="5fe4e071-d3f4-40df-970f-ee8fcf898346" providerId="ADAL" clId="{083C497E-40FB-4256-A370-EB0433DA7E9D}" dt="2023-09-27T15:29:18.460" v="60"/>
        <pc:sldMkLst>
          <pc:docMk/>
          <pc:sldMk cId="3897774023" sldId="280"/>
        </pc:sldMkLst>
        <pc:spChg chg="del">
          <ac:chgData name="BELLEMIN SANDRA" userId="5fe4e071-d3f4-40df-970f-ee8fcf898346" providerId="ADAL" clId="{083C497E-40FB-4256-A370-EB0433DA7E9D}" dt="2023-09-27T15:27:25.286" v="27" actId="478"/>
          <ac:spMkLst>
            <pc:docMk/>
            <pc:sldMk cId="3897774023" sldId="280"/>
            <ac:spMk id="6" creationId="{F14BDDAB-8953-0DD1-3C6E-6893F90D8A33}"/>
          </ac:spMkLst>
        </pc:spChg>
        <pc:picChg chg="del">
          <ac:chgData name="BELLEMIN SANDRA" userId="5fe4e071-d3f4-40df-970f-ee8fcf898346" providerId="ADAL" clId="{083C497E-40FB-4256-A370-EB0433DA7E9D}" dt="2023-09-27T15:27:25.286" v="27" actId="478"/>
          <ac:picMkLst>
            <pc:docMk/>
            <pc:sldMk cId="3897774023" sldId="280"/>
            <ac:picMk id="3" creationId="{B4F93C13-B199-7F5B-6450-FC77F0392BA6}"/>
          </ac:picMkLst>
        </pc:picChg>
        <pc:picChg chg="add mod">
          <ac:chgData name="BELLEMIN SANDRA" userId="5fe4e071-d3f4-40df-970f-ee8fcf898346" providerId="ADAL" clId="{083C497E-40FB-4256-A370-EB0433DA7E9D}" dt="2023-09-27T15:29:18.460" v="60"/>
          <ac:picMkLst>
            <pc:docMk/>
            <pc:sldMk cId="3897774023" sldId="280"/>
            <ac:picMk id="4" creationId="{3EF0C199-DDF2-1E36-6A74-EAB732F98E4D}"/>
          </ac:picMkLst>
        </pc:picChg>
        <pc:picChg chg="del">
          <ac:chgData name="BELLEMIN SANDRA" userId="5fe4e071-d3f4-40df-970f-ee8fcf898346" providerId="ADAL" clId="{083C497E-40FB-4256-A370-EB0433DA7E9D}" dt="2023-09-27T15:27:25.286" v="27" actId="478"/>
          <ac:picMkLst>
            <pc:docMk/>
            <pc:sldMk cId="3897774023" sldId="280"/>
            <ac:picMk id="5" creationId="{A030F3D1-9156-4FBD-DAA0-994198767183}"/>
          </ac:picMkLst>
        </pc:picChg>
      </pc:sldChg>
      <pc:sldChg chg="addSp delSp modSp mod modClrScheme chgLayout">
        <pc:chgData name="BELLEMIN SANDRA" userId="5fe4e071-d3f4-40df-970f-ee8fcf898346" providerId="ADAL" clId="{083C497E-40FB-4256-A370-EB0433DA7E9D}" dt="2023-09-27T15:29:20.659" v="61"/>
        <pc:sldMkLst>
          <pc:docMk/>
          <pc:sldMk cId="3681155787" sldId="281"/>
        </pc:sldMkLst>
        <pc:picChg chg="del">
          <ac:chgData name="BELLEMIN SANDRA" userId="5fe4e071-d3f4-40df-970f-ee8fcf898346" providerId="ADAL" clId="{083C497E-40FB-4256-A370-EB0433DA7E9D}" dt="2023-09-27T15:27:29.320" v="28" actId="478"/>
          <ac:picMkLst>
            <pc:docMk/>
            <pc:sldMk cId="3681155787" sldId="281"/>
            <ac:picMk id="3" creationId="{7A6600FA-D9A4-7BC9-EB68-06FFBFB53AB4}"/>
          </ac:picMkLst>
        </pc:picChg>
        <pc:picChg chg="del">
          <ac:chgData name="BELLEMIN SANDRA" userId="5fe4e071-d3f4-40df-970f-ee8fcf898346" providerId="ADAL" clId="{083C497E-40FB-4256-A370-EB0433DA7E9D}" dt="2023-09-27T15:27:29.320" v="28" actId="478"/>
          <ac:picMkLst>
            <pc:docMk/>
            <pc:sldMk cId="3681155787" sldId="281"/>
            <ac:picMk id="4" creationId="{1C076A29-CB58-AC08-5442-A85CA9BAAFEE}"/>
          </ac:picMkLst>
        </pc:picChg>
        <pc:picChg chg="add mod">
          <ac:chgData name="BELLEMIN SANDRA" userId="5fe4e071-d3f4-40df-970f-ee8fcf898346" providerId="ADAL" clId="{083C497E-40FB-4256-A370-EB0433DA7E9D}" dt="2023-09-27T15:29:20.659" v="61"/>
          <ac:picMkLst>
            <pc:docMk/>
            <pc:sldMk cId="3681155787" sldId="281"/>
            <ac:picMk id="5" creationId="{EBB7C2E7-C9C2-A79B-3C30-FE209BA2949F}"/>
          </ac:picMkLst>
        </pc:picChg>
      </pc:sldChg>
      <pc:sldChg chg="addSp delSp modSp mod modClrScheme chgLayout">
        <pc:chgData name="BELLEMIN SANDRA" userId="5fe4e071-d3f4-40df-970f-ee8fcf898346" providerId="ADAL" clId="{083C497E-40FB-4256-A370-EB0433DA7E9D}" dt="2023-09-27T15:29:23.067" v="62"/>
        <pc:sldMkLst>
          <pc:docMk/>
          <pc:sldMk cId="3958351215" sldId="282"/>
        </pc:sldMkLst>
        <pc:picChg chg="del">
          <ac:chgData name="BELLEMIN SANDRA" userId="5fe4e071-d3f4-40df-970f-ee8fcf898346" providerId="ADAL" clId="{083C497E-40FB-4256-A370-EB0433DA7E9D}" dt="2023-09-27T15:27:31.846" v="29" actId="478"/>
          <ac:picMkLst>
            <pc:docMk/>
            <pc:sldMk cId="3958351215" sldId="282"/>
            <ac:picMk id="2" creationId="{5C982DAD-95BE-2FB5-695B-24786E09D46C}"/>
          </ac:picMkLst>
        </pc:picChg>
        <pc:picChg chg="del">
          <ac:chgData name="BELLEMIN SANDRA" userId="5fe4e071-d3f4-40df-970f-ee8fcf898346" providerId="ADAL" clId="{083C497E-40FB-4256-A370-EB0433DA7E9D}" dt="2023-09-27T15:27:31.846" v="29" actId="478"/>
          <ac:picMkLst>
            <pc:docMk/>
            <pc:sldMk cId="3958351215" sldId="282"/>
            <ac:picMk id="3" creationId="{7A6600FA-D9A4-7BC9-EB68-06FFBFB53AB4}"/>
          </ac:picMkLst>
        </pc:picChg>
        <pc:picChg chg="del">
          <ac:chgData name="BELLEMIN SANDRA" userId="5fe4e071-d3f4-40df-970f-ee8fcf898346" providerId="ADAL" clId="{083C497E-40FB-4256-A370-EB0433DA7E9D}" dt="2023-09-27T15:27:31.846" v="29" actId="478"/>
          <ac:picMkLst>
            <pc:docMk/>
            <pc:sldMk cId="3958351215" sldId="282"/>
            <ac:picMk id="5" creationId="{58458815-DE22-BAFE-F097-9D8E5EE3AAF3}"/>
          </ac:picMkLst>
        </pc:picChg>
        <pc:picChg chg="add mod">
          <ac:chgData name="BELLEMIN SANDRA" userId="5fe4e071-d3f4-40df-970f-ee8fcf898346" providerId="ADAL" clId="{083C497E-40FB-4256-A370-EB0433DA7E9D}" dt="2023-09-27T15:29:23.067" v="62"/>
          <ac:picMkLst>
            <pc:docMk/>
            <pc:sldMk cId="3958351215" sldId="282"/>
            <ac:picMk id="6" creationId="{12D32C88-E6FA-AF9E-D09D-7A93F6998E91}"/>
          </ac:picMkLst>
        </pc:picChg>
      </pc:sldChg>
      <pc:sldChg chg="addSp delSp modSp mod modClrScheme chgLayout">
        <pc:chgData name="BELLEMIN SANDRA" userId="5fe4e071-d3f4-40df-970f-ee8fcf898346" providerId="ADAL" clId="{083C497E-40FB-4256-A370-EB0433DA7E9D}" dt="2023-09-27T15:29:26.395" v="63"/>
        <pc:sldMkLst>
          <pc:docMk/>
          <pc:sldMk cId="3706243559" sldId="283"/>
        </pc:sldMkLst>
        <pc:picChg chg="del">
          <ac:chgData name="BELLEMIN SANDRA" userId="5fe4e071-d3f4-40df-970f-ee8fcf898346" providerId="ADAL" clId="{083C497E-40FB-4256-A370-EB0433DA7E9D}" dt="2023-09-27T15:27:34.714" v="30" actId="478"/>
          <ac:picMkLst>
            <pc:docMk/>
            <pc:sldMk cId="3706243559" sldId="283"/>
            <ac:picMk id="3" creationId="{7A6600FA-D9A4-7BC9-EB68-06FFBFB53AB4}"/>
          </ac:picMkLst>
        </pc:picChg>
        <pc:picChg chg="del">
          <ac:chgData name="BELLEMIN SANDRA" userId="5fe4e071-d3f4-40df-970f-ee8fcf898346" providerId="ADAL" clId="{083C497E-40FB-4256-A370-EB0433DA7E9D}" dt="2023-09-27T15:27:34.714" v="30" actId="478"/>
          <ac:picMkLst>
            <pc:docMk/>
            <pc:sldMk cId="3706243559" sldId="283"/>
            <ac:picMk id="4" creationId="{79681AF0-60BE-FD02-7774-46CAE0DBC9F1}"/>
          </ac:picMkLst>
        </pc:picChg>
        <pc:picChg chg="add mod">
          <ac:chgData name="BELLEMIN SANDRA" userId="5fe4e071-d3f4-40df-970f-ee8fcf898346" providerId="ADAL" clId="{083C497E-40FB-4256-A370-EB0433DA7E9D}" dt="2023-09-27T15:29:26.395" v="63"/>
          <ac:picMkLst>
            <pc:docMk/>
            <pc:sldMk cId="3706243559" sldId="283"/>
            <ac:picMk id="5" creationId="{979F3EB9-EE22-D91E-D6F3-D534F1A1E374}"/>
          </ac:picMkLst>
        </pc:picChg>
      </pc:sldChg>
      <pc:sldChg chg="addSp delSp modSp mod modClrScheme chgLayout">
        <pc:chgData name="BELLEMIN SANDRA" userId="5fe4e071-d3f4-40df-970f-ee8fcf898346" providerId="ADAL" clId="{083C497E-40FB-4256-A370-EB0433DA7E9D}" dt="2023-09-27T15:29:29.740" v="64"/>
        <pc:sldMkLst>
          <pc:docMk/>
          <pc:sldMk cId="3919746144" sldId="284"/>
        </pc:sldMkLst>
        <pc:picChg chg="del">
          <ac:chgData name="BELLEMIN SANDRA" userId="5fe4e071-d3f4-40df-970f-ee8fcf898346" providerId="ADAL" clId="{083C497E-40FB-4256-A370-EB0433DA7E9D}" dt="2023-09-27T15:27:37.014" v="31" actId="478"/>
          <ac:picMkLst>
            <pc:docMk/>
            <pc:sldMk cId="3919746144" sldId="284"/>
            <ac:picMk id="2" creationId="{8F4BBF31-E3A3-1BF7-4047-3F917BE61D13}"/>
          </ac:picMkLst>
        </pc:picChg>
        <pc:picChg chg="del">
          <ac:chgData name="BELLEMIN SANDRA" userId="5fe4e071-d3f4-40df-970f-ee8fcf898346" providerId="ADAL" clId="{083C497E-40FB-4256-A370-EB0433DA7E9D}" dt="2023-09-27T15:27:37.014" v="31" actId="478"/>
          <ac:picMkLst>
            <pc:docMk/>
            <pc:sldMk cId="3919746144" sldId="284"/>
            <ac:picMk id="3" creationId="{7A6600FA-D9A4-7BC9-EB68-06FFBFB53AB4}"/>
          </ac:picMkLst>
        </pc:picChg>
        <pc:picChg chg="del">
          <ac:chgData name="BELLEMIN SANDRA" userId="5fe4e071-d3f4-40df-970f-ee8fcf898346" providerId="ADAL" clId="{083C497E-40FB-4256-A370-EB0433DA7E9D}" dt="2023-09-27T15:27:37.014" v="31" actId="478"/>
          <ac:picMkLst>
            <pc:docMk/>
            <pc:sldMk cId="3919746144" sldId="284"/>
            <ac:picMk id="5" creationId="{B11763A3-1310-C922-3DCC-B665F832474E}"/>
          </ac:picMkLst>
        </pc:picChg>
        <pc:picChg chg="add mod">
          <ac:chgData name="BELLEMIN SANDRA" userId="5fe4e071-d3f4-40df-970f-ee8fcf898346" providerId="ADAL" clId="{083C497E-40FB-4256-A370-EB0433DA7E9D}" dt="2023-09-27T15:29:29.740" v="64"/>
          <ac:picMkLst>
            <pc:docMk/>
            <pc:sldMk cId="3919746144" sldId="284"/>
            <ac:picMk id="6" creationId="{A2AFCC8E-A79D-4FA2-581D-1869B16564C2}"/>
          </ac:picMkLst>
        </pc:picChg>
      </pc:sldChg>
      <pc:sldChg chg="addSp delSp modSp mod modClrScheme chgLayout">
        <pc:chgData name="BELLEMIN SANDRA" userId="5fe4e071-d3f4-40df-970f-ee8fcf898346" providerId="ADAL" clId="{083C497E-40FB-4256-A370-EB0433DA7E9D}" dt="2023-09-27T15:29:33.214" v="65"/>
        <pc:sldMkLst>
          <pc:docMk/>
          <pc:sldMk cId="2667289609" sldId="285"/>
        </pc:sldMkLst>
        <pc:picChg chg="del">
          <ac:chgData name="BELLEMIN SANDRA" userId="5fe4e071-d3f4-40df-970f-ee8fcf898346" providerId="ADAL" clId="{083C497E-40FB-4256-A370-EB0433DA7E9D}" dt="2023-09-27T15:27:39.109" v="32" actId="478"/>
          <ac:picMkLst>
            <pc:docMk/>
            <pc:sldMk cId="2667289609" sldId="285"/>
            <ac:picMk id="2" creationId="{856B7D7C-A310-07BC-1AA0-6D24859FFA4A}"/>
          </ac:picMkLst>
        </pc:picChg>
        <pc:picChg chg="del">
          <ac:chgData name="BELLEMIN SANDRA" userId="5fe4e071-d3f4-40df-970f-ee8fcf898346" providerId="ADAL" clId="{083C497E-40FB-4256-A370-EB0433DA7E9D}" dt="2023-09-27T15:27:39.109" v="32" actId="478"/>
          <ac:picMkLst>
            <pc:docMk/>
            <pc:sldMk cId="2667289609" sldId="285"/>
            <ac:picMk id="3" creationId="{7A6600FA-D9A4-7BC9-EB68-06FFBFB53AB4}"/>
          </ac:picMkLst>
        </pc:picChg>
        <pc:picChg chg="add mod">
          <ac:chgData name="BELLEMIN SANDRA" userId="5fe4e071-d3f4-40df-970f-ee8fcf898346" providerId="ADAL" clId="{083C497E-40FB-4256-A370-EB0433DA7E9D}" dt="2023-09-27T15:29:33.214" v="65"/>
          <ac:picMkLst>
            <pc:docMk/>
            <pc:sldMk cId="2667289609" sldId="285"/>
            <ac:picMk id="5" creationId="{E8CC9AB7-E75B-923B-82B7-4CD66F4677B3}"/>
          </ac:picMkLst>
        </pc:picChg>
      </pc:sldChg>
      <pc:sldChg chg="addSp delSp modSp mod modClrScheme chgLayout">
        <pc:chgData name="BELLEMIN SANDRA" userId="5fe4e071-d3f4-40df-970f-ee8fcf898346" providerId="ADAL" clId="{083C497E-40FB-4256-A370-EB0433DA7E9D}" dt="2023-09-27T15:29:35.462" v="66"/>
        <pc:sldMkLst>
          <pc:docMk/>
          <pc:sldMk cId="2259761961" sldId="286"/>
        </pc:sldMkLst>
        <pc:picChg chg="del">
          <ac:chgData name="BELLEMIN SANDRA" userId="5fe4e071-d3f4-40df-970f-ee8fcf898346" providerId="ADAL" clId="{083C497E-40FB-4256-A370-EB0433DA7E9D}" dt="2023-09-27T15:27:41.745" v="33" actId="478"/>
          <ac:picMkLst>
            <pc:docMk/>
            <pc:sldMk cId="2259761961" sldId="286"/>
            <ac:picMk id="3" creationId="{7A6600FA-D9A4-7BC9-EB68-06FFBFB53AB4}"/>
          </ac:picMkLst>
        </pc:picChg>
        <pc:picChg chg="del">
          <ac:chgData name="BELLEMIN SANDRA" userId="5fe4e071-d3f4-40df-970f-ee8fcf898346" providerId="ADAL" clId="{083C497E-40FB-4256-A370-EB0433DA7E9D}" dt="2023-09-27T15:27:41.745" v="33" actId="478"/>
          <ac:picMkLst>
            <pc:docMk/>
            <pc:sldMk cId="2259761961" sldId="286"/>
            <ac:picMk id="4" creationId="{DED78B04-2220-DA27-61F6-4EFD63F614E5}"/>
          </ac:picMkLst>
        </pc:picChg>
        <pc:picChg chg="add mod">
          <ac:chgData name="BELLEMIN SANDRA" userId="5fe4e071-d3f4-40df-970f-ee8fcf898346" providerId="ADAL" clId="{083C497E-40FB-4256-A370-EB0433DA7E9D}" dt="2023-09-27T15:29:35.462" v="66"/>
          <ac:picMkLst>
            <pc:docMk/>
            <pc:sldMk cId="2259761961" sldId="286"/>
            <ac:picMk id="5" creationId="{CBD2B084-CCB1-3799-2A76-793399154FA7}"/>
          </ac:picMkLst>
        </pc:picChg>
        <pc:picChg chg="del">
          <ac:chgData name="BELLEMIN SANDRA" userId="5fe4e071-d3f4-40df-970f-ee8fcf898346" providerId="ADAL" clId="{083C497E-40FB-4256-A370-EB0433DA7E9D}" dt="2023-09-27T15:27:41.745" v="33" actId="478"/>
          <ac:picMkLst>
            <pc:docMk/>
            <pc:sldMk cId="2259761961" sldId="286"/>
            <ac:picMk id="6" creationId="{2796732D-9DF3-45EA-12F4-A9B6741D7888}"/>
          </ac:picMkLst>
        </pc:picChg>
      </pc:sldChg>
      <pc:sldChg chg="addSp delSp modSp mod modClrScheme chgLayout">
        <pc:chgData name="BELLEMIN SANDRA" userId="5fe4e071-d3f4-40df-970f-ee8fcf898346" providerId="ADAL" clId="{083C497E-40FB-4256-A370-EB0433DA7E9D}" dt="2023-09-27T15:29:38.371" v="67"/>
        <pc:sldMkLst>
          <pc:docMk/>
          <pc:sldMk cId="3268580717" sldId="287"/>
        </pc:sldMkLst>
        <pc:spChg chg="del">
          <ac:chgData name="BELLEMIN SANDRA" userId="5fe4e071-d3f4-40df-970f-ee8fcf898346" providerId="ADAL" clId="{083C497E-40FB-4256-A370-EB0433DA7E9D}" dt="2023-09-27T15:27:43.953" v="34" actId="478"/>
          <ac:spMkLst>
            <pc:docMk/>
            <pc:sldMk cId="3268580717" sldId="287"/>
            <ac:spMk id="4" creationId="{47EDAFE5-5D7C-C402-D8EE-48BDF813EEB2}"/>
          </ac:spMkLst>
        </pc:spChg>
        <pc:picChg chg="del">
          <ac:chgData name="BELLEMIN SANDRA" userId="5fe4e071-d3f4-40df-970f-ee8fcf898346" providerId="ADAL" clId="{083C497E-40FB-4256-A370-EB0433DA7E9D}" dt="2023-09-27T15:27:43.953" v="34" actId="478"/>
          <ac:picMkLst>
            <pc:docMk/>
            <pc:sldMk cId="3268580717" sldId="287"/>
            <ac:picMk id="3" creationId="{220C79A5-B37B-156A-9F96-871BD8FDF39D}"/>
          </ac:picMkLst>
        </pc:picChg>
        <pc:picChg chg="add del mod">
          <ac:chgData name="BELLEMIN SANDRA" userId="5fe4e071-d3f4-40df-970f-ee8fcf898346" providerId="ADAL" clId="{083C497E-40FB-4256-A370-EB0433DA7E9D}" dt="2023-09-27T15:27:58.962" v="36" actId="478"/>
          <ac:picMkLst>
            <pc:docMk/>
            <pc:sldMk cId="3268580717" sldId="287"/>
            <ac:picMk id="5" creationId="{9E86B145-EAA3-49B2-8E12-22646A33C698}"/>
          </ac:picMkLst>
        </pc:picChg>
        <pc:picChg chg="add mod">
          <ac:chgData name="BELLEMIN SANDRA" userId="5fe4e071-d3f4-40df-970f-ee8fcf898346" providerId="ADAL" clId="{083C497E-40FB-4256-A370-EB0433DA7E9D}" dt="2023-09-27T15:29:38.371" v="67"/>
          <ac:picMkLst>
            <pc:docMk/>
            <pc:sldMk cId="3268580717" sldId="287"/>
            <ac:picMk id="7" creationId="{E38B1C4F-E319-F46F-FBCF-1753C213CFF2}"/>
          </ac:picMkLst>
        </pc:picChg>
      </pc:sldChg>
      <pc:sldChg chg="addSp delSp modSp mod modClrScheme chgLayout">
        <pc:chgData name="BELLEMIN SANDRA" userId="5fe4e071-d3f4-40df-970f-ee8fcf898346" providerId="ADAL" clId="{083C497E-40FB-4256-A370-EB0433DA7E9D}" dt="2023-09-27T15:28:26.245" v="45"/>
        <pc:sldMkLst>
          <pc:docMk/>
          <pc:sldMk cId="1124735696" sldId="288"/>
        </pc:sldMkLst>
        <pc:picChg chg="del">
          <ac:chgData name="BELLEMIN SANDRA" userId="5fe4e071-d3f4-40df-970f-ee8fcf898346" providerId="ADAL" clId="{083C497E-40FB-4256-A370-EB0433DA7E9D}" dt="2023-09-27T15:26:01.243" v="9" actId="478"/>
          <ac:picMkLst>
            <pc:docMk/>
            <pc:sldMk cId="1124735696" sldId="288"/>
            <ac:picMk id="2" creationId="{BE14CC6A-9D42-E2BB-6FE5-34CD51A7D41E}"/>
          </ac:picMkLst>
        </pc:picChg>
        <pc:picChg chg="add mod">
          <ac:chgData name="BELLEMIN SANDRA" userId="5fe4e071-d3f4-40df-970f-ee8fcf898346" providerId="ADAL" clId="{083C497E-40FB-4256-A370-EB0433DA7E9D}" dt="2023-09-27T15:28:26.245" v="45"/>
          <ac:picMkLst>
            <pc:docMk/>
            <pc:sldMk cId="1124735696" sldId="288"/>
            <ac:picMk id="4" creationId="{FB5BC4AE-3C7D-16C6-3AB2-C7AAE9405737}"/>
          </ac:picMkLst>
        </pc:picChg>
      </pc:sldChg>
      <pc:sldChg chg="addSp delSp modSp mod modClrScheme chgLayout">
        <pc:chgData name="BELLEMIN SANDRA" userId="5fe4e071-d3f4-40df-970f-ee8fcf898346" providerId="ADAL" clId="{083C497E-40FB-4256-A370-EB0433DA7E9D}" dt="2023-09-27T15:28:56.608" v="54"/>
        <pc:sldMkLst>
          <pc:docMk/>
          <pc:sldMk cId="1402550060" sldId="289"/>
        </pc:sldMkLst>
        <pc:graphicFrameChg chg="del">
          <ac:chgData name="BELLEMIN SANDRA" userId="5fe4e071-d3f4-40df-970f-ee8fcf898346" providerId="ADAL" clId="{083C497E-40FB-4256-A370-EB0433DA7E9D}" dt="2023-09-27T15:27:11.129" v="21" actId="478"/>
          <ac:graphicFrameMkLst>
            <pc:docMk/>
            <pc:sldMk cId="1402550060" sldId="289"/>
            <ac:graphicFrameMk id="2" creationId="{D6F168E2-14D1-7FF6-1C34-85BBAE43D098}"/>
          </ac:graphicFrameMkLst>
        </pc:graphicFrameChg>
        <pc:picChg chg="add mod">
          <ac:chgData name="BELLEMIN SANDRA" userId="5fe4e071-d3f4-40df-970f-ee8fcf898346" providerId="ADAL" clId="{083C497E-40FB-4256-A370-EB0433DA7E9D}" dt="2023-09-27T15:28:56.608" v="54"/>
          <ac:picMkLst>
            <pc:docMk/>
            <pc:sldMk cId="1402550060" sldId="289"/>
            <ac:picMk id="4" creationId="{602336EC-80EC-8DE0-A161-9546F9F5AEE1}"/>
          </ac:picMkLst>
        </pc:picChg>
      </pc:sldChg>
      <pc:sldChg chg="addSp delSp modSp mod modClrScheme chgLayout">
        <pc:chgData name="BELLEMIN SANDRA" userId="5fe4e071-d3f4-40df-970f-ee8fcf898346" providerId="ADAL" clId="{083C497E-40FB-4256-A370-EB0433DA7E9D}" dt="2023-09-27T15:29:02.752" v="56"/>
        <pc:sldMkLst>
          <pc:docMk/>
          <pc:sldMk cId="2348229663" sldId="290"/>
        </pc:sldMkLst>
        <pc:graphicFrameChg chg="del">
          <ac:chgData name="BELLEMIN SANDRA" userId="5fe4e071-d3f4-40df-970f-ee8fcf898346" providerId="ADAL" clId="{083C497E-40FB-4256-A370-EB0433DA7E9D}" dt="2023-09-27T15:27:16.342" v="23" actId="478"/>
          <ac:graphicFrameMkLst>
            <pc:docMk/>
            <pc:sldMk cId="2348229663" sldId="290"/>
            <ac:graphicFrameMk id="2" creationId="{12E1FEDF-E453-6E1B-3F99-0935053F0E16}"/>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3" creationId="{0FA8A984-2490-C5F9-CFC9-9A7E9BE785A3}"/>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4" creationId="{23074718-11B5-3FD4-7760-988EA1454786}"/>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5" creationId="{DBA13CAB-B9DD-9546-015A-667F3B1C8DB5}"/>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6" creationId="{CA1979C7-7401-5011-D23C-67C4EB4D7381}"/>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7" creationId="{303E3D90-429D-0A4A-D89E-6E80773E6A71}"/>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8" creationId="{7C5E9F46-171E-D2BC-2AF6-526D22A58AC2}"/>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9" creationId="{A19E6F14-D19B-CF9C-4FDC-3B9582E3BFAF}"/>
          </ac:graphicFrameMkLst>
        </pc:graphicFrameChg>
        <pc:graphicFrameChg chg="del">
          <ac:chgData name="BELLEMIN SANDRA" userId="5fe4e071-d3f4-40df-970f-ee8fcf898346" providerId="ADAL" clId="{083C497E-40FB-4256-A370-EB0433DA7E9D}" dt="2023-09-27T15:27:16.342" v="23" actId="478"/>
          <ac:graphicFrameMkLst>
            <pc:docMk/>
            <pc:sldMk cId="2348229663" sldId="290"/>
            <ac:graphicFrameMk id="10" creationId="{2C7FFA00-36E6-7339-C4CB-22DF10E848CC}"/>
          </ac:graphicFrameMkLst>
        </pc:graphicFrameChg>
        <pc:picChg chg="add mod">
          <ac:chgData name="BELLEMIN SANDRA" userId="5fe4e071-d3f4-40df-970f-ee8fcf898346" providerId="ADAL" clId="{083C497E-40FB-4256-A370-EB0433DA7E9D}" dt="2023-09-27T15:29:02.752" v="56"/>
          <ac:picMkLst>
            <pc:docMk/>
            <pc:sldMk cId="2348229663" sldId="290"/>
            <ac:picMk id="12" creationId="{79D088E1-72F5-0D69-42FA-51C6C73461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593B0-BE7B-45CA-BF61-10D4A32AC566}"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E7208-0EC1-4364-B1EB-31AFCD3E60DB}" type="slidenum">
              <a:rPr lang="fr-FR" smtClean="0"/>
              <a:t>‹N°›</a:t>
            </a:fld>
            <a:endParaRPr lang="fr-FR"/>
          </a:p>
        </p:txBody>
      </p:sp>
    </p:spTree>
    <p:extLst>
      <p:ext uri="{BB962C8B-B14F-4D97-AF65-F5344CB8AC3E}">
        <p14:creationId xmlns:p14="http://schemas.microsoft.com/office/powerpoint/2010/main" val="422164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latin typeface="+mn-lt"/>
              </a:rPr>
              <a:t>CONJUGUER </a:t>
            </a:r>
            <a:r>
              <a:rPr lang="fr-FR" sz="1200" b="0" i="0" dirty="0">
                <a:latin typeface="+mn-lt"/>
              </a:rPr>
              <a:t>– </a:t>
            </a:r>
            <a:r>
              <a:rPr lang="fr-FR" sz="1200" b="0" i="1" dirty="0">
                <a:latin typeface="+mn-lt"/>
              </a:rPr>
              <a:t>Les marques du futur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r>
              <a:rPr lang="fr-FR" sz="1200" b="1" dirty="0">
                <a:latin typeface="+mn-lt"/>
              </a:rPr>
              <a:t>Leçon 62 : Des marques bien particulières</a:t>
            </a:r>
          </a:p>
          <a:p>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NB :  -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images utilisées sont celles de l’album étudié dans les leçons 45 et 46 </a:t>
            </a:r>
            <a:r>
              <a:rPr lang="fr-FR" b="0" i="1" dirty="0"/>
              <a:t>(images de Burt, et du nuage qui raconte, à imprimer : </a:t>
            </a:r>
            <a:r>
              <a:rPr lang="fr-FR" sz="1800" b="0" i="1" u="none" strike="noStrike" baseline="0" dirty="0">
                <a:solidFill>
                  <a:srgbClr val="211D1E"/>
                </a:solidFill>
                <a:latin typeface="FSAlbert"/>
              </a:rPr>
              <a:t>hatier-clic.fr/23lpfdgce1_affichage045).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Vous pouvez </a:t>
            </a:r>
            <a:r>
              <a:rPr lang="fr-FR" sz="1800" b="1" i="1" u="none" strike="noStrike" baseline="0" dirty="0">
                <a:solidFill>
                  <a:srgbClr val="211D1E"/>
                </a:solidFill>
                <a:latin typeface="FSAlbert"/>
              </a:rPr>
              <a:t>soit projeter </a:t>
            </a:r>
            <a:r>
              <a:rPr lang="fr-FR" sz="1800" b="0" i="1" u="none" strike="noStrike" baseline="0" dirty="0">
                <a:solidFill>
                  <a:srgbClr val="211D1E"/>
                </a:solidFill>
                <a:latin typeface="FSAlbert"/>
              </a:rPr>
              <a:t>ces images grâce à ce diaporama, </a:t>
            </a:r>
            <a:r>
              <a:rPr lang="fr-FR" sz="1800" b="1" i="1" u="none" strike="noStrike" baseline="0" dirty="0">
                <a:solidFill>
                  <a:srgbClr val="211D1E"/>
                </a:solidFill>
                <a:latin typeface="FSAlbert"/>
              </a:rPr>
              <a:t>soit tracer </a:t>
            </a:r>
            <a:r>
              <a:rPr lang="fr-FR" sz="1800" b="0" i="1" u="none" strike="noStrike" baseline="0" dirty="0">
                <a:solidFill>
                  <a:srgbClr val="211D1E"/>
                </a:solidFill>
                <a:latin typeface="FSAlbert"/>
              </a:rPr>
              <a:t>une flèche du temps au tableau </a:t>
            </a:r>
            <a:r>
              <a:rPr lang="fr-FR" sz="1800" b="1" i="1" u="none" strike="noStrike" baseline="0" dirty="0">
                <a:solidFill>
                  <a:srgbClr val="211D1E"/>
                </a:solidFill>
                <a:latin typeface="FSAlbert"/>
              </a:rPr>
              <a:t>et manipuler </a:t>
            </a:r>
            <a:r>
              <a:rPr lang="fr-FR" sz="1800" b="0" i="1" u="none" strike="noStrike" baseline="0" dirty="0">
                <a:solidFill>
                  <a:srgbClr val="211D1E"/>
                </a:solidFill>
                <a:latin typeface="FSAlbert"/>
              </a:rPr>
              <a:t>avec les élèves les images imprimées, ce qui leur permettra de mieux comprendre la notion délicate de la valeur des temps.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 </a:t>
            </a:r>
            <a:r>
              <a:rPr lang="fr-FR" sz="1200" b="0" i="1" dirty="0">
                <a:latin typeface="+mn-lt"/>
              </a:rPr>
              <a:t>À</a:t>
            </a:r>
            <a:r>
              <a:rPr lang="fr-FR" sz="1200" b="0" i="1" u="none" strike="noStrike" baseline="0" dirty="0">
                <a:solidFill>
                  <a:srgbClr val="211D1E"/>
                </a:solidFill>
                <a:latin typeface="FSAlbert"/>
              </a:rPr>
              <a:t> partir de la phase 4, il est préférable de manipuler </a:t>
            </a:r>
            <a:r>
              <a:rPr lang="fr-FR" sz="1200" b="1" i="1" u="none" strike="noStrike" baseline="0" dirty="0">
                <a:solidFill>
                  <a:srgbClr val="211D1E"/>
                </a:solidFill>
                <a:latin typeface="FSAlbert"/>
              </a:rPr>
              <a:t>de vraies étiquettes-mots </a:t>
            </a:r>
            <a:r>
              <a:rPr lang="fr-FR" sz="1200" b="0" i="1" u="none" strike="noStrike" baseline="0" dirty="0">
                <a:solidFill>
                  <a:srgbClr val="211D1E"/>
                </a:solidFill>
                <a:latin typeface="FSAlbert"/>
              </a:rPr>
              <a:t>face aux élèves : vous pouvez les écrire en grand sur des affichettes ou les télécharger sur : hatier-clic.fr/23lpfdgce1_affichage062).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a:t>
            </a:fld>
            <a:endParaRPr lang="fr-FR"/>
          </a:p>
        </p:txBody>
      </p:sp>
    </p:spTree>
    <p:extLst>
      <p:ext uri="{BB962C8B-B14F-4D97-AF65-F5344CB8AC3E}">
        <p14:creationId xmlns:p14="http://schemas.microsoft.com/office/powerpoint/2010/main" val="372092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 tracer </a:t>
            </a:r>
            <a:r>
              <a:rPr lang="fr-FR" sz="1800" b="0" i="0" u="none" strike="noStrike" baseline="0" dirty="0">
                <a:solidFill>
                  <a:srgbClr val="211D1E"/>
                </a:solidFill>
                <a:latin typeface="FSAlbert"/>
              </a:rPr>
              <a:t>un tableau avec les formes au futur évoquées dans la phase précédente (en prenant garde qu’il n’y ait que des verbes en </a:t>
            </a:r>
            <a:r>
              <a:rPr lang="fr-FR" sz="1800" b="1" i="1" u="none" strike="noStrike" baseline="0" dirty="0">
                <a:solidFill>
                  <a:srgbClr val="211D1E"/>
                </a:solidFill>
                <a:latin typeface="FSAlbert"/>
              </a:rPr>
              <a:t>-er</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Demander : </a:t>
            </a:r>
            <a:r>
              <a:rPr lang="fr-FR" sz="1800" b="0" i="0" u="none" strike="noStrike" baseline="0" dirty="0">
                <a:solidFill>
                  <a:srgbClr val="00AEEF"/>
                </a:solidFill>
                <a:latin typeface="FSAlbert"/>
              </a:rPr>
              <a:t>« Trouvez l’infinitif des verbes. »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cf. </a:t>
            </a:r>
            <a:r>
              <a:rPr lang="fr-FR" sz="1800" b="0" i="0" u="none" strike="noStrike" baseline="0" dirty="0">
                <a:solidFill>
                  <a:srgbClr val="211D1E"/>
                </a:solidFill>
                <a:latin typeface="FSAlbert"/>
              </a:rPr>
              <a:t>leçon 47 </a:t>
            </a:r>
            <a:r>
              <a:rPr lang="fr-FR" sz="1800" b="0" i="1" u="none" strike="noStrike" baseline="0" dirty="0">
                <a:solidFill>
                  <a:srgbClr val="211D1E"/>
                </a:solidFill>
                <a:latin typeface="FSAlbert"/>
              </a:rPr>
              <a:t>Trouver l’infinitif</a:t>
            </a:r>
            <a:r>
              <a:rPr lang="fr-FR" sz="1800" b="0" i="0" u="none" strike="noStrike" baseline="0" dirty="0">
                <a:solidFill>
                  <a:srgbClr val="211D1E"/>
                </a:solidFill>
                <a:latin typeface="FSAlbert"/>
              </a:rPr>
              <a:t>).</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10</a:t>
            </a:fld>
            <a:endParaRPr lang="fr-FR"/>
          </a:p>
        </p:txBody>
      </p:sp>
    </p:spTree>
    <p:extLst>
      <p:ext uri="{BB962C8B-B14F-4D97-AF65-F5344CB8AC3E}">
        <p14:creationId xmlns:p14="http://schemas.microsoft.com/office/powerpoint/2010/main" val="323395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de compléter à l’oral la conjugaison d’un des verbes, par exemple </a:t>
            </a:r>
            <a:r>
              <a:rPr lang="fr-FR" sz="1800" b="0" i="1" u="none" strike="noStrike" baseline="0" dirty="0">
                <a:solidFill>
                  <a:srgbClr val="211D1E"/>
                </a:solidFill>
                <a:latin typeface="FSAlbert"/>
              </a:rPr>
              <a:t>gagner</a:t>
            </a:r>
            <a:r>
              <a:rPr lang="fr-FR" sz="1800" b="0" i="0" u="none" strike="noStrike" baseline="0" dirty="0">
                <a:solidFill>
                  <a:srgbClr val="211D1E"/>
                </a:solidFill>
                <a:latin typeface="FSAlbert"/>
              </a:rPr>
              <a:t>, à partir d’une phrase de base simple : </a:t>
            </a:r>
          </a:p>
          <a:p>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a:t>
            </a:r>
            <a:r>
              <a:rPr lang="fr-FR" sz="1800" b="1" i="1" u="none" strike="noStrike" baseline="0" dirty="0">
                <a:solidFill>
                  <a:srgbClr val="00AEEF"/>
                </a:solidFill>
                <a:latin typeface="FSAlbert"/>
              </a:rPr>
              <a:t>gagneras</a:t>
            </a:r>
            <a:r>
              <a:rPr lang="fr-FR" sz="1800" b="0" i="1" u="none" strike="noStrike" baseline="0" dirty="0">
                <a:solidFill>
                  <a:srgbClr val="00AEEF"/>
                </a:solidFill>
                <a:latin typeface="FSAlbert"/>
              </a:rPr>
              <a:t> en finale… je </a:t>
            </a:r>
            <a:r>
              <a:rPr lang="fr-FR" sz="1800" b="1" i="1" u="none" strike="noStrike" baseline="0" dirty="0">
                <a:solidFill>
                  <a:srgbClr val="00AEEF"/>
                </a:solidFill>
                <a:latin typeface="FSAlbert"/>
              </a:rPr>
              <a:t>gagnerai</a:t>
            </a:r>
            <a:r>
              <a:rPr lang="fr-FR" sz="1800" b="0" i="1" u="none" strike="noStrike" baseline="0" dirty="0">
                <a:solidFill>
                  <a:srgbClr val="00AEEF"/>
                </a:solidFill>
                <a:latin typeface="FSAlbert"/>
              </a:rPr>
              <a:t> en finale… il </a:t>
            </a:r>
            <a:r>
              <a:rPr lang="fr-FR" sz="1800" b="1" i="1" u="none" strike="noStrike" baseline="0" dirty="0">
                <a:solidFill>
                  <a:srgbClr val="00AEEF"/>
                </a:solidFill>
                <a:latin typeface="FSAlbert"/>
              </a:rPr>
              <a:t>gagnera</a:t>
            </a:r>
            <a:r>
              <a:rPr lang="fr-FR" sz="1800" b="0" i="1" u="none" strike="noStrike" baseline="0" dirty="0">
                <a:solidFill>
                  <a:srgbClr val="00AEEF"/>
                </a:solidFill>
                <a:latin typeface="FSAlbert"/>
              </a:rPr>
              <a:t> en finale… </a:t>
            </a:r>
            <a:r>
              <a:rPr lang="fr-FR" sz="1800" b="0" i="0" u="none" strike="noStrike" baseline="0" dirty="0">
                <a:solidFill>
                  <a:srgbClr val="00AEEF"/>
                </a:solidFill>
                <a:latin typeface="FSAlbert"/>
              </a:rPr>
              <a:t>»</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 écrire </a:t>
            </a:r>
            <a:r>
              <a:rPr lang="fr-FR" sz="1800" b="0" i="0" u="none" strike="noStrike" baseline="0" dirty="0">
                <a:solidFill>
                  <a:srgbClr val="211D1E"/>
                </a:solidFill>
                <a:latin typeface="FSAlbert"/>
              </a:rPr>
              <a:t>les formes au fur et à mesure.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11</a:t>
            </a:fld>
            <a:endParaRPr lang="fr-FR"/>
          </a:p>
        </p:txBody>
      </p:sp>
    </p:spTree>
    <p:extLst>
      <p:ext uri="{BB962C8B-B14F-4D97-AF65-F5344CB8AC3E}">
        <p14:creationId xmlns:p14="http://schemas.microsoft.com/office/powerpoint/2010/main" val="84764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dirty="0">
                <a:effectLst/>
                <a:latin typeface="Segoe UI" panose="020B0502040204020203" pitchFamily="34" charset="0"/>
              </a:rPr>
              <a:t>« Demander de compléter à l’oral la conjugaison du verbe </a:t>
            </a:r>
            <a:r>
              <a:rPr lang="fr-FR" sz="1800" i="1" dirty="0">
                <a:effectLst/>
                <a:latin typeface="Segoe UI" panose="020B0502040204020203" pitchFamily="34" charset="0"/>
              </a:rPr>
              <a:t>soigner</a:t>
            </a:r>
            <a:r>
              <a:rPr lang="fr-FR" sz="1800" dirty="0">
                <a:effectLst/>
                <a:latin typeface="Segoe UI" panose="020B0502040204020203" pitchFamily="34" charset="0"/>
              </a:rPr>
              <a:t> à partir d’une phrase de base simple : </a:t>
            </a:r>
            <a:br>
              <a:rPr lang="fr-FR" sz="1800" dirty="0">
                <a:effectLst/>
                <a:latin typeface="Segoe UI" panose="020B0502040204020203" pitchFamily="34" charset="0"/>
              </a:rPr>
            </a:br>
            <a:r>
              <a:rPr lang="fr-FR" sz="1800" dirty="0">
                <a:effectLst/>
                <a:latin typeface="Segoe UI" panose="020B0502040204020203" pitchFamily="34" charset="0"/>
              </a:rPr>
              <a:t>« Tu </a:t>
            </a:r>
            <a:r>
              <a:rPr lang="fr-FR" sz="1800" b="1" i="1" dirty="0">
                <a:effectLst/>
                <a:latin typeface="Segoe UI" panose="020B0502040204020203" pitchFamily="34" charset="0"/>
              </a:rPr>
              <a:t>soigneras</a:t>
            </a:r>
            <a:r>
              <a:rPr lang="fr-FR" sz="1800" dirty="0">
                <a:effectLst/>
                <a:latin typeface="Segoe UI" panose="020B0502040204020203" pitchFamily="34" charset="0"/>
              </a:rPr>
              <a:t> les malades… je </a:t>
            </a:r>
            <a:r>
              <a:rPr lang="fr-FR" sz="1800" b="1" i="1" dirty="0">
                <a:effectLst/>
                <a:latin typeface="Segoe UI" panose="020B0502040204020203" pitchFamily="34" charset="0"/>
              </a:rPr>
              <a:t>soignerai</a:t>
            </a:r>
            <a:r>
              <a:rPr lang="fr-FR" sz="1800" dirty="0">
                <a:effectLst/>
                <a:latin typeface="Segoe UI" panose="020B0502040204020203" pitchFamily="34" charset="0"/>
              </a:rPr>
              <a:t> les malades… il </a:t>
            </a:r>
            <a:r>
              <a:rPr lang="fr-FR" sz="1800" b="1" i="1" dirty="0">
                <a:effectLst/>
                <a:latin typeface="Segoe UI" panose="020B0502040204020203" pitchFamily="34" charset="0"/>
              </a:rPr>
              <a:t>soignera</a:t>
            </a:r>
            <a:r>
              <a:rPr lang="fr-FR" sz="1800" dirty="0">
                <a:effectLst/>
                <a:latin typeface="Segoe UI" panose="020B0502040204020203" pitchFamily="34" charset="0"/>
              </a:rPr>
              <a:t> les malades… ». </a:t>
            </a:r>
            <a:endParaRPr lang="fr-FR" sz="1800" b="0" i="0" u="none" strike="noStrike" baseline="0" dirty="0">
              <a:solidFill>
                <a:srgbClr val="211D1E"/>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formes au fur et à mesure.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12</a:t>
            </a:fld>
            <a:endParaRPr lang="fr-FR"/>
          </a:p>
        </p:txBody>
      </p:sp>
    </p:spTree>
    <p:extLst>
      <p:ext uri="{BB962C8B-B14F-4D97-AF65-F5344CB8AC3E}">
        <p14:creationId xmlns:p14="http://schemas.microsoft.com/office/powerpoint/2010/main" val="29820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de compléter à l’oral la conjugaison d’un des verbes, par exemple </a:t>
            </a:r>
            <a:r>
              <a:rPr lang="fr-FR" sz="1800" b="0" i="1" u="none" strike="noStrike" baseline="0" dirty="0">
                <a:solidFill>
                  <a:srgbClr val="211D1E"/>
                </a:solidFill>
                <a:latin typeface="FSAlbert"/>
              </a:rPr>
              <a:t>planter</a:t>
            </a:r>
            <a:r>
              <a:rPr lang="fr-FR" sz="1800" b="0" i="0" u="none" strike="noStrike" baseline="0" dirty="0">
                <a:solidFill>
                  <a:srgbClr val="211D1E"/>
                </a:solidFill>
                <a:latin typeface="FSAlbert"/>
              </a:rPr>
              <a:t>, à partir d’une phrase de base simple : </a:t>
            </a:r>
          </a:p>
          <a:p>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a:t>
            </a:r>
            <a:r>
              <a:rPr lang="fr-FR" sz="1800" b="1" i="1" u="none" strike="noStrike" baseline="0" dirty="0">
                <a:solidFill>
                  <a:srgbClr val="00AEEF"/>
                </a:solidFill>
                <a:latin typeface="FSAlbert"/>
              </a:rPr>
              <a:t>planteras</a:t>
            </a:r>
            <a:r>
              <a:rPr lang="fr-FR" sz="1800" b="0" i="1" u="none" strike="noStrike" baseline="0" dirty="0">
                <a:solidFill>
                  <a:srgbClr val="00AEEF"/>
                </a:solidFill>
                <a:latin typeface="FSAlbert"/>
              </a:rPr>
              <a:t> des fleurs… je </a:t>
            </a:r>
            <a:r>
              <a:rPr lang="fr-FR" sz="1800" b="1" i="1" u="none" strike="noStrike" baseline="0" dirty="0">
                <a:solidFill>
                  <a:srgbClr val="00AEEF"/>
                </a:solidFill>
                <a:latin typeface="FSAlbert"/>
              </a:rPr>
              <a:t>planterai</a:t>
            </a:r>
            <a:r>
              <a:rPr lang="fr-FR" sz="1800" b="0" i="1" u="none" strike="noStrike" baseline="0" dirty="0">
                <a:solidFill>
                  <a:srgbClr val="00AEEF"/>
                </a:solidFill>
                <a:latin typeface="FSAlbert"/>
              </a:rPr>
              <a:t> des fleurs… il </a:t>
            </a:r>
            <a:r>
              <a:rPr lang="fr-FR" sz="1800" b="1" i="1" u="none" strike="noStrike" baseline="0" dirty="0">
                <a:solidFill>
                  <a:srgbClr val="00AEEF"/>
                </a:solidFill>
                <a:latin typeface="FSAlbert"/>
              </a:rPr>
              <a:t>plantera</a:t>
            </a:r>
            <a:r>
              <a:rPr lang="fr-FR" sz="1800" b="0" i="1" u="none" strike="noStrike" baseline="0" dirty="0">
                <a:solidFill>
                  <a:srgbClr val="00AEEF"/>
                </a:solidFill>
                <a:latin typeface="FSAlbert"/>
              </a:rPr>
              <a:t> des fleurs… </a:t>
            </a:r>
            <a:r>
              <a:rPr lang="fr-FR" sz="1800" b="0" i="0" u="none" strike="noStrike" baseline="0" dirty="0">
                <a:solidFill>
                  <a:srgbClr val="00AEEF"/>
                </a:solidFill>
                <a:latin typeface="FSAlbert"/>
              </a:rPr>
              <a:t>»</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formes au fur et à mesure.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13</a:t>
            </a:fld>
            <a:endParaRPr lang="fr-FR"/>
          </a:p>
        </p:txBody>
      </p:sp>
    </p:spTree>
    <p:extLst>
      <p:ext uri="{BB962C8B-B14F-4D97-AF65-F5344CB8AC3E}">
        <p14:creationId xmlns:p14="http://schemas.microsoft.com/office/powerpoint/2010/main" val="34493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de compléter à l’oral la conjugaison d’un des verbes, par exemple </a:t>
            </a:r>
            <a:r>
              <a:rPr lang="fr-FR" sz="1800" b="0" i="1" u="none" strike="noStrike" baseline="0" dirty="0">
                <a:solidFill>
                  <a:srgbClr val="211D1E"/>
                </a:solidFill>
                <a:latin typeface="FSAlbert"/>
              </a:rPr>
              <a:t>donner</a:t>
            </a:r>
            <a:r>
              <a:rPr lang="fr-FR" sz="1800" b="0" i="0" u="none" strike="noStrike" baseline="0" dirty="0">
                <a:solidFill>
                  <a:srgbClr val="211D1E"/>
                </a:solidFill>
                <a:latin typeface="FSAlbert"/>
              </a:rPr>
              <a:t>, à partir d’une phrase de base simple : </a:t>
            </a:r>
          </a:p>
          <a:p>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Tu leur </a:t>
            </a:r>
            <a:r>
              <a:rPr lang="fr-FR" sz="1800" b="1" i="1" u="none" strike="noStrike" baseline="0" dirty="0">
                <a:solidFill>
                  <a:srgbClr val="00AEEF"/>
                </a:solidFill>
                <a:latin typeface="FSAlbert"/>
              </a:rPr>
              <a:t>donneras</a:t>
            </a:r>
            <a:r>
              <a:rPr lang="fr-FR" sz="1800" b="0" i="1" u="none" strike="noStrike" baseline="0" dirty="0">
                <a:solidFill>
                  <a:srgbClr val="00AEEF"/>
                </a:solidFill>
                <a:latin typeface="FSAlbert"/>
              </a:rPr>
              <a:t> du foin… je leur </a:t>
            </a:r>
            <a:r>
              <a:rPr lang="fr-FR" sz="1800" b="1" i="1" u="none" strike="noStrike" baseline="0" dirty="0">
                <a:solidFill>
                  <a:srgbClr val="00AEEF"/>
                </a:solidFill>
                <a:latin typeface="FSAlbert"/>
              </a:rPr>
              <a:t>donnerai</a:t>
            </a:r>
            <a:r>
              <a:rPr lang="fr-FR" sz="1800" b="0" i="1" u="none" strike="noStrike" baseline="0" dirty="0">
                <a:solidFill>
                  <a:srgbClr val="00AEEF"/>
                </a:solidFill>
                <a:latin typeface="FSAlbert"/>
              </a:rPr>
              <a:t> du foin… il leur </a:t>
            </a:r>
            <a:r>
              <a:rPr lang="fr-FR" sz="1800" b="1" i="1" u="none" strike="noStrike" baseline="0" dirty="0">
                <a:solidFill>
                  <a:srgbClr val="00AEEF"/>
                </a:solidFill>
                <a:latin typeface="FSAlbert"/>
              </a:rPr>
              <a:t>donnera</a:t>
            </a:r>
            <a:r>
              <a:rPr lang="fr-FR" sz="1800" b="0" i="1" u="none" strike="noStrike" baseline="0" dirty="0">
                <a:solidFill>
                  <a:srgbClr val="00AEEF"/>
                </a:solidFill>
                <a:latin typeface="FSAlbert"/>
              </a:rPr>
              <a:t> du foin… </a:t>
            </a:r>
            <a:r>
              <a:rPr lang="fr-FR" sz="1800" b="0" i="0" u="none" strike="noStrike" baseline="0" dirty="0">
                <a:solidFill>
                  <a:srgbClr val="00AEEF"/>
                </a:solidFill>
                <a:latin typeface="FSAlbert"/>
              </a:rPr>
              <a:t>»</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formes au fur et à mesure.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14</a:t>
            </a:fld>
            <a:endParaRPr lang="fr-FR"/>
          </a:p>
        </p:txBody>
      </p:sp>
    </p:spTree>
    <p:extLst>
      <p:ext uri="{BB962C8B-B14F-4D97-AF65-F5344CB8AC3E}">
        <p14:creationId xmlns:p14="http://schemas.microsoft.com/office/powerpoint/2010/main" val="67025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u="none" strike="noStrike" baseline="0" dirty="0">
                <a:solidFill>
                  <a:srgbClr val="211D1E"/>
                </a:solidFill>
                <a:latin typeface="FSAlbert"/>
              </a:rPr>
              <a:t>Affichage du tableau dans son état final. </a:t>
            </a:r>
            <a:endParaRPr lang="fr-FR" i="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15</a:t>
            </a:fld>
            <a:endParaRPr lang="fr-FR"/>
          </a:p>
        </p:txBody>
      </p:sp>
    </p:spTree>
    <p:extLst>
      <p:ext uri="{BB962C8B-B14F-4D97-AF65-F5344CB8AC3E}">
        <p14:creationId xmlns:p14="http://schemas.microsoft.com/office/powerpoint/2010/main" val="414062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3 : </a:t>
            </a:r>
            <a:r>
              <a:rPr lang="fr-FR" b="1" i="1" dirty="0"/>
              <a:t>Observation</a:t>
            </a:r>
            <a:r>
              <a:rPr lang="fr-FR" b="1" i="0" dirty="0"/>
              <a:t>. Analyser des formes écrites du futur </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Regardez la fin de ces formes du futur. Trouvez les fins qui sont pareilles dans toute une ligne.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Séparer </a:t>
            </a:r>
            <a:r>
              <a:rPr lang="fr-FR" sz="1800" b="0" i="0" u="none" strike="noStrike" baseline="0" dirty="0">
                <a:solidFill>
                  <a:srgbClr val="211D1E"/>
                </a:solidFill>
                <a:latin typeface="FSAlbert"/>
              </a:rPr>
              <a:t>les marques identifiées et les </a:t>
            </a:r>
            <a:r>
              <a:rPr lang="fr-FR" sz="1800" b="1" i="0" u="none" strike="noStrike" baseline="0" dirty="0">
                <a:solidFill>
                  <a:srgbClr val="211D1E"/>
                </a:solidFill>
                <a:latin typeface="FSAlbert"/>
              </a:rPr>
              <a:t>entourer </a:t>
            </a:r>
            <a:r>
              <a:rPr lang="fr-FR" sz="1800" b="0" i="0" u="none" strike="noStrike" baseline="0" dirty="0">
                <a:solidFill>
                  <a:srgbClr val="211D1E"/>
                </a:solidFill>
                <a:latin typeface="FSAlbert"/>
              </a:rPr>
              <a:t>en bleu.</a:t>
            </a:r>
            <a:endParaRPr lang="fr-FR" sz="1800" b="0" i="0" u="none"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16</a:t>
            </a:fld>
            <a:endParaRPr lang="fr-FR"/>
          </a:p>
        </p:txBody>
      </p:sp>
    </p:spTree>
    <p:extLst>
      <p:ext uri="{BB962C8B-B14F-4D97-AF65-F5344CB8AC3E}">
        <p14:creationId xmlns:p14="http://schemas.microsoft.com/office/powerpoint/2010/main" val="324398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r>
              <a:rPr lang="fr-FR" sz="1800" b="0" i="0" u="none" strike="noStrike" baseline="0" dirty="0">
                <a:solidFill>
                  <a:srgbClr val="211D1E"/>
                </a:solidFill>
                <a:latin typeface="FSAlbert"/>
              </a:rPr>
              <a:t>Personne 1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erai</a:t>
            </a:r>
            <a:r>
              <a:rPr lang="fr-FR" sz="1800" b="0" i="0" u="none" strike="noStrike" baseline="0" dirty="0">
                <a:solidFill>
                  <a:srgbClr val="211D1E"/>
                </a:solidFill>
                <a:latin typeface="FSAlbert"/>
              </a:rPr>
              <a:t>, P2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eras</a:t>
            </a:r>
            <a:r>
              <a:rPr lang="fr-FR" sz="1800" b="0" i="0" u="none" strike="noStrike" baseline="0" dirty="0">
                <a:solidFill>
                  <a:srgbClr val="211D1E"/>
                </a:solidFill>
                <a:latin typeface="FSAlbert"/>
              </a:rPr>
              <a:t>, P3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era</a:t>
            </a:r>
            <a:r>
              <a:rPr lang="fr-FR" sz="1800" b="0" i="0" u="none" strike="noStrike" baseline="0" dirty="0">
                <a:solidFill>
                  <a:srgbClr val="211D1E"/>
                </a:solidFill>
                <a:latin typeface="FSAlbert"/>
              </a:rPr>
              <a:t>, P4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erons</a:t>
            </a:r>
            <a:r>
              <a:rPr lang="fr-FR" sz="1800" b="0" i="0" u="none" strike="noStrike" baseline="0" dirty="0">
                <a:solidFill>
                  <a:srgbClr val="211D1E"/>
                </a:solidFill>
                <a:latin typeface="FSAlbert"/>
              </a:rPr>
              <a:t>, P5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erez</a:t>
            </a:r>
            <a:r>
              <a:rPr lang="fr-FR" sz="1800" b="0" i="0" u="none" strike="noStrike" baseline="0" dirty="0">
                <a:solidFill>
                  <a:srgbClr val="211D1E"/>
                </a:solidFill>
                <a:latin typeface="FSAlbert"/>
              </a:rPr>
              <a:t>, P6 : </a:t>
            </a:r>
            <a:r>
              <a:rPr lang="fr-FR" sz="1800" b="1" i="0" u="none" strike="noStrike" baseline="0" dirty="0">
                <a:solidFill>
                  <a:srgbClr val="211D1E"/>
                </a:solidFill>
                <a:latin typeface="FSAlbert"/>
              </a:rPr>
              <a:t>-</a:t>
            </a:r>
            <a:r>
              <a:rPr lang="fr-FR" sz="1800" b="1" i="0" u="none" strike="noStrike" baseline="0" dirty="0" err="1">
                <a:solidFill>
                  <a:srgbClr val="211D1E"/>
                </a:solidFill>
                <a:latin typeface="FSAlbert"/>
              </a:rPr>
              <a:t>eront</a:t>
            </a:r>
            <a:r>
              <a:rPr lang="fr-FR" sz="1800" b="0" i="0" u="none" strike="noStrike" baseline="0" dirty="0">
                <a:solidFill>
                  <a:srgbClr val="211D1E"/>
                </a:solidFill>
                <a:latin typeface="FSAlbert"/>
              </a:rPr>
              <a:t>.</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Est-ce que vous reconnaissez des choses qu’on connait déjà dans les conjugaisons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On reconnait : </a:t>
            </a:r>
            <a:r>
              <a:rPr lang="fr-FR" sz="1800" b="1" i="0" u="none" strike="noStrike" baseline="0" dirty="0">
                <a:solidFill>
                  <a:srgbClr val="211D1E"/>
                </a:solidFill>
                <a:latin typeface="FSAlbert"/>
              </a:rPr>
              <a:t>-</a:t>
            </a:r>
            <a:r>
              <a:rPr lang="fr-FR" sz="1800" b="1" i="1" u="none" strike="noStrike" baseline="0" dirty="0" err="1">
                <a:solidFill>
                  <a:srgbClr val="211D1E"/>
                </a:solidFill>
                <a:latin typeface="FSAlbert"/>
              </a:rPr>
              <a:t>ons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a:t>
            </a:r>
            <a:r>
              <a:rPr lang="fr-FR" sz="1800" b="1" i="1" u="none" strike="noStrike" baseline="0" dirty="0" err="1">
                <a:solidFill>
                  <a:srgbClr val="211D1E"/>
                </a:solidFill>
                <a:latin typeface="FSAlbert"/>
              </a:rPr>
              <a:t>ez</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pour les personnes 4 et 5. Pour la personne 6, on reconnait aussi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ont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des verbes particuliers : </a:t>
            </a:r>
            <a:r>
              <a:rPr lang="fr-FR" sz="1800" b="0" i="1" u="none" strike="noStrike" baseline="0" dirty="0">
                <a:solidFill>
                  <a:srgbClr val="211D1E"/>
                </a:solidFill>
                <a:latin typeface="FSAlbert"/>
              </a:rPr>
              <a:t>ils/elles sont, ils/elles ont, ils/elles vont, ils/elles font.</a:t>
            </a:r>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On reconnait le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s</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de la personne 2.</a:t>
            </a:r>
          </a:p>
          <a:p>
            <a:r>
              <a:rPr lang="fr-FR" sz="1800" b="0" i="0" u="none" strike="noStrike" baseline="0" dirty="0">
                <a:solidFill>
                  <a:srgbClr val="211D1E"/>
                </a:solidFill>
                <a:latin typeface="FSAlbert"/>
              </a:rPr>
              <a:t>Au début de la fin des verbes, on reconnait la marque de l’infinitif. </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17</a:t>
            </a:fld>
            <a:endParaRPr lang="fr-FR"/>
          </a:p>
        </p:txBody>
      </p:sp>
    </p:spTree>
    <p:extLst>
      <p:ext uri="{BB962C8B-B14F-4D97-AF65-F5344CB8AC3E}">
        <p14:creationId xmlns:p14="http://schemas.microsoft.com/office/powerpoint/2010/main" val="135123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Pour ces verbes qui ont un infinitif avec </a:t>
            </a:r>
            <a:r>
              <a:rPr lang="fr-FR" sz="1800" b="1" i="0" u="none" strike="noStrike" baseline="0" dirty="0">
                <a:solidFill>
                  <a:srgbClr val="00AEEF"/>
                </a:solidFill>
                <a:latin typeface="FSAlbert"/>
              </a:rPr>
              <a:t>-</a:t>
            </a:r>
            <a:r>
              <a:rPr lang="fr-FR" sz="1800" b="1" i="1" u="none" strike="noStrike" baseline="0" dirty="0">
                <a:solidFill>
                  <a:srgbClr val="00AEEF"/>
                </a:solidFill>
                <a:latin typeface="FSAlbert"/>
              </a:rPr>
              <a:t>er</a:t>
            </a:r>
            <a:r>
              <a:rPr lang="fr-FR" sz="1800" b="0" i="0" u="none" strike="noStrike" baseline="0" dirty="0">
                <a:solidFill>
                  <a:srgbClr val="00AEEF"/>
                </a:solidFill>
                <a:latin typeface="FSAlbert"/>
              </a:rPr>
              <a:t>, les formes du futur sont fabriquées avec un morceau </a:t>
            </a:r>
            <a:r>
              <a:rPr lang="fr-FR" sz="1800" b="1" i="0" u="none" strike="noStrike" baseline="0" dirty="0">
                <a:solidFill>
                  <a:srgbClr val="00AEEF"/>
                </a:solidFill>
                <a:latin typeface="FSAlbert"/>
              </a:rPr>
              <a:t>-</a:t>
            </a:r>
            <a:r>
              <a:rPr lang="fr-FR" sz="1800" b="1" i="1" u="none" strike="noStrike" baseline="0" dirty="0">
                <a:solidFill>
                  <a:srgbClr val="00AEEF"/>
                </a:solidFill>
                <a:latin typeface="FSAlbert"/>
              </a:rPr>
              <a:t>er-</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qui est comme la marque de l’infinitif, et ensuite les marques de la personne sont particulières pour le futur, différentes des marques de la personne pour les autres temps. Vous verrez l’an prochain comment on fabrique les formes du futur pour d’autres verbes. »</a:t>
            </a:r>
          </a:p>
          <a:p>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18</a:t>
            </a:fld>
            <a:endParaRPr lang="fr-FR"/>
          </a:p>
        </p:txBody>
      </p:sp>
    </p:spTree>
    <p:extLst>
      <p:ext uri="{BB962C8B-B14F-4D97-AF65-F5344CB8AC3E}">
        <p14:creationId xmlns:p14="http://schemas.microsoft.com/office/powerpoint/2010/main" val="97280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4 : </a:t>
            </a:r>
            <a:r>
              <a:rPr lang="fr-FR" b="1" i="1" dirty="0"/>
              <a:t>Observation</a:t>
            </a:r>
            <a:r>
              <a:rPr lang="fr-FR" b="1" i="0" dirty="0"/>
              <a:t>. Comparer les formes du futur avec les formes d’autres temps </a:t>
            </a:r>
          </a:p>
          <a:p>
            <a:pPr algn="l"/>
            <a:endParaRPr lang="fr-FR" sz="1800" b="0" i="0" u="none" strike="noStrike" baseline="0" dirty="0">
              <a:solidFill>
                <a:srgbClr val="000000"/>
              </a:solidFill>
              <a:latin typeface="FSAlbert"/>
            </a:endParaRP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étiquettes déjà utilisées pour la leçon 55 </a:t>
            </a:r>
            <a:r>
              <a:rPr lang="fr-FR" sz="1800" b="0" i="1" u="none" strike="noStrike" baseline="0" dirty="0">
                <a:solidFill>
                  <a:srgbClr val="211D1E"/>
                </a:solidFill>
                <a:latin typeface="FSAlbert"/>
              </a:rPr>
              <a:t>Les deux pouvoirs de la fin des verbes </a:t>
            </a:r>
            <a:r>
              <a:rPr lang="fr-FR" sz="1800" b="0" i="0" u="none" strike="noStrike" baseline="0" dirty="0">
                <a:solidFill>
                  <a:srgbClr val="211D1E"/>
                </a:solidFill>
                <a:latin typeface="FSAlbert"/>
              </a:rPr>
              <a:t>(</a:t>
            </a:r>
            <a:r>
              <a:rPr lang="fr-FR" sz="1800" b="0" i="1" u="none" strike="noStrike" baseline="0" dirty="0">
                <a:solidFill>
                  <a:srgbClr val="211D1E"/>
                </a:solidFill>
                <a:latin typeface="FSAlbert"/>
              </a:rPr>
              <a:t>cf. hatier-clic.fr/23lpfdgce1_affichage062 </a:t>
            </a:r>
            <a:r>
              <a:rPr lang="fr-FR" sz="1800" b="0" i="0" u="none" strike="noStrike" baseline="0" dirty="0">
                <a:solidFill>
                  <a:srgbClr val="211D1E"/>
                </a:solidFill>
                <a:latin typeface="FSAlbert"/>
              </a:rPr>
              <a:t>).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Est-ce que vous reconnaissez ces étiquettes ? D’où viennent-elles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C’étaient les étiquettes quand on étudiait l’imparfait.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Comment va-t-on fabriquer les formes du futur pour ces deux verbes ?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Noter </a:t>
            </a:r>
            <a:r>
              <a:rPr lang="fr-FR" sz="1800" b="0" i="0" u="none" strike="noStrike" baseline="0" dirty="0">
                <a:solidFill>
                  <a:srgbClr val="211D1E"/>
                </a:solidFill>
                <a:latin typeface="FSAlbert"/>
              </a:rPr>
              <a:t>les réponses, en séparant radical, marque du futur et marque de la personne.</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19</a:t>
            </a:fld>
            <a:endParaRPr lang="fr-FR"/>
          </a:p>
        </p:txBody>
      </p:sp>
    </p:spTree>
    <p:extLst>
      <p:ext uri="{BB962C8B-B14F-4D97-AF65-F5344CB8AC3E}">
        <p14:creationId xmlns:p14="http://schemas.microsoft.com/office/powerpoint/2010/main" val="96294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PHASE 1 : </a:t>
            </a:r>
            <a:r>
              <a:rPr lang="fr-FR" b="1" i="1" dirty="0"/>
              <a:t>Enrôlement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0" i="0" u="none" strike="noStrike" baseline="0" dirty="0">
                <a:solidFill>
                  <a:srgbClr val="00AEEF"/>
                </a:solidFill>
                <a:latin typeface="FSAlbert"/>
              </a:rPr>
              <a:t>« Vous souvenez-vous d’où viennent ces images ? Pouvez-vous dire à nouveau comment le nuage raconte que Burt mange une banane ? »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b="1" i="0" u="none" strike="noStrike" baseline="0" dirty="0">
                <a:solidFill>
                  <a:srgbClr val="211D1E"/>
                </a:solidFill>
                <a:latin typeface="FSAlbert"/>
              </a:rPr>
              <a:t>Attendre </a:t>
            </a:r>
            <a:r>
              <a:rPr lang="fr-FR" sz="1800" b="0" i="0" u="none" strike="noStrike" baseline="0" dirty="0">
                <a:solidFill>
                  <a:srgbClr val="211D1E"/>
                </a:solidFill>
                <a:latin typeface="FSAlbert"/>
              </a:rPr>
              <a:t>les réponses des élèves, puis </a:t>
            </a:r>
            <a:r>
              <a:rPr lang="fr-FR" sz="1800" b="1" i="0" u="none" strike="noStrike" baseline="0" dirty="0">
                <a:solidFill>
                  <a:srgbClr val="211D1E"/>
                </a:solidFill>
                <a:latin typeface="FSAlbert"/>
              </a:rPr>
              <a:t>écrire </a:t>
            </a:r>
            <a:r>
              <a:rPr lang="fr-FR" sz="1800" b="0" i="0" u="none" strike="noStrike" baseline="0" dirty="0">
                <a:solidFill>
                  <a:srgbClr val="211D1E"/>
                </a:solidFill>
                <a:latin typeface="FSAlbert"/>
              </a:rPr>
              <a:t>la phrase au présent.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a:t>
            </a:fld>
            <a:endParaRPr lang="fr-FR"/>
          </a:p>
        </p:txBody>
      </p:sp>
    </p:spTree>
    <p:extLst>
      <p:ext uri="{BB962C8B-B14F-4D97-AF65-F5344CB8AC3E}">
        <p14:creationId xmlns:p14="http://schemas.microsoft.com/office/powerpoint/2010/main" val="42935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t>Affichage de la réponse attendue. </a:t>
            </a:r>
          </a:p>
          <a:p>
            <a:endParaRPr lang="fr-FR" sz="1200" b="0" i="0" u="none" strike="noStrike" baseline="0" dirty="0">
              <a:solidFill>
                <a:srgbClr val="000000"/>
              </a:solidFill>
              <a:latin typeface="FSAlbert"/>
            </a:endParaRP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200" b="0" i="0" u="none" strike="noStrike" baseline="0" dirty="0">
                <a:solidFill>
                  <a:srgbClr val="00AEEF"/>
                </a:solidFill>
                <a:latin typeface="FSAlbert"/>
              </a:rPr>
              <a:t>« Comme pour l’imparfait, la fin du verbe au futur est en deux morceaux : la marque du futur et la marque de la personne. Mais pour le futur, les marques de la personne sont différentes de celles pour les autres temps. »</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20</a:t>
            </a:fld>
            <a:endParaRPr lang="fr-FR"/>
          </a:p>
        </p:txBody>
      </p:sp>
    </p:spTree>
    <p:extLst>
      <p:ext uri="{BB962C8B-B14F-4D97-AF65-F5344CB8AC3E}">
        <p14:creationId xmlns:p14="http://schemas.microsoft.com/office/powerpoint/2010/main" val="365810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Times New Roman" panose="02020603050405020304" pitchFamily="18" charset="0"/>
                <a:ea typeface="Calibri" panose="020F0502020204030204" pitchFamily="34" charset="0"/>
              </a:rPr>
              <a:t>« Dans la leçon </a:t>
            </a:r>
            <a:r>
              <a:rPr lang="fr-FR" sz="1200" b="1" i="1" dirty="0">
                <a:effectLst/>
                <a:latin typeface="Times New Roman" panose="02020603050405020304" pitchFamily="18" charset="0"/>
                <a:ea typeface="Calibri" panose="020F0502020204030204" pitchFamily="34" charset="0"/>
              </a:rPr>
              <a:t>Des marques bien particulières</a:t>
            </a:r>
            <a:r>
              <a:rPr lang="fr-FR" sz="1200" dirty="0">
                <a:effectLst/>
                <a:latin typeface="Times New Roman" panose="02020603050405020304" pitchFamily="18" charset="0"/>
                <a:ea typeface="Calibri" panose="020F0502020204030204" pitchFamily="34" charset="0"/>
              </a:rPr>
              <a:t>, qu’avons-nous appris ? »</a:t>
            </a:r>
          </a:p>
          <a:p>
            <a:r>
              <a:rPr lang="fr-FR" sz="1200" b="1" u="sng" dirty="0">
                <a:effectLst/>
                <a:latin typeface="Times New Roman" panose="02020603050405020304" pitchFamily="18" charset="0"/>
                <a:ea typeface="Calibri" panose="020F0502020204030204" pitchFamily="34" charset="0"/>
              </a:rPr>
              <a:t>Réponse attendue</a:t>
            </a:r>
            <a:r>
              <a:rPr lang="fr-FR" sz="1200" b="1"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rPr>
              <a:t>(collectivement) :</a:t>
            </a:r>
            <a:r>
              <a:rPr lang="fr-FR" sz="1200" dirty="0">
                <a:effectLst/>
                <a:latin typeface="Times New Roman" panose="02020603050405020304" pitchFamily="18" charset="0"/>
                <a:ea typeface="Calibri" panose="020F0502020204030204" pitchFamily="34" charset="0"/>
              </a:rPr>
              <a:t> On a appris comment :</a:t>
            </a:r>
          </a:p>
          <a:p>
            <a:pPr algn="l"/>
            <a:r>
              <a:rPr lang="fr-FR" sz="1800" b="0" i="0" u="none" strike="noStrike" baseline="0" dirty="0">
                <a:solidFill>
                  <a:srgbClr val="211D1E"/>
                </a:solidFill>
                <a:latin typeface="FSAlbert"/>
              </a:rPr>
              <a:t>Écrire certains verbes pour dire les faits qui ne sont pas encore arrivés.</a:t>
            </a:r>
          </a:p>
          <a:p>
            <a:pPr marR="1800"/>
            <a:r>
              <a:rPr lang="fr-FR" sz="1800" b="0" i="0" u="none" strike="noStrike" baseline="0" dirty="0">
                <a:solidFill>
                  <a:srgbClr val="211D1E"/>
                </a:solidFill>
                <a:latin typeface="FSAlbert"/>
              </a:rPr>
              <a:t>On a vu qu’il y avait le radical, la marque du futur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er</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et des marques de la personne particulières au futur.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21</a:t>
            </a:fld>
            <a:endParaRPr lang="fr-FR"/>
          </a:p>
        </p:txBody>
      </p:sp>
    </p:spTree>
    <p:extLst>
      <p:ext uri="{BB962C8B-B14F-4D97-AF65-F5344CB8AC3E}">
        <p14:creationId xmlns:p14="http://schemas.microsoft.com/office/powerpoint/2010/main" val="282144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solidFill>
                  <a:srgbClr val="00AEEF"/>
                </a:solidFill>
                <a:latin typeface="FSAlbert"/>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22</a:t>
            </a:fld>
            <a:endParaRPr lang="fr-FR"/>
          </a:p>
        </p:txBody>
      </p:sp>
    </p:spTree>
    <p:extLst>
      <p:ext uri="{BB962C8B-B14F-4D97-AF65-F5344CB8AC3E}">
        <p14:creationId xmlns:p14="http://schemas.microsoft.com/office/powerpoint/2010/main" val="300492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200" b="1" i="0" u="none" strike="noStrike" baseline="0" dirty="0">
                <a:solidFill>
                  <a:srgbClr val="211D1E"/>
                </a:solidFill>
                <a:latin typeface="FSAlbert"/>
              </a:rPr>
              <a:t>Distribuer </a:t>
            </a:r>
            <a:r>
              <a:rPr lang="fr-FR" sz="1200" b="0" i="0" u="none" strike="noStrike" baseline="0" dirty="0">
                <a:solidFill>
                  <a:srgbClr val="211D1E"/>
                </a:solidFill>
                <a:latin typeface="FSAlbert"/>
              </a:rPr>
              <a:t>la trace écrite à mettre en couleurs </a:t>
            </a:r>
            <a:r>
              <a:rPr lang="fr-FR" sz="1200" b="0" i="1" u="none" strike="noStrike" baseline="0" dirty="0">
                <a:solidFill>
                  <a:srgbClr val="211D1E"/>
                </a:solidFill>
                <a:latin typeface="FSAlbert"/>
              </a:rPr>
              <a:t>(cf. Fichier photocopiable)</a:t>
            </a:r>
            <a:r>
              <a:rPr lang="fr-FR" sz="1200" b="0" i="0" u="none" strike="noStrike" baseline="0" dirty="0">
                <a:solidFill>
                  <a:srgbClr val="211D1E"/>
                </a:solidFill>
                <a:latin typeface="FSAlbert"/>
              </a:rPr>
              <a:t>.</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bleu</a:t>
            </a:r>
            <a:r>
              <a:rPr lang="fr-FR" sz="1800" b="0" i="0" u="none" strike="noStrike" baseline="0" dirty="0">
                <a:solidFill>
                  <a:srgbClr val="00AEEF"/>
                </a:solidFill>
                <a:latin typeface="FSAlbert"/>
              </a:rPr>
              <a:t>, soulignez les marques de la personne. </a:t>
            </a:r>
          </a:p>
          <a:p>
            <a:r>
              <a:rPr lang="fr-FR" sz="1800" b="0" i="0" u="none" strike="noStrike" baseline="0" dirty="0">
                <a:solidFill>
                  <a:srgbClr val="00AEEF"/>
                </a:solidFill>
                <a:latin typeface="FSAlbert"/>
              </a:rPr>
              <a:t>Attention : ces marques de la personne ne sont pas les marques de la personne auxquelles nous sommes habitués.</a:t>
            </a:r>
          </a:p>
          <a:p>
            <a:r>
              <a:rPr lang="fr-FR" sz="1800" b="1" i="0" u="none" strike="noStrike" baseline="0" dirty="0">
                <a:solidFill>
                  <a:srgbClr val="00AEEF"/>
                </a:solidFill>
                <a:latin typeface="FSAlbert"/>
              </a:rPr>
              <a:t>Avec le crayon rouge</a:t>
            </a:r>
            <a:r>
              <a:rPr lang="fr-FR" sz="1800" b="0" i="0" u="none" strike="noStrike" baseline="0" dirty="0">
                <a:solidFill>
                  <a:srgbClr val="00AEEF"/>
                </a:solidFill>
                <a:latin typeface="FSAlbert"/>
              </a:rPr>
              <a:t>, soulignez les marques du temps. C’est la même marque que la marque de l’infinitif. » </a:t>
            </a:r>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23</a:t>
            </a:fld>
            <a:endParaRPr lang="fr-FR"/>
          </a:p>
        </p:txBody>
      </p:sp>
    </p:spTree>
    <p:extLst>
      <p:ext uri="{BB962C8B-B14F-4D97-AF65-F5344CB8AC3E}">
        <p14:creationId xmlns:p14="http://schemas.microsoft.com/office/powerpoint/2010/main" val="3325274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 d’entrainement </a:t>
            </a:r>
          </a:p>
          <a:p>
            <a:endParaRPr lang="fr-FR" b="1" dirty="0"/>
          </a:p>
          <a:p>
            <a:r>
              <a:rPr lang="fr-FR" b="1" dirty="0"/>
              <a:t>Livret n° 7, p. 15. </a:t>
            </a:r>
          </a:p>
          <a:p>
            <a:endParaRPr lang="fr-FR" dirty="0"/>
          </a:p>
        </p:txBody>
      </p:sp>
      <p:sp>
        <p:nvSpPr>
          <p:cNvPr id="4" name="Espace réservé du numéro de diapositive 3"/>
          <p:cNvSpPr>
            <a:spLocks noGrp="1"/>
          </p:cNvSpPr>
          <p:nvPr>
            <p:ph type="sldNum" sz="quarter" idx="5"/>
          </p:nvPr>
        </p:nvSpPr>
        <p:spPr/>
        <p:txBody>
          <a:bodyPr/>
          <a:lstStyle/>
          <a:p>
            <a:fld id="{6A90C89A-BD9F-4CC8-AD17-0F9939212D65}" type="slidenum">
              <a:rPr lang="fr-FR" smtClean="0"/>
              <a:t>24</a:t>
            </a:fld>
            <a:endParaRPr lang="fr-FR"/>
          </a:p>
        </p:txBody>
      </p:sp>
    </p:spTree>
    <p:extLst>
      <p:ext uri="{BB962C8B-B14F-4D97-AF65-F5344CB8AC3E}">
        <p14:creationId xmlns:p14="http://schemas.microsoft.com/office/powerpoint/2010/main" val="344548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PASSÉ : Les lionnes ont attrapé l’antilope. </a:t>
            </a:r>
          </a:p>
          <a:p>
            <a:r>
              <a:rPr lang="fr-FR" sz="1800" b="0" i="0" u="none" strike="noStrike" baseline="0" dirty="0">
                <a:solidFill>
                  <a:srgbClr val="211D1E"/>
                </a:solidFill>
                <a:latin typeface="FSAlbert"/>
              </a:rPr>
              <a:t>PRÉSENT : Le lion surveille les alentours. </a:t>
            </a:r>
          </a:p>
          <a:p>
            <a:r>
              <a:rPr lang="fr-FR" sz="1800" b="0" i="0" u="none" strike="noStrike" baseline="0" dirty="0">
                <a:solidFill>
                  <a:srgbClr val="211D1E"/>
                </a:solidFill>
                <a:latin typeface="FSAlbert"/>
              </a:rPr>
              <a:t>FUTUR : Les lionceaux mangeront tranquillement.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Il s’agit de situer les faits par rapport au moment où les faits sont rapportés, le présent. </a:t>
            </a:r>
          </a:p>
          <a:p>
            <a:r>
              <a:rPr lang="fr-FR" sz="1800" b="0" i="1" u="none" strike="noStrike" baseline="0" dirty="0">
                <a:solidFill>
                  <a:srgbClr val="211D1E"/>
                </a:solidFill>
                <a:latin typeface="FSAlbert"/>
              </a:rPr>
              <a:t>Pour justifier, demander systématiquement si celui qui raconte se souvient du fait, s’il raconte ce qui se passe maintenant, le fait en train de se passer, ou s’il s’attend, s’il espère ou s’il imagine le fait. </a:t>
            </a:r>
          </a:p>
          <a:p>
            <a:r>
              <a:rPr lang="fr-FR" sz="1800" b="0" i="1" u="none" strike="noStrike" baseline="0" dirty="0">
                <a:solidFill>
                  <a:srgbClr val="211D1E"/>
                </a:solidFill>
                <a:latin typeface="FSAlbert"/>
              </a:rPr>
              <a:t>Demander aux élèves quels sont les mots qui les ont aidés et de les entourer. Leur demander de les identifier comme verbes conjugués (premier mot de la brique du verbe) et d’identifier leur temps (passé composé, présent, futur). </a:t>
            </a:r>
            <a:endParaRPr lang="fr-FR" b="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25</a:t>
            </a:fld>
            <a:endParaRPr lang="fr-FR"/>
          </a:p>
        </p:txBody>
      </p:sp>
    </p:spTree>
    <p:extLst>
      <p:ext uri="{BB962C8B-B14F-4D97-AF65-F5344CB8AC3E}">
        <p14:creationId xmlns:p14="http://schemas.microsoft.com/office/powerpoint/2010/main" val="325014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1 : </a:t>
            </a:r>
          </a:p>
          <a:p>
            <a:r>
              <a:rPr lang="fr-FR" sz="1200" b="0" i="0" u="none" strike="noStrike" baseline="0" dirty="0">
                <a:solidFill>
                  <a:srgbClr val="211D1E"/>
                </a:solidFill>
                <a:latin typeface="FSAlbert"/>
              </a:rPr>
              <a:t>PASSÉ : Les lionnes ont attrapé l’antilope. </a:t>
            </a:r>
          </a:p>
          <a:p>
            <a:r>
              <a:rPr lang="fr-FR" sz="1200" b="0" i="0" u="none" strike="noStrike" baseline="0" dirty="0">
                <a:solidFill>
                  <a:srgbClr val="211D1E"/>
                </a:solidFill>
                <a:latin typeface="FSAlbert"/>
              </a:rPr>
              <a:t>PRÉSENT : Le lion surveille les alentours. </a:t>
            </a:r>
          </a:p>
          <a:p>
            <a:r>
              <a:rPr lang="fr-FR" sz="1200" b="0" i="0" u="none" strike="noStrike" baseline="0" dirty="0">
                <a:solidFill>
                  <a:srgbClr val="211D1E"/>
                </a:solidFill>
                <a:latin typeface="FSAlbert"/>
              </a:rPr>
              <a:t>FUTUR : Les lionceaux mangeront tranquillement.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Il s’agit de situer les faits par rapport au moment où les faits sont rapportés, le présent. </a:t>
            </a:r>
          </a:p>
          <a:p>
            <a:r>
              <a:rPr lang="fr-FR" sz="1200" b="0" i="1" u="none" strike="noStrike" baseline="0" dirty="0">
                <a:solidFill>
                  <a:srgbClr val="211D1E"/>
                </a:solidFill>
                <a:latin typeface="FSAlbert"/>
              </a:rPr>
              <a:t>Pour justifier, demander systématiquement si celui qui raconte se souvient du fait, s’il raconte ce qui se passe maintenant, le fait en train de se passer, ou s’il s’attend, s’il espère ou s’il imagine le fait. </a:t>
            </a:r>
          </a:p>
          <a:p>
            <a:r>
              <a:rPr lang="fr-FR" sz="1200" b="0" i="1" u="none" strike="noStrike" baseline="0" dirty="0">
                <a:solidFill>
                  <a:srgbClr val="211D1E"/>
                </a:solidFill>
                <a:latin typeface="FSAlbert"/>
              </a:rPr>
              <a:t>Demander aux élèves quels sont les mots qui les ont aidés et de les entourer. Leur demander de les identifier comme verbes conjugués (premier mot de la brique du verbe) et d’identifier leur temps (passé composé, présent, futur).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26</a:t>
            </a:fld>
            <a:endParaRPr lang="fr-FR"/>
          </a:p>
        </p:txBody>
      </p:sp>
    </p:spTree>
    <p:extLst>
      <p:ext uri="{BB962C8B-B14F-4D97-AF65-F5344CB8AC3E}">
        <p14:creationId xmlns:p14="http://schemas.microsoft.com/office/powerpoint/2010/main" val="2648603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0" u="none" strike="noStrike" baseline="0" dirty="0">
                <a:solidFill>
                  <a:srgbClr val="211D1E"/>
                </a:solidFill>
                <a:latin typeface="FSAlbert"/>
              </a:rPr>
              <a:t>➜ Non </a:t>
            </a:r>
          </a:p>
          <a:p>
            <a:r>
              <a:rPr lang="fr-FR" sz="1800" b="0" i="0" u="none" strike="noStrike" baseline="0" dirty="0">
                <a:solidFill>
                  <a:srgbClr val="211D1E"/>
                </a:solidFill>
                <a:latin typeface="FSAlbert"/>
              </a:rPr>
              <a:t>➜ Nous parlerons à ta sœur.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Aristobule a confondu la marque de la personne 4 avec celle de la personne 6 au futur. On entend chaque fois </a:t>
            </a:r>
            <a:r>
              <a:rPr lang="fr-FR" sz="1800" b="1" i="0" u="none" strike="noStrike" baseline="0" dirty="0">
                <a:solidFill>
                  <a:srgbClr val="211D1E"/>
                </a:solidFill>
                <a:latin typeface="FSAlbert"/>
              </a:rPr>
              <a:t>[</a:t>
            </a:r>
            <a:r>
              <a:rPr lang="fr-FR" sz="1800" b="0" i="0" u="none" strike="noStrike" baseline="0" dirty="0">
                <a:solidFill>
                  <a:srgbClr val="211D1E"/>
                </a:solidFill>
                <a:latin typeface="Times New Roman" panose="02020603050405020304" pitchFamily="18" charset="0"/>
              </a:rPr>
              <a:t>ɔ̃</a:t>
            </a:r>
            <a:r>
              <a:rPr lang="fr-FR" sz="1800" b="1" i="0" u="none" strike="noStrike" baseline="0" dirty="0">
                <a:solidFill>
                  <a:srgbClr val="211D1E"/>
                </a:solidFill>
                <a:latin typeface="FSAlbert"/>
              </a:rPr>
              <a:t>]</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27</a:t>
            </a:fld>
            <a:endParaRPr lang="fr-FR"/>
          </a:p>
        </p:txBody>
      </p:sp>
    </p:spTree>
    <p:extLst>
      <p:ext uri="{BB962C8B-B14F-4D97-AF65-F5344CB8AC3E}">
        <p14:creationId xmlns:p14="http://schemas.microsoft.com/office/powerpoint/2010/main" val="455968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r>
              <a:rPr lang="fr-FR" sz="1200" b="0" i="0" u="none" strike="noStrike" baseline="0" dirty="0">
                <a:solidFill>
                  <a:srgbClr val="211D1E"/>
                </a:solidFill>
                <a:latin typeface="FSAlbert"/>
              </a:rPr>
              <a:t>➜ Non </a:t>
            </a:r>
          </a:p>
          <a:p>
            <a:r>
              <a:rPr lang="fr-FR" sz="1200" b="0" i="0" u="none" strike="noStrike" baseline="0" dirty="0">
                <a:solidFill>
                  <a:srgbClr val="211D1E"/>
                </a:solidFill>
                <a:latin typeface="FSAlbert"/>
              </a:rPr>
              <a:t>➜ Nous parlerons à ta sœur.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Aristobule a confondu la marque de la personne 4 avec celle de la personne 6 au futur. On entend chaque fois </a:t>
            </a:r>
            <a:r>
              <a:rPr lang="fr-FR" sz="1200" b="1" i="0" u="none" strike="noStrike" baseline="0" dirty="0">
                <a:solidFill>
                  <a:srgbClr val="211D1E"/>
                </a:solidFill>
                <a:latin typeface="FSAlbert"/>
              </a:rPr>
              <a:t>[</a:t>
            </a:r>
            <a:r>
              <a:rPr lang="fr-FR" sz="1200" b="0" i="0" u="none" strike="noStrike" baseline="0" dirty="0">
                <a:solidFill>
                  <a:srgbClr val="211D1E"/>
                </a:solidFill>
                <a:latin typeface="Times New Roman" panose="02020603050405020304" pitchFamily="18" charset="0"/>
              </a:rPr>
              <a:t>ɔ̃</a:t>
            </a:r>
            <a:r>
              <a:rPr lang="fr-FR" sz="1200" b="1" i="0" u="none" strike="noStrike" baseline="0" dirty="0">
                <a:solidFill>
                  <a:srgbClr val="211D1E"/>
                </a:solidFill>
                <a:latin typeface="FSAlbert"/>
              </a:rPr>
              <a:t>]</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28</a:t>
            </a:fld>
            <a:endParaRPr lang="fr-FR"/>
          </a:p>
        </p:txBody>
      </p:sp>
    </p:spTree>
    <p:extLst>
      <p:ext uri="{BB962C8B-B14F-4D97-AF65-F5344CB8AC3E}">
        <p14:creationId xmlns:p14="http://schemas.microsoft.com/office/powerpoint/2010/main" val="3550329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0" u="none" strike="noStrike" baseline="0" dirty="0">
                <a:solidFill>
                  <a:srgbClr val="211D1E"/>
                </a:solidFill>
                <a:latin typeface="FSAlbert"/>
              </a:rPr>
              <a:t>– Demain, tu montreras la voiture au garagiste. </a:t>
            </a:r>
          </a:p>
          <a:p>
            <a:r>
              <a:rPr lang="fr-FR" sz="1800" b="0" i="0" u="none" strike="noStrike" baseline="0" dirty="0">
                <a:solidFill>
                  <a:srgbClr val="211D1E"/>
                </a:solidFill>
                <a:latin typeface="FSAlbert"/>
              </a:rPr>
              <a:t>– Je t’accompagnerai. Il te donnera son avis. </a:t>
            </a:r>
          </a:p>
          <a:p>
            <a:r>
              <a:rPr lang="fr-FR" sz="1800" b="0" i="0" u="none" strike="noStrike" baseline="0" dirty="0">
                <a:solidFill>
                  <a:srgbClr val="211D1E"/>
                </a:solidFill>
                <a:latin typeface="FSAlbert"/>
              </a:rPr>
              <a:t>– Les mécaniciens remplaceront le pare-brise, dit le garagiste.</a:t>
            </a:r>
          </a:p>
          <a:p>
            <a:r>
              <a:rPr lang="fr-FR" sz="1800" b="0" i="0" u="none" strike="noStrike" baseline="0" dirty="0">
                <a:solidFill>
                  <a:srgbClr val="211D1E"/>
                </a:solidFill>
                <a:latin typeface="FSAlbert"/>
              </a:rPr>
              <a:t>– Vous changerez les essuie-glaces ?</a:t>
            </a:r>
          </a:p>
          <a:p>
            <a:r>
              <a:rPr lang="fr-FR" sz="1800" b="0" i="0" u="none" strike="noStrike" baseline="0" dirty="0">
                <a:solidFill>
                  <a:srgbClr val="211D1E"/>
                </a:solidFill>
                <a:latin typeface="FSAlbert"/>
              </a:rPr>
              <a:t>– Nous les changerons aussi.</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Inviter les élèves à s’appuyer sur leurs connaissances à l’oral en leur demandant de conjuguer le verbe d’abord à l’oral. </a:t>
            </a:r>
          </a:p>
          <a:p>
            <a:r>
              <a:rPr lang="fr-FR" sz="1800" b="0" i="1" u="none" strike="noStrike" baseline="0" dirty="0">
                <a:solidFill>
                  <a:srgbClr val="211D1E"/>
                </a:solidFill>
                <a:latin typeface="FSAlbert"/>
              </a:rPr>
              <a:t>[À noter qu’une coquille est imprimée dans le livret élève : il faut lire « essuie-glaces », et non « *essuie-glace ».] </a:t>
            </a:r>
            <a:endParaRPr lang="fr-FR" b="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29</a:t>
            </a:fld>
            <a:endParaRPr lang="fr-FR"/>
          </a:p>
        </p:txBody>
      </p:sp>
    </p:spTree>
    <p:extLst>
      <p:ext uri="{BB962C8B-B14F-4D97-AF65-F5344CB8AC3E}">
        <p14:creationId xmlns:p14="http://schemas.microsoft.com/office/powerpoint/2010/main" val="312220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t>Déplacer le</a:t>
            </a:r>
            <a:r>
              <a:rPr lang="fr-FR" i="0" dirty="0"/>
              <a:t> nuage vers la droite.</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3</a:t>
            </a:fld>
            <a:endParaRPr lang="fr-FR"/>
          </a:p>
        </p:txBody>
      </p:sp>
    </p:spTree>
    <p:extLst>
      <p:ext uri="{BB962C8B-B14F-4D97-AF65-F5344CB8AC3E}">
        <p14:creationId xmlns:p14="http://schemas.microsoft.com/office/powerpoint/2010/main" val="212985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 : </a:t>
            </a:r>
          </a:p>
          <a:p>
            <a:r>
              <a:rPr lang="fr-FR" sz="1200" b="0" i="0" u="none" strike="noStrike" baseline="0" dirty="0">
                <a:solidFill>
                  <a:srgbClr val="211D1E"/>
                </a:solidFill>
                <a:latin typeface="FSAlbert"/>
              </a:rPr>
              <a:t>– Demain, tu montreras la voiture au garagiste. </a:t>
            </a:r>
          </a:p>
          <a:p>
            <a:r>
              <a:rPr lang="fr-FR" sz="1200" b="0" i="0" u="none" strike="noStrike" baseline="0" dirty="0">
                <a:solidFill>
                  <a:srgbClr val="211D1E"/>
                </a:solidFill>
                <a:latin typeface="FSAlbert"/>
              </a:rPr>
              <a:t>– Je t’accompagnerai. Il te donnera son avis. </a:t>
            </a:r>
          </a:p>
          <a:p>
            <a:r>
              <a:rPr lang="fr-FR" sz="1200" b="0" i="0" u="none" strike="noStrike" baseline="0" dirty="0">
                <a:solidFill>
                  <a:srgbClr val="211D1E"/>
                </a:solidFill>
                <a:latin typeface="FSAlbert"/>
              </a:rPr>
              <a:t>– Les mécaniciens remplaceront le pare-brise, dit le garagiste.</a:t>
            </a:r>
          </a:p>
          <a:p>
            <a:r>
              <a:rPr lang="fr-FR" sz="1200" b="0" i="0" u="none" strike="noStrike" baseline="0" dirty="0">
                <a:solidFill>
                  <a:srgbClr val="211D1E"/>
                </a:solidFill>
                <a:latin typeface="FSAlbert"/>
              </a:rPr>
              <a:t>– Vous changerez les essuie-glaces ?</a:t>
            </a:r>
          </a:p>
          <a:p>
            <a:r>
              <a:rPr lang="fr-FR" sz="1200" b="0" i="0" u="none" strike="noStrike" baseline="0" dirty="0">
                <a:solidFill>
                  <a:srgbClr val="211D1E"/>
                </a:solidFill>
                <a:latin typeface="FSAlbert"/>
              </a:rPr>
              <a:t>– Nous les changerons aussi.</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Inviter les élèves à s’appuyer sur leurs connaissances à l’oral en leur demandant de conjuguer le verbe d’abord à l’oral. </a:t>
            </a:r>
          </a:p>
          <a:p>
            <a:r>
              <a:rPr lang="fr-FR" sz="1200" b="0" i="1" u="none" strike="noStrike" baseline="0" dirty="0">
                <a:solidFill>
                  <a:srgbClr val="211D1E"/>
                </a:solidFill>
                <a:latin typeface="FSAlbert"/>
              </a:rPr>
              <a:t>[À noter qu’une coquille est imprimée dans le livret élève : il faut lire « essuie-glaces », et non « *essuie-glace ».]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30</a:t>
            </a:fld>
            <a:endParaRPr lang="fr-FR"/>
          </a:p>
        </p:txBody>
      </p:sp>
    </p:spTree>
    <p:extLst>
      <p:ext uri="{BB962C8B-B14F-4D97-AF65-F5344CB8AC3E}">
        <p14:creationId xmlns:p14="http://schemas.microsoft.com/office/powerpoint/2010/main" val="1940395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1" u="none" strike="noStrike" baseline="0" dirty="0">
                <a:solidFill>
                  <a:srgbClr val="FFFFFF"/>
                </a:solidFill>
                <a:latin typeface="FSAlbert"/>
              </a:rPr>
              <a:t>Après la leçon 62</a:t>
            </a:r>
            <a:r>
              <a:rPr lang="fr-FR" sz="1800" b="1" i="0" u="none" strike="noStrike" baseline="0" dirty="0">
                <a:solidFill>
                  <a:srgbClr val="FFFFFF"/>
                </a:solidFill>
                <a:latin typeface="FSAlbert"/>
              </a:rPr>
              <a:t>, </a:t>
            </a:r>
            <a:r>
              <a:rPr lang="fr-FR" sz="1800" b="0" i="1" u="none" strike="noStrike" baseline="0" dirty="0">
                <a:solidFill>
                  <a:srgbClr val="FFFFFF"/>
                </a:solidFill>
                <a:latin typeface="FSAlbert"/>
              </a:rPr>
              <a:t>vous pouvez proposer aux élèves les activités de révision suivantes :</a:t>
            </a:r>
          </a:p>
          <a:p>
            <a:endParaRPr lang="fr-FR" sz="1800" b="0" i="1" u="none" strike="noStrike" baseline="0" dirty="0">
              <a:solidFill>
                <a:srgbClr val="FFFFF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cap="none" baseline="0" dirty="0">
                <a:solidFill>
                  <a:srgbClr val="FFFFFF"/>
                </a:solidFill>
                <a:latin typeface="FSAlbert"/>
              </a:rPr>
              <a:t>Livret n° 4, p. 11</a:t>
            </a:r>
          </a:p>
          <a:p>
            <a:r>
              <a:rPr lang="fr-FR" sz="1800" b="1" i="0" u="none" strike="noStrike" baseline="0" dirty="0">
                <a:solidFill>
                  <a:srgbClr val="FFFFFF"/>
                </a:solidFill>
                <a:latin typeface="FSAlbert"/>
              </a:rPr>
              <a:t>Leçon 54</a:t>
            </a:r>
            <a:r>
              <a:rPr lang="fr-FR" sz="1800" b="1" i="1" u="none" strike="noStrike" baseline="0" dirty="0">
                <a:solidFill>
                  <a:srgbClr val="FFFFFF"/>
                </a:solidFill>
                <a:latin typeface="FSAlbert"/>
              </a:rPr>
              <a:t> </a:t>
            </a:r>
            <a:r>
              <a:rPr lang="fr-FR" sz="1800" b="0" i="1" u="none" strike="noStrike" baseline="0" dirty="0">
                <a:solidFill>
                  <a:srgbClr val="FFFFFF"/>
                </a:solidFill>
                <a:latin typeface="FSAlbert"/>
              </a:rPr>
              <a:t>Collecte de a et de ont </a:t>
            </a:r>
            <a:r>
              <a:rPr lang="fr-FR" sz="1800" b="1" i="0" u="none" strike="noStrike" baseline="0" dirty="0">
                <a:solidFill>
                  <a:srgbClr val="FFFFFF"/>
                </a:solidFill>
                <a:latin typeface="FSAlbert"/>
              </a:rPr>
              <a:t>. </a:t>
            </a:r>
            <a:r>
              <a:rPr lang="fr-FR" sz="1800" b="0" i="0" u="none" strike="noStrike" cap="small" baseline="0" dirty="0">
                <a:solidFill>
                  <a:srgbClr val="FFFFFF"/>
                </a:solidFill>
                <a:latin typeface="FSAlbert"/>
              </a:rPr>
              <a:t>des mots particuliers : </a:t>
            </a:r>
            <a:r>
              <a:rPr lang="fr-FR" sz="1800" b="1" i="0" u="none" strike="noStrike" cap="small" baseline="0" dirty="0">
                <a:solidFill>
                  <a:srgbClr val="FFFFFF"/>
                </a:solidFill>
                <a:latin typeface="FSAlbert"/>
              </a:rPr>
              <a:t>a </a:t>
            </a:r>
            <a:r>
              <a:rPr lang="fr-FR" sz="1800" b="0" i="0" u="none" strike="noStrike" cap="small" baseline="0" dirty="0">
                <a:solidFill>
                  <a:srgbClr val="FFFFFF"/>
                </a:solidFill>
                <a:latin typeface="FSAlbert"/>
              </a:rPr>
              <a:t>et </a:t>
            </a:r>
            <a:r>
              <a:rPr lang="fr-FR" sz="1800" b="1" i="0" u="none" strike="noStrike" cap="small" baseline="0" dirty="0">
                <a:solidFill>
                  <a:srgbClr val="FFFFFF"/>
                </a:solidFill>
                <a:latin typeface="FSAlbert"/>
              </a:rPr>
              <a:t>ont</a:t>
            </a:r>
            <a:endParaRPr lang="fr-FR" sz="1800" b="0" i="0" u="none" strike="noStrike" cap="small" baseline="0" dirty="0">
              <a:solidFill>
                <a:srgbClr val="FFFFFF"/>
              </a:solidFill>
              <a:latin typeface="FSAlbert"/>
            </a:endParaRPr>
          </a:p>
          <a:p>
            <a:endParaRPr lang="fr-FR" sz="1800" b="1" i="0" u="none" strike="noStrike" cap="none" baseline="0" dirty="0">
              <a:solidFill>
                <a:srgbClr val="FFFFFF"/>
              </a:solidFill>
              <a:latin typeface="FSAlbert"/>
            </a:endParaRPr>
          </a:p>
          <a:p>
            <a:r>
              <a:rPr lang="fr-FR" sz="1800" b="1" i="1" u="none" strike="noStrike" baseline="0" dirty="0">
                <a:solidFill>
                  <a:srgbClr val="211D1E"/>
                </a:solidFill>
                <a:latin typeface="FSAlbert"/>
              </a:rPr>
              <a:t>Corrigés </a:t>
            </a:r>
            <a:r>
              <a:rPr lang="fr-FR" sz="1800" b="0" i="1" u="none" strike="noStrike" baseline="0" dirty="0">
                <a:solidFill>
                  <a:srgbClr val="211D1E"/>
                </a:solidFill>
                <a:latin typeface="FSAlbert"/>
              </a:rPr>
              <a:t>à retrouver dans le Guide à la fin de la leçon 54, p. 163 </a:t>
            </a:r>
          </a:p>
          <a:p>
            <a:r>
              <a:rPr lang="fr-FR" sz="1800" b="0" i="1" u="none" strike="noStrike" baseline="0" dirty="0">
                <a:solidFill>
                  <a:srgbClr val="211D1E"/>
                </a:solidFill>
                <a:latin typeface="FSAlbert"/>
              </a:rPr>
              <a:t>et dans le </a:t>
            </a:r>
            <a:r>
              <a:rPr lang="fr-FR" sz="1800" b="0" i="1" u="none" strike="noStrike" cap="small" baseline="0" dirty="0">
                <a:solidFill>
                  <a:srgbClr val="211D1E"/>
                </a:solidFill>
                <a:latin typeface="FSAlbert"/>
              </a:rPr>
              <a:t>Diaporama : </a:t>
            </a:r>
            <a:r>
              <a:rPr lang="fr-FR" sz="1800" b="0" i="1" u="none" strike="noStrike" baseline="0" dirty="0">
                <a:solidFill>
                  <a:srgbClr val="211D1E"/>
                </a:solidFill>
                <a:latin typeface="FSAlbert"/>
              </a:rPr>
              <a:t> hatier-clic.fr/23lpfdgce1_dia054 </a:t>
            </a:r>
            <a:endParaRPr lang="fr-FR" b="1" i="1" cap="none" baseline="0"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31</a:t>
            </a:fld>
            <a:endParaRPr lang="fr-FR"/>
          </a:p>
        </p:txBody>
      </p:sp>
    </p:spTree>
    <p:extLst>
      <p:ext uri="{BB962C8B-B14F-4D97-AF65-F5344CB8AC3E}">
        <p14:creationId xmlns:p14="http://schemas.microsoft.com/office/powerpoint/2010/main" val="332904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Quand le nuage est après, pouvez-vous dire comment il raconte Burt et sa banane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00AEE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Attendre </a:t>
            </a:r>
            <a:r>
              <a:rPr lang="fr-FR" sz="1800" b="0" i="0" u="none" strike="noStrike" baseline="0" dirty="0">
                <a:solidFill>
                  <a:srgbClr val="211D1E"/>
                </a:solidFill>
                <a:latin typeface="FSAlbert"/>
              </a:rPr>
              <a:t>la réponse des élèves et </a:t>
            </a:r>
            <a:r>
              <a:rPr lang="fr-FR" sz="1800" b="1" i="0" u="none" strike="noStrike" baseline="0" dirty="0">
                <a:solidFill>
                  <a:srgbClr val="211D1E"/>
                </a:solidFill>
                <a:latin typeface="FSAlbert"/>
              </a:rPr>
              <a:t>écrire </a:t>
            </a:r>
            <a:r>
              <a:rPr lang="fr-FR" sz="1800" b="0" i="0" u="none" strike="noStrike" baseline="0" dirty="0">
                <a:solidFill>
                  <a:srgbClr val="211D1E"/>
                </a:solidFill>
                <a:latin typeface="FSAlbert"/>
              </a:rPr>
              <a:t>la phrase à l’imparfait et au passé composé. </a:t>
            </a:r>
            <a:endParaRPr lang="fr-FR" i="0"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4</a:t>
            </a:fld>
            <a:endParaRPr lang="fr-FR"/>
          </a:p>
        </p:txBody>
      </p:sp>
    </p:spTree>
    <p:extLst>
      <p:ext uri="{BB962C8B-B14F-4D97-AF65-F5344CB8AC3E}">
        <p14:creationId xmlns:p14="http://schemas.microsoft.com/office/powerpoint/2010/main" val="415127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réponse attendue.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t>Déplacer</a:t>
            </a:r>
            <a:r>
              <a:rPr lang="fr-FR" i="0" dirty="0"/>
              <a:t> le nuage vers la gauche.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5</a:t>
            </a:fld>
            <a:endParaRPr lang="fr-FR"/>
          </a:p>
        </p:txBody>
      </p:sp>
    </p:spTree>
    <p:extLst>
      <p:ext uri="{BB962C8B-B14F-4D97-AF65-F5344CB8AC3E}">
        <p14:creationId xmlns:p14="http://schemas.microsoft.com/office/powerpoint/2010/main" val="392583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AEEF"/>
                </a:solidFill>
                <a:latin typeface="FSAlbert"/>
              </a:rPr>
              <a:t>« Quand le nuage est avant, pouvez-vous dire comment il raconte Burt et sa banane ?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sng" strike="noStrike" baseline="0" dirty="0">
                <a:solidFill>
                  <a:srgbClr val="68BD44"/>
                </a:solidFill>
                <a:latin typeface="FSAlbert"/>
              </a:rPr>
              <a:t>Réponse probable : </a:t>
            </a:r>
            <a:r>
              <a:rPr lang="fr-FR" sz="1800" b="0" i="0" u="none" strike="noStrike" baseline="0" dirty="0">
                <a:solidFill>
                  <a:srgbClr val="211D1E"/>
                </a:solidFill>
                <a:latin typeface="FSAlbert"/>
              </a:rPr>
              <a:t>Burt va manger une banane. </a:t>
            </a:r>
            <a:endParaRPr lang="fr-FR" i="0"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6</a:t>
            </a:fld>
            <a:endParaRPr lang="fr-FR"/>
          </a:p>
        </p:txBody>
      </p:sp>
    </p:spTree>
    <p:extLst>
      <p:ext uri="{BB962C8B-B14F-4D97-AF65-F5344CB8AC3E}">
        <p14:creationId xmlns:p14="http://schemas.microsoft.com/office/powerpoint/2010/main" val="48797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t>Affichage de la réponse probable.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rPr>
              <a:t>- Si les élèves ont effectivement proposé la phrase au futur proche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AEEF"/>
                </a:solidFill>
                <a:latin typeface="FSAlbert"/>
              </a:rPr>
              <a:t>« Aujourd’hui, on va travailler sur une autre forme du verbe que le nuage peut employer pour dire que Burt va manger une banane, après. Ce temps, on l’appelle le </a:t>
            </a:r>
            <a:r>
              <a:rPr lang="fr-FR" sz="1800" b="1" i="0" u="none" strike="noStrike" baseline="0" dirty="0">
                <a:solidFill>
                  <a:srgbClr val="00AEEF"/>
                </a:solidFill>
                <a:latin typeface="FSAlbert"/>
              </a:rPr>
              <a:t>futur</a:t>
            </a:r>
            <a:r>
              <a:rPr lang="fr-FR" sz="1800" b="0" i="0" u="none" strike="noStrike" baseline="0" dirty="0">
                <a:solidFill>
                  <a:srgbClr val="00AEEF"/>
                </a:solidFill>
                <a:latin typeface="FSAlbert"/>
              </a:rPr>
              <a:t>. On l’utilise pour dire quelque chose qui n’est pas encore arrivé.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00AEEF"/>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rPr>
              <a:t>- Si les élèves ont proposé immédiatement la phrase au futur</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AEEF"/>
                </a:solidFill>
                <a:latin typeface="FSAlbert"/>
              </a:rPr>
              <a:t>« Aujourd’hui, on va découvrir ce temps. On l’appelle le </a:t>
            </a:r>
            <a:r>
              <a:rPr lang="fr-FR" sz="1800" b="1" i="0" u="none" strike="noStrike" baseline="0" dirty="0">
                <a:solidFill>
                  <a:srgbClr val="00AEEF"/>
                </a:solidFill>
                <a:latin typeface="FSAlbert"/>
              </a:rPr>
              <a:t>futur</a:t>
            </a:r>
            <a:r>
              <a:rPr lang="fr-FR" sz="1800" b="0" i="0" u="none" strike="noStrike" baseline="0" dirty="0">
                <a:solidFill>
                  <a:srgbClr val="00AEEF"/>
                </a:solidFill>
                <a:latin typeface="FSAlbert"/>
              </a:rPr>
              <a:t>. On l’utilise pour dire quelque chose qui n’est pas encore arrivé. » </a:t>
            </a:r>
            <a:endParaRPr lang="fr-FR" sz="1800" i="1"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7</a:t>
            </a:fld>
            <a:endParaRPr lang="fr-FR"/>
          </a:p>
        </p:txBody>
      </p:sp>
    </p:spTree>
    <p:extLst>
      <p:ext uri="{BB962C8B-B14F-4D97-AF65-F5344CB8AC3E}">
        <p14:creationId xmlns:p14="http://schemas.microsoft.com/office/powerpoint/2010/main" val="274685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i="0" dirty="0"/>
              <a:t>. Trouver à l’oral la conjugaison du futur </a:t>
            </a:r>
          </a:p>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1" i="0" u="none" strike="noStrike" baseline="0" dirty="0">
                <a:solidFill>
                  <a:srgbClr val="211D1E"/>
                </a:solidFill>
                <a:latin typeface="FSAlbert"/>
              </a:rPr>
              <a:t>Lire </a:t>
            </a:r>
            <a:r>
              <a:rPr lang="fr-FR" sz="1800" b="0" i="0" u="none" strike="noStrike" baseline="0" dirty="0">
                <a:solidFill>
                  <a:srgbClr val="211D1E"/>
                </a:solidFill>
                <a:latin typeface="FSAlbert"/>
              </a:rPr>
              <a:t>à haute voix l’extrait du poème </a:t>
            </a:r>
            <a:r>
              <a:rPr lang="fr-FR" sz="1800" b="0" i="1" u="none" strike="noStrike" baseline="0" dirty="0">
                <a:solidFill>
                  <a:srgbClr val="211D1E"/>
                </a:solidFill>
                <a:latin typeface="FSAlbert"/>
              </a:rPr>
              <a:t>Quand je me deux</a:t>
            </a:r>
            <a:r>
              <a:rPr lang="fr-FR" sz="1800" b="0" i="0" u="none" strike="noStrike" baseline="0" dirty="0">
                <a:solidFill>
                  <a:srgbClr val="211D1E"/>
                </a:solidFill>
                <a:latin typeface="FSAlbert"/>
              </a:rPr>
              <a:t>, de Valérie </a:t>
            </a:r>
            <a:r>
              <a:rPr lang="fr-FR" sz="1800" b="0" i="0" u="none" strike="noStrike" baseline="0" dirty="0" err="1">
                <a:solidFill>
                  <a:srgbClr val="211D1E"/>
                </a:solidFill>
                <a:latin typeface="FSAlbert"/>
              </a:rPr>
              <a:t>Rouzeau</a:t>
            </a:r>
            <a:r>
              <a:rPr lang="fr-FR" sz="1800" b="0" i="0" u="none" strike="noStrike" baseline="0" dirty="0">
                <a:solidFill>
                  <a:srgbClr val="211D1E"/>
                </a:solidFill>
                <a:latin typeface="FSAlbert"/>
              </a:rPr>
              <a:t> : </a:t>
            </a:r>
          </a:p>
          <a:p>
            <a:r>
              <a:rPr lang="fr-FR" sz="1800" b="0" i="0" u="none" strike="noStrike" baseline="0" dirty="0">
                <a:solidFill>
                  <a:srgbClr val="211D1E"/>
                </a:solidFill>
                <a:latin typeface="FSAlbert"/>
              </a:rPr>
              <a:t>« Mécanicienne en bleu parmi les digitales, </a:t>
            </a:r>
          </a:p>
          <a:p>
            <a:r>
              <a:rPr lang="fr-FR" sz="1800" b="0" i="0" u="none" strike="noStrike" baseline="0" dirty="0">
                <a:solidFill>
                  <a:srgbClr val="211D1E"/>
                </a:solidFill>
                <a:latin typeface="FSAlbert"/>
              </a:rPr>
              <a:t>Je ferai ça plus tard. Pas comédienne, </a:t>
            </a:r>
          </a:p>
          <a:p>
            <a:r>
              <a:rPr lang="fr-FR" sz="1800" b="0" i="0" u="none" strike="noStrike" baseline="0" dirty="0">
                <a:solidFill>
                  <a:srgbClr val="211D1E"/>
                </a:solidFill>
                <a:latin typeface="FSAlbert"/>
              </a:rPr>
              <a:t>Pas maîtresse, pas danseuse même étoile, […] </a:t>
            </a:r>
          </a:p>
          <a:p>
            <a:r>
              <a:rPr lang="fr-FR" sz="1800" b="0" i="0" u="none" strike="noStrike" baseline="0" dirty="0">
                <a:solidFill>
                  <a:srgbClr val="211D1E"/>
                </a:solidFill>
                <a:latin typeface="FSAlbert"/>
              </a:rPr>
              <a:t>Pas chauffeuse de taxi. Je réparerai, ferai </a:t>
            </a:r>
          </a:p>
          <a:p>
            <a:r>
              <a:rPr lang="fr-FR" sz="1800" b="0" i="0" u="none" strike="noStrike" baseline="0" dirty="0">
                <a:solidFill>
                  <a:srgbClr val="211D1E"/>
                </a:solidFill>
                <a:latin typeface="FSAlbert"/>
              </a:rPr>
              <a:t>Que ça roule. Je ferai - sous l'azur déjanté, </a:t>
            </a:r>
          </a:p>
          <a:p>
            <a:r>
              <a:rPr lang="fr-FR" sz="1800" b="0" i="0" u="none" strike="noStrike" baseline="0" dirty="0">
                <a:solidFill>
                  <a:srgbClr val="211D1E"/>
                </a:solidFill>
                <a:latin typeface="FSAlbert"/>
              </a:rPr>
              <a:t>Dans le rouge des coccinelles, coquelicots vibrants </a:t>
            </a:r>
          </a:p>
          <a:p>
            <a:r>
              <a:rPr lang="fr-FR" sz="1800" b="0" i="0" u="none" strike="noStrike" baseline="0" dirty="0">
                <a:solidFill>
                  <a:srgbClr val="211D1E"/>
                </a:solidFill>
                <a:latin typeface="FSAlbert"/>
              </a:rPr>
              <a:t>Évaporés au bord des routes – mécanicienne ! »</a:t>
            </a:r>
          </a:p>
          <a:p>
            <a:r>
              <a:rPr lang="fr-FR" sz="1100" b="0" i="0" u="none" strike="noStrike" baseline="0" dirty="0">
                <a:solidFill>
                  <a:srgbClr val="211D1E"/>
                </a:solidFill>
                <a:latin typeface="FSAlbert"/>
              </a:rPr>
              <a:t>(© Éditions de La Table Ronde, 2022) </a:t>
            </a:r>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8</a:t>
            </a:fld>
            <a:endParaRPr lang="fr-FR"/>
          </a:p>
        </p:txBody>
      </p:sp>
    </p:spTree>
    <p:extLst>
      <p:ext uri="{BB962C8B-B14F-4D97-AF65-F5344CB8AC3E}">
        <p14:creationId xmlns:p14="http://schemas.microsoft.com/office/powerpoint/2010/main" val="244877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800" b="0" i="0" u="none" strike="noStrike" baseline="0" dirty="0">
                <a:solidFill>
                  <a:srgbClr val="00AEEF"/>
                </a:solidFill>
                <a:latin typeface="FSAlbert"/>
              </a:rPr>
              <a:t>« L’autrice dit qu’elle veut être mécanicienne quand elle sera grande, qu’elle réparera des voitures au bord des routes. Elle utilise donc le futur pour dire ce qu’elle fera. Et vous, qu’est-ce que vous aimeriez faire comme métier ? » </a:t>
            </a:r>
          </a:p>
          <a:p>
            <a:r>
              <a:rPr lang="fr-FR" sz="12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 </a:t>
            </a:r>
            <a:r>
              <a:rPr lang="fr-FR" sz="1200" b="1" i="0" u="none" strike="noStrike" baseline="0" dirty="0">
                <a:solidFill>
                  <a:srgbClr val="211D1E"/>
                </a:solidFill>
                <a:latin typeface="FSAlbert"/>
              </a:rPr>
              <a:t>Prélever </a:t>
            </a:r>
            <a:r>
              <a:rPr lang="fr-FR" sz="1200" b="0" i="0" u="none" strike="noStrike" baseline="0" dirty="0">
                <a:solidFill>
                  <a:srgbClr val="211D1E"/>
                </a:solidFill>
                <a:latin typeface="FSAlbert"/>
              </a:rPr>
              <a:t>dans les propositions des élèves celles pour lesquelles une reformulation avec le futur d’un verbe en -</a:t>
            </a:r>
            <a:r>
              <a:rPr lang="fr-FR" sz="1200" b="1" i="1" u="none" strike="noStrike" baseline="0" dirty="0">
                <a:solidFill>
                  <a:srgbClr val="211D1E"/>
                </a:solidFill>
                <a:latin typeface="FSAlbert"/>
              </a:rPr>
              <a:t>er</a:t>
            </a:r>
            <a:r>
              <a:rPr lang="fr-FR" sz="1200" b="0" i="0" u="none" strike="noStrike" baseline="0" dirty="0">
                <a:solidFill>
                  <a:srgbClr val="211D1E"/>
                </a:solidFill>
                <a:latin typeface="FSAlbert"/>
              </a:rPr>
              <a:t> est possible. </a:t>
            </a:r>
          </a:p>
          <a:p>
            <a:r>
              <a:rPr lang="fr-FR" sz="1200" b="0" i="0" u="none" strike="noStrike" baseline="0" dirty="0">
                <a:solidFill>
                  <a:srgbClr val="211D1E"/>
                </a:solidFill>
                <a:latin typeface="FSAlbert"/>
              </a:rPr>
              <a:t>Par exemple : </a:t>
            </a:r>
            <a:r>
              <a:rPr lang="fr-FR" sz="1200" b="0" i="0" u="none" strike="noStrike" baseline="0" dirty="0">
                <a:solidFill>
                  <a:srgbClr val="00AEEF"/>
                </a:solidFill>
                <a:latin typeface="FSAlbert"/>
              </a:rPr>
              <a:t>« Ah, tu veux être médecin. Tu soigneras les malades. » </a:t>
            </a:r>
            <a:r>
              <a:rPr lang="fr-FR" sz="1200" b="0" i="0" u="none" strike="noStrike" baseline="0" dirty="0">
                <a:solidFill>
                  <a:srgbClr val="211D1E"/>
                </a:solidFill>
                <a:latin typeface="FSAlbert"/>
              </a:rPr>
              <a:t>; </a:t>
            </a:r>
          </a:p>
          <a:p>
            <a:r>
              <a:rPr lang="fr-FR" sz="1200" b="0" i="0" u="none" strike="noStrike" baseline="0" dirty="0">
                <a:solidFill>
                  <a:srgbClr val="00AEEF"/>
                </a:solidFill>
                <a:latin typeface="FSAlbert"/>
              </a:rPr>
              <a:t>« Tu veux être jardinier ? Tu planteras des fleurs. Elles grandiront grâce à tes soins. » ; « Footballeur… J’espère que tu gagneras beaucoup de matchs et que ton équipe finira en finale. » </a:t>
            </a:r>
            <a:r>
              <a:rPr lang="fr-FR" sz="1200" b="0" i="0" u="none" strike="noStrike" baseline="0" dirty="0">
                <a:solidFill>
                  <a:srgbClr val="211D1E"/>
                </a:solidFill>
                <a:latin typeface="FSAlbert"/>
              </a:rPr>
              <a:t>; </a:t>
            </a:r>
          </a:p>
          <a:p>
            <a:r>
              <a:rPr lang="fr-FR" sz="1200" b="0" i="0" u="none" strike="noStrike" baseline="0" dirty="0">
                <a:solidFill>
                  <a:srgbClr val="00AEEF"/>
                </a:solidFill>
                <a:latin typeface="FSAlbert"/>
              </a:rPr>
              <a:t>« Tu veux élever des chevaux ? Tu leur donneras du foin ? »</a:t>
            </a:r>
            <a:r>
              <a:rPr lang="fr-FR" sz="1200" b="0" i="0" u="none" strike="noStrike" baseline="0" dirty="0">
                <a:solidFill>
                  <a:srgbClr val="211D1E"/>
                </a:solidFill>
                <a:latin typeface="FSAlbert"/>
              </a:rPr>
              <a:t>, etc.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250E7208-0EC1-4364-B1EB-31AFCD3E60DB}" type="slidenum">
              <a:rPr lang="fr-FR" smtClean="0"/>
              <a:t>9</a:t>
            </a:fld>
            <a:endParaRPr lang="fr-FR"/>
          </a:p>
        </p:txBody>
      </p:sp>
    </p:spTree>
    <p:extLst>
      <p:ext uri="{BB962C8B-B14F-4D97-AF65-F5344CB8AC3E}">
        <p14:creationId xmlns:p14="http://schemas.microsoft.com/office/powerpoint/2010/main" val="2207500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5489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F49C9-6F07-44F9-BC4D-C2520EAA7E85}"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110290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54F49C9-6F07-44F9-BC4D-C2520EAA7E8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273258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54F49C9-6F07-44F9-BC4D-C2520EAA7E8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40355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4F49C9-6F07-44F9-BC4D-C2520EAA7E8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188457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4F49C9-6F07-44F9-BC4D-C2520EAA7E8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321439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33298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16691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54F49C9-6F07-44F9-BC4D-C2520EAA7E8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56890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54F49C9-6F07-44F9-BC4D-C2520EAA7E8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369222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54F49C9-6F07-44F9-BC4D-C2520EAA7E85}"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3113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54F49C9-6F07-44F9-BC4D-C2520EAA7E85}"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6730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54F49C9-6F07-44F9-BC4D-C2520EAA7E85}"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237893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54F49C9-6F07-44F9-BC4D-C2520EAA7E85}"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C150B3-A5F3-4794-95E2-4ABB0D789E03}" type="slidenum">
              <a:rPr lang="fr-FR" smtClean="0"/>
              <a:t>‹N°›</a:t>
            </a:fld>
            <a:endParaRPr lang="fr-FR"/>
          </a:p>
        </p:txBody>
      </p:sp>
    </p:spTree>
    <p:extLst>
      <p:ext uri="{BB962C8B-B14F-4D97-AF65-F5344CB8AC3E}">
        <p14:creationId xmlns:p14="http://schemas.microsoft.com/office/powerpoint/2010/main" val="12520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F49C9-6F07-44F9-BC4D-C2520EAA7E85}"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150B3-A5F3-4794-95E2-4ABB0D789E03}" type="slidenum">
              <a:rPr lang="fr-FR" smtClean="0"/>
              <a:t>‹N°›</a:t>
            </a:fld>
            <a:endParaRPr lang="fr-FR"/>
          </a:p>
        </p:txBody>
      </p:sp>
    </p:spTree>
    <p:extLst>
      <p:ext uri="{BB962C8B-B14F-4D97-AF65-F5344CB8AC3E}">
        <p14:creationId xmlns:p14="http://schemas.microsoft.com/office/powerpoint/2010/main" val="22387491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2DDFA5B5-B835-B064-93B1-2A0A41660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30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ligne&#10;&#10;Description générée automatiquement">
            <a:extLst>
              <a:ext uri="{FF2B5EF4-FFF2-40B4-BE49-F238E27FC236}">
                <a16:creationId xmlns:a16="http://schemas.microsoft.com/office/drawing/2014/main" id="{3CEC5BCD-6D84-0D9E-A63B-322BDA0EB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31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C23F17AD-5E3D-8C4E-5F16-C134122B4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99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ACBDBF69-2265-B3B5-E2C0-40BF4F486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825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249D0CDC-3B1D-3CF9-66F6-5C06839F4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397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14244629-50F6-929D-FCC8-1264611F0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662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5FF26F9E-591F-F07D-83D8-05F79DCD6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47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BF6E0BDF-3A02-7E8B-153D-E70CEE422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011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EB24A724-C9D6-8116-D6BB-5565D7635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790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602336EC-80EC-8DE0-A161-9546F9F5A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255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logiciel, Page web&#10;&#10;Description générée automatiquement">
            <a:extLst>
              <a:ext uri="{FF2B5EF4-FFF2-40B4-BE49-F238E27FC236}">
                <a16:creationId xmlns:a16="http://schemas.microsoft.com/office/drawing/2014/main" id="{993D08A7-4A95-BE16-BE33-52DA3714D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66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10;&#10;Description générée automatiquement">
            <a:extLst>
              <a:ext uri="{FF2B5EF4-FFF2-40B4-BE49-F238E27FC236}">
                <a16:creationId xmlns:a16="http://schemas.microsoft.com/office/drawing/2014/main" id="{1C411375-5E9B-3B0C-BBBF-6D0D3BC16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435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logiciel, Système d’exploitation&#10;&#10;Description générée automatiquement">
            <a:extLst>
              <a:ext uri="{FF2B5EF4-FFF2-40B4-BE49-F238E27FC236}">
                <a16:creationId xmlns:a16="http://schemas.microsoft.com/office/drawing/2014/main" id="{79D088E1-72F5-0D69-42FA-51C6C7346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822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7D728784-53E4-FF64-97B1-BE511B50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99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nombre&#10;&#10;Description générée automatiquement">
            <a:extLst>
              <a:ext uri="{FF2B5EF4-FFF2-40B4-BE49-F238E27FC236}">
                <a16:creationId xmlns:a16="http://schemas.microsoft.com/office/drawing/2014/main" id="{21B8A9B3-41EB-143D-ADF9-749E17B4E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8174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nombre, Police&#10;&#10;Description générée automatiquement">
            <a:extLst>
              <a:ext uri="{FF2B5EF4-FFF2-40B4-BE49-F238E27FC236}">
                <a16:creationId xmlns:a16="http://schemas.microsoft.com/office/drawing/2014/main" id="{38A3CB6E-B4E7-E4F6-C40A-E3FDD35F1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813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graphisme&#10;&#10;Description générée automatiquement">
            <a:extLst>
              <a:ext uri="{FF2B5EF4-FFF2-40B4-BE49-F238E27FC236}">
                <a16:creationId xmlns:a16="http://schemas.microsoft.com/office/drawing/2014/main" id="{3EF0C199-DDF2-1E36-6A74-EAB732F98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777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EBB7C2E7-C9C2-A79B-3C30-FE209BA29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15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12D32C88-E6FA-AF9E-D09D-7A93F6998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8351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979F3EB9-EE22-D91E-D6F3-D534F1A1E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6243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A2AFCC8E-A79D-4FA2-581D-1869B1656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9746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E8CC9AB7-E75B-923B-82B7-4CD66F467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728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10;&#10;Description générée automatiquement">
            <a:extLst>
              <a:ext uri="{FF2B5EF4-FFF2-40B4-BE49-F238E27FC236}">
                <a16:creationId xmlns:a16="http://schemas.microsoft.com/office/drawing/2014/main" id="{A6430B92-97F0-C4DA-3D79-6C95C4C28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179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CBD2B084-CCB1-3799-2A76-793399154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976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essin humoristique, chat&#10;&#10;Description générée automatiquement">
            <a:extLst>
              <a:ext uri="{FF2B5EF4-FFF2-40B4-BE49-F238E27FC236}">
                <a16:creationId xmlns:a16="http://schemas.microsoft.com/office/drawing/2014/main" id="{E38B1C4F-E319-F46F-FBCF-1753C213C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58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10;&#10;Description générée automatiquement">
            <a:extLst>
              <a:ext uri="{FF2B5EF4-FFF2-40B4-BE49-F238E27FC236}">
                <a16:creationId xmlns:a16="http://schemas.microsoft.com/office/drawing/2014/main" id="{4154C03D-CA69-606A-5461-5EA8698DA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370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10;&#10;Description générée automatiquement">
            <a:extLst>
              <a:ext uri="{FF2B5EF4-FFF2-40B4-BE49-F238E27FC236}">
                <a16:creationId xmlns:a16="http://schemas.microsoft.com/office/drawing/2014/main" id="{CFC40E4B-EB78-B7ED-1BF7-9D2E19244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028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10;&#10;Description générée automatiquement">
            <a:extLst>
              <a:ext uri="{FF2B5EF4-FFF2-40B4-BE49-F238E27FC236}">
                <a16:creationId xmlns:a16="http://schemas.microsoft.com/office/drawing/2014/main" id="{433205BD-4E8C-08D5-FCC7-75D21C063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78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10;&#10;Description générée automatiquement">
            <a:extLst>
              <a:ext uri="{FF2B5EF4-FFF2-40B4-BE49-F238E27FC236}">
                <a16:creationId xmlns:a16="http://schemas.microsoft.com/office/drawing/2014/main" id="{CF97CF9A-61C4-AF04-D8B2-F24ADD796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883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 graphisme, capture d’écran&#10;&#10;Description générée automatiquement">
            <a:extLst>
              <a:ext uri="{FF2B5EF4-FFF2-40B4-BE49-F238E27FC236}">
                <a16:creationId xmlns:a16="http://schemas.microsoft.com/office/drawing/2014/main" id="{0E1D0BE0-C703-4591-ABC7-75969A475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526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 graphisme, capture d’écran&#10;&#10;Description générée automatiquement">
            <a:extLst>
              <a:ext uri="{FF2B5EF4-FFF2-40B4-BE49-F238E27FC236}">
                <a16:creationId xmlns:a16="http://schemas.microsoft.com/office/drawing/2014/main" id="{FB5BC4AE-3C7D-16C6-3AB2-C7AAE9405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47356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66490-5769-45D6-BE38-42DD87AE4D52}">
  <ds:schemaRefs>
    <ds:schemaRef ds:uri="http://schemas.microsoft.com/sharepoint/v3/contenttype/forms"/>
  </ds:schemaRefs>
</ds:datastoreItem>
</file>

<file path=customXml/itemProps2.xml><?xml version="1.0" encoding="utf-8"?>
<ds:datastoreItem xmlns:ds="http://schemas.openxmlformats.org/officeDocument/2006/customXml" ds:itemID="{8B96C8BA-6A2E-4246-A596-21BDE3A6A76E}">
  <ds:schemaRef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41C5F0D-FBA7-4702-8523-61B8AC10F0A1}"/>
</file>

<file path=docProps/app.xml><?xml version="1.0" encoding="utf-8"?>
<Properties xmlns="http://schemas.openxmlformats.org/officeDocument/2006/extended-properties" xmlns:vt="http://schemas.openxmlformats.org/officeDocument/2006/docPropsVTypes">
  <Template>Office Theme</Template>
  <TotalTime>206</TotalTime>
  <Words>2095</Words>
  <Application>Microsoft Office PowerPoint</Application>
  <PresentationFormat>Affichage à l'écran (4:3)</PresentationFormat>
  <Paragraphs>177</Paragraphs>
  <Slides>31</Slides>
  <Notes>31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Calibri Light</vt:lpstr>
      <vt:lpstr>FSAlbert</vt:lpstr>
      <vt:lpstr>Helvetica</vt:lpstr>
      <vt:lpstr>Segoe UI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2023-02-22T10:03:12Z</dcterms:created>
  <dcterms:modified xsi:type="dcterms:W3CDTF">2023-09-28T12:38:32Z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201600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