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97" r:id="rId12"/>
    <p:sldId id="266" r:id="rId13"/>
    <p:sldId id="29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1"/>
    <a:srgbClr val="FEFEF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8F7CF-51ED-4D00-A472-30476882EB07}" v="37" dt="2023-09-27T15:34:58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0" autoAdjust="0"/>
    <p:restoredTop sz="62078" autoAdjust="0"/>
  </p:normalViewPr>
  <p:slideViewPr>
    <p:cSldViewPr snapToGrid="0">
      <p:cViewPr varScale="1">
        <p:scale>
          <a:sx n="68" d="100"/>
          <a:sy n="68" d="100"/>
        </p:scale>
        <p:origin x="1830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4188F7CF-51ED-4D00-A472-30476882EB07}"/>
    <pc:docChg chg="custSel modSld">
      <pc:chgData name="BELLEMIN SANDRA" userId="5fe4e071-d3f4-40df-970f-ee8fcf898346" providerId="ADAL" clId="{4188F7CF-51ED-4D00-A472-30476882EB07}" dt="2023-09-27T15:34:58.928" v="76"/>
      <pc:docMkLst>
        <pc:docMk/>
      </pc:docMkLst>
      <pc:sldChg chg="addSp delSp modSp mod modClrScheme chgLayout">
        <pc:chgData name="BELLEMIN SANDRA" userId="5fe4e071-d3f4-40df-970f-ee8fcf898346" providerId="ADAL" clId="{4188F7CF-51ED-4D00-A472-30476882EB07}" dt="2023-09-27T15:33:09.816" v="40"/>
        <pc:sldMkLst>
          <pc:docMk/>
          <pc:sldMk cId="3272742072" sldId="257"/>
        </pc:sldMkLst>
        <pc:spChg chg="del">
          <ac:chgData name="BELLEMIN SANDRA" userId="5fe4e071-d3f4-40df-970f-ee8fcf898346" providerId="ADAL" clId="{4188F7CF-51ED-4D00-A472-30476882EB07}" dt="2023-09-27T15:30:34.603" v="1" actId="478"/>
          <ac:spMkLst>
            <pc:docMk/>
            <pc:sldMk cId="3272742072" sldId="257"/>
            <ac:spMk id="2" creationId="{C1AD89E7-EE94-CD21-0552-51FC57A18158}"/>
          </ac:spMkLst>
        </pc:spChg>
        <pc:spChg chg="del">
          <ac:chgData name="BELLEMIN SANDRA" userId="5fe4e071-d3f4-40df-970f-ee8fcf898346" providerId="ADAL" clId="{4188F7CF-51ED-4D00-A472-30476882EB07}" dt="2023-09-27T15:30:34.603" v="1" actId="478"/>
          <ac:spMkLst>
            <pc:docMk/>
            <pc:sldMk cId="3272742072" sldId="257"/>
            <ac:spMk id="3" creationId="{94A0D7CF-51D1-584C-3F9B-59D1ACBEBF1A}"/>
          </ac:spMkLst>
        </pc:spChg>
        <pc:picChg chg="add mod">
          <ac:chgData name="BELLEMIN SANDRA" userId="5fe4e071-d3f4-40df-970f-ee8fcf898346" providerId="ADAL" clId="{4188F7CF-51ED-4D00-A472-30476882EB07}" dt="2023-09-27T15:33:09.816" v="40"/>
          <ac:picMkLst>
            <pc:docMk/>
            <pc:sldMk cId="3272742072" sldId="257"/>
            <ac:picMk id="5" creationId="{817938FE-FE96-5FAF-3722-1CD56A91D28D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12.090" v="41"/>
        <pc:sldMkLst>
          <pc:docMk/>
          <pc:sldMk cId="3400536763" sldId="258"/>
        </pc:sldMkLst>
        <pc:spChg chg="del">
          <ac:chgData name="BELLEMIN SANDRA" userId="5fe4e071-d3f4-40df-970f-ee8fcf898346" providerId="ADAL" clId="{4188F7CF-51ED-4D00-A472-30476882EB07}" dt="2023-09-27T15:30:36.664" v="2" actId="478"/>
          <ac:spMkLst>
            <pc:docMk/>
            <pc:sldMk cId="3400536763" sldId="258"/>
            <ac:spMk id="2" creationId="{FD3B4DC8-51FD-D4BF-E005-A4B88ADAAC34}"/>
          </ac:spMkLst>
        </pc:spChg>
        <pc:picChg chg="add mod">
          <ac:chgData name="BELLEMIN SANDRA" userId="5fe4e071-d3f4-40df-970f-ee8fcf898346" providerId="ADAL" clId="{4188F7CF-51ED-4D00-A472-30476882EB07}" dt="2023-09-27T15:33:12.090" v="41"/>
          <ac:picMkLst>
            <pc:docMk/>
            <pc:sldMk cId="3400536763" sldId="258"/>
            <ac:picMk id="4" creationId="{1DB69044-C2F8-1C9D-53F8-FBF1714B6BB1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15.117" v="42"/>
        <pc:sldMkLst>
          <pc:docMk/>
          <pc:sldMk cId="111802273" sldId="259"/>
        </pc:sldMkLst>
        <pc:spChg chg="del">
          <ac:chgData name="BELLEMIN SANDRA" userId="5fe4e071-d3f4-40df-970f-ee8fcf898346" providerId="ADAL" clId="{4188F7CF-51ED-4D00-A472-30476882EB07}" dt="2023-09-27T15:30:39.410" v="3" actId="478"/>
          <ac:spMkLst>
            <pc:docMk/>
            <pc:sldMk cId="111802273" sldId="259"/>
            <ac:spMk id="2" creationId="{FD3B4DC8-51FD-D4BF-E005-A4B88ADAAC34}"/>
          </ac:spMkLst>
        </pc:spChg>
        <pc:picChg chg="del">
          <ac:chgData name="BELLEMIN SANDRA" userId="5fe4e071-d3f4-40df-970f-ee8fcf898346" providerId="ADAL" clId="{4188F7CF-51ED-4D00-A472-30476882EB07}" dt="2023-09-27T15:30:39.410" v="3" actId="478"/>
          <ac:picMkLst>
            <pc:docMk/>
            <pc:sldMk cId="111802273" sldId="259"/>
            <ac:picMk id="3" creationId="{263C6DAD-6219-5FC0-E241-BC59EBB82979}"/>
          </ac:picMkLst>
        </pc:picChg>
        <pc:picChg chg="add mod">
          <ac:chgData name="BELLEMIN SANDRA" userId="5fe4e071-d3f4-40df-970f-ee8fcf898346" providerId="ADAL" clId="{4188F7CF-51ED-4D00-A472-30476882EB07}" dt="2023-09-27T15:33:15.117" v="42"/>
          <ac:picMkLst>
            <pc:docMk/>
            <pc:sldMk cId="111802273" sldId="259"/>
            <ac:picMk id="5" creationId="{B997055C-868E-077D-06B3-5F36B436E615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17.201" v="43"/>
        <pc:sldMkLst>
          <pc:docMk/>
          <pc:sldMk cId="1827402486" sldId="261"/>
        </pc:sldMkLst>
        <pc:spChg chg="del">
          <ac:chgData name="BELLEMIN SANDRA" userId="5fe4e071-d3f4-40df-970f-ee8fcf898346" providerId="ADAL" clId="{4188F7CF-51ED-4D00-A472-30476882EB07}" dt="2023-09-27T15:30:41.329" v="4" actId="478"/>
          <ac:spMkLst>
            <pc:docMk/>
            <pc:sldMk cId="1827402486" sldId="261"/>
            <ac:spMk id="2" creationId="{AA5D62EF-BBE3-E304-EA38-043B7799598E}"/>
          </ac:spMkLst>
        </pc:spChg>
        <pc:picChg chg="add mod">
          <ac:chgData name="BELLEMIN SANDRA" userId="5fe4e071-d3f4-40df-970f-ee8fcf898346" providerId="ADAL" clId="{4188F7CF-51ED-4D00-A472-30476882EB07}" dt="2023-09-27T15:33:17.201" v="43"/>
          <ac:picMkLst>
            <pc:docMk/>
            <pc:sldMk cId="1827402486" sldId="261"/>
            <ac:picMk id="4" creationId="{F6B03D5D-5E33-D042-6E6B-3A5747BC4C06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20.265" v="44"/>
        <pc:sldMkLst>
          <pc:docMk/>
          <pc:sldMk cId="13301463" sldId="262"/>
        </pc:sldMkLst>
        <pc:spChg chg="del">
          <ac:chgData name="BELLEMIN SANDRA" userId="5fe4e071-d3f4-40df-970f-ee8fcf898346" providerId="ADAL" clId="{4188F7CF-51ED-4D00-A472-30476882EB07}" dt="2023-09-27T15:30:43.474" v="5" actId="478"/>
          <ac:spMkLst>
            <pc:docMk/>
            <pc:sldMk cId="13301463" sldId="262"/>
            <ac:spMk id="2" creationId="{00561D44-4A2C-F27E-B6D8-DE731C66BD07}"/>
          </ac:spMkLst>
        </pc:spChg>
        <pc:picChg chg="add mod">
          <ac:chgData name="BELLEMIN SANDRA" userId="5fe4e071-d3f4-40df-970f-ee8fcf898346" providerId="ADAL" clId="{4188F7CF-51ED-4D00-A472-30476882EB07}" dt="2023-09-27T15:33:20.265" v="44"/>
          <ac:picMkLst>
            <pc:docMk/>
            <pc:sldMk cId="13301463" sldId="262"/>
            <ac:picMk id="4" creationId="{44870BC0-C353-A4FC-5016-9D5109FC1362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22.655" v="45"/>
        <pc:sldMkLst>
          <pc:docMk/>
          <pc:sldMk cId="4166528596" sldId="263"/>
        </pc:sldMkLst>
        <pc:spChg chg="del">
          <ac:chgData name="BELLEMIN SANDRA" userId="5fe4e071-d3f4-40df-970f-ee8fcf898346" providerId="ADAL" clId="{4188F7CF-51ED-4D00-A472-30476882EB07}" dt="2023-09-27T15:30:45.764" v="6" actId="478"/>
          <ac:spMkLst>
            <pc:docMk/>
            <pc:sldMk cId="4166528596" sldId="263"/>
            <ac:spMk id="2" creationId="{00561D44-4A2C-F27E-B6D8-DE731C66BD07}"/>
          </ac:spMkLst>
        </pc:spChg>
        <pc:picChg chg="add mod">
          <ac:chgData name="BELLEMIN SANDRA" userId="5fe4e071-d3f4-40df-970f-ee8fcf898346" providerId="ADAL" clId="{4188F7CF-51ED-4D00-A472-30476882EB07}" dt="2023-09-27T15:33:22.655" v="45"/>
          <ac:picMkLst>
            <pc:docMk/>
            <pc:sldMk cId="4166528596" sldId="263"/>
            <ac:picMk id="4" creationId="{54238C35-CE7E-39D0-457A-09D902EA9176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32.213" v="46"/>
        <pc:sldMkLst>
          <pc:docMk/>
          <pc:sldMk cId="3699680465" sldId="264"/>
        </pc:sldMkLst>
        <pc:spChg chg="del">
          <ac:chgData name="BELLEMIN SANDRA" userId="5fe4e071-d3f4-40df-970f-ee8fcf898346" providerId="ADAL" clId="{4188F7CF-51ED-4D00-A472-30476882EB07}" dt="2023-09-27T15:30:48.351" v="7" actId="478"/>
          <ac:spMkLst>
            <pc:docMk/>
            <pc:sldMk cId="3699680465" sldId="264"/>
            <ac:spMk id="4" creationId="{5B345CD1-EE0A-DD37-218D-F6DD766DC316}"/>
          </ac:spMkLst>
        </pc:spChg>
        <pc:picChg chg="del">
          <ac:chgData name="BELLEMIN SANDRA" userId="5fe4e071-d3f4-40df-970f-ee8fcf898346" providerId="ADAL" clId="{4188F7CF-51ED-4D00-A472-30476882EB07}" dt="2023-09-27T15:30:48.351" v="7" actId="478"/>
          <ac:picMkLst>
            <pc:docMk/>
            <pc:sldMk cId="3699680465" sldId="264"/>
            <ac:picMk id="3" creationId="{548084B7-ED07-6BBB-65CB-24F11C8C050E}"/>
          </ac:picMkLst>
        </pc:picChg>
        <pc:picChg chg="add mod">
          <ac:chgData name="BELLEMIN SANDRA" userId="5fe4e071-d3f4-40df-970f-ee8fcf898346" providerId="ADAL" clId="{4188F7CF-51ED-4D00-A472-30476882EB07}" dt="2023-09-27T15:33:32.213" v="46"/>
          <ac:picMkLst>
            <pc:docMk/>
            <pc:sldMk cId="3699680465" sldId="264"/>
            <ac:picMk id="5" creationId="{74423157-6149-63B7-CDCB-7BD89330AAF3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36.205" v="48"/>
        <pc:sldMkLst>
          <pc:docMk/>
          <pc:sldMk cId="3143482468" sldId="266"/>
        </pc:sldMkLst>
        <pc:picChg chg="del">
          <ac:chgData name="BELLEMIN SANDRA" userId="5fe4e071-d3f4-40df-970f-ee8fcf898346" providerId="ADAL" clId="{4188F7CF-51ED-4D00-A472-30476882EB07}" dt="2023-09-27T15:30:53.477" v="9" actId="478"/>
          <ac:picMkLst>
            <pc:docMk/>
            <pc:sldMk cId="3143482468" sldId="266"/>
            <ac:picMk id="3" creationId="{DA027732-A9A0-F242-8464-6C57C54FAD11}"/>
          </ac:picMkLst>
        </pc:picChg>
        <pc:picChg chg="add mod">
          <ac:chgData name="BELLEMIN SANDRA" userId="5fe4e071-d3f4-40df-970f-ee8fcf898346" providerId="ADAL" clId="{4188F7CF-51ED-4D00-A472-30476882EB07}" dt="2023-09-27T15:33:36.205" v="48"/>
          <ac:picMkLst>
            <pc:docMk/>
            <pc:sldMk cId="3143482468" sldId="266"/>
            <ac:picMk id="4" creationId="{2382FF55-FE59-6542-2D4B-D8CE5CA0E957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40.586" v="50"/>
        <pc:sldMkLst>
          <pc:docMk/>
          <pc:sldMk cId="3218225448" sldId="268"/>
        </pc:sldMkLst>
        <pc:picChg chg="del">
          <ac:chgData name="BELLEMIN SANDRA" userId="5fe4e071-d3f4-40df-970f-ee8fcf898346" providerId="ADAL" clId="{4188F7CF-51ED-4D00-A472-30476882EB07}" dt="2023-09-27T15:30:56.838" v="11" actId="478"/>
          <ac:picMkLst>
            <pc:docMk/>
            <pc:sldMk cId="3218225448" sldId="268"/>
            <ac:picMk id="3" creationId="{24EDF0DA-6E04-EFE5-D27C-00282C258335}"/>
          </ac:picMkLst>
        </pc:picChg>
        <pc:picChg chg="add mod">
          <ac:chgData name="BELLEMIN SANDRA" userId="5fe4e071-d3f4-40df-970f-ee8fcf898346" providerId="ADAL" clId="{4188F7CF-51ED-4D00-A472-30476882EB07}" dt="2023-09-27T15:33:40.586" v="50"/>
          <ac:picMkLst>
            <pc:docMk/>
            <pc:sldMk cId="3218225448" sldId="268"/>
            <ac:picMk id="4" creationId="{874C2B7D-34FB-02C5-BE27-25840CC233E7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47.629" v="51"/>
        <pc:sldMkLst>
          <pc:docMk/>
          <pc:sldMk cId="2937492835" sldId="269"/>
        </pc:sldMkLst>
        <pc:spChg chg="del">
          <ac:chgData name="BELLEMIN SANDRA" userId="5fe4e071-d3f4-40df-970f-ee8fcf898346" providerId="ADAL" clId="{4188F7CF-51ED-4D00-A472-30476882EB07}" dt="2023-09-27T15:30:58.959" v="12" actId="478"/>
          <ac:spMkLst>
            <pc:docMk/>
            <pc:sldMk cId="2937492835" sldId="269"/>
            <ac:spMk id="2" creationId="{04A11738-DEE3-1F5B-A1FA-24C71D0B119E}"/>
          </ac:spMkLst>
        </pc:spChg>
        <pc:spChg chg="del">
          <ac:chgData name="BELLEMIN SANDRA" userId="5fe4e071-d3f4-40df-970f-ee8fcf898346" providerId="ADAL" clId="{4188F7CF-51ED-4D00-A472-30476882EB07}" dt="2023-09-27T15:30:58.959" v="12" actId="478"/>
          <ac:spMkLst>
            <pc:docMk/>
            <pc:sldMk cId="2937492835" sldId="269"/>
            <ac:spMk id="3" creationId="{1F2D7DEB-DFFF-6443-FBE9-DEAFEB57D615}"/>
          </ac:spMkLst>
        </pc:spChg>
        <pc:picChg chg="del">
          <ac:chgData name="BELLEMIN SANDRA" userId="5fe4e071-d3f4-40df-970f-ee8fcf898346" providerId="ADAL" clId="{4188F7CF-51ED-4D00-A472-30476882EB07}" dt="2023-09-27T15:30:58.959" v="12" actId="478"/>
          <ac:picMkLst>
            <pc:docMk/>
            <pc:sldMk cId="2937492835" sldId="269"/>
            <ac:picMk id="5" creationId="{2FCE5988-E6E3-D90B-57A1-63ADD2B17321}"/>
          </ac:picMkLst>
        </pc:picChg>
        <pc:picChg chg="add mod">
          <ac:chgData name="BELLEMIN SANDRA" userId="5fe4e071-d3f4-40df-970f-ee8fcf898346" providerId="ADAL" clId="{4188F7CF-51ED-4D00-A472-30476882EB07}" dt="2023-09-27T15:33:47.629" v="51"/>
          <ac:picMkLst>
            <pc:docMk/>
            <pc:sldMk cId="2937492835" sldId="269"/>
            <ac:picMk id="6" creationId="{55096E27-24FB-E58F-B78A-69EFF0DE3C8D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50.003" v="52"/>
        <pc:sldMkLst>
          <pc:docMk/>
          <pc:sldMk cId="4135752049" sldId="270"/>
        </pc:sldMkLst>
        <pc:spChg chg="del">
          <ac:chgData name="BELLEMIN SANDRA" userId="5fe4e071-d3f4-40df-970f-ee8fcf898346" providerId="ADAL" clId="{4188F7CF-51ED-4D00-A472-30476882EB07}" dt="2023-09-27T15:31:01.275" v="13" actId="478"/>
          <ac:spMkLst>
            <pc:docMk/>
            <pc:sldMk cId="4135752049" sldId="270"/>
            <ac:spMk id="2" creationId="{5C1BC409-7FB7-296A-C446-134D03B73B6E}"/>
          </ac:spMkLst>
        </pc:spChg>
        <pc:spChg chg="del">
          <ac:chgData name="BELLEMIN SANDRA" userId="5fe4e071-d3f4-40df-970f-ee8fcf898346" providerId="ADAL" clId="{4188F7CF-51ED-4D00-A472-30476882EB07}" dt="2023-09-27T15:31:01.275" v="13" actId="478"/>
          <ac:spMkLst>
            <pc:docMk/>
            <pc:sldMk cId="4135752049" sldId="270"/>
            <ac:spMk id="3" creationId="{DCEEA1F7-4509-16CE-906A-0A875918FE56}"/>
          </ac:spMkLst>
        </pc:spChg>
        <pc:picChg chg="del">
          <ac:chgData name="BELLEMIN SANDRA" userId="5fe4e071-d3f4-40df-970f-ee8fcf898346" providerId="ADAL" clId="{4188F7CF-51ED-4D00-A472-30476882EB07}" dt="2023-09-27T15:31:01.275" v="13" actId="478"/>
          <ac:picMkLst>
            <pc:docMk/>
            <pc:sldMk cId="4135752049" sldId="270"/>
            <ac:picMk id="5" creationId="{8F7612B5-DC50-3624-1C7C-BA7B8EE0E0FF}"/>
          </ac:picMkLst>
        </pc:picChg>
        <pc:picChg chg="add mod">
          <ac:chgData name="BELLEMIN SANDRA" userId="5fe4e071-d3f4-40df-970f-ee8fcf898346" providerId="ADAL" clId="{4188F7CF-51ED-4D00-A472-30476882EB07}" dt="2023-09-27T15:33:50.003" v="52"/>
          <ac:picMkLst>
            <pc:docMk/>
            <pc:sldMk cId="4135752049" sldId="270"/>
            <ac:picMk id="6" creationId="{0A94E3FE-9A48-1CE6-27AB-ED271FB8ADAC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52.307" v="53"/>
        <pc:sldMkLst>
          <pc:docMk/>
          <pc:sldMk cId="2925920476" sldId="271"/>
        </pc:sldMkLst>
        <pc:spChg chg="del">
          <ac:chgData name="BELLEMIN SANDRA" userId="5fe4e071-d3f4-40df-970f-ee8fcf898346" providerId="ADAL" clId="{4188F7CF-51ED-4D00-A472-30476882EB07}" dt="2023-09-27T15:31:03.662" v="14" actId="478"/>
          <ac:spMkLst>
            <pc:docMk/>
            <pc:sldMk cId="2925920476" sldId="271"/>
            <ac:spMk id="2" creationId="{0E4E6EAB-00F5-1979-F9DF-33C091B6DAC8}"/>
          </ac:spMkLst>
        </pc:spChg>
        <pc:spChg chg="del">
          <ac:chgData name="BELLEMIN SANDRA" userId="5fe4e071-d3f4-40df-970f-ee8fcf898346" providerId="ADAL" clId="{4188F7CF-51ED-4D00-A472-30476882EB07}" dt="2023-09-27T15:31:03.662" v="14" actId="478"/>
          <ac:spMkLst>
            <pc:docMk/>
            <pc:sldMk cId="2925920476" sldId="271"/>
            <ac:spMk id="3" creationId="{299A5A7E-FF66-F1D0-96CC-41FC10D53D15}"/>
          </ac:spMkLst>
        </pc:spChg>
        <pc:spChg chg="del">
          <ac:chgData name="BELLEMIN SANDRA" userId="5fe4e071-d3f4-40df-970f-ee8fcf898346" providerId="ADAL" clId="{4188F7CF-51ED-4D00-A472-30476882EB07}" dt="2023-09-27T15:31:03.662" v="14" actId="478"/>
          <ac:spMkLst>
            <pc:docMk/>
            <pc:sldMk cId="2925920476" sldId="271"/>
            <ac:spMk id="4" creationId="{258959BA-D6F4-1077-AFD2-3E9139CAA89E}"/>
          </ac:spMkLst>
        </pc:spChg>
        <pc:picChg chg="del">
          <ac:chgData name="BELLEMIN SANDRA" userId="5fe4e071-d3f4-40df-970f-ee8fcf898346" providerId="ADAL" clId="{4188F7CF-51ED-4D00-A472-30476882EB07}" dt="2023-09-27T15:31:03.662" v="14" actId="478"/>
          <ac:picMkLst>
            <pc:docMk/>
            <pc:sldMk cId="2925920476" sldId="271"/>
            <ac:picMk id="6" creationId="{9ED94EAF-E507-8993-474E-BBA87BF0BBC4}"/>
          </ac:picMkLst>
        </pc:picChg>
        <pc:picChg chg="add mod">
          <ac:chgData name="BELLEMIN SANDRA" userId="5fe4e071-d3f4-40df-970f-ee8fcf898346" providerId="ADAL" clId="{4188F7CF-51ED-4D00-A472-30476882EB07}" dt="2023-09-27T15:33:52.307" v="53"/>
          <ac:picMkLst>
            <pc:docMk/>
            <pc:sldMk cId="2925920476" sldId="271"/>
            <ac:picMk id="7" creationId="{47DFC552-4D57-241C-D8C4-A69A36B3CAE9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54.447" v="54"/>
        <pc:sldMkLst>
          <pc:docMk/>
          <pc:sldMk cId="2887135258" sldId="272"/>
        </pc:sldMkLst>
        <pc:spChg chg="del">
          <ac:chgData name="BELLEMIN SANDRA" userId="5fe4e071-d3f4-40df-970f-ee8fcf898346" providerId="ADAL" clId="{4188F7CF-51ED-4D00-A472-30476882EB07}" dt="2023-09-27T15:31:06.377" v="15" actId="478"/>
          <ac:spMkLst>
            <pc:docMk/>
            <pc:sldMk cId="2887135258" sldId="272"/>
            <ac:spMk id="3" creationId="{3DF7A069-1059-F45D-D431-2891E78AA4D3}"/>
          </ac:spMkLst>
        </pc:spChg>
        <pc:picChg chg="del">
          <ac:chgData name="BELLEMIN SANDRA" userId="5fe4e071-d3f4-40df-970f-ee8fcf898346" providerId="ADAL" clId="{4188F7CF-51ED-4D00-A472-30476882EB07}" dt="2023-09-27T15:31:06.377" v="15" actId="478"/>
          <ac:picMkLst>
            <pc:docMk/>
            <pc:sldMk cId="2887135258" sldId="272"/>
            <ac:picMk id="2" creationId="{CFE003EF-E5E8-95D6-380C-7D8704FC7365}"/>
          </ac:picMkLst>
        </pc:picChg>
        <pc:picChg chg="add mod">
          <ac:chgData name="BELLEMIN SANDRA" userId="5fe4e071-d3f4-40df-970f-ee8fcf898346" providerId="ADAL" clId="{4188F7CF-51ED-4D00-A472-30476882EB07}" dt="2023-09-27T15:33:54.447" v="54"/>
          <ac:picMkLst>
            <pc:docMk/>
            <pc:sldMk cId="2887135258" sldId="272"/>
            <ac:picMk id="5" creationId="{0D03434A-D7AD-0C28-84ED-CF9EB28167AC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56.820" v="55"/>
        <pc:sldMkLst>
          <pc:docMk/>
          <pc:sldMk cId="452612757" sldId="273"/>
        </pc:sldMkLst>
        <pc:picChg chg="del">
          <ac:chgData name="BELLEMIN SANDRA" userId="5fe4e071-d3f4-40df-970f-ee8fcf898346" providerId="ADAL" clId="{4188F7CF-51ED-4D00-A472-30476882EB07}" dt="2023-09-27T15:31:09.169" v="16" actId="478"/>
          <ac:picMkLst>
            <pc:docMk/>
            <pc:sldMk cId="452612757" sldId="273"/>
            <ac:picMk id="3" creationId="{39D63888-D1E0-BD07-719C-FCE4F7E9A6B5}"/>
          </ac:picMkLst>
        </pc:picChg>
        <pc:picChg chg="del">
          <ac:chgData name="BELLEMIN SANDRA" userId="5fe4e071-d3f4-40df-970f-ee8fcf898346" providerId="ADAL" clId="{4188F7CF-51ED-4D00-A472-30476882EB07}" dt="2023-09-27T15:31:09.169" v="16" actId="478"/>
          <ac:picMkLst>
            <pc:docMk/>
            <pc:sldMk cId="452612757" sldId="273"/>
            <ac:picMk id="4" creationId="{2068DE2A-92E0-C439-2293-F83806710AB6}"/>
          </ac:picMkLst>
        </pc:picChg>
        <pc:picChg chg="add mod">
          <ac:chgData name="BELLEMIN SANDRA" userId="5fe4e071-d3f4-40df-970f-ee8fcf898346" providerId="ADAL" clId="{4188F7CF-51ED-4D00-A472-30476882EB07}" dt="2023-09-27T15:33:56.820" v="55"/>
          <ac:picMkLst>
            <pc:docMk/>
            <pc:sldMk cId="452612757" sldId="273"/>
            <ac:picMk id="5" creationId="{54A00CFC-A3E4-F841-BE2C-DDC6F12F42E0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59.785" v="56"/>
        <pc:sldMkLst>
          <pc:docMk/>
          <pc:sldMk cId="330725513" sldId="274"/>
        </pc:sldMkLst>
        <pc:picChg chg="del">
          <ac:chgData name="BELLEMIN SANDRA" userId="5fe4e071-d3f4-40df-970f-ee8fcf898346" providerId="ADAL" clId="{4188F7CF-51ED-4D00-A472-30476882EB07}" dt="2023-09-27T15:31:11.523" v="17" actId="478"/>
          <ac:picMkLst>
            <pc:docMk/>
            <pc:sldMk cId="330725513" sldId="274"/>
            <ac:picMk id="2" creationId="{72AEBE53-49A7-7938-57E9-E9BD9FC35C4A}"/>
          </ac:picMkLst>
        </pc:picChg>
        <pc:picChg chg="del">
          <ac:chgData name="BELLEMIN SANDRA" userId="5fe4e071-d3f4-40df-970f-ee8fcf898346" providerId="ADAL" clId="{4188F7CF-51ED-4D00-A472-30476882EB07}" dt="2023-09-27T15:31:11.523" v="17" actId="478"/>
          <ac:picMkLst>
            <pc:docMk/>
            <pc:sldMk cId="330725513" sldId="274"/>
            <ac:picMk id="3" creationId="{39D63888-D1E0-BD07-719C-FCE4F7E9A6B5}"/>
          </ac:picMkLst>
        </pc:picChg>
        <pc:picChg chg="del">
          <ac:chgData name="BELLEMIN SANDRA" userId="5fe4e071-d3f4-40df-970f-ee8fcf898346" providerId="ADAL" clId="{4188F7CF-51ED-4D00-A472-30476882EB07}" dt="2023-09-27T15:31:11.523" v="17" actId="478"/>
          <ac:picMkLst>
            <pc:docMk/>
            <pc:sldMk cId="330725513" sldId="274"/>
            <ac:picMk id="5" creationId="{78DF5F28-A6EF-41CF-6E4A-4380EB64A49E}"/>
          </ac:picMkLst>
        </pc:picChg>
        <pc:picChg chg="add mod">
          <ac:chgData name="BELLEMIN SANDRA" userId="5fe4e071-d3f4-40df-970f-ee8fcf898346" providerId="ADAL" clId="{4188F7CF-51ED-4D00-A472-30476882EB07}" dt="2023-09-27T15:33:59.785" v="56"/>
          <ac:picMkLst>
            <pc:docMk/>
            <pc:sldMk cId="330725513" sldId="274"/>
            <ac:picMk id="6" creationId="{D9C807CB-2C24-60AE-9A5B-252483FA925A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04.480" v="57"/>
        <pc:sldMkLst>
          <pc:docMk/>
          <pc:sldMk cId="2953893200" sldId="275"/>
        </pc:sldMkLst>
        <pc:picChg chg="del">
          <ac:chgData name="BELLEMIN SANDRA" userId="5fe4e071-d3f4-40df-970f-ee8fcf898346" providerId="ADAL" clId="{4188F7CF-51ED-4D00-A472-30476882EB07}" dt="2023-09-27T15:31:15.057" v="19" actId="478"/>
          <ac:picMkLst>
            <pc:docMk/>
            <pc:sldMk cId="2953893200" sldId="275"/>
            <ac:picMk id="2" creationId="{D132CA72-3D9B-7C3B-E66B-F96642FD8B38}"/>
          </ac:picMkLst>
        </pc:picChg>
        <pc:picChg chg="del">
          <ac:chgData name="BELLEMIN SANDRA" userId="5fe4e071-d3f4-40df-970f-ee8fcf898346" providerId="ADAL" clId="{4188F7CF-51ED-4D00-A472-30476882EB07}" dt="2023-09-27T15:31:14.470" v="18" actId="478"/>
          <ac:picMkLst>
            <pc:docMk/>
            <pc:sldMk cId="2953893200" sldId="275"/>
            <ac:picMk id="3" creationId="{39D63888-D1E0-BD07-719C-FCE4F7E9A6B5}"/>
          </ac:picMkLst>
        </pc:picChg>
        <pc:picChg chg="add mod">
          <ac:chgData name="BELLEMIN SANDRA" userId="5fe4e071-d3f4-40df-970f-ee8fcf898346" providerId="ADAL" clId="{4188F7CF-51ED-4D00-A472-30476882EB07}" dt="2023-09-27T15:34:04.480" v="57"/>
          <ac:picMkLst>
            <pc:docMk/>
            <pc:sldMk cId="2953893200" sldId="275"/>
            <ac:picMk id="5" creationId="{8EE8EA20-7387-59DB-D2BD-AFF95DF7064E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06.919" v="58"/>
        <pc:sldMkLst>
          <pc:docMk/>
          <pc:sldMk cId="1281229537" sldId="276"/>
        </pc:sldMkLst>
        <pc:picChg chg="del">
          <ac:chgData name="BELLEMIN SANDRA" userId="5fe4e071-d3f4-40df-970f-ee8fcf898346" providerId="ADAL" clId="{4188F7CF-51ED-4D00-A472-30476882EB07}" dt="2023-09-27T15:31:17.887" v="20" actId="478"/>
          <ac:picMkLst>
            <pc:docMk/>
            <pc:sldMk cId="1281229537" sldId="276"/>
            <ac:picMk id="2" creationId="{91273AD8-5EFC-BA7C-97D5-B315ECED3CA8}"/>
          </ac:picMkLst>
        </pc:picChg>
        <pc:picChg chg="del">
          <ac:chgData name="BELLEMIN SANDRA" userId="5fe4e071-d3f4-40df-970f-ee8fcf898346" providerId="ADAL" clId="{4188F7CF-51ED-4D00-A472-30476882EB07}" dt="2023-09-27T15:31:17.887" v="20" actId="478"/>
          <ac:picMkLst>
            <pc:docMk/>
            <pc:sldMk cId="1281229537" sldId="276"/>
            <ac:picMk id="3" creationId="{39D63888-D1E0-BD07-719C-FCE4F7E9A6B5}"/>
          </ac:picMkLst>
        </pc:picChg>
        <pc:picChg chg="del">
          <ac:chgData name="BELLEMIN SANDRA" userId="5fe4e071-d3f4-40df-970f-ee8fcf898346" providerId="ADAL" clId="{4188F7CF-51ED-4D00-A472-30476882EB07}" dt="2023-09-27T15:31:17.887" v="20" actId="478"/>
          <ac:picMkLst>
            <pc:docMk/>
            <pc:sldMk cId="1281229537" sldId="276"/>
            <ac:picMk id="5" creationId="{EE5D1209-E918-881B-373B-F23E78B28F39}"/>
          </ac:picMkLst>
        </pc:picChg>
        <pc:picChg chg="add mod">
          <ac:chgData name="BELLEMIN SANDRA" userId="5fe4e071-d3f4-40df-970f-ee8fcf898346" providerId="ADAL" clId="{4188F7CF-51ED-4D00-A472-30476882EB07}" dt="2023-09-27T15:34:06.919" v="58"/>
          <ac:picMkLst>
            <pc:docMk/>
            <pc:sldMk cId="1281229537" sldId="276"/>
            <ac:picMk id="6" creationId="{A8E4D501-3E09-9234-AD36-0D27E68FD8B9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09.650" v="59"/>
        <pc:sldMkLst>
          <pc:docMk/>
          <pc:sldMk cId="1078699385" sldId="277"/>
        </pc:sldMkLst>
        <pc:picChg chg="del">
          <ac:chgData name="BELLEMIN SANDRA" userId="5fe4e071-d3f4-40df-970f-ee8fcf898346" providerId="ADAL" clId="{4188F7CF-51ED-4D00-A472-30476882EB07}" dt="2023-09-27T15:31:20.589" v="21" actId="478"/>
          <ac:picMkLst>
            <pc:docMk/>
            <pc:sldMk cId="1078699385" sldId="277"/>
            <ac:picMk id="2" creationId="{61884402-B410-AE91-7279-355A1B117CDB}"/>
          </ac:picMkLst>
        </pc:picChg>
        <pc:picChg chg="del">
          <ac:chgData name="BELLEMIN SANDRA" userId="5fe4e071-d3f4-40df-970f-ee8fcf898346" providerId="ADAL" clId="{4188F7CF-51ED-4D00-A472-30476882EB07}" dt="2023-09-27T15:31:20.589" v="21" actId="478"/>
          <ac:picMkLst>
            <pc:docMk/>
            <pc:sldMk cId="1078699385" sldId="277"/>
            <ac:picMk id="3" creationId="{39D63888-D1E0-BD07-719C-FCE4F7E9A6B5}"/>
          </ac:picMkLst>
        </pc:picChg>
        <pc:picChg chg="add mod">
          <ac:chgData name="BELLEMIN SANDRA" userId="5fe4e071-d3f4-40df-970f-ee8fcf898346" providerId="ADAL" clId="{4188F7CF-51ED-4D00-A472-30476882EB07}" dt="2023-09-27T15:34:09.650" v="59"/>
          <ac:picMkLst>
            <pc:docMk/>
            <pc:sldMk cId="1078699385" sldId="277"/>
            <ac:picMk id="5" creationId="{D61A60EB-4F66-818A-76B7-23EDB32BFD8D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12.731" v="60"/>
        <pc:sldMkLst>
          <pc:docMk/>
          <pc:sldMk cId="494602672" sldId="278"/>
        </pc:sldMkLst>
        <pc:picChg chg="del">
          <ac:chgData name="BELLEMIN SANDRA" userId="5fe4e071-d3f4-40df-970f-ee8fcf898346" providerId="ADAL" clId="{4188F7CF-51ED-4D00-A472-30476882EB07}" dt="2023-09-27T15:31:23.279" v="22" actId="478"/>
          <ac:picMkLst>
            <pc:docMk/>
            <pc:sldMk cId="494602672" sldId="278"/>
            <ac:picMk id="2" creationId="{8FC41A22-ABCC-A4E7-B880-2C7F8412546E}"/>
          </ac:picMkLst>
        </pc:picChg>
        <pc:picChg chg="del">
          <ac:chgData name="BELLEMIN SANDRA" userId="5fe4e071-d3f4-40df-970f-ee8fcf898346" providerId="ADAL" clId="{4188F7CF-51ED-4D00-A472-30476882EB07}" dt="2023-09-27T15:31:23.279" v="22" actId="478"/>
          <ac:picMkLst>
            <pc:docMk/>
            <pc:sldMk cId="494602672" sldId="278"/>
            <ac:picMk id="3" creationId="{39D63888-D1E0-BD07-719C-FCE4F7E9A6B5}"/>
          </ac:picMkLst>
        </pc:picChg>
        <pc:picChg chg="del">
          <ac:chgData name="BELLEMIN SANDRA" userId="5fe4e071-d3f4-40df-970f-ee8fcf898346" providerId="ADAL" clId="{4188F7CF-51ED-4D00-A472-30476882EB07}" dt="2023-09-27T15:31:23.279" v="22" actId="478"/>
          <ac:picMkLst>
            <pc:docMk/>
            <pc:sldMk cId="494602672" sldId="278"/>
            <ac:picMk id="5" creationId="{13DF03F2-BBF9-A1D9-F113-945EC3271711}"/>
          </ac:picMkLst>
        </pc:picChg>
        <pc:picChg chg="add mod">
          <ac:chgData name="BELLEMIN SANDRA" userId="5fe4e071-d3f4-40df-970f-ee8fcf898346" providerId="ADAL" clId="{4188F7CF-51ED-4D00-A472-30476882EB07}" dt="2023-09-27T15:34:12.731" v="60"/>
          <ac:picMkLst>
            <pc:docMk/>
            <pc:sldMk cId="494602672" sldId="278"/>
            <ac:picMk id="6" creationId="{6C74309F-C31B-5429-3EEA-E17422FAE156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15.741" v="61"/>
        <pc:sldMkLst>
          <pc:docMk/>
          <pc:sldMk cId="344597454" sldId="279"/>
        </pc:sldMkLst>
        <pc:picChg chg="del">
          <ac:chgData name="BELLEMIN SANDRA" userId="5fe4e071-d3f4-40df-970f-ee8fcf898346" providerId="ADAL" clId="{4188F7CF-51ED-4D00-A472-30476882EB07}" dt="2023-09-27T15:31:25.470" v="23" actId="478"/>
          <ac:picMkLst>
            <pc:docMk/>
            <pc:sldMk cId="344597454" sldId="279"/>
            <ac:picMk id="2" creationId="{7341E5A7-40B1-F6F3-8188-7C0B06AC5439}"/>
          </ac:picMkLst>
        </pc:picChg>
        <pc:picChg chg="del">
          <ac:chgData name="BELLEMIN SANDRA" userId="5fe4e071-d3f4-40df-970f-ee8fcf898346" providerId="ADAL" clId="{4188F7CF-51ED-4D00-A472-30476882EB07}" dt="2023-09-27T15:31:25.470" v="23" actId="478"/>
          <ac:picMkLst>
            <pc:docMk/>
            <pc:sldMk cId="344597454" sldId="279"/>
            <ac:picMk id="3" creationId="{39D63888-D1E0-BD07-719C-FCE4F7E9A6B5}"/>
          </ac:picMkLst>
        </pc:picChg>
        <pc:picChg chg="add mod">
          <ac:chgData name="BELLEMIN SANDRA" userId="5fe4e071-d3f4-40df-970f-ee8fcf898346" providerId="ADAL" clId="{4188F7CF-51ED-4D00-A472-30476882EB07}" dt="2023-09-27T15:34:15.741" v="61"/>
          <ac:picMkLst>
            <pc:docMk/>
            <pc:sldMk cId="344597454" sldId="279"/>
            <ac:picMk id="5" creationId="{3F077264-9743-DDA8-7124-77639D9D3731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18.622" v="62"/>
        <pc:sldMkLst>
          <pc:docMk/>
          <pc:sldMk cId="2320523798" sldId="280"/>
        </pc:sldMkLst>
        <pc:picChg chg="del">
          <ac:chgData name="BELLEMIN SANDRA" userId="5fe4e071-d3f4-40df-970f-ee8fcf898346" providerId="ADAL" clId="{4188F7CF-51ED-4D00-A472-30476882EB07}" dt="2023-09-27T15:31:27.861" v="24" actId="478"/>
          <ac:picMkLst>
            <pc:docMk/>
            <pc:sldMk cId="2320523798" sldId="280"/>
            <ac:picMk id="3" creationId="{39D63888-D1E0-BD07-719C-FCE4F7E9A6B5}"/>
          </ac:picMkLst>
        </pc:picChg>
        <pc:picChg chg="del">
          <ac:chgData name="BELLEMIN SANDRA" userId="5fe4e071-d3f4-40df-970f-ee8fcf898346" providerId="ADAL" clId="{4188F7CF-51ED-4D00-A472-30476882EB07}" dt="2023-09-27T15:31:27.861" v="24" actId="478"/>
          <ac:picMkLst>
            <pc:docMk/>
            <pc:sldMk cId="2320523798" sldId="280"/>
            <ac:picMk id="4" creationId="{272D0084-0BDB-9614-B837-32BD74312C1E}"/>
          </ac:picMkLst>
        </pc:picChg>
        <pc:picChg chg="add mod">
          <ac:chgData name="BELLEMIN SANDRA" userId="5fe4e071-d3f4-40df-970f-ee8fcf898346" providerId="ADAL" clId="{4188F7CF-51ED-4D00-A472-30476882EB07}" dt="2023-09-27T15:34:18.622" v="62"/>
          <ac:picMkLst>
            <pc:docMk/>
            <pc:sldMk cId="2320523798" sldId="280"/>
            <ac:picMk id="5" creationId="{AEF55DBE-3851-0B57-DD1C-60C53CD24B23}"/>
          </ac:picMkLst>
        </pc:picChg>
        <pc:picChg chg="del">
          <ac:chgData name="BELLEMIN SANDRA" userId="5fe4e071-d3f4-40df-970f-ee8fcf898346" providerId="ADAL" clId="{4188F7CF-51ED-4D00-A472-30476882EB07}" dt="2023-09-27T15:31:27.861" v="24" actId="478"/>
          <ac:picMkLst>
            <pc:docMk/>
            <pc:sldMk cId="2320523798" sldId="280"/>
            <ac:picMk id="6" creationId="{B3BA218C-F878-0935-E0FD-96D10D30A6E2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23.168" v="63"/>
        <pc:sldMkLst>
          <pc:docMk/>
          <pc:sldMk cId="1565626490" sldId="283"/>
        </pc:sldMkLst>
        <pc:spChg chg="del">
          <ac:chgData name="BELLEMIN SANDRA" userId="5fe4e071-d3f4-40df-970f-ee8fcf898346" providerId="ADAL" clId="{4188F7CF-51ED-4D00-A472-30476882EB07}" dt="2023-09-27T15:31:30.327" v="25" actId="478"/>
          <ac:spMkLst>
            <pc:docMk/>
            <pc:sldMk cId="1565626490" sldId="283"/>
            <ac:spMk id="3" creationId="{81AE4A11-3D1C-865B-6781-573E5D8F2C1F}"/>
          </ac:spMkLst>
        </pc:spChg>
        <pc:picChg chg="del">
          <ac:chgData name="BELLEMIN SANDRA" userId="5fe4e071-d3f4-40df-970f-ee8fcf898346" providerId="ADAL" clId="{4188F7CF-51ED-4D00-A472-30476882EB07}" dt="2023-09-27T15:31:30.327" v="25" actId="478"/>
          <ac:picMkLst>
            <pc:docMk/>
            <pc:sldMk cId="1565626490" sldId="283"/>
            <ac:picMk id="2" creationId="{BB11F75B-979D-4F56-25A7-8378214CE721}"/>
          </ac:picMkLst>
        </pc:picChg>
        <pc:picChg chg="add mod">
          <ac:chgData name="BELLEMIN SANDRA" userId="5fe4e071-d3f4-40df-970f-ee8fcf898346" providerId="ADAL" clId="{4188F7CF-51ED-4D00-A472-30476882EB07}" dt="2023-09-27T15:34:23.168" v="63"/>
          <ac:picMkLst>
            <pc:docMk/>
            <pc:sldMk cId="1565626490" sldId="283"/>
            <ac:picMk id="5" creationId="{08995E6C-7636-2736-D5BD-22C55030F562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25.718" v="64"/>
        <pc:sldMkLst>
          <pc:docMk/>
          <pc:sldMk cId="376984920" sldId="284"/>
        </pc:sldMkLst>
        <pc:picChg chg="del">
          <ac:chgData name="BELLEMIN SANDRA" userId="5fe4e071-d3f4-40df-970f-ee8fcf898346" providerId="ADAL" clId="{4188F7CF-51ED-4D00-A472-30476882EB07}" dt="2023-09-27T15:31:33.479" v="26" actId="478"/>
          <ac:picMkLst>
            <pc:docMk/>
            <pc:sldMk cId="376984920" sldId="284"/>
            <ac:picMk id="2" creationId="{A7640DE7-D141-D929-3F67-294BB45F5174}"/>
          </ac:picMkLst>
        </pc:picChg>
        <pc:picChg chg="del">
          <ac:chgData name="BELLEMIN SANDRA" userId="5fe4e071-d3f4-40df-970f-ee8fcf898346" providerId="ADAL" clId="{4188F7CF-51ED-4D00-A472-30476882EB07}" dt="2023-09-27T15:31:33.479" v="26" actId="478"/>
          <ac:picMkLst>
            <pc:docMk/>
            <pc:sldMk cId="376984920" sldId="284"/>
            <ac:picMk id="3" creationId="{12070C67-5A08-BDCB-CDAD-5F7A1025CA0E}"/>
          </ac:picMkLst>
        </pc:picChg>
        <pc:picChg chg="add mod">
          <ac:chgData name="BELLEMIN SANDRA" userId="5fe4e071-d3f4-40df-970f-ee8fcf898346" providerId="ADAL" clId="{4188F7CF-51ED-4D00-A472-30476882EB07}" dt="2023-09-27T15:34:25.718" v="64"/>
          <ac:picMkLst>
            <pc:docMk/>
            <pc:sldMk cId="376984920" sldId="284"/>
            <ac:picMk id="5" creationId="{F5BB1139-3229-2ACC-1FB3-75E90419E394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27.910" v="65"/>
        <pc:sldMkLst>
          <pc:docMk/>
          <pc:sldMk cId="402920583" sldId="285"/>
        </pc:sldMkLst>
        <pc:picChg chg="del">
          <ac:chgData name="BELLEMIN SANDRA" userId="5fe4e071-d3f4-40df-970f-ee8fcf898346" providerId="ADAL" clId="{4188F7CF-51ED-4D00-A472-30476882EB07}" dt="2023-09-27T15:31:36.993" v="27" actId="478"/>
          <ac:picMkLst>
            <pc:docMk/>
            <pc:sldMk cId="402920583" sldId="285"/>
            <ac:picMk id="3" creationId="{12070C67-5A08-BDCB-CDAD-5F7A1025CA0E}"/>
          </ac:picMkLst>
        </pc:picChg>
        <pc:picChg chg="add mod">
          <ac:chgData name="BELLEMIN SANDRA" userId="5fe4e071-d3f4-40df-970f-ee8fcf898346" providerId="ADAL" clId="{4188F7CF-51ED-4D00-A472-30476882EB07}" dt="2023-09-27T15:34:27.910" v="65"/>
          <ac:picMkLst>
            <pc:docMk/>
            <pc:sldMk cId="402920583" sldId="285"/>
            <ac:picMk id="4" creationId="{09F016A5-51C6-179D-F6BB-BEE2D25D12AA}"/>
          </ac:picMkLst>
        </pc:picChg>
        <pc:picChg chg="del">
          <ac:chgData name="BELLEMIN SANDRA" userId="5fe4e071-d3f4-40df-970f-ee8fcf898346" providerId="ADAL" clId="{4188F7CF-51ED-4D00-A472-30476882EB07}" dt="2023-09-27T15:31:36.993" v="27" actId="478"/>
          <ac:picMkLst>
            <pc:docMk/>
            <pc:sldMk cId="402920583" sldId="285"/>
            <ac:picMk id="5" creationId="{503B6DAE-FFD9-3B31-2981-B94F57D3AE50}"/>
          </ac:picMkLst>
        </pc:picChg>
        <pc:picChg chg="del">
          <ac:chgData name="BELLEMIN SANDRA" userId="5fe4e071-d3f4-40df-970f-ee8fcf898346" providerId="ADAL" clId="{4188F7CF-51ED-4D00-A472-30476882EB07}" dt="2023-09-27T15:31:36.993" v="27" actId="478"/>
          <ac:picMkLst>
            <pc:docMk/>
            <pc:sldMk cId="402920583" sldId="285"/>
            <ac:picMk id="6" creationId="{42AF179F-EB00-EBD8-3F52-C116C9F06BF8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30.908" v="66"/>
        <pc:sldMkLst>
          <pc:docMk/>
          <pc:sldMk cId="2306001973" sldId="286"/>
        </pc:sldMkLst>
        <pc:picChg chg="del">
          <ac:chgData name="BELLEMIN SANDRA" userId="5fe4e071-d3f4-40df-970f-ee8fcf898346" providerId="ADAL" clId="{4188F7CF-51ED-4D00-A472-30476882EB07}" dt="2023-09-27T15:31:39.550" v="28" actId="478"/>
          <ac:picMkLst>
            <pc:docMk/>
            <pc:sldMk cId="2306001973" sldId="286"/>
            <ac:picMk id="2" creationId="{729D7FC8-BBD8-13BB-FC17-E629EAEB2BBE}"/>
          </ac:picMkLst>
        </pc:picChg>
        <pc:picChg chg="del">
          <ac:chgData name="BELLEMIN SANDRA" userId="5fe4e071-d3f4-40df-970f-ee8fcf898346" providerId="ADAL" clId="{4188F7CF-51ED-4D00-A472-30476882EB07}" dt="2023-09-27T15:31:39.550" v="28" actId="478"/>
          <ac:picMkLst>
            <pc:docMk/>
            <pc:sldMk cId="2306001973" sldId="286"/>
            <ac:picMk id="3" creationId="{12070C67-5A08-BDCB-CDAD-5F7A1025CA0E}"/>
          </ac:picMkLst>
        </pc:picChg>
        <pc:picChg chg="add mod">
          <ac:chgData name="BELLEMIN SANDRA" userId="5fe4e071-d3f4-40df-970f-ee8fcf898346" providerId="ADAL" clId="{4188F7CF-51ED-4D00-A472-30476882EB07}" dt="2023-09-27T15:34:30.908" v="66"/>
          <ac:picMkLst>
            <pc:docMk/>
            <pc:sldMk cId="2306001973" sldId="286"/>
            <ac:picMk id="5" creationId="{AC999773-4ADE-52AD-757A-4BB75D597D7E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33.224" v="67"/>
        <pc:sldMkLst>
          <pc:docMk/>
          <pc:sldMk cId="2274027302" sldId="287"/>
        </pc:sldMkLst>
        <pc:picChg chg="del">
          <ac:chgData name="BELLEMIN SANDRA" userId="5fe4e071-d3f4-40df-970f-ee8fcf898346" providerId="ADAL" clId="{4188F7CF-51ED-4D00-A472-30476882EB07}" dt="2023-09-27T15:31:42.088" v="29" actId="478"/>
          <ac:picMkLst>
            <pc:docMk/>
            <pc:sldMk cId="2274027302" sldId="287"/>
            <ac:picMk id="3" creationId="{12070C67-5A08-BDCB-CDAD-5F7A1025CA0E}"/>
          </ac:picMkLst>
        </pc:picChg>
        <pc:picChg chg="del">
          <ac:chgData name="BELLEMIN SANDRA" userId="5fe4e071-d3f4-40df-970f-ee8fcf898346" providerId="ADAL" clId="{4188F7CF-51ED-4D00-A472-30476882EB07}" dt="2023-09-27T15:31:42.088" v="29" actId="478"/>
          <ac:picMkLst>
            <pc:docMk/>
            <pc:sldMk cId="2274027302" sldId="287"/>
            <ac:picMk id="4" creationId="{3ECB4BA4-CB40-9529-D88D-62FE2EAB51F8}"/>
          </ac:picMkLst>
        </pc:picChg>
        <pc:picChg chg="del">
          <ac:chgData name="BELLEMIN SANDRA" userId="5fe4e071-d3f4-40df-970f-ee8fcf898346" providerId="ADAL" clId="{4188F7CF-51ED-4D00-A472-30476882EB07}" dt="2023-09-27T15:31:42.088" v="29" actId="478"/>
          <ac:picMkLst>
            <pc:docMk/>
            <pc:sldMk cId="2274027302" sldId="287"/>
            <ac:picMk id="5" creationId="{A24C9FE9-8CDC-6C06-080E-34401EC05743}"/>
          </ac:picMkLst>
        </pc:picChg>
        <pc:picChg chg="add mod">
          <ac:chgData name="BELLEMIN SANDRA" userId="5fe4e071-d3f4-40df-970f-ee8fcf898346" providerId="ADAL" clId="{4188F7CF-51ED-4D00-A472-30476882EB07}" dt="2023-09-27T15:34:33.224" v="67"/>
          <ac:picMkLst>
            <pc:docMk/>
            <pc:sldMk cId="2274027302" sldId="287"/>
            <ac:picMk id="6" creationId="{46968823-8180-73CA-064B-77D174B35473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35.892" v="68"/>
        <pc:sldMkLst>
          <pc:docMk/>
          <pc:sldMk cId="3368569602" sldId="288"/>
        </pc:sldMkLst>
        <pc:spChg chg="del">
          <ac:chgData name="BELLEMIN SANDRA" userId="5fe4e071-d3f4-40df-970f-ee8fcf898346" providerId="ADAL" clId="{4188F7CF-51ED-4D00-A472-30476882EB07}" dt="2023-09-27T15:31:44.125" v="30" actId="478"/>
          <ac:spMkLst>
            <pc:docMk/>
            <pc:sldMk cId="3368569602" sldId="288"/>
            <ac:spMk id="4" creationId="{01E870A2-77EA-575F-8700-50453AC22C8D}"/>
          </ac:spMkLst>
        </pc:spChg>
        <pc:picChg chg="del">
          <ac:chgData name="BELLEMIN SANDRA" userId="5fe4e071-d3f4-40df-970f-ee8fcf898346" providerId="ADAL" clId="{4188F7CF-51ED-4D00-A472-30476882EB07}" dt="2023-09-27T15:31:44.125" v="30" actId="478"/>
          <ac:picMkLst>
            <pc:docMk/>
            <pc:sldMk cId="3368569602" sldId="288"/>
            <ac:picMk id="3" creationId="{403C7CBC-4007-53D8-954D-921711412EC7}"/>
          </ac:picMkLst>
        </pc:picChg>
        <pc:picChg chg="add mod">
          <ac:chgData name="BELLEMIN SANDRA" userId="5fe4e071-d3f4-40df-970f-ee8fcf898346" providerId="ADAL" clId="{4188F7CF-51ED-4D00-A472-30476882EB07}" dt="2023-09-27T15:34:35.892" v="68"/>
          <ac:picMkLst>
            <pc:docMk/>
            <pc:sldMk cId="3368569602" sldId="288"/>
            <ac:picMk id="5" creationId="{C17CC8C9-6BDB-C0AC-74CC-49BBC0373A90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39.732" v="69"/>
        <pc:sldMkLst>
          <pc:docMk/>
          <pc:sldMk cId="1224109656" sldId="289"/>
        </pc:sldMkLst>
        <pc:picChg chg="del">
          <ac:chgData name="BELLEMIN SANDRA" userId="5fe4e071-d3f4-40df-970f-ee8fcf898346" providerId="ADAL" clId="{4188F7CF-51ED-4D00-A472-30476882EB07}" dt="2023-09-27T15:31:46.491" v="31" actId="478"/>
          <ac:picMkLst>
            <pc:docMk/>
            <pc:sldMk cId="1224109656" sldId="289"/>
            <ac:picMk id="3" creationId="{A9BEFA8A-CE57-BBF3-9781-A4F87F0604DA}"/>
          </ac:picMkLst>
        </pc:picChg>
        <pc:picChg chg="del">
          <ac:chgData name="BELLEMIN SANDRA" userId="5fe4e071-d3f4-40df-970f-ee8fcf898346" providerId="ADAL" clId="{4188F7CF-51ED-4D00-A472-30476882EB07}" dt="2023-09-27T15:31:46.491" v="31" actId="478"/>
          <ac:picMkLst>
            <pc:docMk/>
            <pc:sldMk cId="1224109656" sldId="289"/>
            <ac:picMk id="4" creationId="{04FF113B-0660-FCBF-6532-14C22E78744C}"/>
          </ac:picMkLst>
        </pc:picChg>
        <pc:picChg chg="add mod">
          <ac:chgData name="BELLEMIN SANDRA" userId="5fe4e071-d3f4-40df-970f-ee8fcf898346" providerId="ADAL" clId="{4188F7CF-51ED-4D00-A472-30476882EB07}" dt="2023-09-27T15:34:39.732" v="69"/>
          <ac:picMkLst>
            <pc:docMk/>
            <pc:sldMk cId="1224109656" sldId="289"/>
            <ac:picMk id="5" creationId="{176AAD51-E09C-79D3-03A4-4159D81B4F16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41.945" v="70"/>
        <pc:sldMkLst>
          <pc:docMk/>
          <pc:sldMk cId="3503707010" sldId="290"/>
        </pc:sldMkLst>
        <pc:picChg chg="del">
          <ac:chgData name="BELLEMIN SANDRA" userId="5fe4e071-d3f4-40df-970f-ee8fcf898346" providerId="ADAL" clId="{4188F7CF-51ED-4D00-A472-30476882EB07}" dt="2023-09-27T15:31:49.058" v="32" actId="478"/>
          <ac:picMkLst>
            <pc:docMk/>
            <pc:sldMk cId="3503707010" sldId="290"/>
            <ac:picMk id="2" creationId="{3ABC9C2B-78B7-DDC8-14A1-57A51A51AC68}"/>
          </ac:picMkLst>
        </pc:picChg>
        <pc:picChg chg="del">
          <ac:chgData name="BELLEMIN SANDRA" userId="5fe4e071-d3f4-40df-970f-ee8fcf898346" providerId="ADAL" clId="{4188F7CF-51ED-4D00-A472-30476882EB07}" dt="2023-09-27T15:31:49.058" v="32" actId="478"/>
          <ac:picMkLst>
            <pc:docMk/>
            <pc:sldMk cId="3503707010" sldId="290"/>
            <ac:picMk id="3" creationId="{A9BEFA8A-CE57-BBF3-9781-A4F87F0604DA}"/>
          </ac:picMkLst>
        </pc:picChg>
        <pc:picChg chg="del">
          <ac:chgData name="BELLEMIN SANDRA" userId="5fe4e071-d3f4-40df-970f-ee8fcf898346" providerId="ADAL" clId="{4188F7CF-51ED-4D00-A472-30476882EB07}" dt="2023-09-27T15:31:49.058" v="32" actId="478"/>
          <ac:picMkLst>
            <pc:docMk/>
            <pc:sldMk cId="3503707010" sldId="290"/>
            <ac:picMk id="5" creationId="{1E485040-91E2-C2C7-912E-B709DC6A27CE}"/>
          </ac:picMkLst>
        </pc:picChg>
        <pc:picChg chg="add mod">
          <ac:chgData name="BELLEMIN SANDRA" userId="5fe4e071-d3f4-40df-970f-ee8fcf898346" providerId="ADAL" clId="{4188F7CF-51ED-4D00-A472-30476882EB07}" dt="2023-09-27T15:34:41.945" v="70"/>
          <ac:picMkLst>
            <pc:docMk/>
            <pc:sldMk cId="3503707010" sldId="290"/>
            <ac:picMk id="6" creationId="{83D8052F-78A6-DD38-4C61-DF6E28155E42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44.803" v="71"/>
        <pc:sldMkLst>
          <pc:docMk/>
          <pc:sldMk cId="286823599" sldId="291"/>
        </pc:sldMkLst>
        <pc:picChg chg="del">
          <ac:chgData name="BELLEMIN SANDRA" userId="5fe4e071-d3f4-40df-970f-ee8fcf898346" providerId="ADAL" clId="{4188F7CF-51ED-4D00-A472-30476882EB07}" dt="2023-09-27T15:31:51.553" v="33" actId="478"/>
          <ac:picMkLst>
            <pc:docMk/>
            <pc:sldMk cId="286823599" sldId="291"/>
            <ac:picMk id="2" creationId="{5839FA7D-DC8A-8861-B092-A7295F4B96D1}"/>
          </ac:picMkLst>
        </pc:picChg>
        <pc:picChg chg="del">
          <ac:chgData name="BELLEMIN SANDRA" userId="5fe4e071-d3f4-40df-970f-ee8fcf898346" providerId="ADAL" clId="{4188F7CF-51ED-4D00-A472-30476882EB07}" dt="2023-09-27T15:31:51.553" v="33" actId="478"/>
          <ac:picMkLst>
            <pc:docMk/>
            <pc:sldMk cId="286823599" sldId="291"/>
            <ac:picMk id="3" creationId="{A9BEFA8A-CE57-BBF3-9781-A4F87F0604DA}"/>
          </ac:picMkLst>
        </pc:picChg>
        <pc:picChg chg="add mod">
          <ac:chgData name="BELLEMIN SANDRA" userId="5fe4e071-d3f4-40df-970f-ee8fcf898346" providerId="ADAL" clId="{4188F7CF-51ED-4D00-A472-30476882EB07}" dt="2023-09-27T15:34:44.803" v="71"/>
          <ac:picMkLst>
            <pc:docMk/>
            <pc:sldMk cId="286823599" sldId="291"/>
            <ac:picMk id="5" creationId="{C0A678D0-5B17-875B-7578-4FBA38ACE82D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48.740" v="72"/>
        <pc:sldMkLst>
          <pc:docMk/>
          <pc:sldMk cId="1115935262" sldId="292"/>
        </pc:sldMkLst>
        <pc:picChg chg="del">
          <ac:chgData name="BELLEMIN SANDRA" userId="5fe4e071-d3f4-40df-970f-ee8fcf898346" providerId="ADAL" clId="{4188F7CF-51ED-4D00-A472-30476882EB07}" dt="2023-09-27T15:31:54.035" v="34" actId="478"/>
          <ac:picMkLst>
            <pc:docMk/>
            <pc:sldMk cId="1115935262" sldId="292"/>
            <ac:picMk id="2" creationId="{17CB8934-1E69-EF2B-12C4-FD97AC2B8EBF}"/>
          </ac:picMkLst>
        </pc:picChg>
        <pc:picChg chg="del">
          <ac:chgData name="BELLEMIN SANDRA" userId="5fe4e071-d3f4-40df-970f-ee8fcf898346" providerId="ADAL" clId="{4188F7CF-51ED-4D00-A472-30476882EB07}" dt="2023-09-27T15:31:54.035" v="34" actId="478"/>
          <ac:picMkLst>
            <pc:docMk/>
            <pc:sldMk cId="1115935262" sldId="292"/>
            <ac:picMk id="3" creationId="{A9BEFA8A-CE57-BBF3-9781-A4F87F0604DA}"/>
          </ac:picMkLst>
        </pc:picChg>
        <pc:picChg chg="del">
          <ac:chgData name="BELLEMIN SANDRA" userId="5fe4e071-d3f4-40df-970f-ee8fcf898346" providerId="ADAL" clId="{4188F7CF-51ED-4D00-A472-30476882EB07}" dt="2023-09-27T15:31:54.035" v="34" actId="478"/>
          <ac:picMkLst>
            <pc:docMk/>
            <pc:sldMk cId="1115935262" sldId="292"/>
            <ac:picMk id="5" creationId="{6E7F6DA9-10AD-B63E-7975-BD4D35EEED8B}"/>
          </ac:picMkLst>
        </pc:picChg>
        <pc:picChg chg="add mod">
          <ac:chgData name="BELLEMIN SANDRA" userId="5fe4e071-d3f4-40df-970f-ee8fcf898346" providerId="ADAL" clId="{4188F7CF-51ED-4D00-A472-30476882EB07}" dt="2023-09-27T15:34:48.740" v="72"/>
          <ac:picMkLst>
            <pc:docMk/>
            <pc:sldMk cId="1115935262" sldId="292"/>
            <ac:picMk id="6" creationId="{59416D3C-B747-D7B5-D5E2-1842229FED71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51.197" v="73"/>
        <pc:sldMkLst>
          <pc:docMk/>
          <pc:sldMk cId="3137738402" sldId="293"/>
        </pc:sldMkLst>
        <pc:picChg chg="del">
          <ac:chgData name="BELLEMIN SANDRA" userId="5fe4e071-d3f4-40df-970f-ee8fcf898346" providerId="ADAL" clId="{4188F7CF-51ED-4D00-A472-30476882EB07}" dt="2023-09-27T15:31:57.036" v="35" actId="478"/>
          <ac:picMkLst>
            <pc:docMk/>
            <pc:sldMk cId="3137738402" sldId="293"/>
            <ac:picMk id="2" creationId="{2F99655B-0CC9-069D-DD71-8FA45BE483BB}"/>
          </ac:picMkLst>
        </pc:picChg>
        <pc:picChg chg="del">
          <ac:chgData name="BELLEMIN SANDRA" userId="5fe4e071-d3f4-40df-970f-ee8fcf898346" providerId="ADAL" clId="{4188F7CF-51ED-4D00-A472-30476882EB07}" dt="2023-09-27T15:31:57.036" v="35" actId="478"/>
          <ac:picMkLst>
            <pc:docMk/>
            <pc:sldMk cId="3137738402" sldId="293"/>
            <ac:picMk id="3" creationId="{A9BEFA8A-CE57-BBF3-9781-A4F87F0604DA}"/>
          </ac:picMkLst>
        </pc:picChg>
        <pc:picChg chg="del">
          <ac:chgData name="BELLEMIN SANDRA" userId="5fe4e071-d3f4-40df-970f-ee8fcf898346" providerId="ADAL" clId="{4188F7CF-51ED-4D00-A472-30476882EB07}" dt="2023-09-27T15:31:57.036" v="35" actId="478"/>
          <ac:picMkLst>
            <pc:docMk/>
            <pc:sldMk cId="3137738402" sldId="293"/>
            <ac:picMk id="4" creationId="{EDDBE4F0-F102-0D33-9BA1-34F7E1DD9180}"/>
          </ac:picMkLst>
        </pc:picChg>
        <pc:picChg chg="add mod">
          <ac:chgData name="BELLEMIN SANDRA" userId="5fe4e071-d3f4-40df-970f-ee8fcf898346" providerId="ADAL" clId="{4188F7CF-51ED-4D00-A472-30476882EB07}" dt="2023-09-27T15:34:51.197" v="73"/>
          <ac:picMkLst>
            <pc:docMk/>
            <pc:sldMk cId="3137738402" sldId="293"/>
            <ac:picMk id="6" creationId="{B1556D8E-8CCD-2E52-EBFB-892DB4769C2A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53.617" v="74"/>
        <pc:sldMkLst>
          <pc:docMk/>
          <pc:sldMk cId="2221163730" sldId="294"/>
        </pc:sldMkLst>
        <pc:picChg chg="del">
          <ac:chgData name="BELLEMIN SANDRA" userId="5fe4e071-d3f4-40df-970f-ee8fcf898346" providerId="ADAL" clId="{4188F7CF-51ED-4D00-A472-30476882EB07}" dt="2023-09-27T15:32:00.063" v="36" actId="478"/>
          <ac:picMkLst>
            <pc:docMk/>
            <pc:sldMk cId="2221163730" sldId="294"/>
            <ac:picMk id="2" creationId="{55F9EAC1-2DA2-E158-3636-E62FEB9D06FA}"/>
          </ac:picMkLst>
        </pc:picChg>
        <pc:picChg chg="del">
          <ac:chgData name="BELLEMIN SANDRA" userId="5fe4e071-d3f4-40df-970f-ee8fcf898346" providerId="ADAL" clId="{4188F7CF-51ED-4D00-A472-30476882EB07}" dt="2023-09-27T15:32:00.063" v="36" actId="478"/>
          <ac:picMkLst>
            <pc:docMk/>
            <pc:sldMk cId="2221163730" sldId="294"/>
            <ac:picMk id="3" creationId="{A9BEFA8A-CE57-BBF3-9781-A4F87F0604DA}"/>
          </ac:picMkLst>
        </pc:picChg>
        <pc:picChg chg="del">
          <ac:chgData name="BELLEMIN SANDRA" userId="5fe4e071-d3f4-40df-970f-ee8fcf898346" providerId="ADAL" clId="{4188F7CF-51ED-4D00-A472-30476882EB07}" dt="2023-09-27T15:32:00.063" v="36" actId="478"/>
          <ac:picMkLst>
            <pc:docMk/>
            <pc:sldMk cId="2221163730" sldId="294"/>
            <ac:picMk id="5" creationId="{E0C65D23-D21D-B3B2-0489-536C7973CD3A}"/>
          </ac:picMkLst>
        </pc:picChg>
        <pc:picChg chg="add mod">
          <ac:chgData name="BELLEMIN SANDRA" userId="5fe4e071-d3f4-40df-970f-ee8fcf898346" providerId="ADAL" clId="{4188F7CF-51ED-4D00-A472-30476882EB07}" dt="2023-09-27T15:34:53.617" v="74"/>
          <ac:picMkLst>
            <pc:docMk/>
            <pc:sldMk cId="2221163730" sldId="294"/>
            <ac:picMk id="6" creationId="{47B8CBAB-6DFA-1DBC-5DE9-EE8276EDA2FD}"/>
          </ac:picMkLst>
        </pc:picChg>
        <pc:picChg chg="del">
          <ac:chgData name="BELLEMIN SANDRA" userId="5fe4e071-d3f4-40df-970f-ee8fcf898346" providerId="ADAL" clId="{4188F7CF-51ED-4D00-A472-30476882EB07}" dt="2023-09-27T15:32:00.063" v="36" actId="478"/>
          <ac:picMkLst>
            <pc:docMk/>
            <pc:sldMk cId="2221163730" sldId="294"/>
            <ac:picMk id="7" creationId="{67922375-97C9-4735-0906-7102CBF2EB94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56.468" v="75"/>
        <pc:sldMkLst>
          <pc:docMk/>
          <pc:sldMk cId="3681283750" sldId="295"/>
        </pc:sldMkLst>
        <pc:picChg chg="del">
          <ac:chgData name="BELLEMIN SANDRA" userId="5fe4e071-d3f4-40df-970f-ee8fcf898346" providerId="ADAL" clId="{4188F7CF-51ED-4D00-A472-30476882EB07}" dt="2023-09-27T15:32:02.719" v="37" actId="478"/>
          <ac:picMkLst>
            <pc:docMk/>
            <pc:sldMk cId="3681283750" sldId="295"/>
            <ac:picMk id="2" creationId="{26A27A56-BE3B-6B98-E539-84C7F5B73CC3}"/>
          </ac:picMkLst>
        </pc:picChg>
        <pc:picChg chg="del">
          <ac:chgData name="BELLEMIN SANDRA" userId="5fe4e071-d3f4-40df-970f-ee8fcf898346" providerId="ADAL" clId="{4188F7CF-51ED-4D00-A472-30476882EB07}" dt="2023-09-27T15:32:02.719" v="37" actId="478"/>
          <ac:picMkLst>
            <pc:docMk/>
            <pc:sldMk cId="3681283750" sldId="295"/>
            <ac:picMk id="3" creationId="{A9BEFA8A-CE57-BBF3-9781-A4F87F0604DA}"/>
          </ac:picMkLst>
        </pc:picChg>
        <pc:picChg chg="add mod">
          <ac:chgData name="BELLEMIN SANDRA" userId="5fe4e071-d3f4-40df-970f-ee8fcf898346" providerId="ADAL" clId="{4188F7CF-51ED-4D00-A472-30476882EB07}" dt="2023-09-27T15:34:56.468" v="75"/>
          <ac:picMkLst>
            <pc:docMk/>
            <pc:sldMk cId="3681283750" sldId="295"/>
            <ac:picMk id="5" creationId="{0D491ECB-90E3-5D4D-83C3-1430F70EB6A8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4:58.928" v="76"/>
        <pc:sldMkLst>
          <pc:docMk/>
          <pc:sldMk cId="63893201" sldId="296"/>
        </pc:sldMkLst>
        <pc:picChg chg="del">
          <ac:chgData name="BELLEMIN SANDRA" userId="5fe4e071-d3f4-40df-970f-ee8fcf898346" providerId="ADAL" clId="{4188F7CF-51ED-4D00-A472-30476882EB07}" dt="2023-09-27T15:32:05.887" v="38" actId="478"/>
          <ac:picMkLst>
            <pc:docMk/>
            <pc:sldMk cId="63893201" sldId="296"/>
            <ac:picMk id="3" creationId="{A9BEFA8A-CE57-BBF3-9781-A4F87F0604DA}"/>
          </ac:picMkLst>
        </pc:picChg>
        <pc:picChg chg="del">
          <ac:chgData name="BELLEMIN SANDRA" userId="5fe4e071-d3f4-40df-970f-ee8fcf898346" providerId="ADAL" clId="{4188F7CF-51ED-4D00-A472-30476882EB07}" dt="2023-09-27T15:32:05.887" v="38" actId="478"/>
          <ac:picMkLst>
            <pc:docMk/>
            <pc:sldMk cId="63893201" sldId="296"/>
            <ac:picMk id="4" creationId="{E1067AF1-0E0B-9AD5-3BB4-7DDF4C997EBD}"/>
          </ac:picMkLst>
        </pc:picChg>
        <pc:picChg chg="add mod">
          <ac:chgData name="BELLEMIN SANDRA" userId="5fe4e071-d3f4-40df-970f-ee8fcf898346" providerId="ADAL" clId="{4188F7CF-51ED-4D00-A472-30476882EB07}" dt="2023-09-27T15:34:58.928" v="76"/>
          <ac:picMkLst>
            <pc:docMk/>
            <pc:sldMk cId="63893201" sldId="296"/>
            <ac:picMk id="5" creationId="{001030BF-8C79-3083-5C60-B0278E9F5648}"/>
          </ac:picMkLst>
        </pc:picChg>
        <pc:picChg chg="del">
          <ac:chgData name="BELLEMIN SANDRA" userId="5fe4e071-d3f4-40df-970f-ee8fcf898346" providerId="ADAL" clId="{4188F7CF-51ED-4D00-A472-30476882EB07}" dt="2023-09-27T15:32:06.598" v="39" actId="478"/>
          <ac:picMkLst>
            <pc:docMk/>
            <pc:sldMk cId="63893201" sldId="296"/>
            <ac:picMk id="6" creationId="{F2D3FCF1-D257-426D-DEA2-2A46BBF8011A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34.069" v="47"/>
        <pc:sldMkLst>
          <pc:docMk/>
          <pc:sldMk cId="3881141325" sldId="297"/>
        </pc:sldMkLst>
        <pc:graphicFrameChg chg="del">
          <ac:chgData name="BELLEMIN SANDRA" userId="5fe4e071-d3f4-40df-970f-ee8fcf898346" providerId="ADAL" clId="{4188F7CF-51ED-4D00-A472-30476882EB07}" dt="2023-09-27T15:30:50.246" v="8" actId="478"/>
          <ac:graphicFrameMkLst>
            <pc:docMk/>
            <pc:sldMk cId="3881141325" sldId="297"/>
            <ac:graphicFrameMk id="2" creationId="{6AF985FB-B03B-F4CB-AAC0-833715C5D754}"/>
          </ac:graphicFrameMkLst>
        </pc:graphicFrameChg>
        <pc:picChg chg="add mod">
          <ac:chgData name="BELLEMIN SANDRA" userId="5fe4e071-d3f4-40df-970f-ee8fcf898346" providerId="ADAL" clId="{4188F7CF-51ED-4D00-A472-30476882EB07}" dt="2023-09-27T15:33:34.069" v="47"/>
          <ac:picMkLst>
            <pc:docMk/>
            <pc:sldMk cId="3881141325" sldId="297"/>
            <ac:picMk id="4" creationId="{91C80FA0-7BF3-1997-2A64-64E856CCD842}"/>
          </ac:picMkLst>
        </pc:picChg>
      </pc:sldChg>
      <pc:sldChg chg="addSp delSp modSp mod modClrScheme chgLayout">
        <pc:chgData name="BELLEMIN SANDRA" userId="5fe4e071-d3f4-40df-970f-ee8fcf898346" providerId="ADAL" clId="{4188F7CF-51ED-4D00-A472-30476882EB07}" dt="2023-09-27T15:33:38.334" v="49"/>
        <pc:sldMkLst>
          <pc:docMk/>
          <pc:sldMk cId="488497163" sldId="298"/>
        </pc:sldMkLst>
        <pc:graphicFrameChg chg="del">
          <ac:chgData name="BELLEMIN SANDRA" userId="5fe4e071-d3f4-40df-970f-ee8fcf898346" providerId="ADAL" clId="{4188F7CF-51ED-4D00-A472-30476882EB07}" dt="2023-09-27T15:30:55.586" v="10" actId="478"/>
          <ac:graphicFrameMkLst>
            <pc:docMk/>
            <pc:sldMk cId="488497163" sldId="298"/>
            <ac:graphicFrameMk id="2" creationId="{4E2E752A-6F49-0904-EE49-D3B1E17463FF}"/>
          </ac:graphicFrameMkLst>
        </pc:graphicFrameChg>
        <pc:picChg chg="add mod">
          <ac:chgData name="BELLEMIN SANDRA" userId="5fe4e071-d3f4-40df-970f-ee8fcf898346" providerId="ADAL" clId="{4188F7CF-51ED-4D00-A472-30476882EB07}" dt="2023-09-27T15:33:38.334" v="49"/>
          <ac:picMkLst>
            <pc:docMk/>
            <pc:sldMk cId="488497163" sldId="298"/>
            <ac:picMk id="4" creationId="{60C938CB-A170-38EE-E25C-4E0950682400}"/>
          </ac:picMkLst>
        </pc:picChg>
      </pc:sldChg>
    </pc:docChg>
  </pc:docChgLst>
  <pc:docChgLst>
    <pc:chgData name="CORNUBERT CLAIRE" userId="463e7911-c62c-4422-9308-3a4a3529b03e" providerId="ADAL" clId="{3A59B67A-AC05-49A8-8F1B-8EA37BCED0D1}"/>
    <pc:docChg chg="modSld">
      <pc:chgData name="CORNUBERT CLAIRE" userId="463e7911-c62c-4422-9308-3a4a3529b03e" providerId="ADAL" clId="{3A59B67A-AC05-49A8-8F1B-8EA37BCED0D1}" dt="2023-09-28T12:32:51.097" v="6" actId="6549"/>
      <pc:docMkLst>
        <pc:docMk/>
      </pc:docMkLst>
      <pc:sldChg chg="modNotesTx">
        <pc:chgData name="CORNUBERT CLAIRE" userId="463e7911-c62c-4422-9308-3a4a3529b03e" providerId="ADAL" clId="{3A59B67A-AC05-49A8-8F1B-8EA37BCED0D1}" dt="2023-09-28T12:31:09.233" v="0" actId="6549"/>
        <pc:sldMkLst>
          <pc:docMk/>
          <pc:sldMk cId="111802273" sldId="259"/>
        </pc:sldMkLst>
      </pc:sldChg>
      <pc:sldChg chg="modNotesTx">
        <pc:chgData name="CORNUBERT CLAIRE" userId="463e7911-c62c-4422-9308-3a4a3529b03e" providerId="ADAL" clId="{3A59B67A-AC05-49A8-8F1B-8EA37BCED0D1}" dt="2023-09-28T12:31:22.308" v="1" actId="6549"/>
        <pc:sldMkLst>
          <pc:docMk/>
          <pc:sldMk cId="13301463" sldId="262"/>
        </pc:sldMkLst>
      </pc:sldChg>
      <pc:sldChg chg="modNotesTx">
        <pc:chgData name="CORNUBERT CLAIRE" userId="463e7911-c62c-4422-9308-3a4a3529b03e" providerId="ADAL" clId="{3A59B67A-AC05-49A8-8F1B-8EA37BCED0D1}" dt="2023-09-28T12:31:30.074" v="3" actId="6549"/>
        <pc:sldMkLst>
          <pc:docMk/>
          <pc:sldMk cId="3699680465" sldId="264"/>
        </pc:sldMkLst>
      </pc:sldChg>
      <pc:sldChg chg="modNotesTx">
        <pc:chgData name="CORNUBERT CLAIRE" userId="463e7911-c62c-4422-9308-3a4a3529b03e" providerId="ADAL" clId="{3A59B67A-AC05-49A8-8F1B-8EA37BCED0D1}" dt="2023-09-28T12:32:14.526" v="5" actId="20577"/>
        <pc:sldMkLst>
          <pc:docMk/>
          <pc:sldMk cId="3143482468" sldId="266"/>
        </pc:sldMkLst>
      </pc:sldChg>
      <pc:sldChg chg="modNotesTx">
        <pc:chgData name="CORNUBERT CLAIRE" userId="463e7911-c62c-4422-9308-3a4a3529b03e" providerId="ADAL" clId="{3A59B67A-AC05-49A8-8F1B-8EA37BCED0D1}" dt="2023-09-28T12:32:51.097" v="6" actId="6549"/>
        <pc:sldMkLst>
          <pc:docMk/>
          <pc:sldMk cId="2925920476" sldId="271"/>
        </pc:sldMkLst>
      </pc:sldChg>
      <pc:sldChg chg="modNotesTx">
        <pc:chgData name="CORNUBERT CLAIRE" userId="463e7911-c62c-4422-9308-3a4a3529b03e" providerId="ADAL" clId="{3A59B67A-AC05-49A8-8F1B-8EA37BCED0D1}" dt="2023-09-28T12:31:34.262" v="4" actId="6549"/>
        <pc:sldMkLst>
          <pc:docMk/>
          <pc:sldMk cId="3881141325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A8320-8D0B-4EA4-9754-CFAE4112200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E91D5-8549-4C8C-A379-0D5FEB8DC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6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DES LETTRES ET DES MOTS PARTICULIERS </a:t>
            </a:r>
            <a:r>
              <a:rPr lang="fr-FR" sz="1200" b="0" i="0" dirty="0">
                <a:latin typeface="+mn-lt"/>
              </a:rPr>
              <a:t>– </a:t>
            </a:r>
            <a:r>
              <a:rPr lang="fr-FR" sz="1200" b="0" i="1" dirty="0">
                <a:latin typeface="+mn-lt"/>
              </a:rPr>
              <a:t>Des mots particuliers : </a:t>
            </a:r>
            <a:r>
              <a:rPr lang="fr-FR" sz="1200" b="1" i="0" dirty="0">
                <a:latin typeface="+mn-lt"/>
              </a:rPr>
              <a:t>est</a:t>
            </a:r>
            <a:r>
              <a:rPr lang="fr-FR" sz="1200" b="0" i="1" dirty="0">
                <a:latin typeface="+mn-lt"/>
              </a:rPr>
              <a:t> et </a:t>
            </a:r>
            <a:r>
              <a:rPr lang="fr-FR" sz="1200" b="1" i="0" dirty="0">
                <a:latin typeface="+mn-lt"/>
              </a:rPr>
              <a:t>sont</a:t>
            </a:r>
            <a:r>
              <a:rPr lang="fr-FR" sz="1200" b="0" i="1" dirty="0">
                <a:latin typeface="+mn-lt"/>
              </a:rPr>
              <a:t> </a:t>
            </a: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63 : Collecte de </a:t>
            </a:r>
            <a:r>
              <a:rPr lang="fr-FR" sz="1200" b="1" i="1" dirty="0">
                <a:latin typeface="+mn-lt"/>
              </a:rPr>
              <a:t>est</a:t>
            </a:r>
            <a:r>
              <a:rPr lang="fr-FR" sz="1200" b="1" dirty="0">
                <a:latin typeface="+mn-lt"/>
              </a:rPr>
              <a:t> et </a:t>
            </a:r>
            <a:r>
              <a:rPr lang="fr-FR" sz="1200" b="1" i="1" dirty="0">
                <a:latin typeface="+mn-lt"/>
              </a:rPr>
              <a:t>sont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0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Affichage du tableau récapitulatif.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3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Dans la leçon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Collecte de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qu’avons-nous appris ? »</a:t>
            </a:r>
          </a:p>
          <a:p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Réponse attendue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(collectivement) 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appris que :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mots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est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les verbes de la phrase.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le verbe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  <a:r>
              <a:rPr lang="fr-FR" sz="1800" b="1" i="0" u="sng" strike="noStrike" baseline="0" dirty="0">
                <a:solidFill>
                  <a:srgbClr val="211D1E"/>
                </a:solidFill>
                <a:latin typeface="FSAlbert"/>
              </a:rPr>
              <a:t>est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3, on peut le dire avec les pronoms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elle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;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6, on peut le dire avec les pronoms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elles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Derrière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est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il y a des adjectifs ou des groupes de mots avec des noms. Ils disent comment sont les gens, les animaux ou les choses dont on parle.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d’autres phrases, il peut y avoir d’autres choses que des adjectifs ou des groupes du nom. On n’a pas vu toutes les possibilités, vous en verrez d’autres l’an prochain.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7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Voilà les mots qui me paraissent importants et les exemples que j’ai choisis. On va les lire ensemble. »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850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mettre en couleurs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briques-sujets et coloriez légèrement les bulles avec les expressions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brique-sujet au singulier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brique-sujet au pluriel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 du verbe, et les expressions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verbe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être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à la personne 3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verbe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être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à la personne 6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coloriez légèrement la bulle avec l’expression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brique du verbe avec un adjectif ou un groupe du nom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480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Prolongement possible</a:t>
            </a:r>
          </a:p>
          <a:p>
            <a:endParaRPr lang="fr-FR" sz="1800" b="0" i="0" u="none" strike="noStrike" baseline="0" dirty="0"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En anglais,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 est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dit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he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is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ils sont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dit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they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are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</a:p>
          <a:p>
            <a:r>
              <a:rPr lang="en-US" sz="1800" b="0" i="1" u="none" strike="noStrike" baseline="0" dirty="0">
                <a:solidFill>
                  <a:srgbClr val="00AEEF"/>
                </a:solidFill>
                <a:latin typeface="FSAlbert"/>
              </a:rPr>
              <a:t>He is a boy. She is a girl. </a:t>
            </a:r>
            <a:endParaRPr lang="en-US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1" u="none" strike="noStrike" baseline="0" dirty="0" err="1">
                <a:solidFill>
                  <a:srgbClr val="00AEEF"/>
                </a:solidFill>
                <a:latin typeface="FSAlbert"/>
              </a:rPr>
              <a:t>They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 are </a:t>
            </a:r>
            <a:r>
              <a:rPr lang="fr-FR" sz="1800" b="0" i="1" u="none" strike="noStrike" baseline="0" dirty="0" err="1">
                <a:solidFill>
                  <a:srgbClr val="00AEEF"/>
                </a:solidFill>
                <a:latin typeface="FSAlbert"/>
              </a:rPr>
              <a:t>children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»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dans une langue que vous connaissez, comment dit-on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est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sont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Donnez des exemples et expliquez à la classe. 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247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b="1" dirty="0"/>
          </a:p>
          <a:p>
            <a:r>
              <a:rPr lang="fr-FR" b="1" dirty="0"/>
              <a:t>Livret n° 4, p. 14.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6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repérer les deux briques de la phrase afin de bien identifier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des verbes.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repérer les deux briques de la phrase afin de bien identifier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1" u="none" strike="noStrike" baseline="0" dirty="0" err="1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des verbes.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81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8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</a:t>
            </a: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un mot qui dit comment on est (adjectif)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a. , d. , h.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c. , f.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8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 </a:t>
            </a: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un groupe du nom (déterminant + nom) 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 , g.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18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2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un mot qui dit comment on est (adjectif)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a. , d. , h.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c. , f.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2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un groupe du nom (déterminant + nom) 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 , g.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r-FR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35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1 : </a:t>
            </a:r>
            <a:r>
              <a:rPr lang="fr-FR" b="1" i="1" dirty="0"/>
              <a:t>Enrôlement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Vous vous souvenez ? Nous avons lu cette phrase dans la leçon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Une panthère / des panthères.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Est-ce le même [e] que celui de la collecte du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et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 err="1">
                <a:solidFill>
                  <a:srgbClr val="00AEEF"/>
                </a:solidFill>
                <a:latin typeface="FSAlbert"/>
              </a:rPr>
              <a:t>et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du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ou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Non, celui-ci n’est pas le même, il s’écrit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e-s-t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795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La maitresse est gentille.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Aristobule a entendu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il a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é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Mais en fait il s’agit du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la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personne 3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suivi de l’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adjectif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gentille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qui dit comment est la maitresse. Il s’écrit alors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dans «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petite lionne est rapide.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».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673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La maitresse est gentille.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Aristobule a entendu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il a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é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Mais en fait il s’agit du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à la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personne 3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suivi de l’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adjectif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gentille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qui dit comment est la maitresse. Il s’écrit alors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comme dans «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La petite lionne est rapide.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».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562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 :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6.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verbe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(premier mot de la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brique du verbe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), suivi d’un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adjectif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(dit comment sont les fruits). C’est le verbe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la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personne 6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brique-sujet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au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pluriel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Il s’écrit alors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Les brigands sont méchants. »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3.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verbe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(premier mot de la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brique du verbe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), suivi d’un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déterminant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d’un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nom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C’est le verbe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la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personne 3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brique-sujet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au </a:t>
            </a:r>
            <a:r>
              <a:rPr lang="fr-FR" sz="1800" b="0" i="1" u="sng" strike="noStrike" baseline="0" dirty="0">
                <a:solidFill>
                  <a:srgbClr val="211D1E"/>
                </a:solidFill>
                <a:latin typeface="FSAlbert"/>
              </a:rPr>
              <a:t>singulier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Il s’écrit alors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La femelle est une chasseuse. »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20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(Affichage avec le mémo)</a:t>
            </a:r>
          </a:p>
          <a:p>
            <a:r>
              <a:rPr lang="fr-FR" b="1" dirty="0"/>
              <a:t>Exercice 4 : </a:t>
            </a: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à la personne 6.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verbe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(premier mot de la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brique du verbe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), suivi d’un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adjectif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(dit comment sont les fruits). C’est le verbe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à la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personne 6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brique-sujet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au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pluriel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Il s’écrit alors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Les brigands sont méchants. »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b.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à la personne 3.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verbe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(premier mot de la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brique du verbe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), suivi d’un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déterminant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d’un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nom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C’est le verbe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à la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personne 3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brique-sujet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au </a:t>
            </a:r>
            <a:r>
              <a:rPr lang="fr-FR" sz="1200" b="0" i="1" u="sng" strike="noStrike" baseline="0" dirty="0">
                <a:solidFill>
                  <a:srgbClr val="211D1E"/>
                </a:solidFill>
                <a:latin typeface="FSAlbert"/>
              </a:rPr>
              <a:t>singulier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Il s’écrit alors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La femelle est une chasseuse. »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157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dirty="0"/>
          </a:p>
          <a:p>
            <a:pPr algn="l"/>
            <a:r>
              <a:rPr lang="fr-FR" sz="1200" b="1" i="0" u="none" strike="noStrike" baseline="0" dirty="0">
                <a:solidFill>
                  <a:srgbClr val="000000"/>
                </a:solidFill>
                <a:latin typeface="FSAlbert"/>
              </a:rPr>
              <a:t>Livret 8, page 13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FSAlbert"/>
              </a:rPr>
              <a:t>, exercices 1 et 2 (bas de page). 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Connaissances 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rebrassées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: </a:t>
            </a:r>
            <a:r>
              <a:rPr lang="fr-FR" sz="1800" b="0" i="0" u="none" strike="noStrike" cap="small" baseline="0" dirty="0">
                <a:solidFill>
                  <a:srgbClr val="211D1E"/>
                </a:solidFill>
                <a:latin typeface="FSAlbert"/>
              </a:rPr>
              <a:t>l’accord du verbe avec le sujet • l’accord dans le groupe du nom • un mot particulier</a:t>
            </a:r>
            <a:endParaRPr lang="fr-FR" cap="small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52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Mohamed et Lucius dévorent de belles crêpes sucrées.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Mohamed et Lucius dévorent de beaux gâteaux sucrés.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L’une des difficultés ici est la présence du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qui n’indique pas le pluriel. L’appui est sémantique : on parle bien ici de plusieurs gâteaux ou crêpes. Préciser aux élèves que ce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en fait un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521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Mohamed et Lucius dévorent de belles crêpes sucrées.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Mohamed et Lucius dévorent de beaux gâteaux sucrés.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L’une des difficultés ici est la présence du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qui n’indique pas le pluriel. L’appui est sémantique : on parle bien ici de plusieurs gâteaux ou crêpes. Préciser aux élèves que ce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en fait un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des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[À noter : le mémo affiché ici correspond davantage à l’exercice que celui imprimé en page 13 des livrets élèves]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396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Dictée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élèves de l’école sont encore des enfants jeunes.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043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Dictée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élèves de l’école sont encore des enfants jeunes.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418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Activités de révisions de la leçon 63 </a:t>
            </a:r>
            <a:r>
              <a:rPr lang="fr-FR" sz="12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 proposer après la leçon 66</a:t>
            </a:r>
            <a:r>
              <a:rPr lang="fr-FR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fr-FR" sz="12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 fontAlgn="base"/>
            <a:r>
              <a:rPr lang="fr-FR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LIVRET N° 4, P. 16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sz="10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0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J’ai mis en gras les petits mots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est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sont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On les rencontre souvent. Avec la collecte d’aujourd’hui, on va essayer de comprendre quand on les utilise. »</a:t>
            </a:r>
            <a:b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</a:b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On va repérer et observer des phrases avec les petits mots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est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sont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</a:t>
            </a:r>
            <a:endParaRPr lang="fr-FR" sz="1800" b="1" dirty="0"/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075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La maitresse est gentille.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Aristobule a confondu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et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parce qu’on entend le même son.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rappeler les conditions d’emploi 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(comme de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 mot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le premier mot de la brique du verbe, c’est un verbe. Il est ici suivi de l’adjectif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gentille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qui dit comment est la personne dont on parle. C’est le verbe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la personne 3. Il s’écrit alors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La petite lionne est rapide. »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073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Non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La maitresse est gentille.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Aristobule a confondu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0" i="1" u="none" strike="noStrike" baseline="0" dirty="0" err="1">
                <a:solidFill>
                  <a:srgbClr val="211D1E"/>
                </a:solidFill>
                <a:latin typeface="FSAlbert"/>
              </a:rPr>
              <a:t>et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parce qu’on entend le même son.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rappeler les conditions d’emploi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(comme de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ou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 mot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[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]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le premier mot de la brique du verbe, c’est un verbe. Il est ici suivi de l’adjectif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gentille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qui dit comment est la personne dont on parle. C’est le verbe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à la personne 3. Il s’écrit alors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La petite lionne est rapide. »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98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repérer les deux briques de la phrase afin de bien identifier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des verbes.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Repérer les deux mots de la négation (faire dessiner les lunettes). Ne pas hésiter à revenir à la forme affirmative de la phrase.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392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repérer les deux briques de la phrase afin de bien identifier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1" u="none" strike="noStrike" baseline="0" dirty="0" err="1">
                <a:solidFill>
                  <a:srgbClr val="211D1E"/>
                </a:solidFill>
                <a:latin typeface="FSAlbert"/>
              </a:rPr>
              <a:t>sont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 des verbes.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Repérer les deux mots de la négation (faire dessiner les lunettes). Ne pas hésiter à revenir à la forme affirmative de la phrase.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377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3 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2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un mot qui dit comment on est (adjectif)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d. ; e.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2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un groupe du nom (déterminant + nom) 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b. ; 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[À noter : ce sont les phrases de l’exercice </a:t>
            </a:r>
            <a:r>
              <a:rPr lang="fr-FR" b="1" i="1" dirty="0"/>
              <a:t>2 </a:t>
            </a:r>
            <a:r>
              <a:rPr lang="fr-FR" b="0" i="1" dirty="0"/>
              <a:t>qu’il faut classer, </a:t>
            </a:r>
            <a:r>
              <a:rPr lang="fr-FR" i="1" dirty="0"/>
              <a:t>et non celles de l’exercice 1 comme indiqué dans le livret élève.]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86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3 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2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un mot qui dit comment on est (adjectif)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d. ; e.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r-FR" sz="12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Verbe </a:t>
            </a:r>
            <a:r>
              <a:rPr lang="fr-FR" sz="1200" b="1" i="1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un groupe du nom (déterminant + nom) :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3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c.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 6 : </a:t>
            </a:r>
            <a:r>
              <a:rPr lang="fr-FR" sz="12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b. ; 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[À noter : ce sont les phrases de l’exercice </a:t>
            </a:r>
            <a:r>
              <a:rPr lang="fr-FR" b="1" i="1" dirty="0"/>
              <a:t>2 </a:t>
            </a:r>
            <a:r>
              <a:rPr lang="fr-FR" b="0" i="1" dirty="0"/>
              <a:t>qu’il faut classer, </a:t>
            </a:r>
            <a:r>
              <a:rPr lang="fr-FR" i="1" dirty="0"/>
              <a:t>et non celles de l’exercice 1 comme indiqué dans le livret élève.]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01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3.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(deuxième mot de la brique du verbe, juste après le premier mot de la négation), suivi d’un adjectif.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la personne 3 (brique-sujet au singulier). Il s’écrit alors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La petite lionne est rapide. »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Repérer les deux mots de la négation (faire dessiner les lunettes). Ne pas hésiter à revenir à la forme affirmative de la phrase. </a:t>
            </a:r>
          </a:p>
          <a:p>
            <a:pPr marL="342900" indent="-342900">
              <a:buAutoNum type="alphaLcPeriod"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suivi d’un groupe du nom. C’est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la personne 6 (brique-sujet au pluriel). Il s’écrit alors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 Les lionnes sont des animaux. »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3655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4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à la personne 3.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(deuxième mot de la brique du verbe, juste après le premier mot de la négation), suivi d’un adjectif.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à la personne 3 (brique-sujet au singulier). Il s’écrit alors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La petite lionne est rapide. »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b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Repérer les deux mots de la négation (faire dessiner les lunettes). Ne pas hésiter à revenir à la forme affirmative de la phrase. </a:t>
            </a:r>
          </a:p>
          <a:p>
            <a:pPr marL="342900" indent="-342900">
              <a:buAutoNum type="alphaLcPeriod"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à la personne 6.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parce que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suivi d’un groupe du nom. C’est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à la personne 6 (brique-sujet au pluriel). Il s’écrit alors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sont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comme dans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« Les lionnes sont des animaux. </a:t>
            </a:r>
            <a:r>
              <a:rPr lang="fr-FR" sz="1200" b="0" i="0" u="none" strike="noStrike" baseline="0">
                <a:solidFill>
                  <a:srgbClr val="211D1E"/>
                </a:solidFill>
                <a:latin typeface="FSAlbert"/>
              </a:rPr>
              <a:t>»</a:t>
            </a:r>
            <a:r>
              <a:rPr lang="fr-FR" sz="1200" b="0" i="1" u="none" strike="noStrike" baseline="0">
                <a:solidFill>
                  <a:srgbClr val="211D1E"/>
                </a:solidFill>
                <a:latin typeface="FSAlbert"/>
              </a:rPr>
              <a:t>. </a:t>
            </a:r>
            <a:endParaRPr lang="fr-FR" b="1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9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PHASE 2 : </a:t>
            </a:r>
            <a:r>
              <a:rPr lang="fr-FR" b="1" i="1" dirty="0"/>
              <a:t>Observation. 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Identifier des occurrences de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est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 et </a:t>
            </a:r>
            <a:r>
              <a:rPr lang="fr-FR" sz="1800" b="1" i="1" u="none" strike="noStrike" baseline="0" dirty="0">
                <a:solidFill>
                  <a:srgbClr val="6C6E70"/>
                </a:solidFill>
                <a:latin typeface="Averia Sans"/>
              </a:rPr>
              <a:t>sont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 dans des phrases </a:t>
            </a:r>
          </a:p>
          <a:p>
            <a:pPr algn="l"/>
            <a:endParaRPr lang="fr-FR" sz="1800" b="1" i="0" u="none" strike="noStrike" baseline="0" dirty="0">
              <a:solidFill>
                <a:srgbClr val="6C6E70"/>
              </a:solidFill>
              <a:latin typeface="Averia Sans"/>
            </a:endParaRPr>
          </a:p>
          <a:p>
            <a:pPr algn="l"/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Lire</a:t>
            </a:r>
            <a:r>
              <a:rPr lang="fr-FR" sz="1800" b="0" i="0" u="none" strike="noStrike" baseline="0" dirty="0">
                <a:solidFill>
                  <a:srgbClr val="6C6E70"/>
                </a:solidFill>
                <a:latin typeface="Averia Sans"/>
              </a:rPr>
              <a:t> ce corpus. </a:t>
            </a:r>
            <a:endParaRPr lang="fr-FR" sz="1800" b="1" i="0" u="none" strike="noStrike" baseline="0" dirty="0">
              <a:solidFill>
                <a:srgbClr val="6C6E70"/>
              </a:solidFill>
              <a:latin typeface="Averia Sans"/>
            </a:endParaRPr>
          </a:p>
          <a:p>
            <a:pPr algn="l"/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b="1" dirty="0"/>
              <a:t>Distribuer </a:t>
            </a:r>
            <a:r>
              <a:rPr lang="fr-FR" b="0" dirty="0"/>
              <a:t>la 1</a:t>
            </a:r>
            <a:r>
              <a:rPr lang="fr-FR" b="0" baseline="30000" dirty="0"/>
              <a:t>re</a:t>
            </a:r>
            <a:r>
              <a:rPr lang="fr-FR" b="0" dirty="0"/>
              <a:t> série d’étiquettes-phrases </a:t>
            </a:r>
            <a:r>
              <a:rPr lang="fr-FR" b="0" i="1" dirty="0"/>
              <a:t>(cf. Fichier photocopiable)</a:t>
            </a:r>
            <a:r>
              <a:rPr lang="fr-FR" b="0" dirty="0"/>
              <a:t>.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les briques de la phrase. » 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3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Affichage de la réponse attendue.</a:t>
            </a:r>
            <a:endParaRPr lang="fr-FR" b="0" i="0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Quelle remarque pouvez-vous faire à propos des mots qui nous intéressent,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est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sont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Ils sont toujours au début de la brique du verbe. Ce sont des verbes. C’est le verbe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0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une manière de classer ces phrases. »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Si nécessaire,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rappeler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: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Pour classer, il faut mettre ensemble ce qui va bien ensemble et trouver en quoi chaque groupe est différent des autres. »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Plusieurs réponses possibles, à partir de l’opposition animaux / « choses », de l’opposition singulier / pluriel ou de l’opposition entre ce qui suit le verbe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 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Faire justifier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regroupements proposés.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1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Maintenant, je vais vous proposer une autre façon, plus compliquée, de les classer. » 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Faire remarquer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comment il reprend certaines propositions des élèves.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69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PHASE 3 : </a:t>
            </a:r>
            <a:r>
              <a:rPr lang="fr-FR" b="1" i="1" dirty="0"/>
              <a:t>Classement.</a:t>
            </a:r>
            <a:r>
              <a:rPr lang="fr-FR" b="1" i="0" dirty="0"/>
              <a:t> </a:t>
            </a:r>
            <a:r>
              <a:rPr lang="fr-FR" sz="1800" b="1" i="0" u="none" strike="noStrike" baseline="0" dirty="0">
                <a:solidFill>
                  <a:srgbClr val="6C6E70"/>
                </a:solidFill>
                <a:latin typeface="Averia Sans"/>
              </a:rPr>
              <a:t>Distinguer les occurrences de est et sont dans d’autres phrases</a:t>
            </a:r>
          </a:p>
          <a:p>
            <a:pPr algn="l"/>
            <a:endParaRPr lang="fr-FR" sz="1800" b="1" i="0" u="none" strike="noStrike" baseline="0" dirty="0">
              <a:solidFill>
                <a:srgbClr val="6C6E70"/>
              </a:solidFill>
              <a:latin typeface="Averia Sans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tableau à compléter et la 2</a:t>
            </a:r>
            <a:r>
              <a:rPr lang="fr-FR" sz="1800" b="0" i="0" u="none" strike="noStrike" baseline="30000" dirty="0">
                <a:solidFill>
                  <a:srgbClr val="211D1E"/>
                </a:solidFill>
                <a:latin typeface="FSAlbert"/>
              </a:rPr>
              <a:t>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série d’étiquettes-phrases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sz="18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Essayez de mettre dans le tableau les nouvelles phrases que je vous donne. » </a:t>
            </a:r>
          </a:p>
          <a:p>
            <a:pPr algn="l"/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E91D5-8549-4C8C-A379-0D5FEB8DC0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477A89-44DE-F626-E347-614587460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02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62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2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0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F792EF-6981-10F4-48D1-E4B646BC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0FC749-E044-E0C4-1F42-8756B9E1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5B4686-EF7E-95BA-7AC2-25728AE77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4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6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7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3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E39D-A530-489A-A1D6-680D9CD02CE4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E88D-80A9-47F7-809A-1F60F46D46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817938FE-FE96-5FAF-3722-1CD56A91D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0C938CB-A170-38EE-E25C-4E095068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874C2B7D-34FB-02C5-BE27-25840CC23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55096E27-24FB-E58F-B78A-69EFF0DE3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9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0A94E3FE-9A48-1CE6-27AB-ED271FB8A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5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47DFC552-4D57-241C-D8C4-A69A36B3C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0D03434A-D7AD-0C28-84ED-CF9EB281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3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54A00CFC-A3E4-F841-BE2C-DDC6F12F4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1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D9C807CB-2C24-60AE-9A5B-252483FA9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8EE8EA20-7387-59DB-D2BD-AFF95DF70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9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A8E4D501-3E09-9234-AD36-0D27E68FD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DB69044-C2F8-1C9D-53F8-FBF1714B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D61A60EB-4F66-818A-76B7-23EDB32BF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6C74309F-C31B-5429-3EEA-E17422FAE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0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3F077264-9743-DDA8-7124-77639D9D3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AEF55DBE-3851-0B57-DD1C-60C53CD24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08995E6C-7636-2736-D5BD-22C55030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F5BB1139-3229-2ACC-1FB3-75E90419E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09F016A5-51C6-179D-F6BB-BEE2D25D1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0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AC999773-4ADE-52AD-757A-4BB75D59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01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46968823-8180-73CA-064B-77D174B35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27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C17CC8C9-6BDB-C0AC-74CC-49BBC0373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997055C-868E-077D-06B3-5F36B436E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176AAD51-E09C-79D3-03A4-4159D81B4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09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83D8052F-78A6-DD38-4C61-DF6E28155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7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0A678D0-5B17-875B-7578-4FBA38AC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59416D3C-B747-D7B5-D5E2-1842229FE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5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B1556D8E-8CCD-2E52-EBFB-892DB4769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47B8CBAB-6DFA-1DBC-5DE9-EE8276ED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3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0D491ECB-90E3-5D4D-83C3-1430F70EB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83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001030BF-8C79-3083-5C60-B0278E9F5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6B03D5D-5E33-D042-6E6B-3A5747BC4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0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4870BC0-C353-A4FC-5016-9D5109FC1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4238C35-CE7E-39D0-457A-09D902EA9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2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4423157-6149-63B7-CDCB-7BD89330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8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91C80FA0-7BF3-1997-2A64-64E856CC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Rectangle&#10;&#10;Description générée automatiquement">
            <a:extLst>
              <a:ext uri="{FF2B5EF4-FFF2-40B4-BE49-F238E27FC236}">
                <a16:creationId xmlns:a16="http://schemas.microsoft.com/office/drawing/2014/main" id="{2382FF55-FE59-6542-2D4B-D8CE5CA0E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824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5C2DC-4A04-4827-8580-8DB4B1ED638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78930844-7ca7-4771-ad53-9658c2095a47"/>
    <ds:schemaRef ds:uri="http://purl.org/dc/elements/1.1/"/>
    <ds:schemaRef ds:uri="http://schemas.openxmlformats.org/package/2006/metadata/core-properties"/>
    <ds:schemaRef ds:uri="85c0154b-c1f1-454a-9cce-58d1a68314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024E15-6DB7-4BD1-AA67-7B2F824934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71AA3-E260-4646-A259-CD85492A81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</TotalTime>
  <Words>2450</Words>
  <Application>Microsoft Office PowerPoint</Application>
  <PresentationFormat>Affichage à l'écran (4:3)</PresentationFormat>
  <Paragraphs>218</Paragraphs>
  <Slides>37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Arial</vt:lpstr>
      <vt:lpstr>Averia Sans</vt:lpstr>
      <vt:lpstr>Calibri</vt:lpstr>
      <vt:lpstr>Calibri Light</vt:lpstr>
      <vt:lpstr>FSAlbert</vt:lpstr>
      <vt:lpstr>Helvetica</vt:lpstr>
      <vt:lpstr>Segoe UI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6</cp:revision>
  <dcterms:created xsi:type="dcterms:W3CDTF">2023-02-22T08:59:58Z</dcterms:created>
  <dcterms:modified xsi:type="dcterms:W3CDTF">2023-09-28T12:33:01Z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201700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