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97289-59EE-4AC7-AE8D-B615D58BE825}" v="27" dt="2023-09-27T15:38:27.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44" autoAdjust="0"/>
    <p:restoredTop sz="66532" autoAdjust="0"/>
  </p:normalViewPr>
  <p:slideViewPr>
    <p:cSldViewPr snapToGrid="0">
      <p:cViewPr varScale="1">
        <p:scale>
          <a:sx n="73" d="100"/>
          <a:sy n="73" d="100"/>
        </p:scale>
        <p:origin x="468"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73697289-59EE-4AC7-AE8D-B615D58BE825}"/>
    <pc:docChg chg="custSel modSld">
      <pc:chgData name="BELLEMIN SANDRA" userId="5fe4e071-d3f4-40df-970f-ee8fcf898346" providerId="ADAL" clId="{73697289-59EE-4AC7-AE8D-B615D58BE825}" dt="2023-09-27T15:38:27.737" v="55"/>
      <pc:docMkLst>
        <pc:docMk/>
      </pc:docMkLst>
      <pc:sldChg chg="addSp delSp modSp mod modClrScheme chgLayout">
        <pc:chgData name="BELLEMIN SANDRA" userId="5fe4e071-d3f4-40df-970f-ee8fcf898346" providerId="ADAL" clId="{73697289-59EE-4AC7-AE8D-B615D58BE825}" dt="2023-09-27T15:37:01.803" v="29"/>
        <pc:sldMkLst>
          <pc:docMk/>
          <pc:sldMk cId="4184724751" sldId="257"/>
        </pc:sldMkLst>
        <pc:spChg chg="del">
          <ac:chgData name="BELLEMIN SANDRA" userId="5fe4e071-d3f4-40df-970f-ee8fcf898346" providerId="ADAL" clId="{73697289-59EE-4AC7-AE8D-B615D58BE825}" dt="2023-09-27T15:35:43.466" v="1" actId="478"/>
          <ac:spMkLst>
            <pc:docMk/>
            <pc:sldMk cId="4184724751" sldId="257"/>
            <ac:spMk id="2" creationId="{84F8D6F6-D57A-EFBB-4EFB-74B3D7A557A1}"/>
          </ac:spMkLst>
        </pc:spChg>
        <pc:spChg chg="del">
          <ac:chgData name="BELLEMIN SANDRA" userId="5fe4e071-d3f4-40df-970f-ee8fcf898346" providerId="ADAL" clId="{73697289-59EE-4AC7-AE8D-B615D58BE825}" dt="2023-09-27T15:35:43.466" v="1" actId="478"/>
          <ac:spMkLst>
            <pc:docMk/>
            <pc:sldMk cId="4184724751" sldId="257"/>
            <ac:spMk id="3" creationId="{39D24126-804F-3C93-1A70-89B6417FE70E}"/>
          </ac:spMkLst>
        </pc:spChg>
        <pc:picChg chg="add mod">
          <ac:chgData name="BELLEMIN SANDRA" userId="5fe4e071-d3f4-40df-970f-ee8fcf898346" providerId="ADAL" clId="{73697289-59EE-4AC7-AE8D-B615D58BE825}" dt="2023-09-27T15:37:01.803" v="29"/>
          <ac:picMkLst>
            <pc:docMk/>
            <pc:sldMk cId="4184724751" sldId="257"/>
            <ac:picMk id="5" creationId="{F779F476-EF52-72FB-6D38-73FD30CC72EF}"/>
          </ac:picMkLst>
        </pc:picChg>
      </pc:sldChg>
      <pc:sldChg chg="addSp delSp modSp mod modClrScheme chgLayout">
        <pc:chgData name="BELLEMIN SANDRA" userId="5fe4e071-d3f4-40df-970f-ee8fcf898346" providerId="ADAL" clId="{73697289-59EE-4AC7-AE8D-B615D58BE825}" dt="2023-09-27T15:37:03.517" v="30"/>
        <pc:sldMkLst>
          <pc:docMk/>
          <pc:sldMk cId="1236091239" sldId="258"/>
        </pc:sldMkLst>
        <pc:picChg chg="del">
          <ac:chgData name="BELLEMIN SANDRA" userId="5fe4e071-d3f4-40df-970f-ee8fcf898346" providerId="ADAL" clId="{73697289-59EE-4AC7-AE8D-B615D58BE825}" dt="2023-09-27T15:35:44.709" v="2" actId="478"/>
          <ac:picMkLst>
            <pc:docMk/>
            <pc:sldMk cId="1236091239" sldId="258"/>
            <ac:picMk id="3" creationId="{D9ED2A87-0FB2-6160-CB10-A4FA03D092BE}"/>
          </ac:picMkLst>
        </pc:picChg>
        <pc:picChg chg="add mod">
          <ac:chgData name="BELLEMIN SANDRA" userId="5fe4e071-d3f4-40df-970f-ee8fcf898346" providerId="ADAL" clId="{73697289-59EE-4AC7-AE8D-B615D58BE825}" dt="2023-09-27T15:37:03.517" v="30"/>
          <ac:picMkLst>
            <pc:docMk/>
            <pc:sldMk cId="1236091239" sldId="258"/>
            <ac:picMk id="4" creationId="{ADEFB725-00C5-3159-CA33-E5C8A4AAC6E9}"/>
          </ac:picMkLst>
        </pc:picChg>
      </pc:sldChg>
      <pc:sldChg chg="addSp delSp modSp mod modClrScheme chgLayout">
        <pc:chgData name="BELLEMIN SANDRA" userId="5fe4e071-d3f4-40df-970f-ee8fcf898346" providerId="ADAL" clId="{73697289-59EE-4AC7-AE8D-B615D58BE825}" dt="2023-09-27T15:37:08.843" v="31"/>
        <pc:sldMkLst>
          <pc:docMk/>
          <pc:sldMk cId="1073019754" sldId="259"/>
        </pc:sldMkLst>
        <pc:picChg chg="del">
          <ac:chgData name="BELLEMIN SANDRA" userId="5fe4e071-d3f4-40df-970f-ee8fcf898346" providerId="ADAL" clId="{73697289-59EE-4AC7-AE8D-B615D58BE825}" dt="2023-09-27T15:35:46.096" v="3" actId="478"/>
          <ac:picMkLst>
            <pc:docMk/>
            <pc:sldMk cId="1073019754" sldId="259"/>
            <ac:picMk id="2" creationId="{5AE566E4-C9E2-FA78-5D59-DA43246CF087}"/>
          </ac:picMkLst>
        </pc:picChg>
        <pc:picChg chg="add mod">
          <ac:chgData name="BELLEMIN SANDRA" userId="5fe4e071-d3f4-40df-970f-ee8fcf898346" providerId="ADAL" clId="{73697289-59EE-4AC7-AE8D-B615D58BE825}" dt="2023-09-27T15:37:08.843" v="31"/>
          <ac:picMkLst>
            <pc:docMk/>
            <pc:sldMk cId="1073019754" sldId="259"/>
            <ac:picMk id="4" creationId="{153F3C12-3857-C7EF-5135-A9F2D00FB269}"/>
          </ac:picMkLst>
        </pc:picChg>
      </pc:sldChg>
      <pc:sldChg chg="addSp delSp modSp mod modClrScheme chgLayout">
        <pc:chgData name="BELLEMIN SANDRA" userId="5fe4e071-d3f4-40df-970f-ee8fcf898346" providerId="ADAL" clId="{73697289-59EE-4AC7-AE8D-B615D58BE825}" dt="2023-09-27T15:37:10.636" v="32"/>
        <pc:sldMkLst>
          <pc:docMk/>
          <pc:sldMk cId="3305447944" sldId="260"/>
        </pc:sldMkLst>
        <pc:picChg chg="del">
          <ac:chgData name="BELLEMIN SANDRA" userId="5fe4e071-d3f4-40df-970f-ee8fcf898346" providerId="ADAL" clId="{73697289-59EE-4AC7-AE8D-B615D58BE825}" dt="2023-09-27T15:35:47.305" v="4" actId="478"/>
          <ac:picMkLst>
            <pc:docMk/>
            <pc:sldMk cId="3305447944" sldId="260"/>
            <ac:picMk id="3" creationId="{71F195AD-F620-15CC-7676-135FEF262CE2}"/>
          </ac:picMkLst>
        </pc:picChg>
        <pc:picChg chg="add mod">
          <ac:chgData name="BELLEMIN SANDRA" userId="5fe4e071-d3f4-40df-970f-ee8fcf898346" providerId="ADAL" clId="{73697289-59EE-4AC7-AE8D-B615D58BE825}" dt="2023-09-27T15:37:10.636" v="32"/>
          <ac:picMkLst>
            <pc:docMk/>
            <pc:sldMk cId="3305447944" sldId="260"/>
            <ac:picMk id="4" creationId="{E3428190-9A72-6322-2246-C79406BDB63D}"/>
          </ac:picMkLst>
        </pc:picChg>
      </pc:sldChg>
      <pc:sldChg chg="addSp delSp modSp mod modClrScheme chgLayout">
        <pc:chgData name="BELLEMIN SANDRA" userId="5fe4e071-d3f4-40df-970f-ee8fcf898346" providerId="ADAL" clId="{73697289-59EE-4AC7-AE8D-B615D58BE825}" dt="2023-09-27T15:37:16.456" v="33"/>
        <pc:sldMkLst>
          <pc:docMk/>
          <pc:sldMk cId="2677475671" sldId="261"/>
        </pc:sldMkLst>
        <pc:spChg chg="del">
          <ac:chgData name="BELLEMIN SANDRA" userId="5fe4e071-d3f4-40df-970f-ee8fcf898346" providerId="ADAL" clId="{73697289-59EE-4AC7-AE8D-B615D58BE825}" dt="2023-09-27T15:35:49.666" v="5" actId="478"/>
          <ac:spMkLst>
            <pc:docMk/>
            <pc:sldMk cId="2677475671" sldId="261"/>
            <ac:spMk id="2" creationId="{87FB78C6-3D54-8348-2383-6A9AB17C7753}"/>
          </ac:spMkLst>
        </pc:spChg>
        <pc:picChg chg="add mod">
          <ac:chgData name="BELLEMIN SANDRA" userId="5fe4e071-d3f4-40df-970f-ee8fcf898346" providerId="ADAL" clId="{73697289-59EE-4AC7-AE8D-B615D58BE825}" dt="2023-09-27T15:37:16.456" v="33"/>
          <ac:picMkLst>
            <pc:docMk/>
            <pc:sldMk cId="2677475671" sldId="261"/>
            <ac:picMk id="4" creationId="{C876571B-F454-E46C-D181-8F8148FAA52F}"/>
          </ac:picMkLst>
        </pc:picChg>
      </pc:sldChg>
      <pc:sldChg chg="addSp delSp modSp mod modClrScheme chgLayout">
        <pc:chgData name="BELLEMIN SANDRA" userId="5fe4e071-d3f4-40df-970f-ee8fcf898346" providerId="ADAL" clId="{73697289-59EE-4AC7-AE8D-B615D58BE825}" dt="2023-09-27T15:37:19.671" v="34"/>
        <pc:sldMkLst>
          <pc:docMk/>
          <pc:sldMk cId="3125490955" sldId="262"/>
        </pc:sldMkLst>
        <pc:spChg chg="del">
          <ac:chgData name="BELLEMIN SANDRA" userId="5fe4e071-d3f4-40df-970f-ee8fcf898346" providerId="ADAL" clId="{73697289-59EE-4AC7-AE8D-B615D58BE825}" dt="2023-09-27T15:35:51.597" v="6" actId="478"/>
          <ac:spMkLst>
            <pc:docMk/>
            <pc:sldMk cId="3125490955" sldId="262"/>
            <ac:spMk id="2" creationId="{CEC772B3-CA8B-D30E-0351-4B6936C73D6D}"/>
          </ac:spMkLst>
        </pc:spChg>
        <pc:picChg chg="add mod">
          <ac:chgData name="BELLEMIN SANDRA" userId="5fe4e071-d3f4-40df-970f-ee8fcf898346" providerId="ADAL" clId="{73697289-59EE-4AC7-AE8D-B615D58BE825}" dt="2023-09-27T15:37:19.671" v="34"/>
          <ac:picMkLst>
            <pc:docMk/>
            <pc:sldMk cId="3125490955" sldId="262"/>
            <ac:picMk id="4" creationId="{B2559593-B95E-05B4-227D-6C9D00B1F88D}"/>
          </ac:picMkLst>
        </pc:picChg>
      </pc:sldChg>
      <pc:sldChg chg="addSp delSp modSp mod modClrScheme chgLayout">
        <pc:chgData name="BELLEMIN SANDRA" userId="5fe4e071-d3f4-40df-970f-ee8fcf898346" providerId="ADAL" clId="{73697289-59EE-4AC7-AE8D-B615D58BE825}" dt="2023-09-27T15:37:21.416" v="35"/>
        <pc:sldMkLst>
          <pc:docMk/>
          <pc:sldMk cId="1174223508" sldId="263"/>
        </pc:sldMkLst>
        <pc:spChg chg="del">
          <ac:chgData name="BELLEMIN SANDRA" userId="5fe4e071-d3f4-40df-970f-ee8fcf898346" providerId="ADAL" clId="{73697289-59EE-4AC7-AE8D-B615D58BE825}" dt="2023-09-27T15:35:53.840" v="7" actId="478"/>
          <ac:spMkLst>
            <pc:docMk/>
            <pc:sldMk cId="1174223508" sldId="263"/>
            <ac:spMk id="2" creationId="{C5D209F2-9E8F-48FE-5738-9CC65E5E5ACA}"/>
          </ac:spMkLst>
        </pc:spChg>
        <pc:picChg chg="add mod">
          <ac:chgData name="BELLEMIN SANDRA" userId="5fe4e071-d3f4-40df-970f-ee8fcf898346" providerId="ADAL" clId="{73697289-59EE-4AC7-AE8D-B615D58BE825}" dt="2023-09-27T15:37:21.416" v="35"/>
          <ac:picMkLst>
            <pc:docMk/>
            <pc:sldMk cId="1174223508" sldId="263"/>
            <ac:picMk id="4" creationId="{C857BD74-673E-3415-B1F5-0561A9E9143C}"/>
          </ac:picMkLst>
        </pc:picChg>
      </pc:sldChg>
      <pc:sldChg chg="addSp delSp modSp mod modClrScheme chgLayout">
        <pc:chgData name="BELLEMIN SANDRA" userId="5fe4e071-d3f4-40df-970f-ee8fcf898346" providerId="ADAL" clId="{73697289-59EE-4AC7-AE8D-B615D58BE825}" dt="2023-09-27T15:37:23.293" v="36"/>
        <pc:sldMkLst>
          <pc:docMk/>
          <pc:sldMk cId="983895486" sldId="264"/>
        </pc:sldMkLst>
        <pc:spChg chg="del">
          <ac:chgData name="BELLEMIN SANDRA" userId="5fe4e071-d3f4-40df-970f-ee8fcf898346" providerId="ADAL" clId="{73697289-59EE-4AC7-AE8D-B615D58BE825}" dt="2023-09-27T15:35:58.784" v="8" actId="478"/>
          <ac:spMkLst>
            <pc:docMk/>
            <pc:sldMk cId="983895486" sldId="264"/>
            <ac:spMk id="2" creationId="{36AA1EB6-1E4A-1A83-676C-32A37CC9B0F6}"/>
          </ac:spMkLst>
        </pc:spChg>
        <pc:picChg chg="add mod">
          <ac:chgData name="BELLEMIN SANDRA" userId="5fe4e071-d3f4-40df-970f-ee8fcf898346" providerId="ADAL" clId="{73697289-59EE-4AC7-AE8D-B615D58BE825}" dt="2023-09-27T15:37:23.293" v="36"/>
          <ac:picMkLst>
            <pc:docMk/>
            <pc:sldMk cId="983895486" sldId="264"/>
            <ac:picMk id="4" creationId="{DA47D9C2-BC68-E8E0-52AF-D69C94F82B52}"/>
          </ac:picMkLst>
        </pc:picChg>
      </pc:sldChg>
      <pc:sldChg chg="addSp delSp modSp mod modClrScheme chgLayout">
        <pc:chgData name="BELLEMIN SANDRA" userId="5fe4e071-d3f4-40df-970f-ee8fcf898346" providerId="ADAL" clId="{73697289-59EE-4AC7-AE8D-B615D58BE825}" dt="2023-09-27T15:37:25.094" v="37"/>
        <pc:sldMkLst>
          <pc:docMk/>
          <pc:sldMk cId="2472573356" sldId="265"/>
        </pc:sldMkLst>
        <pc:spChg chg="del">
          <ac:chgData name="BELLEMIN SANDRA" userId="5fe4e071-d3f4-40df-970f-ee8fcf898346" providerId="ADAL" clId="{73697289-59EE-4AC7-AE8D-B615D58BE825}" dt="2023-09-27T15:36:01.547" v="9" actId="478"/>
          <ac:spMkLst>
            <pc:docMk/>
            <pc:sldMk cId="2472573356" sldId="265"/>
            <ac:spMk id="2" creationId="{36AA1EB6-1E4A-1A83-676C-32A37CC9B0F6}"/>
          </ac:spMkLst>
        </pc:spChg>
        <pc:picChg chg="add mod">
          <ac:chgData name="BELLEMIN SANDRA" userId="5fe4e071-d3f4-40df-970f-ee8fcf898346" providerId="ADAL" clId="{73697289-59EE-4AC7-AE8D-B615D58BE825}" dt="2023-09-27T15:37:25.094" v="37"/>
          <ac:picMkLst>
            <pc:docMk/>
            <pc:sldMk cId="2472573356" sldId="265"/>
            <ac:picMk id="4" creationId="{ED912AEC-12BE-95A4-B841-5931F55FA5B9}"/>
          </ac:picMkLst>
        </pc:picChg>
      </pc:sldChg>
      <pc:sldChg chg="addSp delSp modSp mod modClrScheme chgLayout">
        <pc:chgData name="BELLEMIN SANDRA" userId="5fe4e071-d3f4-40df-970f-ee8fcf898346" providerId="ADAL" clId="{73697289-59EE-4AC7-AE8D-B615D58BE825}" dt="2023-09-27T15:37:29.858" v="38"/>
        <pc:sldMkLst>
          <pc:docMk/>
          <pc:sldMk cId="658943037" sldId="266"/>
        </pc:sldMkLst>
        <pc:spChg chg="del">
          <ac:chgData name="BELLEMIN SANDRA" userId="5fe4e071-d3f4-40df-970f-ee8fcf898346" providerId="ADAL" clId="{73697289-59EE-4AC7-AE8D-B615D58BE825}" dt="2023-09-27T15:36:03.875" v="10" actId="478"/>
          <ac:spMkLst>
            <pc:docMk/>
            <pc:sldMk cId="658943037" sldId="266"/>
            <ac:spMk id="2" creationId="{36AA1EB6-1E4A-1A83-676C-32A37CC9B0F6}"/>
          </ac:spMkLst>
        </pc:spChg>
        <pc:picChg chg="add mod">
          <ac:chgData name="BELLEMIN SANDRA" userId="5fe4e071-d3f4-40df-970f-ee8fcf898346" providerId="ADAL" clId="{73697289-59EE-4AC7-AE8D-B615D58BE825}" dt="2023-09-27T15:37:29.858" v="38"/>
          <ac:picMkLst>
            <pc:docMk/>
            <pc:sldMk cId="658943037" sldId="266"/>
            <ac:picMk id="4" creationId="{1D7A7DEF-8AF9-803B-D254-314477774DFB}"/>
          </ac:picMkLst>
        </pc:picChg>
      </pc:sldChg>
      <pc:sldChg chg="addSp delSp modSp mod modClrScheme chgLayout">
        <pc:chgData name="BELLEMIN SANDRA" userId="5fe4e071-d3f4-40df-970f-ee8fcf898346" providerId="ADAL" clId="{73697289-59EE-4AC7-AE8D-B615D58BE825}" dt="2023-09-27T15:37:31.907" v="39"/>
        <pc:sldMkLst>
          <pc:docMk/>
          <pc:sldMk cId="3045993550" sldId="267"/>
        </pc:sldMkLst>
        <pc:spChg chg="del">
          <ac:chgData name="BELLEMIN SANDRA" userId="5fe4e071-d3f4-40df-970f-ee8fcf898346" providerId="ADAL" clId="{73697289-59EE-4AC7-AE8D-B615D58BE825}" dt="2023-09-27T15:36:06.302" v="11" actId="478"/>
          <ac:spMkLst>
            <pc:docMk/>
            <pc:sldMk cId="3045993550" sldId="267"/>
            <ac:spMk id="2" creationId="{36AA1EB6-1E4A-1A83-676C-32A37CC9B0F6}"/>
          </ac:spMkLst>
        </pc:spChg>
        <pc:picChg chg="add mod">
          <ac:chgData name="BELLEMIN SANDRA" userId="5fe4e071-d3f4-40df-970f-ee8fcf898346" providerId="ADAL" clId="{73697289-59EE-4AC7-AE8D-B615D58BE825}" dt="2023-09-27T15:37:31.907" v="39"/>
          <ac:picMkLst>
            <pc:docMk/>
            <pc:sldMk cId="3045993550" sldId="267"/>
            <ac:picMk id="4" creationId="{2CA8BE91-B2E7-0ED5-BA08-66BC8F10130C}"/>
          </ac:picMkLst>
        </pc:picChg>
      </pc:sldChg>
      <pc:sldChg chg="addSp delSp modSp mod modClrScheme chgLayout">
        <pc:chgData name="BELLEMIN SANDRA" userId="5fe4e071-d3f4-40df-970f-ee8fcf898346" providerId="ADAL" clId="{73697289-59EE-4AC7-AE8D-B615D58BE825}" dt="2023-09-27T15:37:38.123" v="40"/>
        <pc:sldMkLst>
          <pc:docMk/>
          <pc:sldMk cId="692325734" sldId="268"/>
        </pc:sldMkLst>
        <pc:spChg chg="del">
          <ac:chgData name="BELLEMIN SANDRA" userId="5fe4e071-d3f4-40df-970f-ee8fcf898346" providerId="ADAL" clId="{73697289-59EE-4AC7-AE8D-B615D58BE825}" dt="2023-09-27T15:36:08.938" v="12" actId="478"/>
          <ac:spMkLst>
            <pc:docMk/>
            <pc:sldMk cId="692325734" sldId="268"/>
            <ac:spMk id="2" creationId="{EFF0CA8C-9F65-3149-B6B5-964FFB89D8E3}"/>
          </ac:spMkLst>
        </pc:spChg>
        <pc:spChg chg="del">
          <ac:chgData name="BELLEMIN SANDRA" userId="5fe4e071-d3f4-40df-970f-ee8fcf898346" providerId="ADAL" clId="{73697289-59EE-4AC7-AE8D-B615D58BE825}" dt="2023-09-27T15:36:08.938" v="12" actId="478"/>
          <ac:spMkLst>
            <pc:docMk/>
            <pc:sldMk cId="692325734" sldId="268"/>
            <ac:spMk id="3" creationId="{A86CBF2E-5CBA-67BD-F483-B1C2EBA3BE65}"/>
          </ac:spMkLst>
        </pc:spChg>
        <pc:spChg chg="del">
          <ac:chgData name="BELLEMIN SANDRA" userId="5fe4e071-d3f4-40df-970f-ee8fcf898346" providerId="ADAL" clId="{73697289-59EE-4AC7-AE8D-B615D58BE825}" dt="2023-09-27T15:36:08.938" v="12" actId="478"/>
          <ac:spMkLst>
            <pc:docMk/>
            <pc:sldMk cId="692325734" sldId="268"/>
            <ac:spMk id="6" creationId="{23BBA98D-2C2E-FFB7-A84E-1DA22B18B617}"/>
          </ac:spMkLst>
        </pc:spChg>
        <pc:spChg chg="del">
          <ac:chgData name="BELLEMIN SANDRA" userId="5fe4e071-d3f4-40df-970f-ee8fcf898346" providerId="ADAL" clId="{73697289-59EE-4AC7-AE8D-B615D58BE825}" dt="2023-09-27T15:36:08.938" v="12" actId="478"/>
          <ac:spMkLst>
            <pc:docMk/>
            <pc:sldMk cId="692325734" sldId="268"/>
            <ac:spMk id="7" creationId="{CCCA53B0-F943-7706-202D-8B0963B77946}"/>
          </ac:spMkLst>
        </pc:spChg>
        <pc:spChg chg="del">
          <ac:chgData name="BELLEMIN SANDRA" userId="5fe4e071-d3f4-40df-970f-ee8fcf898346" providerId="ADAL" clId="{73697289-59EE-4AC7-AE8D-B615D58BE825}" dt="2023-09-27T15:36:08.938" v="12" actId="478"/>
          <ac:spMkLst>
            <pc:docMk/>
            <pc:sldMk cId="692325734" sldId="268"/>
            <ac:spMk id="8" creationId="{7FCB5315-65F9-B6A2-7BD4-BBE3884C7B08}"/>
          </ac:spMkLst>
        </pc:spChg>
        <pc:spChg chg="del">
          <ac:chgData name="BELLEMIN SANDRA" userId="5fe4e071-d3f4-40df-970f-ee8fcf898346" providerId="ADAL" clId="{73697289-59EE-4AC7-AE8D-B615D58BE825}" dt="2023-09-27T15:36:08.938" v="12" actId="478"/>
          <ac:spMkLst>
            <pc:docMk/>
            <pc:sldMk cId="692325734" sldId="268"/>
            <ac:spMk id="9" creationId="{E54E22EB-63AE-810B-DC5E-8D9DACCB5741}"/>
          </ac:spMkLst>
        </pc:spChg>
        <pc:picChg chg="add mod">
          <ac:chgData name="BELLEMIN SANDRA" userId="5fe4e071-d3f4-40df-970f-ee8fcf898346" providerId="ADAL" clId="{73697289-59EE-4AC7-AE8D-B615D58BE825}" dt="2023-09-27T15:37:38.123" v="40"/>
          <ac:picMkLst>
            <pc:docMk/>
            <pc:sldMk cId="692325734" sldId="268"/>
            <ac:picMk id="5" creationId="{32C6CAB5-A976-B981-0E26-EA06872807A0}"/>
          </ac:picMkLst>
        </pc:picChg>
      </pc:sldChg>
      <pc:sldChg chg="addSp delSp modSp mod modClrScheme chgLayout">
        <pc:chgData name="BELLEMIN SANDRA" userId="5fe4e071-d3f4-40df-970f-ee8fcf898346" providerId="ADAL" clId="{73697289-59EE-4AC7-AE8D-B615D58BE825}" dt="2023-09-27T15:37:40.416" v="41"/>
        <pc:sldMkLst>
          <pc:docMk/>
          <pc:sldMk cId="1116842911" sldId="269"/>
        </pc:sldMkLst>
        <pc:spChg chg="del">
          <ac:chgData name="BELLEMIN SANDRA" userId="5fe4e071-d3f4-40df-970f-ee8fcf898346" providerId="ADAL" clId="{73697289-59EE-4AC7-AE8D-B615D58BE825}" dt="2023-09-27T15:36:11.368" v="13" actId="478"/>
          <ac:spMkLst>
            <pc:docMk/>
            <pc:sldMk cId="1116842911" sldId="269"/>
            <ac:spMk id="2" creationId="{02E6C20A-241D-88FA-6224-E5E07E8FE1E7}"/>
          </ac:spMkLst>
        </pc:spChg>
        <pc:picChg chg="add mod">
          <ac:chgData name="BELLEMIN SANDRA" userId="5fe4e071-d3f4-40df-970f-ee8fcf898346" providerId="ADAL" clId="{73697289-59EE-4AC7-AE8D-B615D58BE825}" dt="2023-09-27T15:37:40.416" v="41"/>
          <ac:picMkLst>
            <pc:docMk/>
            <pc:sldMk cId="1116842911" sldId="269"/>
            <ac:picMk id="4" creationId="{60B2B497-C759-44DB-82F9-E27081EBF454}"/>
          </ac:picMkLst>
        </pc:picChg>
      </pc:sldChg>
      <pc:sldChg chg="addSp delSp modSp mod modClrScheme chgLayout">
        <pc:chgData name="BELLEMIN SANDRA" userId="5fe4e071-d3f4-40df-970f-ee8fcf898346" providerId="ADAL" clId="{73697289-59EE-4AC7-AE8D-B615D58BE825}" dt="2023-09-27T15:37:42.818" v="42"/>
        <pc:sldMkLst>
          <pc:docMk/>
          <pc:sldMk cId="2060778794" sldId="270"/>
        </pc:sldMkLst>
        <pc:spChg chg="del">
          <ac:chgData name="BELLEMIN SANDRA" userId="5fe4e071-d3f4-40df-970f-ee8fcf898346" providerId="ADAL" clId="{73697289-59EE-4AC7-AE8D-B615D58BE825}" dt="2023-09-27T15:36:13.415" v="14" actId="478"/>
          <ac:spMkLst>
            <pc:docMk/>
            <pc:sldMk cId="2060778794" sldId="270"/>
            <ac:spMk id="2" creationId="{01469EAA-A734-7EA7-E74B-E06AEA760F36}"/>
          </ac:spMkLst>
        </pc:spChg>
        <pc:picChg chg="add mod">
          <ac:chgData name="BELLEMIN SANDRA" userId="5fe4e071-d3f4-40df-970f-ee8fcf898346" providerId="ADAL" clId="{73697289-59EE-4AC7-AE8D-B615D58BE825}" dt="2023-09-27T15:37:42.818" v="42"/>
          <ac:picMkLst>
            <pc:docMk/>
            <pc:sldMk cId="2060778794" sldId="270"/>
            <ac:picMk id="4" creationId="{BF775AFA-F7BF-937F-9262-1910F67823B6}"/>
          </ac:picMkLst>
        </pc:picChg>
      </pc:sldChg>
      <pc:sldChg chg="addSp delSp modSp mod modClrScheme chgLayout">
        <pc:chgData name="BELLEMIN SANDRA" userId="5fe4e071-d3f4-40df-970f-ee8fcf898346" providerId="ADAL" clId="{73697289-59EE-4AC7-AE8D-B615D58BE825}" dt="2023-09-27T15:37:44.815" v="43"/>
        <pc:sldMkLst>
          <pc:docMk/>
          <pc:sldMk cId="331341781" sldId="271"/>
        </pc:sldMkLst>
        <pc:spChg chg="del">
          <ac:chgData name="BELLEMIN SANDRA" userId="5fe4e071-d3f4-40df-970f-ee8fcf898346" providerId="ADAL" clId="{73697289-59EE-4AC7-AE8D-B615D58BE825}" dt="2023-09-27T15:36:15.966" v="15" actId="478"/>
          <ac:spMkLst>
            <pc:docMk/>
            <pc:sldMk cId="331341781" sldId="271"/>
            <ac:spMk id="2" creationId="{A0BC6F49-AA4E-6660-0011-A41996311905}"/>
          </ac:spMkLst>
        </pc:spChg>
        <pc:picChg chg="add mod">
          <ac:chgData name="BELLEMIN SANDRA" userId="5fe4e071-d3f4-40df-970f-ee8fcf898346" providerId="ADAL" clId="{73697289-59EE-4AC7-AE8D-B615D58BE825}" dt="2023-09-27T15:37:44.815" v="43"/>
          <ac:picMkLst>
            <pc:docMk/>
            <pc:sldMk cId="331341781" sldId="271"/>
            <ac:picMk id="4" creationId="{E4507C45-5771-642B-B313-F894E9096D5D}"/>
          </ac:picMkLst>
        </pc:picChg>
      </pc:sldChg>
      <pc:sldChg chg="addSp delSp modSp mod modClrScheme chgLayout">
        <pc:chgData name="BELLEMIN SANDRA" userId="5fe4e071-d3f4-40df-970f-ee8fcf898346" providerId="ADAL" clId="{73697289-59EE-4AC7-AE8D-B615D58BE825}" dt="2023-09-27T15:37:47.591" v="44"/>
        <pc:sldMkLst>
          <pc:docMk/>
          <pc:sldMk cId="816519330" sldId="272"/>
        </pc:sldMkLst>
        <pc:picChg chg="del">
          <ac:chgData name="BELLEMIN SANDRA" userId="5fe4e071-d3f4-40df-970f-ee8fcf898346" providerId="ADAL" clId="{73697289-59EE-4AC7-AE8D-B615D58BE825}" dt="2023-09-27T15:36:17.132" v="16" actId="478"/>
          <ac:picMkLst>
            <pc:docMk/>
            <pc:sldMk cId="816519330" sldId="272"/>
            <ac:picMk id="3" creationId="{10764617-9802-AA4B-57B0-895F9159CA4C}"/>
          </ac:picMkLst>
        </pc:picChg>
        <pc:picChg chg="add mod">
          <ac:chgData name="BELLEMIN SANDRA" userId="5fe4e071-d3f4-40df-970f-ee8fcf898346" providerId="ADAL" clId="{73697289-59EE-4AC7-AE8D-B615D58BE825}" dt="2023-09-27T15:37:47.591" v="44"/>
          <ac:picMkLst>
            <pc:docMk/>
            <pc:sldMk cId="816519330" sldId="272"/>
            <ac:picMk id="4" creationId="{D032E51D-7ED1-0E1F-5E9F-5FE097E57C8C}"/>
          </ac:picMkLst>
        </pc:picChg>
      </pc:sldChg>
      <pc:sldChg chg="addSp delSp modSp mod modClrScheme chgLayout">
        <pc:chgData name="BELLEMIN SANDRA" userId="5fe4e071-d3f4-40df-970f-ee8fcf898346" providerId="ADAL" clId="{73697289-59EE-4AC7-AE8D-B615D58BE825}" dt="2023-09-27T15:37:49.674" v="45"/>
        <pc:sldMkLst>
          <pc:docMk/>
          <pc:sldMk cId="2474035973" sldId="273"/>
        </pc:sldMkLst>
        <pc:spChg chg="del">
          <ac:chgData name="BELLEMIN SANDRA" userId="5fe4e071-d3f4-40df-970f-ee8fcf898346" providerId="ADAL" clId="{73697289-59EE-4AC7-AE8D-B615D58BE825}" dt="2023-09-27T15:36:24.298" v="18" actId="478"/>
          <ac:spMkLst>
            <pc:docMk/>
            <pc:sldMk cId="2474035973" sldId="273"/>
            <ac:spMk id="2" creationId="{886CD315-C286-44C4-2FD2-60C0E7FA8703}"/>
          </ac:spMkLst>
        </pc:spChg>
        <pc:spChg chg="del">
          <ac:chgData name="BELLEMIN SANDRA" userId="5fe4e071-d3f4-40df-970f-ee8fcf898346" providerId="ADAL" clId="{73697289-59EE-4AC7-AE8D-B615D58BE825}" dt="2023-09-27T15:36:21.440" v="17" actId="478"/>
          <ac:spMkLst>
            <pc:docMk/>
            <pc:sldMk cId="2474035973" sldId="273"/>
            <ac:spMk id="3" creationId="{0E490F47-1843-E79B-D58A-55553D069386}"/>
          </ac:spMkLst>
        </pc:spChg>
        <pc:spChg chg="del">
          <ac:chgData name="BELLEMIN SANDRA" userId="5fe4e071-d3f4-40df-970f-ee8fcf898346" providerId="ADAL" clId="{73697289-59EE-4AC7-AE8D-B615D58BE825}" dt="2023-09-27T15:36:21.440" v="17" actId="478"/>
          <ac:spMkLst>
            <pc:docMk/>
            <pc:sldMk cId="2474035973" sldId="273"/>
            <ac:spMk id="4" creationId="{C999B180-9A41-3B49-BA64-67FBD069786E}"/>
          </ac:spMkLst>
        </pc:spChg>
        <pc:spChg chg="del">
          <ac:chgData name="BELLEMIN SANDRA" userId="5fe4e071-d3f4-40df-970f-ee8fcf898346" providerId="ADAL" clId="{73697289-59EE-4AC7-AE8D-B615D58BE825}" dt="2023-09-27T15:36:21.440" v="17" actId="478"/>
          <ac:spMkLst>
            <pc:docMk/>
            <pc:sldMk cId="2474035973" sldId="273"/>
            <ac:spMk id="11" creationId="{8FD84797-C9BE-F713-507D-9BC4B32456A8}"/>
          </ac:spMkLst>
        </pc:spChg>
        <pc:spChg chg="del">
          <ac:chgData name="BELLEMIN SANDRA" userId="5fe4e071-d3f4-40df-970f-ee8fcf898346" providerId="ADAL" clId="{73697289-59EE-4AC7-AE8D-B615D58BE825}" dt="2023-09-27T15:36:21.440" v="17" actId="478"/>
          <ac:spMkLst>
            <pc:docMk/>
            <pc:sldMk cId="2474035973" sldId="273"/>
            <ac:spMk id="12" creationId="{F8F775CE-ABC7-A80D-B4E7-10DE7EA2469A}"/>
          </ac:spMkLst>
        </pc:spChg>
        <pc:spChg chg="del">
          <ac:chgData name="BELLEMIN SANDRA" userId="5fe4e071-d3f4-40df-970f-ee8fcf898346" providerId="ADAL" clId="{73697289-59EE-4AC7-AE8D-B615D58BE825}" dt="2023-09-27T15:36:21.440" v="17" actId="478"/>
          <ac:spMkLst>
            <pc:docMk/>
            <pc:sldMk cId="2474035973" sldId="273"/>
            <ac:spMk id="13" creationId="{F50B8750-D1A6-B2E4-0E05-7EFB0A5C18CE}"/>
          </ac:spMkLst>
        </pc:spChg>
        <pc:picChg chg="add mod">
          <ac:chgData name="BELLEMIN SANDRA" userId="5fe4e071-d3f4-40df-970f-ee8fcf898346" providerId="ADAL" clId="{73697289-59EE-4AC7-AE8D-B615D58BE825}" dt="2023-09-27T15:37:49.674" v="45"/>
          <ac:picMkLst>
            <pc:docMk/>
            <pc:sldMk cId="2474035973" sldId="273"/>
            <ac:picMk id="6" creationId="{89087F5E-2A19-7F40-2AF1-C33B6F8697AF}"/>
          </ac:picMkLst>
        </pc:picChg>
        <pc:cxnChg chg="del">
          <ac:chgData name="BELLEMIN SANDRA" userId="5fe4e071-d3f4-40df-970f-ee8fcf898346" providerId="ADAL" clId="{73697289-59EE-4AC7-AE8D-B615D58BE825}" dt="2023-09-27T15:36:21.440" v="17" actId="478"/>
          <ac:cxnSpMkLst>
            <pc:docMk/>
            <pc:sldMk cId="2474035973" sldId="273"/>
            <ac:cxnSpMk id="15" creationId="{1D9C1304-B969-62D5-732B-EE2E2ECE4B3A}"/>
          </ac:cxnSpMkLst>
        </pc:cxnChg>
        <pc:cxnChg chg="del">
          <ac:chgData name="BELLEMIN SANDRA" userId="5fe4e071-d3f4-40df-970f-ee8fcf898346" providerId="ADAL" clId="{73697289-59EE-4AC7-AE8D-B615D58BE825}" dt="2023-09-27T15:36:21.440" v="17" actId="478"/>
          <ac:cxnSpMkLst>
            <pc:docMk/>
            <pc:sldMk cId="2474035973" sldId="273"/>
            <ac:cxnSpMk id="20" creationId="{1EE0C474-0692-35E0-90F8-7AF46E57D812}"/>
          </ac:cxnSpMkLst>
        </pc:cxnChg>
        <pc:cxnChg chg="del">
          <ac:chgData name="BELLEMIN SANDRA" userId="5fe4e071-d3f4-40df-970f-ee8fcf898346" providerId="ADAL" clId="{73697289-59EE-4AC7-AE8D-B615D58BE825}" dt="2023-09-27T15:36:21.440" v="17" actId="478"/>
          <ac:cxnSpMkLst>
            <pc:docMk/>
            <pc:sldMk cId="2474035973" sldId="273"/>
            <ac:cxnSpMk id="26" creationId="{71769D49-D39C-662F-FC88-7514F622A05F}"/>
          </ac:cxnSpMkLst>
        </pc:cxnChg>
      </pc:sldChg>
      <pc:sldChg chg="addSp delSp modSp mod modClrScheme chgLayout">
        <pc:chgData name="BELLEMIN SANDRA" userId="5fe4e071-d3f4-40df-970f-ee8fcf898346" providerId="ADAL" clId="{73697289-59EE-4AC7-AE8D-B615D58BE825}" dt="2023-09-27T15:37:54.082" v="46"/>
        <pc:sldMkLst>
          <pc:docMk/>
          <pc:sldMk cId="1819550073" sldId="274"/>
        </pc:sldMkLst>
        <pc:spChg chg="del">
          <ac:chgData name="BELLEMIN SANDRA" userId="5fe4e071-d3f4-40df-970f-ee8fcf898346" providerId="ADAL" clId="{73697289-59EE-4AC7-AE8D-B615D58BE825}" dt="2023-09-27T15:36:26.688" v="19" actId="478"/>
          <ac:spMkLst>
            <pc:docMk/>
            <pc:sldMk cId="1819550073" sldId="274"/>
            <ac:spMk id="2" creationId="{02C8E74B-5406-D8D6-4E8A-34DC60417322}"/>
          </ac:spMkLst>
        </pc:spChg>
        <pc:spChg chg="del">
          <ac:chgData name="BELLEMIN SANDRA" userId="5fe4e071-d3f4-40df-970f-ee8fcf898346" providerId="ADAL" clId="{73697289-59EE-4AC7-AE8D-B615D58BE825}" dt="2023-09-27T15:36:26.688" v="19" actId="478"/>
          <ac:spMkLst>
            <pc:docMk/>
            <pc:sldMk cId="1819550073" sldId="274"/>
            <ac:spMk id="3" creationId="{5E1F18CB-75F6-F9AB-A031-E3534115126B}"/>
          </ac:spMkLst>
        </pc:spChg>
        <pc:picChg chg="del">
          <ac:chgData name="BELLEMIN SANDRA" userId="5fe4e071-d3f4-40df-970f-ee8fcf898346" providerId="ADAL" clId="{73697289-59EE-4AC7-AE8D-B615D58BE825}" dt="2023-09-27T15:36:26.688" v="19" actId="478"/>
          <ac:picMkLst>
            <pc:docMk/>
            <pc:sldMk cId="1819550073" sldId="274"/>
            <ac:picMk id="5" creationId="{F078A3E9-B049-35A7-553E-F683A52DABA6}"/>
          </ac:picMkLst>
        </pc:picChg>
        <pc:picChg chg="add mod">
          <ac:chgData name="BELLEMIN SANDRA" userId="5fe4e071-d3f4-40df-970f-ee8fcf898346" providerId="ADAL" clId="{73697289-59EE-4AC7-AE8D-B615D58BE825}" dt="2023-09-27T15:37:54.082" v="46"/>
          <ac:picMkLst>
            <pc:docMk/>
            <pc:sldMk cId="1819550073" sldId="274"/>
            <ac:picMk id="6" creationId="{DEF85C4F-1112-6350-E000-A925CCEAC8AD}"/>
          </ac:picMkLst>
        </pc:picChg>
      </pc:sldChg>
      <pc:sldChg chg="addSp delSp modSp mod modClrScheme chgLayout">
        <pc:chgData name="BELLEMIN SANDRA" userId="5fe4e071-d3f4-40df-970f-ee8fcf898346" providerId="ADAL" clId="{73697289-59EE-4AC7-AE8D-B615D58BE825}" dt="2023-09-27T15:38:02.225" v="47"/>
        <pc:sldMkLst>
          <pc:docMk/>
          <pc:sldMk cId="3152390303" sldId="275"/>
        </pc:sldMkLst>
        <pc:spChg chg="del">
          <ac:chgData name="BELLEMIN SANDRA" userId="5fe4e071-d3f4-40df-970f-ee8fcf898346" providerId="ADAL" clId="{73697289-59EE-4AC7-AE8D-B615D58BE825}" dt="2023-09-27T15:36:29.144" v="20" actId="478"/>
          <ac:spMkLst>
            <pc:docMk/>
            <pc:sldMk cId="3152390303" sldId="275"/>
            <ac:spMk id="2" creationId="{CF00D32F-2DF9-F56F-BE25-303CDEB45D93}"/>
          </ac:spMkLst>
        </pc:spChg>
        <pc:spChg chg="del">
          <ac:chgData name="BELLEMIN SANDRA" userId="5fe4e071-d3f4-40df-970f-ee8fcf898346" providerId="ADAL" clId="{73697289-59EE-4AC7-AE8D-B615D58BE825}" dt="2023-09-27T15:36:29.144" v="20" actId="478"/>
          <ac:spMkLst>
            <pc:docMk/>
            <pc:sldMk cId="3152390303" sldId="275"/>
            <ac:spMk id="3" creationId="{6EFC753F-3754-9B68-B7D4-6ABBB440F1CA}"/>
          </ac:spMkLst>
        </pc:spChg>
        <pc:picChg chg="del">
          <ac:chgData name="BELLEMIN SANDRA" userId="5fe4e071-d3f4-40df-970f-ee8fcf898346" providerId="ADAL" clId="{73697289-59EE-4AC7-AE8D-B615D58BE825}" dt="2023-09-27T15:36:29.144" v="20" actId="478"/>
          <ac:picMkLst>
            <pc:docMk/>
            <pc:sldMk cId="3152390303" sldId="275"/>
            <ac:picMk id="5" creationId="{E6CCF41B-5B2C-A2FC-D7BA-3281937E4B39}"/>
          </ac:picMkLst>
        </pc:picChg>
        <pc:picChg chg="add mod">
          <ac:chgData name="BELLEMIN SANDRA" userId="5fe4e071-d3f4-40df-970f-ee8fcf898346" providerId="ADAL" clId="{73697289-59EE-4AC7-AE8D-B615D58BE825}" dt="2023-09-27T15:38:02.225" v="47"/>
          <ac:picMkLst>
            <pc:docMk/>
            <pc:sldMk cId="3152390303" sldId="275"/>
            <ac:picMk id="6" creationId="{37F3DC52-82B1-DEAF-9952-60F7C4EF5007}"/>
          </ac:picMkLst>
        </pc:picChg>
      </pc:sldChg>
      <pc:sldChg chg="addSp delSp modSp mod modClrScheme chgLayout">
        <pc:chgData name="BELLEMIN SANDRA" userId="5fe4e071-d3f4-40df-970f-ee8fcf898346" providerId="ADAL" clId="{73697289-59EE-4AC7-AE8D-B615D58BE825}" dt="2023-09-27T15:38:05.106" v="48"/>
        <pc:sldMkLst>
          <pc:docMk/>
          <pc:sldMk cId="1610856457" sldId="276"/>
        </pc:sldMkLst>
        <pc:spChg chg="del">
          <ac:chgData name="BELLEMIN SANDRA" userId="5fe4e071-d3f4-40df-970f-ee8fcf898346" providerId="ADAL" clId="{73697289-59EE-4AC7-AE8D-B615D58BE825}" dt="2023-09-27T15:36:31.528" v="21" actId="478"/>
          <ac:spMkLst>
            <pc:docMk/>
            <pc:sldMk cId="1610856457" sldId="276"/>
            <ac:spMk id="4" creationId="{DA764B6E-AFD4-CECE-08DA-791D636BCFF9}"/>
          </ac:spMkLst>
        </pc:spChg>
        <pc:grpChg chg="del">
          <ac:chgData name="BELLEMIN SANDRA" userId="5fe4e071-d3f4-40df-970f-ee8fcf898346" providerId="ADAL" clId="{73697289-59EE-4AC7-AE8D-B615D58BE825}" dt="2023-09-27T15:36:31.528" v="21" actId="478"/>
          <ac:grpSpMkLst>
            <pc:docMk/>
            <pc:sldMk cId="1610856457" sldId="276"/>
            <ac:grpSpMk id="10" creationId="{908F1EA1-91F6-EE60-BB5F-C14F4DEA38F8}"/>
          </ac:grpSpMkLst>
        </pc:grpChg>
        <pc:picChg chg="del">
          <ac:chgData name="BELLEMIN SANDRA" userId="5fe4e071-d3f4-40df-970f-ee8fcf898346" providerId="ADAL" clId="{73697289-59EE-4AC7-AE8D-B615D58BE825}" dt="2023-09-27T15:36:31.528" v="21" actId="478"/>
          <ac:picMkLst>
            <pc:docMk/>
            <pc:sldMk cId="1610856457" sldId="276"/>
            <ac:picMk id="3" creationId="{E9598B34-79C7-A95E-34D5-77F47E4224F4}"/>
          </ac:picMkLst>
        </pc:picChg>
        <pc:picChg chg="add mod">
          <ac:chgData name="BELLEMIN SANDRA" userId="5fe4e071-d3f4-40df-970f-ee8fcf898346" providerId="ADAL" clId="{73697289-59EE-4AC7-AE8D-B615D58BE825}" dt="2023-09-27T15:38:05.106" v="48"/>
          <ac:picMkLst>
            <pc:docMk/>
            <pc:sldMk cId="1610856457" sldId="276"/>
            <ac:picMk id="5" creationId="{D3730A1A-5767-37B8-1FEC-2EB30771EEF0}"/>
          </ac:picMkLst>
        </pc:picChg>
      </pc:sldChg>
      <pc:sldChg chg="addSp delSp modSp mod modClrScheme chgLayout">
        <pc:chgData name="BELLEMIN SANDRA" userId="5fe4e071-d3f4-40df-970f-ee8fcf898346" providerId="ADAL" clId="{73697289-59EE-4AC7-AE8D-B615D58BE825}" dt="2023-09-27T15:38:07.128" v="49"/>
        <pc:sldMkLst>
          <pc:docMk/>
          <pc:sldMk cId="2524891409" sldId="277"/>
        </pc:sldMkLst>
        <pc:picChg chg="del">
          <ac:chgData name="BELLEMIN SANDRA" userId="5fe4e071-d3f4-40df-970f-ee8fcf898346" providerId="ADAL" clId="{73697289-59EE-4AC7-AE8D-B615D58BE825}" dt="2023-09-27T15:36:34.252" v="22" actId="478"/>
          <ac:picMkLst>
            <pc:docMk/>
            <pc:sldMk cId="2524891409" sldId="277"/>
            <ac:picMk id="3" creationId="{4D56DCC9-BE5F-3B56-8AE1-D7753DAE56E8}"/>
          </ac:picMkLst>
        </pc:picChg>
        <pc:picChg chg="del">
          <ac:chgData name="BELLEMIN SANDRA" userId="5fe4e071-d3f4-40df-970f-ee8fcf898346" providerId="ADAL" clId="{73697289-59EE-4AC7-AE8D-B615D58BE825}" dt="2023-09-27T15:36:34.252" v="22" actId="478"/>
          <ac:picMkLst>
            <pc:docMk/>
            <pc:sldMk cId="2524891409" sldId="277"/>
            <ac:picMk id="4" creationId="{129314E8-CE80-5811-28F8-3C6410D34834}"/>
          </ac:picMkLst>
        </pc:picChg>
        <pc:picChg chg="add mod">
          <ac:chgData name="BELLEMIN SANDRA" userId="5fe4e071-d3f4-40df-970f-ee8fcf898346" providerId="ADAL" clId="{73697289-59EE-4AC7-AE8D-B615D58BE825}" dt="2023-09-27T15:38:07.128" v="49"/>
          <ac:picMkLst>
            <pc:docMk/>
            <pc:sldMk cId="2524891409" sldId="277"/>
            <ac:picMk id="5" creationId="{D8F58F26-3F80-AC8B-8E0D-ACB540A6E612}"/>
          </ac:picMkLst>
        </pc:picChg>
      </pc:sldChg>
      <pc:sldChg chg="addSp delSp modSp mod modClrScheme chgLayout">
        <pc:chgData name="BELLEMIN SANDRA" userId="5fe4e071-d3f4-40df-970f-ee8fcf898346" providerId="ADAL" clId="{73697289-59EE-4AC7-AE8D-B615D58BE825}" dt="2023-09-27T15:38:09.769" v="50"/>
        <pc:sldMkLst>
          <pc:docMk/>
          <pc:sldMk cId="2712833637" sldId="278"/>
        </pc:sldMkLst>
        <pc:picChg chg="del">
          <ac:chgData name="BELLEMIN SANDRA" userId="5fe4e071-d3f4-40df-970f-ee8fcf898346" providerId="ADAL" clId="{73697289-59EE-4AC7-AE8D-B615D58BE825}" dt="2023-09-27T15:36:37.410" v="23" actId="478"/>
          <ac:picMkLst>
            <pc:docMk/>
            <pc:sldMk cId="2712833637" sldId="278"/>
            <ac:picMk id="2" creationId="{D4773322-E618-09A4-7A04-74CAE629F47C}"/>
          </ac:picMkLst>
        </pc:picChg>
        <pc:picChg chg="del">
          <ac:chgData name="BELLEMIN SANDRA" userId="5fe4e071-d3f4-40df-970f-ee8fcf898346" providerId="ADAL" clId="{73697289-59EE-4AC7-AE8D-B615D58BE825}" dt="2023-09-27T15:36:37.410" v="23" actId="478"/>
          <ac:picMkLst>
            <pc:docMk/>
            <pc:sldMk cId="2712833637" sldId="278"/>
            <ac:picMk id="3" creationId="{4D56DCC9-BE5F-3B56-8AE1-D7753DAE56E8}"/>
          </ac:picMkLst>
        </pc:picChg>
        <pc:picChg chg="del">
          <ac:chgData name="BELLEMIN SANDRA" userId="5fe4e071-d3f4-40df-970f-ee8fcf898346" providerId="ADAL" clId="{73697289-59EE-4AC7-AE8D-B615D58BE825}" dt="2023-09-27T15:36:37.410" v="23" actId="478"/>
          <ac:picMkLst>
            <pc:docMk/>
            <pc:sldMk cId="2712833637" sldId="278"/>
            <ac:picMk id="5" creationId="{84D8126C-ED0B-20BC-20DD-014CAA6B3F74}"/>
          </ac:picMkLst>
        </pc:picChg>
        <pc:picChg chg="add mod">
          <ac:chgData name="BELLEMIN SANDRA" userId="5fe4e071-d3f4-40df-970f-ee8fcf898346" providerId="ADAL" clId="{73697289-59EE-4AC7-AE8D-B615D58BE825}" dt="2023-09-27T15:38:09.769" v="50"/>
          <ac:picMkLst>
            <pc:docMk/>
            <pc:sldMk cId="2712833637" sldId="278"/>
            <ac:picMk id="6" creationId="{B40A3D2F-AAB8-1559-8CF5-0B9CCB8D8CAB}"/>
          </ac:picMkLst>
        </pc:picChg>
      </pc:sldChg>
      <pc:sldChg chg="addSp delSp modSp mod modClrScheme chgLayout">
        <pc:chgData name="BELLEMIN SANDRA" userId="5fe4e071-d3f4-40df-970f-ee8fcf898346" providerId="ADAL" clId="{73697289-59EE-4AC7-AE8D-B615D58BE825}" dt="2023-09-27T15:38:19.367" v="51"/>
        <pc:sldMkLst>
          <pc:docMk/>
          <pc:sldMk cId="2808546795" sldId="279"/>
        </pc:sldMkLst>
        <pc:picChg chg="del">
          <ac:chgData name="BELLEMIN SANDRA" userId="5fe4e071-d3f4-40df-970f-ee8fcf898346" providerId="ADAL" clId="{73697289-59EE-4AC7-AE8D-B615D58BE825}" dt="2023-09-27T15:36:40.071" v="24" actId="478"/>
          <ac:picMkLst>
            <pc:docMk/>
            <pc:sldMk cId="2808546795" sldId="279"/>
            <ac:picMk id="2" creationId="{275CB856-F015-3E2B-1427-D6AE58B95E3A}"/>
          </ac:picMkLst>
        </pc:picChg>
        <pc:picChg chg="del">
          <ac:chgData name="BELLEMIN SANDRA" userId="5fe4e071-d3f4-40df-970f-ee8fcf898346" providerId="ADAL" clId="{73697289-59EE-4AC7-AE8D-B615D58BE825}" dt="2023-09-27T15:36:40.071" v="24" actId="478"/>
          <ac:picMkLst>
            <pc:docMk/>
            <pc:sldMk cId="2808546795" sldId="279"/>
            <ac:picMk id="3" creationId="{4D56DCC9-BE5F-3B56-8AE1-D7753DAE56E8}"/>
          </ac:picMkLst>
        </pc:picChg>
        <pc:picChg chg="add mod">
          <ac:chgData name="BELLEMIN SANDRA" userId="5fe4e071-d3f4-40df-970f-ee8fcf898346" providerId="ADAL" clId="{73697289-59EE-4AC7-AE8D-B615D58BE825}" dt="2023-09-27T15:38:19.367" v="51"/>
          <ac:picMkLst>
            <pc:docMk/>
            <pc:sldMk cId="2808546795" sldId="279"/>
            <ac:picMk id="5" creationId="{AFA45889-8338-EA26-DAA3-DBB8626FB4D8}"/>
          </ac:picMkLst>
        </pc:picChg>
      </pc:sldChg>
      <pc:sldChg chg="addSp delSp modSp mod modClrScheme chgLayout">
        <pc:chgData name="BELLEMIN SANDRA" userId="5fe4e071-d3f4-40df-970f-ee8fcf898346" providerId="ADAL" clId="{73697289-59EE-4AC7-AE8D-B615D58BE825}" dt="2023-09-27T15:38:21.165" v="52"/>
        <pc:sldMkLst>
          <pc:docMk/>
          <pc:sldMk cId="16752164" sldId="280"/>
        </pc:sldMkLst>
        <pc:picChg chg="del">
          <ac:chgData name="BELLEMIN SANDRA" userId="5fe4e071-d3f4-40df-970f-ee8fcf898346" providerId="ADAL" clId="{73697289-59EE-4AC7-AE8D-B615D58BE825}" dt="2023-09-27T15:36:42.662" v="25" actId="478"/>
          <ac:picMkLst>
            <pc:docMk/>
            <pc:sldMk cId="16752164" sldId="280"/>
            <ac:picMk id="3" creationId="{4D56DCC9-BE5F-3B56-8AE1-D7753DAE56E8}"/>
          </ac:picMkLst>
        </pc:picChg>
        <pc:picChg chg="del">
          <ac:chgData name="BELLEMIN SANDRA" userId="5fe4e071-d3f4-40df-970f-ee8fcf898346" providerId="ADAL" clId="{73697289-59EE-4AC7-AE8D-B615D58BE825}" dt="2023-09-27T15:36:42.662" v="25" actId="478"/>
          <ac:picMkLst>
            <pc:docMk/>
            <pc:sldMk cId="16752164" sldId="280"/>
            <ac:picMk id="4" creationId="{2FB92C1B-E9C3-7057-9A59-9456830883B0}"/>
          </ac:picMkLst>
        </pc:picChg>
        <pc:picChg chg="add mod">
          <ac:chgData name="BELLEMIN SANDRA" userId="5fe4e071-d3f4-40df-970f-ee8fcf898346" providerId="ADAL" clId="{73697289-59EE-4AC7-AE8D-B615D58BE825}" dt="2023-09-27T15:38:21.165" v="52"/>
          <ac:picMkLst>
            <pc:docMk/>
            <pc:sldMk cId="16752164" sldId="280"/>
            <ac:picMk id="5" creationId="{F0D45A69-5B49-0B04-BE8C-60A00B7041EE}"/>
          </ac:picMkLst>
        </pc:picChg>
        <pc:picChg chg="del">
          <ac:chgData name="BELLEMIN SANDRA" userId="5fe4e071-d3f4-40df-970f-ee8fcf898346" providerId="ADAL" clId="{73697289-59EE-4AC7-AE8D-B615D58BE825}" dt="2023-09-27T15:36:42.662" v="25" actId="478"/>
          <ac:picMkLst>
            <pc:docMk/>
            <pc:sldMk cId="16752164" sldId="280"/>
            <ac:picMk id="6" creationId="{64407608-A32F-DEDA-2663-B6D9AF161737}"/>
          </ac:picMkLst>
        </pc:picChg>
      </pc:sldChg>
      <pc:sldChg chg="addSp delSp modSp mod modClrScheme chgLayout">
        <pc:chgData name="BELLEMIN SANDRA" userId="5fe4e071-d3f4-40df-970f-ee8fcf898346" providerId="ADAL" clId="{73697289-59EE-4AC7-AE8D-B615D58BE825}" dt="2023-09-27T15:38:23.268" v="53"/>
        <pc:sldMkLst>
          <pc:docMk/>
          <pc:sldMk cId="2172948289" sldId="281"/>
        </pc:sldMkLst>
        <pc:spChg chg="del">
          <ac:chgData name="BELLEMIN SANDRA" userId="5fe4e071-d3f4-40df-970f-ee8fcf898346" providerId="ADAL" clId="{73697289-59EE-4AC7-AE8D-B615D58BE825}" dt="2023-09-27T15:36:44.761" v="26" actId="478"/>
          <ac:spMkLst>
            <pc:docMk/>
            <pc:sldMk cId="2172948289" sldId="281"/>
            <ac:spMk id="3" creationId="{77E59AAD-01E0-599A-98FA-D72B664E9EEC}"/>
          </ac:spMkLst>
        </pc:spChg>
        <pc:picChg chg="del">
          <ac:chgData name="BELLEMIN SANDRA" userId="5fe4e071-d3f4-40df-970f-ee8fcf898346" providerId="ADAL" clId="{73697289-59EE-4AC7-AE8D-B615D58BE825}" dt="2023-09-27T15:36:44.761" v="26" actId="478"/>
          <ac:picMkLst>
            <pc:docMk/>
            <pc:sldMk cId="2172948289" sldId="281"/>
            <ac:picMk id="2" creationId="{2478FE03-84BC-C5F8-1263-0F9217C2383D}"/>
          </ac:picMkLst>
        </pc:picChg>
        <pc:picChg chg="add mod">
          <ac:chgData name="BELLEMIN SANDRA" userId="5fe4e071-d3f4-40df-970f-ee8fcf898346" providerId="ADAL" clId="{73697289-59EE-4AC7-AE8D-B615D58BE825}" dt="2023-09-27T15:38:23.268" v="53"/>
          <ac:picMkLst>
            <pc:docMk/>
            <pc:sldMk cId="2172948289" sldId="281"/>
            <ac:picMk id="5" creationId="{3E7BC276-B2AC-E252-C881-502B8D282EAA}"/>
          </ac:picMkLst>
        </pc:picChg>
      </pc:sldChg>
      <pc:sldChg chg="addSp delSp modSp mod modClrScheme chgLayout">
        <pc:chgData name="BELLEMIN SANDRA" userId="5fe4e071-d3f4-40df-970f-ee8fcf898346" providerId="ADAL" clId="{73697289-59EE-4AC7-AE8D-B615D58BE825}" dt="2023-09-27T15:38:25.401" v="54"/>
        <pc:sldMkLst>
          <pc:docMk/>
          <pc:sldMk cId="3017706490" sldId="282"/>
        </pc:sldMkLst>
        <pc:picChg chg="del">
          <ac:chgData name="BELLEMIN SANDRA" userId="5fe4e071-d3f4-40df-970f-ee8fcf898346" providerId="ADAL" clId="{73697289-59EE-4AC7-AE8D-B615D58BE825}" dt="2023-09-27T15:36:47.300" v="27" actId="478"/>
          <ac:picMkLst>
            <pc:docMk/>
            <pc:sldMk cId="3017706490" sldId="282"/>
            <ac:picMk id="3" creationId="{D87474D2-7BB2-03DF-6EAC-5F1200975354}"/>
          </ac:picMkLst>
        </pc:picChg>
        <pc:picChg chg="del">
          <ac:chgData name="BELLEMIN SANDRA" userId="5fe4e071-d3f4-40df-970f-ee8fcf898346" providerId="ADAL" clId="{73697289-59EE-4AC7-AE8D-B615D58BE825}" dt="2023-09-27T15:36:47.300" v="27" actId="478"/>
          <ac:picMkLst>
            <pc:docMk/>
            <pc:sldMk cId="3017706490" sldId="282"/>
            <ac:picMk id="4" creationId="{F4EC78E7-2D14-B186-25CD-5F35653A409E}"/>
          </ac:picMkLst>
        </pc:picChg>
        <pc:picChg chg="add mod">
          <ac:chgData name="BELLEMIN SANDRA" userId="5fe4e071-d3f4-40df-970f-ee8fcf898346" providerId="ADAL" clId="{73697289-59EE-4AC7-AE8D-B615D58BE825}" dt="2023-09-27T15:38:25.401" v="54"/>
          <ac:picMkLst>
            <pc:docMk/>
            <pc:sldMk cId="3017706490" sldId="282"/>
            <ac:picMk id="5" creationId="{4268CC3D-5142-3FBC-10DA-5F486FEEFE4B}"/>
          </ac:picMkLst>
        </pc:picChg>
      </pc:sldChg>
      <pc:sldChg chg="addSp delSp modSp mod modClrScheme chgLayout">
        <pc:chgData name="BELLEMIN SANDRA" userId="5fe4e071-d3f4-40df-970f-ee8fcf898346" providerId="ADAL" clId="{73697289-59EE-4AC7-AE8D-B615D58BE825}" dt="2023-09-27T15:38:27.737" v="55"/>
        <pc:sldMkLst>
          <pc:docMk/>
          <pc:sldMk cId="986922749" sldId="283"/>
        </pc:sldMkLst>
        <pc:picChg chg="del">
          <ac:chgData name="BELLEMIN SANDRA" userId="5fe4e071-d3f4-40df-970f-ee8fcf898346" providerId="ADAL" clId="{73697289-59EE-4AC7-AE8D-B615D58BE825}" dt="2023-09-27T15:36:50.730" v="28" actId="478"/>
          <ac:picMkLst>
            <pc:docMk/>
            <pc:sldMk cId="986922749" sldId="283"/>
            <ac:picMk id="3" creationId="{D87474D2-7BB2-03DF-6EAC-5F1200975354}"/>
          </ac:picMkLst>
        </pc:picChg>
        <pc:picChg chg="del">
          <ac:chgData name="BELLEMIN SANDRA" userId="5fe4e071-d3f4-40df-970f-ee8fcf898346" providerId="ADAL" clId="{73697289-59EE-4AC7-AE8D-B615D58BE825}" dt="2023-09-27T15:36:50.730" v="28" actId="478"/>
          <ac:picMkLst>
            <pc:docMk/>
            <pc:sldMk cId="986922749" sldId="283"/>
            <ac:picMk id="4" creationId="{9B7D3CAA-653E-64F7-9CAF-F20E63F74A60}"/>
          </ac:picMkLst>
        </pc:picChg>
        <pc:picChg chg="add mod">
          <ac:chgData name="BELLEMIN SANDRA" userId="5fe4e071-d3f4-40df-970f-ee8fcf898346" providerId="ADAL" clId="{73697289-59EE-4AC7-AE8D-B615D58BE825}" dt="2023-09-27T15:38:27.737" v="55"/>
          <ac:picMkLst>
            <pc:docMk/>
            <pc:sldMk cId="986922749" sldId="283"/>
            <ac:picMk id="5" creationId="{BCD619EA-15BC-123C-398F-D2FD1F43837D}"/>
          </ac:picMkLst>
        </pc:picChg>
        <pc:picChg chg="del">
          <ac:chgData name="BELLEMIN SANDRA" userId="5fe4e071-d3f4-40df-970f-ee8fcf898346" providerId="ADAL" clId="{73697289-59EE-4AC7-AE8D-B615D58BE825}" dt="2023-09-27T15:36:50.730" v="28" actId="478"/>
          <ac:picMkLst>
            <pc:docMk/>
            <pc:sldMk cId="986922749" sldId="283"/>
            <ac:picMk id="6" creationId="{7FC3F57F-1633-A8DC-54C8-1577D94FF972}"/>
          </ac:picMkLst>
        </pc:picChg>
      </pc:sldChg>
    </pc:docChg>
  </pc:docChgLst>
  <pc:docChgLst>
    <pc:chgData name="CORNUBERT CLAIRE" userId="463e7911-c62c-4422-9308-3a4a3529b03e" providerId="ADAL" clId="{2E200D81-83E5-48DB-94E8-C901C53B1283}"/>
    <pc:docChg chg="modSld">
      <pc:chgData name="CORNUBERT CLAIRE" userId="463e7911-c62c-4422-9308-3a4a3529b03e" providerId="ADAL" clId="{2E200D81-83E5-48DB-94E8-C901C53B1283}" dt="2023-09-28T12:54:44.194" v="14" actId="6549"/>
      <pc:docMkLst>
        <pc:docMk/>
      </pc:docMkLst>
      <pc:sldChg chg="modNotesTx">
        <pc:chgData name="CORNUBERT CLAIRE" userId="463e7911-c62c-4422-9308-3a4a3529b03e" providerId="ADAL" clId="{2E200D81-83E5-48DB-94E8-C901C53B1283}" dt="2023-09-28T12:53:10.351" v="1" actId="6549"/>
        <pc:sldMkLst>
          <pc:docMk/>
          <pc:sldMk cId="1236091239" sldId="258"/>
        </pc:sldMkLst>
      </pc:sldChg>
      <pc:sldChg chg="modNotesTx">
        <pc:chgData name="CORNUBERT CLAIRE" userId="463e7911-c62c-4422-9308-3a4a3529b03e" providerId="ADAL" clId="{2E200D81-83E5-48DB-94E8-C901C53B1283}" dt="2023-09-28T12:53:26.926" v="3" actId="6549"/>
        <pc:sldMkLst>
          <pc:docMk/>
          <pc:sldMk cId="1073019754" sldId="259"/>
        </pc:sldMkLst>
      </pc:sldChg>
      <pc:sldChg chg="modNotesTx">
        <pc:chgData name="CORNUBERT CLAIRE" userId="463e7911-c62c-4422-9308-3a4a3529b03e" providerId="ADAL" clId="{2E200D81-83E5-48DB-94E8-C901C53B1283}" dt="2023-09-28T12:53:35.448" v="4" actId="6549"/>
        <pc:sldMkLst>
          <pc:docMk/>
          <pc:sldMk cId="3305447944" sldId="260"/>
        </pc:sldMkLst>
      </pc:sldChg>
      <pc:sldChg chg="modNotesTx">
        <pc:chgData name="CORNUBERT CLAIRE" userId="463e7911-c62c-4422-9308-3a4a3529b03e" providerId="ADAL" clId="{2E200D81-83E5-48DB-94E8-C901C53B1283}" dt="2023-09-28T12:53:44.895" v="6" actId="6549"/>
        <pc:sldMkLst>
          <pc:docMk/>
          <pc:sldMk cId="2677475671" sldId="261"/>
        </pc:sldMkLst>
      </pc:sldChg>
      <pc:sldChg chg="modNotesTx">
        <pc:chgData name="CORNUBERT CLAIRE" userId="463e7911-c62c-4422-9308-3a4a3529b03e" providerId="ADAL" clId="{2E200D81-83E5-48DB-94E8-C901C53B1283}" dt="2023-09-28T12:53:50.205" v="7" actId="6549"/>
        <pc:sldMkLst>
          <pc:docMk/>
          <pc:sldMk cId="3125490955" sldId="262"/>
        </pc:sldMkLst>
      </pc:sldChg>
      <pc:sldChg chg="modNotesTx">
        <pc:chgData name="CORNUBERT CLAIRE" userId="463e7911-c62c-4422-9308-3a4a3529b03e" providerId="ADAL" clId="{2E200D81-83E5-48DB-94E8-C901C53B1283}" dt="2023-09-28T12:53:55.865" v="8" actId="6549"/>
        <pc:sldMkLst>
          <pc:docMk/>
          <pc:sldMk cId="1174223508" sldId="263"/>
        </pc:sldMkLst>
      </pc:sldChg>
      <pc:sldChg chg="modNotesTx">
        <pc:chgData name="CORNUBERT CLAIRE" userId="463e7911-c62c-4422-9308-3a4a3529b03e" providerId="ADAL" clId="{2E200D81-83E5-48DB-94E8-C901C53B1283}" dt="2023-09-28T12:54:00.789" v="9" actId="6549"/>
        <pc:sldMkLst>
          <pc:docMk/>
          <pc:sldMk cId="983895486" sldId="264"/>
        </pc:sldMkLst>
      </pc:sldChg>
      <pc:sldChg chg="modNotesTx">
        <pc:chgData name="CORNUBERT CLAIRE" userId="463e7911-c62c-4422-9308-3a4a3529b03e" providerId="ADAL" clId="{2E200D81-83E5-48DB-94E8-C901C53B1283}" dt="2023-09-28T12:54:05.159" v="10" actId="6549"/>
        <pc:sldMkLst>
          <pc:docMk/>
          <pc:sldMk cId="2472573356" sldId="265"/>
        </pc:sldMkLst>
      </pc:sldChg>
      <pc:sldChg chg="modNotesTx">
        <pc:chgData name="CORNUBERT CLAIRE" userId="463e7911-c62c-4422-9308-3a4a3529b03e" providerId="ADAL" clId="{2E200D81-83E5-48DB-94E8-C901C53B1283}" dt="2023-09-28T12:54:09.605" v="11" actId="6549"/>
        <pc:sldMkLst>
          <pc:docMk/>
          <pc:sldMk cId="658943037" sldId="266"/>
        </pc:sldMkLst>
      </pc:sldChg>
      <pc:sldChg chg="modNotesTx">
        <pc:chgData name="CORNUBERT CLAIRE" userId="463e7911-c62c-4422-9308-3a4a3529b03e" providerId="ADAL" clId="{2E200D81-83E5-48DB-94E8-C901C53B1283}" dt="2023-09-28T12:54:17.079" v="12" actId="6549"/>
        <pc:sldMkLst>
          <pc:docMk/>
          <pc:sldMk cId="692325734" sldId="268"/>
        </pc:sldMkLst>
      </pc:sldChg>
      <pc:sldChg chg="modNotesTx">
        <pc:chgData name="CORNUBERT CLAIRE" userId="463e7911-c62c-4422-9308-3a4a3529b03e" providerId="ADAL" clId="{2E200D81-83E5-48DB-94E8-C901C53B1283}" dt="2023-09-28T12:54:24.790" v="13" actId="6549"/>
        <pc:sldMkLst>
          <pc:docMk/>
          <pc:sldMk cId="1116842911" sldId="269"/>
        </pc:sldMkLst>
      </pc:sldChg>
      <pc:sldChg chg="modNotesTx">
        <pc:chgData name="CORNUBERT CLAIRE" userId="463e7911-c62c-4422-9308-3a4a3529b03e" providerId="ADAL" clId="{2E200D81-83E5-48DB-94E8-C901C53B1283}" dt="2023-09-28T12:54:44.194" v="14" actId="6549"/>
        <pc:sldMkLst>
          <pc:docMk/>
          <pc:sldMk cId="3152390303"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1B0DE-F0DE-4812-A397-D3103F57B5EB}"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4D69E-E443-4F45-8E17-7DEB1E220562}" type="slidenum">
              <a:rPr lang="fr-FR" smtClean="0"/>
              <a:t>‹N°›</a:t>
            </a:fld>
            <a:endParaRPr lang="fr-FR"/>
          </a:p>
        </p:txBody>
      </p:sp>
    </p:spTree>
    <p:extLst>
      <p:ext uri="{BB962C8B-B14F-4D97-AF65-F5344CB8AC3E}">
        <p14:creationId xmlns:p14="http://schemas.microsoft.com/office/powerpoint/2010/main" val="368197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QUI PARLE ? À QUI ? DE QUOI ? </a:t>
            </a:r>
            <a:r>
              <a:rPr lang="fr-FR" sz="1200" b="0" i="0" dirty="0">
                <a:latin typeface="+mn-lt"/>
              </a:rPr>
              <a:t>– </a:t>
            </a:r>
            <a:r>
              <a:rPr lang="fr-FR" sz="1200" b="0" i="1" dirty="0">
                <a:latin typeface="+mn-lt"/>
              </a:rPr>
              <a:t>Les marques du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r>
              <a:rPr lang="fr-FR" sz="1200" b="1" dirty="0">
                <a:latin typeface="+mn-lt"/>
              </a:rPr>
              <a:t>Leçon 64 : Qui est-ce qui parle ici ? </a:t>
            </a:r>
          </a:p>
          <a:p>
            <a:endParaRPr lang="fr-FR" sz="1200" b="1" i="1" dirty="0">
              <a:latin typeface="+mn-lt"/>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a:t>
            </a:fld>
            <a:endParaRPr lang="fr-FR"/>
          </a:p>
        </p:txBody>
      </p:sp>
    </p:spTree>
    <p:extLst>
      <p:ext uri="{BB962C8B-B14F-4D97-AF65-F5344CB8AC3E}">
        <p14:creationId xmlns:p14="http://schemas.microsoft.com/office/powerpoint/2010/main" val="375376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b="1" u="sng" dirty="0"/>
              <a:t>Réponse attendue</a:t>
            </a:r>
            <a:r>
              <a:rPr lang="fr-FR" dirty="0"/>
              <a:t> :</a:t>
            </a:r>
          </a:p>
          <a:p>
            <a:pPr algn="l"/>
            <a:r>
              <a:rPr lang="fr-FR" dirty="0"/>
              <a:t>« Pour la 5</a:t>
            </a:r>
            <a:r>
              <a:rPr lang="fr-FR" baseline="30000" dirty="0"/>
              <a:t>e</a:t>
            </a:r>
            <a:r>
              <a:rPr lang="fr-FR" dirty="0"/>
              <a:t> phrase : </a:t>
            </a:r>
            <a:r>
              <a:rPr lang="fr-FR" sz="1800" b="0" i="0" u="none" strike="noStrike" baseline="0" dirty="0">
                <a:solidFill>
                  <a:srgbClr val="211D1E"/>
                </a:solidFill>
                <a:latin typeface="FSAlbert"/>
              </a:rPr>
              <a:t>ce n’est pas monsieur Brun, donc c’est monsieur Grisou.</a:t>
            </a:r>
            <a:r>
              <a:rPr lang="fr-FR" dirty="0"/>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Et dans la dernière phrase, est-ce qu’il y a un personnage qui parle ? Lequel ? » </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10</a:t>
            </a:fld>
            <a:endParaRPr lang="fr-FR"/>
          </a:p>
        </p:txBody>
      </p:sp>
    </p:spTree>
    <p:extLst>
      <p:ext uri="{BB962C8B-B14F-4D97-AF65-F5344CB8AC3E}">
        <p14:creationId xmlns:p14="http://schemas.microsoft.com/office/powerpoint/2010/main" val="152339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Réponse attendue</a:t>
            </a:r>
            <a:r>
              <a:rPr lang="fr-FR" u="none" dirty="0"/>
              <a:t> :</a:t>
            </a:r>
          </a:p>
          <a:p>
            <a:pPr algn="l"/>
            <a:r>
              <a:rPr lang="fr-FR" dirty="0"/>
              <a:t>« </a:t>
            </a:r>
            <a:r>
              <a:rPr lang="fr-FR" sz="1800" b="0" i="1" u="none" strike="noStrike" baseline="0" dirty="0">
                <a:solidFill>
                  <a:srgbClr val="211D1E"/>
                </a:solidFill>
                <a:latin typeface="FSAlbert"/>
              </a:rPr>
              <a:t>Après cette dispute, les deux lapins se réconcilièrent </a:t>
            </a:r>
            <a:r>
              <a:rPr lang="fr-FR" sz="1800" b="0" i="0" u="none" strike="noStrike" baseline="0" dirty="0">
                <a:solidFill>
                  <a:srgbClr val="211D1E"/>
                </a:solidFill>
                <a:latin typeface="FSAlbert"/>
              </a:rPr>
              <a:t>: pas de paroles de personnage. </a:t>
            </a:r>
            <a:r>
              <a:rPr lang="fr-FR" sz="1200" b="0" i="0" u="none" strike="noStrike" baseline="0" dirty="0">
                <a:solidFill>
                  <a:srgbClr val="00AEEF"/>
                </a:solidFill>
                <a:latin typeface="FSAlbert"/>
              </a:rPr>
              <a:t>» </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11</a:t>
            </a:fld>
            <a:endParaRPr lang="fr-FR"/>
          </a:p>
        </p:txBody>
      </p:sp>
    </p:spTree>
    <p:extLst>
      <p:ext uri="{BB962C8B-B14F-4D97-AF65-F5344CB8AC3E}">
        <p14:creationId xmlns:p14="http://schemas.microsoft.com/office/powerpoint/2010/main" val="295902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dirty="0"/>
              <a:t>PHASE 3 : </a:t>
            </a:r>
            <a:r>
              <a:rPr lang="fr-FR" b="1" i="1" dirty="0"/>
              <a:t>Observation. </a:t>
            </a:r>
            <a:r>
              <a:rPr lang="fr-FR" sz="1800" b="1" i="0" u="none" strike="noStrike" baseline="0" dirty="0">
                <a:solidFill>
                  <a:srgbClr val="6C6E70"/>
                </a:solidFill>
                <a:latin typeface="Averia Sans"/>
              </a:rPr>
              <a:t>Comparer différents systèmes de ponctuation</a:t>
            </a:r>
          </a:p>
          <a:p>
            <a:pPr algn="l"/>
            <a:endParaRPr lang="fr-FR" sz="1800" b="1" i="0" u="none" strike="noStrike" baseline="0" dirty="0">
              <a:solidFill>
                <a:srgbClr val="6C6E70"/>
              </a:solidFill>
              <a:latin typeface="Averia Sans"/>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Dans laquelle de ces trois versions le texte est-il le plus simple à comprendre ? Dans laquelle est-ce plus simple de comprendre qui est "l’un" et qui est "l’autre"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Le texte C est le plus simple à comprendre. On voit mieux que les personnages parlent à tour de rôle.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Quand deux personnages parlent, il est plus simple d’utiliser des tirets et des retours à la ligne pour bien montrer qu’on change de personnage qui parle. Dans le texte avec les tirets, on comprend mieux qui est "l’un" et qui est "l’autre".</a:t>
            </a:r>
          </a:p>
          <a:p>
            <a:r>
              <a:rPr lang="fr-FR" sz="1800" b="0" i="0" u="none" strike="noStrike" baseline="0" dirty="0">
                <a:solidFill>
                  <a:srgbClr val="00AEEF"/>
                </a:solidFill>
                <a:latin typeface="FSAlbert"/>
              </a:rPr>
              <a:t>Les guillemets, on les utilise plutôt quand un personnage dit juste une phrase ou une pensée tout seul, quand personne ne lui répond. »</a:t>
            </a:r>
            <a:endParaRPr lang="fr-FR" b="1"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12</a:t>
            </a:fld>
            <a:endParaRPr lang="fr-FR"/>
          </a:p>
        </p:txBody>
      </p:sp>
    </p:spTree>
    <p:extLst>
      <p:ext uri="{BB962C8B-B14F-4D97-AF65-F5344CB8AC3E}">
        <p14:creationId xmlns:p14="http://schemas.microsoft.com/office/powerpoint/2010/main" val="363459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dirty="0"/>
              <a:t>PHASE 4 : </a:t>
            </a:r>
            <a:r>
              <a:rPr lang="fr-FR" b="1" i="1" dirty="0"/>
              <a:t>Ponctuer. </a:t>
            </a:r>
            <a:r>
              <a:rPr lang="fr-FR" sz="1800" b="1" i="0" u="none" strike="noStrike" baseline="0" dirty="0">
                <a:solidFill>
                  <a:srgbClr val="6C6E70"/>
                </a:solidFill>
                <a:latin typeface="Averia Sans"/>
              </a:rPr>
              <a:t>Réécrire un texte pour faciliter la compréhension</a:t>
            </a:r>
          </a:p>
          <a:p>
            <a:endParaRPr lang="fr-FR" sz="1800" b="0" i="0" u="none" strike="noStrike" baseline="0" dirty="0">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le texte suivant (</a:t>
            </a:r>
            <a:r>
              <a:rPr lang="fr-FR" sz="1800" b="0" i="1" u="none" strike="noStrike" baseline="0" dirty="0">
                <a:solidFill>
                  <a:srgbClr val="211D1E"/>
                </a:solidFill>
                <a:latin typeface="FSAlbert"/>
              </a:rPr>
              <a:t>cf. Fichier photocopiable)</a:t>
            </a:r>
            <a:r>
              <a:rPr lang="fr-FR" sz="1800" b="0" i="0" u="none" strike="noStrike" baseline="0" dirty="0">
                <a:solidFill>
                  <a:srgbClr val="211D1E"/>
                </a:solidFill>
                <a:latin typeface="FSAlbert"/>
              </a:rPr>
              <a: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Voici un texte d’Aristobule. Qui parle ? Où est-ce que c’est écrit ? Comment faire pour qu’on le comprenne mieux ? Que faut-il modifier, que faut-il ajouter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Il y a trois personnages qui parlent : le sportif, le bucheron, le maitre.</a:t>
            </a:r>
          </a:p>
          <a:p>
            <a:r>
              <a:rPr lang="fr-FR" sz="1800" b="0" i="0" u="none" strike="noStrike" baseline="0" dirty="0">
                <a:solidFill>
                  <a:srgbClr val="211D1E"/>
                </a:solidFill>
                <a:latin typeface="FSAlbert"/>
              </a:rPr>
              <a:t>- Il faut faire la différence entre les phrases où quelqu’un parle et les autres.</a:t>
            </a:r>
          </a:p>
          <a:p>
            <a:r>
              <a:rPr lang="fr-FR" sz="1800" b="0" i="0" u="none" strike="noStrike" baseline="0" dirty="0">
                <a:solidFill>
                  <a:srgbClr val="211D1E"/>
                </a:solidFill>
                <a:latin typeface="FSAlbert"/>
              </a:rPr>
              <a:t>- Il faut mettre un tiret là où quelqu’un parle.</a:t>
            </a:r>
          </a:p>
          <a:p>
            <a:r>
              <a:rPr lang="fr-FR" sz="1800" b="0" i="0" u="none" strike="noStrike" baseline="0" dirty="0">
                <a:solidFill>
                  <a:srgbClr val="211D1E"/>
                </a:solidFill>
                <a:latin typeface="FSAlbert"/>
              </a:rPr>
              <a:t>- Il faut mettre des points et des majuscules.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Réécrivez le texte à deux pour qu’il soit plus facile à comprendre. Ne réécrivez pas tout, mettez les majuscules et les points, et indiquez là où il faudrait aller à la ligne et mettre un tiret. » </a:t>
            </a:r>
          </a:p>
          <a:p>
            <a:endParaRPr lang="fr-FR" b="1"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13</a:t>
            </a:fld>
            <a:endParaRPr lang="fr-FR"/>
          </a:p>
        </p:txBody>
      </p:sp>
    </p:spTree>
    <p:extLst>
      <p:ext uri="{BB962C8B-B14F-4D97-AF65-F5344CB8AC3E}">
        <p14:creationId xmlns:p14="http://schemas.microsoft.com/office/powerpoint/2010/main" val="97727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0000"/>
                </a:solidFill>
                <a:latin typeface="FSAlbert"/>
              </a:rPr>
              <a:t>Après 5 minutes, revenir en classe entière. </a:t>
            </a:r>
          </a:p>
          <a:p>
            <a:pPr algn="l"/>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000000"/>
                </a:solidFill>
                <a:latin typeface="FSAlbert"/>
              </a:rPr>
              <a:t>Écrire</a:t>
            </a:r>
            <a:r>
              <a:rPr lang="fr-FR" sz="1800" b="0" i="0" u="none" strike="noStrike" baseline="0" dirty="0">
                <a:solidFill>
                  <a:srgbClr val="000000"/>
                </a:solidFill>
                <a:latin typeface="FSAlbert"/>
              </a:rPr>
              <a:t> le texte sous leur dictée en commentant : </a:t>
            </a:r>
          </a:p>
          <a:p>
            <a:r>
              <a:rPr lang="fr-FR" sz="1800" b="0" i="0" u="none" strike="noStrike" baseline="0" dirty="0">
                <a:solidFill>
                  <a:srgbClr val="00AEEF"/>
                </a:solidFill>
                <a:latin typeface="FSAlbert"/>
              </a:rPr>
              <a:t>« Il faut bien comprendre ce que dit chacun des personnages.</a:t>
            </a:r>
          </a:p>
          <a:p>
            <a:r>
              <a:rPr lang="fr-FR" sz="1800" b="0" i="0" u="none" strike="noStrike" baseline="0" dirty="0">
                <a:solidFill>
                  <a:srgbClr val="00AEEF"/>
                </a:solidFill>
                <a:latin typeface="FSAlbert"/>
              </a:rPr>
              <a:t>- Il faut aller à la ligne et mettre un tiret devant chaque parole. </a:t>
            </a:r>
          </a:p>
          <a:p>
            <a:r>
              <a:rPr lang="fr-FR" sz="1800" b="0" i="0" u="none" strike="noStrike" baseline="0" dirty="0">
                <a:solidFill>
                  <a:srgbClr val="00AEEF"/>
                </a:solidFill>
                <a:latin typeface="FSAlbert"/>
              </a:rPr>
              <a:t>- Il faut ajouter une majuscule au début des paroles et il faut mettre une séparation (une virgule) entre les paroles et le morceau de phrase "dit le sportif" (ou "dit le bucheron" ou "dit le maitre"). »</a:t>
            </a:r>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14</a:t>
            </a:fld>
            <a:endParaRPr lang="fr-FR"/>
          </a:p>
        </p:txBody>
      </p:sp>
    </p:spTree>
    <p:extLst>
      <p:ext uri="{BB962C8B-B14F-4D97-AF65-F5344CB8AC3E}">
        <p14:creationId xmlns:p14="http://schemas.microsoft.com/office/powerpoint/2010/main" val="176405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u="none" strike="noStrike" baseline="0" dirty="0">
                <a:solidFill>
                  <a:srgbClr val="68BD44"/>
                </a:solidFill>
                <a:latin typeface="FSAlbert"/>
              </a:rPr>
              <a:t>Affichage du résultat attendu.</a:t>
            </a:r>
          </a:p>
          <a:p>
            <a:endParaRPr lang="fr-FR" b="0" i="1" u="none"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15</a:t>
            </a:fld>
            <a:endParaRPr lang="fr-FR"/>
          </a:p>
        </p:txBody>
      </p:sp>
    </p:spTree>
    <p:extLst>
      <p:ext uri="{BB962C8B-B14F-4D97-AF65-F5344CB8AC3E}">
        <p14:creationId xmlns:p14="http://schemas.microsoft.com/office/powerpoint/2010/main" val="95789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 Dans la leçon </a:t>
            </a:r>
            <a:r>
              <a:rPr lang="fr-FR" sz="1800" b="1" i="1" dirty="0">
                <a:latin typeface="+mn-lt"/>
              </a:rPr>
              <a:t>Qui est-ce qui parle ici ?</a:t>
            </a:r>
            <a:r>
              <a:rPr lang="fr-FR" sz="1800" dirty="0">
                <a:effectLst/>
                <a:latin typeface="Times New Roman" panose="02020603050405020304" pitchFamily="18" charset="0"/>
                <a:ea typeface="Calibri" panose="020F0502020204030204" pitchFamily="34" charset="0"/>
              </a:rPr>
              <a:t>, 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 :</a:t>
            </a:r>
            <a:r>
              <a:rPr lang="fr-FR" sz="1800" dirty="0">
                <a:effectLst/>
                <a:latin typeface="Times New Roman" panose="02020603050405020304" pitchFamily="18" charset="0"/>
                <a:ea typeface="Calibri" panose="020F0502020204030204" pitchFamily="34" charset="0"/>
              </a:rPr>
              <a:t> </a:t>
            </a:r>
          </a:p>
          <a:p>
            <a:pPr marR="1800"/>
            <a:r>
              <a:rPr lang="fr-FR" sz="1800" b="0" i="0" u="none" strike="noStrike" baseline="0" dirty="0">
                <a:solidFill>
                  <a:srgbClr val="211D1E"/>
                </a:solidFill>
                <a:latin typeface="FSAlbert"/>
              </a:rPr>
              <a:t>On a lu un texte où deux personnages se parlent : c’est ce qu’on appelle un </a:t>
            </a:r>
            <a:r>
              <a:rPr lang="fr-FR" sz="1800" b="1" i="0" u="none" strike="noStrike" baseline="0" dirty="0">
                <a:solidFill>
                  <a:srgbClr val="211D1E"/>
                </a:solidFill>
                <a:latin typeface="FSAlbert"/>
              </a:rPr>
              <a:t>dialogue</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On a appris comment faire pour qu’un lecteur comprenne bien qui parle quand il y a plusieurs personnages qui parlent entre eux : </a:t>
            </a:r>
          </a:p>
          <a:p>
            <a:pPr marR="1800"/>
            <a:r>
              <a:rPr lang="fr-FR" sz="1800" b="0" i="0" u="none" strike="noStrike" baseline="0" dirty="0">
                <a:solidFill>
                  <a:srgbClr val="211D1E"/>
                </a:solidFill>
                <a:latin typeface="FSAlbert"/>
              </a:rPr>
              <a:t>- on </a:t>
            </a:r>
            <a:r>
              <a:rPr lang="fr-FR" sz="1800" b="1" i="0" u="none" strike="noStrike" baseline="0" dirty="0">
                <a:solidFill>
                  <a:srgbClr val="211D1E"/>
                </a:solidFill>
                <a:latin typeface="FSAlbert"/>
              </a:rPr>
              <a:t>va à la ligne </a:t>
            </a:r>
            <a:r>
              <a:rPr lang="fr-FR" sz="1800" b="0" i="0" u="none" strike="noStrike" baseline="0" dirty="0">
                <a:solidFill>
                  <a:srgbClr val="211D1E"/>
                </a:solidFill>
                <a:latin typeface="FSAlbert"/>
              </a:rPr>
              <a:t>chaque fois que c’est un autre personnage qui parle et on met des </a:t>
            </a:r>
            <a:r>
              <a:rPr lang="fr-FR" sz="1800" b="1" i="0" u="none" strike="noStrike" baseline="0" dirty="0">
                <a:solidFill>
                  <a:srgbClr val="211D1E"/>
                </a:solidFill>
                <a:latin typeface="FSAlbert"/>
              </a:rPr>
              <a:t>tirets </a:t>
            </a:r>
            <a:r>
              <a:rPr lang="fr-FR" sz="1800" b="0" i="0" u="none" strike="noStrike" baseline="0" dirty="0">
                <a:solidFill>
                  <a:srgbClr val="211D1E"/>
                </a:solidFill>
                <a:latin typeface="FSAlbert"/>
              </a:rPr>
              <a:t>devant les paroles ;</a:t>
            </a:r>
          </a:p>
          <a:p>
            <a:pPr marR="1800"/>
            <a:r>
              <a:rPr lang="fr-FR" sz="1800" b="0" i="0" u="none" strike="noStrike" baseline="0" dirty="0">
                <a:solidFill>
                  <a:srgbClr val="211D1E"/>
                </a:solidFill>
                <a:latin typeface="FSAlbert"/>
              </a:rPr>
              <a:t>- on explique aussi qui parle en disant : « hurlait monsieur Brun » ou « dit le sportif ». </a:t>
            </a:r>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16</a:t>
            </a:fld>
            <a:endParaRPr lang="fr-FR"/>
          </a:p>
        </p:txBody>
      </p:sp>
    </p:spTree>
    <p:extLst>
      <p:ext uri="{BB962C8B-B14F-4D97-AF65-F5344CB8AC3E}">
        <p14:creationId xmlns:p14="http://schemas.microsoft.com/office/powerpoint/2010/main" val="28793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17</a:t>
            </a:fld>
            <a:endParaRPr lang="fr-FR"/>
          </a:p>
        </p:txBody>
      </p:sp>
    </p:spTree>
    <p:extLst>
      <p:ext uri="{BB962C8B-B14F-4D97-AF65-F5344CB8AC3E}">
        <p14:creationId xmlns:p14="http://schemas.microsoft.com/office/powerpoint/2010/main" val="143695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la trace écrite à mettre en couleurs </a:t>
            </a:r>
            <a:r>
              <a:rPr lang="fr-FR" sz="1800" b="0" i="1" u="none" strike="noStrike" baseline="0" dirty="0">
                <a:solidFill>
                  <a:srgbClr val="211D1E"/>
                </a:solidFill>
                <a:latin typeface="FSAlbert"/>
              </a:rPr>
              <a:t>(cf. Fichier photocopiable)</a:t>
            </a:r>
            <a:r>
              <a:rPr lang="fr-FR" sz="1800" b="0" i="0" u="none" strike="noStrike" baseline="0" dirty="0">
                <a:solidFill>
                  <a:srgbClr val="211D1E"/>
                </a:solidFill>
                <a:latin typeface="FSAlbert"/>
              </a:rPr>
              <a: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Voilà votre trace écrite. Vous allez compléter les trous et ajouter des couleurs. </a:t>
            </a:r>
          </a:p>
          <a:p>
            <a:r>
              <a:rPr lang="fr-FR" sz="1800" b="1" i="0" u="none" strike="noStrike" baseline="0" dirty="0">
                <a:solidFill>
                  <a:srgbClr val="00AEEF"/>
                </a:solidFill>
                <a:latin typeface="FSAlbert"/>
              </a:rPr>
              <a:t>Avec le crayon noir,</a:t>
            </a:r>
            <a:r>
              <a:rPr lang="fr-FR" sz="1800" b="0" i="0" u="none" strike="noStrike" baseline="0" dirty="0">
                <a:solidFill>
                  <a:srgbClr val="00AEEF"/>
                </a:solidFill>
                <a:latin typeface="FSAlbert"/>
              </a:rPr>
              <a:t> ajoutez dans les trous qui conviennent les mots </a:t>
            </a:r>
            <a:r>
              <a:rPr lang="fr-FR" sz="1800" b="1" i="1" u="none" strike="noStrike" baseline="0" dirty="0">
                <a:solidFill>
                  <a:srgbClr val="00AEEF"/>
                </a:solidFill>
                <a:latin typeface="FSAlbert"/>
              </a:rPr>
              <a:t>un tiret</a:t>
            </a:r>
            <a:r>
              <a:rPr lang="fr-FR" sz="1800" b="0" i="0" u="none" strike="noStrike" baseline="0" dirty="0">
                <a:solidFill>
                  <a:srgbClr val="00AEEF"/>
                </a:solidFill>
                <a:latin typeface="FSAlbert"/>
              </a:rPr>
              <a:t>, </a:t>
            </a:r>
            <a:r>
              <a:rPr lang="fr-FR" sz="1800" b="1" i="1" u="none" strike="noStrike" baseline="0" dirty="0">
                <a:solidFill>
                  <a:srgbClr val="00AEEF"/>
                </a:solidFill>
                <a:latin typeface="FSAlbert"/>
              </a:rPr>
              <a:t>qui parle </a:t>
            </a:r>
            <a:r>
              <a:rPr lang="fr-FR" sz="1800" b="0" i="0" u="none" strike="noStrike" baseline="0" dirty="0">
                <a:solidFill>
                  <a:srgbClr val="00AEEF"/>
                </a:solidFill>
                <a:latin typeface="FSAlbert"/>
              </a:rPr>
              <a:t>et </a:t>
            </a:r>
            <a:r>
              <a:rPr lang="fr-FR" sz="1800" b="1" i="1" u="none" strike="noStrike" baseline="0" dirty="0">
                <a:solidFill>
                  <a:srgbClr val="00AEEF"/>
                </a:solidFill>
                <a:latin typeface="FSAlbert"/>
              </a:rPr>
              <a:t>à la ligne</a:t>
            </a:r>
            <a:r>
              <a:rPr lang="fr-FR" sz="1800" b="0" i="0" u="none" strike="noStrike" baseline="0" dirty="0">
                <a:solidFill>
                  <a:srgbClr val="00AEEF"/>
                </a:solidFill>
                <a:latin typeface="FSAlbert"/>
              </a:rPr>
              <a:t>.</a:t>
            </a:r>
          </a:p>
          <a:p>
            <a:r>
              <a:rPr lang="fr-FR" sz="1800" b="1" i="0" u="none" strike="noStrike" baseline="0" dirty="0">
                <a:solidFill>
                  <a:srgbClr val="00AEEF"/>
                </a:solidFill>
                <a:latin typeface="FSAlbert"/>
              </a:rPr>
              <a:t>Avec le crayon bleu, </a:t>
            </a:r>
            <a:r>
              <a:rPr lang="fr-FR" sz="1800" b="0" i="0" u="none" strike="noStrike" baseline="0" dirty="0">
                <a:solidFill>
                  <a:srgbClr val="00AEEF"/>
                </a:solidFill>
                <a:latin typeface="FSAlbert"/>
              </a:rPr>
              <a:t>soulignez les morceaux de phrases qui expliquent qui parle, coloriez légèrement la bulle avec l’expression qui commence par </a:t>
            </a:r>
            <a:r>
              <a:rPr lang="fr-FR" sz="1800" b="1" i="1" u="none" strike="noStrike" baseline="0" dirty="0">
                <a:solidFill>
                  <a:srgbClr val="00AEEF"/>
                </a:solidFill>
                <a:latin typeface="FSAlbert"/>
              </a:rPr>
              <a:t>On explique</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a:t>
            </a:r>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18</a:t>
            </a:fld>
            <a:endParaRPr lang="fr-FR"/>
          </a:p>
        </p:txBody>
      </p:sp>
    </p:spTree>
    <p:extLst>
      <p:ext uri="{BB962C8B-B14F-4D97-AF65-F5344CB8AC3E}">
        <p14:creationId xmlns:p14="http://schemas.microsoft.com/office/powerpoint/2010/main" val="249107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Prolongement possible</a:t>
            </a:r>
          </a:p>
          <a:p>
            <a:pPr algn="l"/>
            <a:endParaRPr lang="fr-FR" sz="1800" b="0" i="0" u="none" strike="noStrike" baseline="0" dirty="0">
              <a:solidFill>
                <a:srgbClr val="000000"/>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Lire</a:t>
            </a:r>
            <a:r>
              <a:rPr lang="fr-FR" sz="1800" b="0" i="0" u="none" strike="noStrike" baseline="0" dirty="0">
                <a:solidFill>
                  <a:srgbClr val="211D1E"/>
                </a:solidFill>
                <a:latin typeface="FSAlbert"/>
              </a:rPr>
              <a:t> l’album </a:t>
            </a:r>
            <a:r>
              <a:rPr lang="fr-FR" sz="1800" b="0" i="1" u="none" strike="noStrike" baseline="0" dirty="0">
                <a:solidFill>
                  <a:srgbClr val="211D1E"/>
                </a:solidFill>
                <a:latin typeface="FSAlbert"/>
              </a:rPr>
              <a:t>La Brouille</a:t>
            </a:r>
            <a:r>
              <a:rPr lang="fr-FR" sz="1800" b="0" i="0" u="none" strike="noStrike" baseline="0" dirty="0">
                <a:solidFill>
                  <a:srgbClr val="211D1E"/>
                </a:solidFill>
                <a:latin typeface="FSAlbert"/>
              </a:rPr>
              <a:t>, de Claude Boujon (© L’école des loisirs, 1989).</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211D1E"/>
                </a:solidFill>
                <a:latin typeface="FSAlbert"/>
              </a:rPr>
              <a:t>Il est aussi intéressant de lire les albums qui ont inspiré le texte d’Aristobule :</a:t>
            </a:r>
          </a:p>
          <a:p>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Dans le noir</a:t>
            </a:r>
            <a:r>
              <a:rPr lang="fr-FR" sz="1800" b="0" i="0" u="none" strike="noStrike" baseline="0" dirty="0">
                <a:solidFill>
                  <a:srgbClr val="211D1E"/>
                </a:solidFill>
                <a:latin typeface="FSAlbert"/>
              </a:rPr>
              <a:t>, de Gita Wolf, </a:t>
            </a:r>
            <a:r>
              <a:rPr lang="fr-FR" sz="1800" b="0" i="0" u="none" strike="noStrike" baseline="0" dirty="0" err="1">
                <a:solidFill>
                  <a:srgbClr val="211D1E"/>
                </a:solidFill>
                <a:latin typeface="FSAlbert"/>
              </a:rPr>
              <a:t>Sirish</a:t>
            </a:r>
            <a:r>
              <a:rPr lang="fr-FR" sz="1800" b="0" i="0" u="none" strike="noStrike" baseline="0" dirty="0">
                <a:solidFill>
                  <a:srgbClr val="211D1E"/>
                </a:solidFill>
                <a:latin typeface="FSAlbert"/>
              </a:rPr>
              <a:t> Rao et Rathna Ramanathan (© Tourbillons, 2004).</a:t>
            </a:r>
          </a:p>
          <a:p>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Sept souris dans le noir</a:t>
            </a:r>
            <a:r>
              <a:rPr lang="fr-FR" sz="1800" b="0" i="0" u="none" strike="noStrike" baseline="0" dirty="0">
                <a:solidFill>
                  <a:srgbClr val="211D1E"/>
                </a:solidFill>
                <a:latin typeface="FSAlbert"/>
              </a:rPr>
              <a:t>, de Ed Young (© Milan, 1995).</a:t>
            </a:r>
            <a:endParaRPr lang="fr-FR" b="0"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19</a:t>
            </a:fld>
            <a:endParaRPr lang="fr-FR"/>
          </a:p>
        </p:txBody>
      </p:sp>
    </p:spTree>
    <p:extLst>
      <p:ext uri="{BB962C8B-B14F-4D97-AF65-F5344CB8AC3E}">
        <p14:creationId xmlns:p14="http://schemas.microsoft.com/office/powerpoint/2010/main" val="346259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Enrôlement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Parfois, quand on écrit et qu’on fait parler les personnages, le lecteur a du mal à comprendre où commencent et où finissent les paroles et aussi quel est le personnage qui parle. Aujourd’hui, on va essayer de voir ensemble les moyens qu’on a pour aider le lecteur à bien comprendre qui parle.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Que peut-on faire pour que le lecteur comprenne bien où commencent et où finissent les paroles des personnages, et qui parle ? »</a:t>
            </a:r>
          </a:p>
          <a:p>
            <a:r>
              <a:rPr lang="fr-FR" sz="1800" b="1" i="0" u="sng" strike="noStrike" baseline="0" dirty="0">
                <a:solidFill>
                  <a:srgbClr val="68BD44"/>
                </a:solidFill>
                <a:latin typeface="FSAlbert"/>
              </a:rPr>
              <a:t>Réponse probable </a:t>
            </a:r>
            <a:r>
              <a:rPr lang="fr-FR" sz="1800" b="1" i="0" u="none" strike="noStrike" baseline="0" dirty="0">
                <a:solidFill>
                  <a:srgbClr val="68BD44"/>
                </a:solidFill>
                <a:latin typeface="FSAlbert"/>
              </a:rPr>
              <a:t>: </a:t>
            </a:r>
            <a:r>
              <a:rPr lang="fr-FR" sz="1800" b="0" i="0" u="none" strike="noStrike" baseline="0" dirty="0">
                <a:solidFill>
                  <a:srgbClr val="211D1E"/>
                </a:solidFill>
                <a:latin typeface="FSAlbert"/>
              </a:rPr>
              <a:t>On met des guillemets. </a:t>
            </a:r>
          </a:p>
          <a:p>
            <a:r>
              <a:rPr lang="fr-FR" sz="1800" b="0" i="0" u="none" strike="noStrike" baseline="0" dirty="0">
                <a:solidFill>
                  <a:srgbClr val="00AEEF"/>
                </a:solidFill>
                <a:latin typeface="FSAlbert"/>
              </a:rPr>
              <a:t>« On va vérifier cela. »</a:t>
            </a:r>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a:t>
            </a:fld>
            <a:endParaRPr lang="fr-FR"/>
          </a:p>
        </p:txBody>
      </p:sp>
    </p:spTree>
    <p:extLst>
      <p:ext uri="{BB962C8B-B14F-4D97-AF65-F5344CB8AC3E}">
        <p14:creationId xmlns:p14="http://schemas.microsoft.com/office/powerpoint/2010/main" val="3933809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n° 5, p. 8. </a:t>
            </a:r>
          </a:p>
          <a:p>
            <a:endParaRPr lang="fr-FR" b="1"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20</a:t>
            </a:fld>
            <a:endParaRPr lang="fr-FR"/>
          </a:p>
        </p:txBody>
      </p:sp>
    </p:spTree>
    <p:extLst>
      <p:ext uri="{BB962C8B-B14F-4D97-AF65-F5344CB8AC3E}">
        <p14:creationId xmlns:p14="http://schemas.microsoft.com/office/powerpoint/2010/main" val="3903502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Lucas entre dans la boulangerie.</a:t>
            </a:r>
          </a:p>
          <a:p>
            <a:r>
              <a:rPr lang="fr-FR" sz="1800" b="0" i="0" u="none" strike="noStrike" baseline="0" dirty="0">
                <a:solidFill>
                  <a:srgbClr val="211D1E"/>
                </a:solidFill>
                <a:latin typeface="FSAlbert"/>
              </a:rPr>
              <a:t>– Bonjour ! Je voudrais une baguette, dit Lucas.</a:t>
            </a:r>
          </a:p>
          <a:p>
            <a:r>
              <a:rPr lang="fr-FR" sz="1800" b="0" i="0" u="none" strike="noStrike" baseline="0" dirty="0">
                <a:solidFill>
                  <a:srgbClr val="211D1E"/>
                </a:solidFill>
                <a:latin typeface="FSAlbert"/>
              </a:rPr>
              <a:t>– Bonjour ! Bien cuite ou pas trop cuite ? dit le boulanger.</a:t>
            </a:r>
          </a:p>
          <a:p>
            <a:r>
              <a:rPr lang="fr-FR" sz="1800" b="0" i="0" u="none" strike="noStrike" baseline="0" dirty="0">
                <a:solidFill>
                  <a:srgbClr val="211D1E"/>
                </a:solidFill>
                <a:latin typeface="FSAlbert"/>
              </a:rPr>
              <a:t>– Bien cuite, merci, dit Lucas.</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Commencer par identifier les deux personnages : Lucas et le boulanger. </a:t>
            </a:r>
          </a:p>
          <a:p>
            <a:r>
              <a:rPr lang="fr-FR" sz="1800" b="0" i="1" u="none" strike="noStrike" baseline="0" dirty="0">
                <a:solidFill>
                  <a:srgbClr val="211D1E"/>
                </a:solidFill>
                <a:latin typeface="FSAlbert"/>
              </a:rPr>
              <a:t>Suivant la classe, on peut, à l’issue de l’exercice, présenter les verbes introducteurs de parole </a:t>
            </a:r>
            <a:r>
              <a:rPr lang="fr-FR" sz="1800" b="0" i="0" u="none" strike="noStrike" baseline="0" dirty="0">
                <a:solidFill>
                  <a:srgbClr val="211D1E"/>
                </a:solidFill>
                <a:latin typeface="FSAlbert"/>
              </a:rPr>
              <a:t>interroger </a:t>
            </a:r>
            <a:r>
              <a:rPr lang="fr-FR" sz="1800" b="0" i="1" u="none" strike="noStrike" baseline="0" dirty="0">
                <a:solidFill>
                  <a:srgbClr val="211D1E"/>
                </a:solidFill>
                <a:latin typeface="FSAlbert"/>
              </a:rPr>
              <a:t>et </a:t>
            </a:r>
            <a:r>
              <a:rPr lang="fr-FR" sz="1800" b="0" i="0" u="none" strike="noStrike" baseline="0" dirty="0">
                <a:solidFill>
                  <a:srgbClr val="211D1E"/>
                </a:solidFill>
                <a:latin typeface="FSAlbert"/>
              </a:rPr>
              <a:t>répondre</a:t>
            </a:r>
            <a:r>
              <a:rPr lang="fr-FR" sz="1800" b="0" i="1" u="none" strike="noStrike" baseline="0" dirty="0">
                <a:solidFill>
                  <a:srgbClr val="211D1E"/>
                </a:solidFill>
                <a:latin typeface="FSAlbert"/>
              </a:rPr>
              <a:t>. Cela se fera en lien avec la phrase interrogative.</a:t>
            </a:r>
          </a:p>
          <a:p>
            <a:endParaRPr lang="fr-FR" b="1"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21</a:t>
            </a:fld>
            <a:endParaRPr lang="fr-FR"/>
          </a:p>
        </p:txBody>
      </p:sp>
    </p:spTree>
    <p:extLst>
      <p:ext uri="{BB962C8B-B14F-4D97-AF65-F5344CB8AC3E}">
        <p14:creationId xmlns:p14="http://schemas.microsoft.com/office/powerpoint/2010/main" val="2981798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r>
              <a:rPr lang="fr-FR" sz="1200" b="0" i="0" u="none" strike="noStrike" baseline="0" dirty="0">
                <a:solidFill>
                  <a:srgbClr val="211D1E"/>
                </a:solidFill>
                <a:latin typeface="FSAlbert"/>
              </a:rPr>
              <a:t>Lucas entre dans la boulangerie.</a:t>
            </a:r>
          </a:p>
          <a:p>
            <a:r>
              <a:rPr lang="fr-FR" sz="1200" b="0" i="0" u="none" strike="noStrike" baseline="0" dirty="0">
                <a:solidFill>
                  <a:srgbClr val="211D1E"/>
                </a:solidFill>
                <a:latin typeface="FSAlbert"/>
              </a:rPr>
              <a:t>– Bonjour ! Je voudrais une baguette, dit Lucas.</a:t>
            </a:r>
          </a:p>
          <a:p>
            <a:r>
              <a:rPr lang="fr-FR" sz="1200" b="0" i="0" u="none" strike="noStrike" baseline="0" dirty="0">
                <a:solidFill>
                  <a:srgbClr val="211D1E"/>
                </a:solidFill>
                <a:latin typeface="FSAlbert"/>
              </a:rPr>
              <a:t>– Bonjour ! Bien cuite ou pas trop cuite ? dit le boulanger.</a:t>
            </a:r>
          </a:p>
          <a:p>
            <a:r>
              <a:rPr lang="fr-FR" sz="1200" b="0" i="0" u="none" strike="noStrike" baseline="0" dirty="0">
                <a:solidFill>
                  <a:srgbClr val="211D1E"/>
                </a:solidFill>
                <a:latin typeface="FSAlbert"/>
              </a:rPr>
              <a:t>– Bien cuite, merci, dit Lucas.</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Commencer par identifier les deux personnages : Lucas et le boulanger. </a:t>
            </a:r>
          </a:p>
          <a:p>
            <a:r>
              <a:rPr lang="fr-FR" sz="1200" b="0" i="1" u="none" strike="noStrike" baseline="0" dirty="0">
                <a:solidFill>
                  <a:srgbClr val="211D1E"/>
                </a:solidFill>
                <a:latin typeface="FSAlbert"/>
              </a:rPr>
              <a:t>Suivant la classe, on peut, à l’issue de l’exercice, présenter les verbes introducteurs de parole </a:t>
            </a:r>
            <a:r>
              <a:rPr lang="fr-FR" sz="1200" b="0" i="0" u="none" strike="noStrike" baseline="0" dirty="0">
                <a:solidFill>
                  <a:srgbClr val="211D1E"/>
                </a:solidFill>
                <a:latin typeface="FSAlbert"/>
              </a:rPr>
              <a:t>interroger </a:t>
            </a:r>
            <a:r>
              <a:rPr lang="fr-FR" sz="1200" b="0" i="1" u="none" strike="noStrike" baseline="0" dirty="0">
                <a:solidFill>
                  <a:srgbClr val="211D1E"/>
                </a:solidFill>
                <a:latin typeface="FSAlbert"/>
              </a:rPr>
              <a:t>et </a:t>
            </a:r>
            <a:r>
              <a:rPr lang="fr-FR" sz="1200" b="0" i="0" u="none" strike="noStrike" baseline="0" dirty="0">
                <a:solidFill>
                  <a:srgbClr val="211D1E"/>
                </a:solidFill>
                <a:latin typeface="FSAlbert"/>
              </a:rPr>
              <a:t>répondre</a:t>
            </a:r>
            <a:r>
              <a:rPr lang="fr-FR" sz="1200" b="0" i="1" u="none" strike="noStrike" baseline="0" dirty="0">
                <a:solidFill>
                  <a:srgbClr val="211D1E"/>
                </a:solidFill>
                <a:latin typeface="FSAlbert"/>
              </a:rPr>
              <a:t>. Cela se fera en lien avec la phrase interrogative.</a:t>
            </a:r>
          </a:p>
          <a:p>
            <a:endParaRPr lang="fr-FR" b="1" dirty="0"/>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22</a:t>
            </a:fld>
            <a:endParaRPr lang="fr-FR"/>
          </a:p>
        </p:txBody>
      </p:sp>
    </p:spTree>
    <p:extLst>
      <p:ext uri="{BB962C8B-B14F-4D97-AF65-F5344CB8AC3E}">
        <p14:creationId xmlns:p14="http://schemas.microsoft.com/office/powerpoint/2010/main" val="190597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r>
              <a:rPr lang="fr-FR" sz="1800" b="0" i="0" u="none" strike="noStrike" baseline="0" dirty="0">
                <a:solidFill>
                  <a:srgbClr val="211D1E"/>
                </a:solidFill>
                <a:latin typeface="FSAlbert"/>
              </a:rPr>
              <a:t>Les trois frères se précipitèrent dans le salon.</a:t>
            </a:r>
          </a:p>
          <a:p>
            <a:r>
              <a:rPr lang="fr-FR" sz="1800" b="0" i="0" u="none" strike="noStrike" baseline="0" dirty="0">
                <a:solidFill>
                  <a:srgbClr val="211D1E"/>
                </a:solidFill>
                <a:latin typeface="FSAlbert"/>
              </a:rPr>
              <a:t>– Jouons aux cartes, proposa le plus grand.</a:t>
            </a:r>
          </a:p>
          <a:p>
            <a:r>
              <a:rPr lang="fr-FR" sz="1800" b="0" i="0" u="none" strike="noStrike" baseline="0" dirty="0">
                <a:solidFill>
                  <a:srgbClr val="211D1E"/>
                </a:solidFill>
                <a:latin typeface="FSAlbert"/>
              </a:rPr>
              <a:t>– Je vais chercher le jeu, dit le plus petit.</a:t>
            </a:r>
          </a:p>
          <a:p>
            <a:r>
              <a:rPr lang="fr-FR" sz="1800" b="0" i="0" u="none" strike="noStrike" baseline="0" dirty="0">
                <a:solidFill>
                  <a:srgbClr val="211D1E"/>
                </a:solidFill>
                <a:latin typeface="FSAlbert"/>
              </a:rPr>
              <a:t>– Moi je préfère lire mon livre, dit le dernier.</a:t>
            </a:r>
          </a:p>
          <a:p>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Faire lire le texte et constater qu’on ne comprend pas bien qui parle.</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Commencer par identifier le nombre et les différents personnages. On peut également demander aux élèves les plus fragiles d’entourer d’une couleur différente ce que dit chaque personnage.</a:t>
            </a:r>
            <a:endParaRPr lang="fr-FR" b="1"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23</a:t>
            </a:fld>
            <a:endParaRPr lang="fr-FR"/>
          </a:p>
        </p:txBody>
      </p:sp>
    </p:spTree>
    <p:extLst>
      <p:ext uri="{BB962C8B-B14F-4D97-AF65-F5344CB8AC3E}">
        <p14:creationId xmlns:p14="http://schemas.microsoft.com/office/powerpoint/2010/main" val="404868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2 : </a:t>
            </a:r>
          </a:p>
          <a:p>
            <a:r>
              <a:rPr lang="fr-FR" sz="1200" b="0" i="0" u="none" strike="noStrike" baseline="0" dirty="0">
                <a:solidFill>
                  <a:srgbClr val="211D1E"/>
                </a:solidFill>
                <a:latin typeface="FSAlbert"/>
              </a:rPr>
              <a:t>Les trois frères se précipitèrent dans le salon.</a:t>
            </a:r>
          </a:p>
          <a:p>
            <a:r>
              <a:rPr lang="fr-FR" sz="1200" b="0" i="0" u="none" strike="noStrike" baseline="0" dirty="0">
                <a:solidFill>
                  <a:srgbClr val="211D1E"/>
                </a:solidFill>
                <a:latin typeface="FSAlbert"/>
              </a:rPr>
              <a:t>– Jouons aux cartes, proposa le plus grand.</a:t>
            </a:r>
          </a:p>
          <a:p>
            <a:r>
              <a:rPr lang="fr-FR" sz="1200" b="0" i="0" u="none" strike="noStrike" baseline="0" dirty="0">
                <a:solidFill>
                  <a:srgbClr val="211D1E"/>
                </a:solidFill>
                <a:latin typeface="FSAlbert"/>
              </a:rPr>
              <a:t>– Je vais chercher le jeu, dit le plus petit.</a:t>
            </a:r>
          </a:p>
          <a:p>
            <a:r>
              <a:rPr lang="fr-FR" sz="1200" b="0" i="0" u="none" strike="noStrike" baseline="0" dirty="0">
                <a:solidFill>
                  <a:srgbClr val="211D1E"/>
                </a:solidFill>
                <a:latin typeface="FSAlbert"/>
              </a:rPr>
              <a:t>– Moi je préfère lire mon livre, dit le dernier.</a:t>
            </a:r>
          </a:p>
          <a:p>
            <a:endParaRPr lang="fr-FR" sz="1200" b="0" i="1" u="none" strike="noStrike" baseline="0" dirty="0">
              <a:solidFill>
                <a:srgbClr val="211D1E"/>
              </a:solidFill>
              <a:latin typeface="FSAlbert"/>
            </a:endParaRPr>
          </a:p>
          <a:p>
            <a:r>
              <a:rPr lang="fr-FR" sz="1200" b="0" i="1" u="none" strike="noStrike" baseline="0" dirty="0">
                <a:solidFill>
                  <a:srgbClr val="211D1E"/>
                </a:solidFill>
                <a:latin typeface="FSAlbert"/>
              </a:rPr>
              <a:t>Faire lire le texte et constater qu’on ne comprend pas bien qui parle.</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Commencer par identifier le nombre et les différents personnages. On peut également demander aux élèves les plus fragiles d’entourer d’une couleur différente ce que dit chaque personnage.</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24</a:t>
            </a:fld>
            <a:endParaRPr lang="fr-FR"/>
          </a:p>
        </p:txBody>
      </p:sp>
    </p:spTree>
    <p:extLst>
      <p:ext uri="{BB962C8B-B14F-4D97-AF65-F5344CB8AC3E}">
        <p14:creationId xmlns:p14="http://schemas.microsoft.com/office/powerpoint/2010/main" val="4079933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 d’entrainement. </a:t>
            </a:r>
          </a:p>
          <a:p>
            <a:endParaRPr lang="fr-FR" b="1" dirty="0"/>
          </a:p>
          <a:p>
            <a:r>
              <a:rPr lang="fr-FR" b="1" dirty="0"/>
              <a:t>Livret n° 8, p. 14.</a:t>
            </a:r>
          </a:p>
          <a:p>
            <a:r>
              <a:rPr lang="fr-FR" sz="1800" b="1" i="0" u="none" strike="noStrike" baseline="0" dirty="0">
                <a:solidFill>
                  <a:srgbClr val="211D1E"/>
                </a:solidFill>
                <a:latin typeface="FSAlbert"/>
              </a:rPr>
              <a:t>Connaissances </a:t>
            </a:r>
            <a:r>
              <a:rPr lang="fr-FR" sz="1800" b="1" i="0" u="none" strike="noStrike" baseline="0" dirty="0" err="1">
                <a:solidFill>
                  <a:srgbClr val="211D1E"/>
                </a:solidFill>
                <a:latin typeface="FSAlbert"/>
              </a:rPr>
              <a:t>rebrassées</a:t>
            </a:r>
            <a:r>
              <a:rPr lang="fr-FR" sz="1800" b="1" i="0" u="none" strike="noStrike" baseline="0" dirty="0">
                <a:solidFill>
                  <a:srgbClr val="211D1E"/>
                </a:solidFill>
                <a:latin typeface="FSAlbert"/>
              </a:rPr>
              <a:t> : </a:t>
            </a:r>
            <a:r>
              <a:rPr lang="fr-FR" sz="1800" b="0" i="0" u="none" strike="noStrike" cap="small" baseline="0" dirty="0">
                <a:solidFill>
                  <a:srgbClr val="211D1E"/>
                </a:solidFill>
                <a:latin typeface="FSAlbert"/>
              </a:rPr>
              <a:t>les marques </a:t>
            </a:r>
            <a:r>
              <a:rPr lang="fr-FR" sz="1800" b="0" i="0" u="none" strike="noStrike" cap="small" baseline="0" dirty="0">
                <a:solidFill>
                  <a:srgbClr val="000000"/>
                </a:solidFill>
                <a:latin typeface="FSAlbert"/>
              </a:rPr>
              <a:t>d</a:t>
            </a:r>
            <a:r>
              <a:rPr lang="fr-FR" sz="1800" b="0" i="0" u="none" strike="noStrike" cap="small" baseline="0" dirty="0">
                <a:solidFill>
                  <a:srgbClr val="211D1E"/>
                </a:solidFill>
                <a:latin typeface="FSAlbert"/>
              </a:rPr>
              <a:t>u futur • les accor</a:t>
            </a:r>
            <a:r>
              <a:rPr lang="fr-FR" sz="1800" b="0" i="0" u="none" strike="noStrike" cap="small" baseline="0" dirty="0">
                <a:solidFill>
                  <a:srgbClr val="000000"/>
                </a:solidFill>
                <a:latin typeface="FSAlbert"/>
              </a:rPr>
              <a:t>d</a:t>
            </a:r>
            <a:r>
              <a:rPr lang="fr-FR" sz="1800" b="0" i="0" u="none" strike="noStrike" cap="small" baseline="0" dirty="0">
                <a:solidFill>
                  <a:srgbClr val="211D1E"/>
                </a:solidFill>
                <a:latin typeface="FSAlbert"/>
              </a:rPr>
              <a:t>s </a:t>
            </a:r>
            <a:r>
              <a:rPr lang="fr-FR" sz="1800" b="0" i="0" u="none" strike="noStrike" cap="small" baseline="0" dirty="0">
                <a:solidFill>
                  <a:srgbClr val="000000"/>
                </a:solidFill>
                <a:latin typeface="FSAlbert"/>
              </a:rPr>
              <a:t>d</a:t>
            </a:r>
            <a:r>
              <a:rPr lang="fr-FR" sz="1800" b="0" i="0" u="none" strike="noStrike" cap="small" baseline="0" dirty="0">
                <a:solidFill>
                  <a:srgbClr val="211D1E"/>
                </a:solidFill>
                <a:latin typeface="FSAlbert"/>
              </a:rPr>
              <a:t>ans le groupe </a:t>
            </a:r>
            <a:r>
              <a:rPr lang="fr-FR" sz="1800" b="0" i="0" u="none" strike="noStrike" cap="small" baseline="0" dirty="0">
                <a:solidFill>
                  <a:srgbClr val="000000"/>
                </a:solidFill>
                <a:latin typeface="FSAlbert"/>
              </a:rPr>
              <a:t>d</a:t>
            </a:r>
            <a:r>
              <a:rPr lang="fr-FR" sz="1800" b="0" i="0" u="none" strike="noStrike" cap="small" baseline="0" dirty="0">
                <a:solidFill>
                  <a:srgbClr val="211D1E"/>
                </a:solidFill>
                <a:latin typeface="FSAlbert"/>
              </a:rPr>
              <a:t>u nom</a:t>
            </a:r>
            <a:endParaRPr lang="fr-FR" b="1" cap="small" baseline="0"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25</a:t>
            </a:fld>
            <a:endParaRPr lang="fr-FR"/>
          </a:p>
        </p:txBody>
      </p:sp>
    </p:spTree>
    <p:extLst>
      <p:ext uri="{BB962C8B-B14F-4D97-AF65-F5344CB8AC3E}">
        <p14:creationId xmlns:p14="http://schemas.microsoft.com/office/powerpoint/2010/main" val="186049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i="0" u="none" strike="noStrike" baseline="0" dirty="0">
                <a:solidFill>
                  <a:srgbClr val="000000"/>
                </a:solidFill>
                <a:latin typeface="FSAlbert"/>
              </a:rPr>
              <a:t>Activité (haut de page) :</a:t>
            </a:r>
          </a:p>
          <a:p>
            <a:r>
              <a:rPr lang="fr-FR" sz="1800" b="0" i="0" u="none" strike="noStrike" baseline="0" dirty="0">
                <a:solidFill>
                  <a:srgbClr val="211D1E"/>
                </a:solidFill>
                <a:latin typeface="FSAlbert"/>
              </a:rPr>
              <a:t>Les élèves trouveront les petits chiots perdus.</a:t>
            </a:r>
          </a:p>
          <a:p>
            <a:r>
              <a:rPr lang="fr-FR" sz="1800" b="0" i="0" u="none" strike="noStrike" baseline="0" dirty="0">
                <a:solidFill>
                  <a:srgbClr val="211D1E"/>
                </a:solidFill>
                <a:latin typeface="FSAlbert"/>
              </a:rPr>
              <a:t>Nous trouverons les petits chiots perdus. </a:t>
            </a:r>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26</a:t>
            </a:fld>
            <a:endParaRPr lang="fr-FR"/>
          </a:p>
        </p:txBody>
      </p:sp>
    </p:spTree>
    <p:extLst>
      <p:ext uri="{BB962C8B-B14F-4D97-AF65-F5344CB8AC3E}">
        <p14:creationId xmlns:p14="http://schemas.microsoft.com/office/powerpoint/2010/main" val="2776381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pPr algn="l"/>
            <a:r>
              <a:rPr lang="fr-FR" sz="1200" b="1" i="0" u="none" strike="noStrike" baseline="0" dirty="0">
                <a:solidFill>
                  <a:srgbClr val="000000"/>
                </a:solidFill>
                <a:latin typeface="FSAlbert"/>
              </a:rPr>
              <a:t>Activité (haut de page) :</a:t>
            </a:r>
          </a:p>
          <a:p>
            <a:r>
              <a:rPr lang="fr-FR" sz="1200" b="0" i="0" u="none" strike="noStrike" baseline="0" dirty="0">
                <a:solidFill>
                  <a:srgbClr val="211D1E"/>
                </a:solidFill>
                <a:latin typeface="FSAlbert"/>
              </a:rPr>
              <a:t>Les élèves trouveront les petits chiots perdus.</a:t>
            </a:r>
          </a:p>
          <a:p>
            <a:r>
              <a:rPr lang="fr-FR" sz="1200" b="0" i="0" u="none" strike="noStrike" baseline="0" dirty="0">
                <a:solidFill>
                  <a:srgbClr val="211D1E"/>
                </a:solidFill>
                <a:latin typeface="FSAlbert"/>
              </a:rPr>
              <a:t>Nous trouverons les petits chiots perdus. </a:t>
            </a:r>
            <a:endParaRPr lang="fr-FR" dirty="0"/>
          </a:p>
          <a:p>
            <a:endParaRPr lang="fr-FR" i="1"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27</a:t>
            </a:fld>
            <a:endParaRPr lang="fr-FR"/>
          </a:p>
        </p:txBody>
      </p:sp>
    </p:spTree>
    <p:extLst>
      <p:ext uri="{BB962C8B-B14F-4D97-AF65-F5344CB8AC3E}">
        <p14:creationId xmlns:p14="http://schemas.microsoft.com/office/powerpoint/2010/main" val="112950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dirty="0"/>
              <a:t>PHASE 2 : </a:t>
            </a:r>
            <a:r>
              <a:rPr lang="fr-FR" b="1" i="1" dirty="0"/>
              <a:t>Observation. </a:t>
            </a:r>
            <a:r>
              <a:rPr lang="fr-FR" sz="1800" b="1" i="0" u="none" strike="noStrike" baseline="0" dirty="0">
                <a:solidFill>
                  <a:srgbClr val="6C6E70"/>
                </a:solidFill>
                <a:latin typeface="Averia Sans"/>
              </a:rPr>
              <a:t>Identifier des paroles sans l’aide des marques du dialogue</a:t>
            </a:r>
          </a:p>
          <a:p>
            <a:pPr algn="l"/>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b="1" i="0" dirty="0"/>
              <a:t>Lire</a:t>
            </a:r>
            <a:r>
              <a:rPr lang="fr-FR" b="0" i="0" dirty="0"/>
              <a:t> à voix haute le texte suivant </a:t>
            </a:r>
            <a:r>
              <a:rPr lang="fr-FR" sz="1800" b="0" i="0" u="none" strike="noStrike" baseline="0" dirty="0">
                <a:solidFill>
                  <a:srgbClr val="211D1E"/>
                </a:solidFill>
                <a:latin typeface="FSAlbert"/>
              </a:rPr>
              <a:t>de façon neutre et sans différencier les voix </a:t>
            </a:r>
            <a:r>
              <a:rPr lang="fr-FR" b="0" i="0" dirty="0"/>
              <a:t>: </a:t>
            </a:r>
          </a:p>
          <a:p>
            <a:r>
              <a:rPr lang="fr-FR" sz="1800" b="0" i="0" u="none" strike="noStrike" baseline="0" dirty="0">
                <a:solidFill>
                  <a:srgbClr val="211D1E"/>
                </a:solidFill>
                <a:latin typeface="FSAlbert"/>
              </a:rPr>
              <a:t>« Il y eut une grande dispute. Bandit destructeur ! hurlait monsieur Brun. Voleur d’espace ! répliquait monsieur Grisou. Attention à mon poing, menaçait l’un. Méfie-toi de ma main droite, ripostait l’autre. Après cette dispute, les deux lapins se réconcilièrent.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Avez-vous compris le texte ? Qui sont les personnages ? Que disent-ils ? Qui dit "voleur d’espace" ? »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Relire</a:t>
            </a:r>
            <a:r>
              <a:rPr lang="fr-FR" sz="1800" b="0" i="0" u="none" strike="noStrike" baseline="0" dirty="0">
                <a:solidFill>
                  <a:srgbClr val="211D1E"/>
                </a:solidFill>
                <a:latin typeface="FSAlbert"/>
              </a:rPr>
              <a:t> le texte de la même manière.</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Il y a une dispute. </a:t>
            </a:r>
          </a:p>
          <a:p>
            <a:r>
              <a:rPr lang="fr-FR" sz="1800" b="0" i="0" u="none" strike="noStrike" baseline="0" dirty="0">
                <a:solidFill>
                  <a:srgbClr val="211D1E"/>
                </a:solidFill>
                <a:latin typeface="FSAlbert"/>
              </a:rPr>
              <a:t>On a entendu qu’il y a monsieur Brun et monsieur Grisou.</a:t>
            </a:r>
          </a:p>
          <a:p>
            <a:r>
              <a:rPr lang="fr-FR" sz="1800" b="0" i="0" u="none" strike="noStrike" baseline="0" dirty="0">
                <a:solidFill>
                  <a:srgbClr val="211D1E"/>
                </a:solidFill>
                <a:latin typeface="FSAlbert"/>
              </a:rPr>
              <a:t>Mais on ne sait pas qui dit « Voleur d’espace », ce n’est pas très clair. </a:t>
            </a:r>
            <a:endParaRPr lang="fr-FR" b="1" i="0"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3</a:t>
            </a:fld>
            <a:endParaRPr lang="fr-FR"/>
          </a:p>
        </p:txBody>
      </p:sp>
    </p:spTree>
    <p:extLst>
      <p:ext uri="{BB962C8B-B14F-4D97-AF65-F5344CB8AC3E}">
        <p14:creationId xmlns:p14="http://schemas.microsoft.com/office/powerpoint/2010/main" val="8715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Relire </a:t>
            </a:r>
            <a:r>
              <a:rPr lang="fr-FR" sz="1800" b="0" i="0" u="none" strike="noStrike" baseline="0" dirty="0">
                <a:solidFill>
                  <a:srgbClr val="211D1E"/>
                </a:solidFill>
                <a:latin typeface="FSAlbert"/>
              </a:rPr>
              <a:t>la dernière phrase dite par le narrateur en montrant la couverture du livre : </a:t>
            </a:r>
          </a:p>
          <a:p>
            <a:r>
              <a:rPr lang="fr-FR" sz="1800" b="0" i="0" u="none" strike="noStrike" baseline="0" dirty="0">
                <a:solidFill>
                  <a:srgbClr val="00AEEF"/>
                </a:solidFill>
                <a:latin typeface="FSAlbert"/>
              </a:rPr>
              <a:t>« Les personnages sont deux lapins, monsieur Brun et monsieur Grisou. » </a:t>
            </a:r>
          </a:p>
          <a:p>
            <a:r>
              <a:rPr lang="fr-FR" sz="1800" b="0" i="0" u="none" strike="noStrike" baseline="0" dirty="0">
                <a:solidFill>
                  <a:srgbClr val="00AEEF"/>
                </a:solidFill>
                <a:latin typeface="FSAlbert"/>
              </a:rPr>
              <a:t>« Qui dit "Voleur d’espace" ? Est-ce la fin de ce que hurle monsieur Brun ? Ou est-ce le début de ce que réplique monsieur Grisou ? »</a:t>
            </a:r>
          </a:p>
          <a:p>
            <a:r>
              <a:rPr lang="fr-FR" sz="1800" b="1" i="0" u="sng" strike="noStrike" baseline="0" dirty="0">
                <a:solidFill>
                  <a:srgbClr val="68BD44"/>
                </a:solidFill>
                <a:latin typeface="FSAlbert"/>
              </a:rPr>
              <a:t>Réponse probable </a:t>
            </a:r>
            <a:r>
              <a:rPr lang="fr-FR" sz="1800" b="1" i="0" u="none" strike="noStrike" baseline="0" dirty="0">
                <a:solidFill>
                  <a:srgbClr val="68BD44"/>
                </a:solidFill>
                <a:latin typeface="FSAlbert"/>
              </a:rPr>
              <a:t>: </a:t>
            </a:r>
            <a:r>
              <a:rPr lang="fr-FR" sz="1800" b="0" i="0" u="none" strike="noStrike" baseline="0" dirty="0">
                <a:solidFill>
                  <a:srgbClr val="211D1E"/>
                </a:solidFill>
                <a:latin typeface="FSAlbert"/>
              </a:rPr>
              <a:t>On ne sait pas. C’est difficile…</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Il y a aussi écrit "Attention à mon poing, disait l’un". Qui est cet "un" ? et qui est "l’autre" ? Pouvez-vous répondre facilement ? »</a:t>
            </a:r>
          </a:p>
          <a:p>
            <a:r>
              <a:rPr lang="fr-FR" sz="1800" b="1" i="0" u="sng" strike="noStrike" baseline="0" dirty="0">
                <a:solidFill>
                  <a:srgbClr val="68BD44"/>
                </a:solidFill>
                <a:latin typeface="FSAlbert"/>
              </a:rPr>
              <a:t>Réponse probable </a:t>
            </a:r>
            <a:r>
              <a:rPr lang="fr-FR" sz="1800" b="1" i="0" u="none" strike="noStrike" baseline="0" dirty="0">
                <a:solidFill>
                  <a:srgbClr val="68BD44"/>
                </a:solidFill>
                <a:latin typeface="FSAlbert"/>
              </a:rPr>
              <a:t>: </a:t>
            </a:r>
            <a:r>
              <a:rPr lang="fr-FR" sz="1800" b="0" i="0" u="none" strike="noStrike" baseline="0" dirty="0">
                <a:solidFill>
                  <a:srgbClr val="211D1E"/>
                </a:solidFill>
                <a:latin typeface="FSAlbert"/>
              </a:rPr>
              <a:t>On ne sait pas. C’est difficile… </a:t>
            </a:r>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4</a:t>
            </a:fld>
            <a:endParaRPr lang="fr-FR"/>
          </a:p>
        </p:txBody>
      </p:sp>
    </p:spTree>
    <p:extLst>
      <p:ext uri="{BB962C8B-B14F-4D97-AF65-F5344CB8AC3E}">
        <p14:creationId xmlns:p14="http://schemas.microsoft.com/office/powerpoint/2010/main" val="85465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On va chercher ensemble » </a:t>
            </a:r>
            <a:r>
              <a:rPr lang="fr-FR" sz="1800" b="0" i="0" u="none" strike="noStrike" baseline="0" dirty="0">
                <a:solidFill>
                  <a:srgbClr val="211D1E"/>
                </a:solidFill>
                <a:latin typeface="FSAlbert"/>
              </a:rPr>
              <a:t>: </a:t>
            </a:r>
          </a:p>
          <a:p>
            <a:r>
              <a:rPr lang="fr-FR" sz="1800" b="0" i="0" u="none" strike="noStrike" baseline="0" dirty="0">
                <a:solidFill>
                  <a:srgbClr val="00AEEF"/>
                </a:solidFill>
                <a:latin typeface="FSAlbert"/>
              </a:rPr>
              <a:t>« Qu’est-ce que dit monsieur Brun ? On va le mettre en vert. Et qu’est-ce que dit monsieur Grisou ? On va le mettre en rouge. »</a:t>
            </a:r>
          </a:p>
          <a:p>
            <a:pPr marL="285750" indent="-285750">
              <a:buFont typeface="Wingdings 3" panose="05040102010807070707" pitchFamily="18" charset="2"/>
              <a:buChar char="u"/>
            </a:pP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 texte phrase après phrase. </a:t>
            </a:r>
          </a:p>
          <a:p>
            <a:pPr marL="285750" indent="-285750">
              <a:buFont typeface="Wingdings 3" panose="05040102010807070707" pitchFamily="18" charset="2"/>
              <a:buChar char="u"/>
            </a:pPr>
            <a:r>
              <a:rPr lang="fr-FR" sz="1800" b="1" i="0" u="none" strike="noStrike" baseline="0" dirty="0">
                <a:solidFill>
                  <a:srgbClr val="211D1E"/>
                </a:solidFill>
                <a:latin typeface="FSAlbert"/>
              </a:rPr>
              <a:t>Relire </a:t>
            </a:r>
            <a:r>
              <a:rPr lang="fr-FR" sz="1800" b="0" i="0" u="none" strike="noStrike" baseline="0" dirty="0">
                <a:solidFill>
                  <a:srgbClr val="211D1E"/>
                </a:solidFill>
                <a:latin typeface="FSAlbert"/>
              </a:rPr>
              <a:t>le texte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0" i="0" u="none" strike="noStrike" baseline="0" dirty="0">
                <a:solidFill>
                  <a:srgbClr val="211D1E"/>
                </a:solidFill>
                <a:latin typeface="FSAlbert"/>
              </a:rPr>
              <a:t>« Il y eut une grande dispute. Bandit destructeur ! hurlait monsieur Brun. Voleur d’espace ! répliquait monsieur Grisou. Attention à mon poing, menaçait l’un. Méfie-toi de ma main droite, ripostait l’autre. Après cette dispute, les deux lapins se réconcilièrent. »</a:t>
            </a:r>
          </a:p>
          <a:p>
            <a:pPr marL="285750" indent="-285750">
              <a:buFont typeface="Wingdings 3" panose="05040102010807070707" pitchFamily="18" charset="2"/>
              <a:buChar char="u"/>
            </a:pP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Est-ce qu’il y a un personnage qui parle ? Lequel ? » </a:t>
            </a:r>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5</a:t>
            </a:fld>
            <a:endParaRPr lang="fr-FR"/>
          </a:p>
        </p:txBody>
      </p:sp>
    </p:spTree>
    <p:extLst>
      <p:ext uri="{BB962C8B-B14F-4D97-AF65-F5344CB8AC3E}">
        <p14:creationId xmlns:p14="http://schemas.microsoft.com/office/powerpoint/2010/main" val="226808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b="1" u="sng" dirty="0"/>
              <a:t>Réponse attendue</a:t>
            </a:r>
            <a:r>
              <a:rPr lang="fr-FR" u="sng" dirty="0"/>
              <a:t> </a:t>
            </a:r>
            <a:r>
              <a:rPr lang="fr-FR" dirty="0"/>
              <a:t>:</a:t>
            </a:r>
          </a:p>
          <a:p>
            <a:r>
              <a:rPr lang="fr-FR" dirty="0"/>
              <a:t>« Pour la 1</a:t>
            </a:r>
            <a:r>
              <a:rPr lang="fr-FR" baseline="30000" dirty="0"/>
              <a:t>re</a:t>
            </a:r>
            <a:r>
              <a:rPr lang="fr-FR" dirty="0"/>
              <a:t> phrase : pas de paroles de personnage.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Et là, est-ce qu’il y a un personnage qui parle ? Lequel ? »</a:t>
            </a:r>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6</a:t>
            </a:fld>
            <a:endParaRPr lang="fr-FR"/>
          </a:p>
        </p:txBody>
      </p:sp>
    </p:spTree>
    <p:extLst>
      <p:ext uri="{BB962C8B-B14F-4D97-AF65-F5344CB8AC3E}">
        <p14:creationId xmlns:p14="http://schemas.microsoft.com/office/powerpoint/2010/main" val="326705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b="1" u="sng" dirty="0"/>
              <a:t>Réponse attendue</a:t>
            </a:r>
            <a:r>
              <a:rPr lang="fr-FR" u="sng" dirty="0"/>
              <a:t> </a:t>
            </a:r>
            <a:r>
              <a:rPr lang="fr-FR" dirty="0"/>
              <a:t>:</a:t>
            </a:r>
          </a:p>
          <a:p>
            <a:r>
              <a:rPr lang="fr-FR" dirty="0"/>
              <a:t>« Pour la 2</a:t>
            </a:r>
            <a:r>
              <a:rPr lang="fr-FR" baseline="30000" dirty="0"/>
              <a:t>e</a:t>
            </a:r>
            <a:r>
              <a:rPr lang="fr-FR" dirty="0"/>
              <a:t> phrase : c’est M. Brun qui parle, c’est dit dans la phrase.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Et ici, est-ce qu’il y a un personnage qui parle ? Lequel ? »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7</a:t>
            </a:fld>
            <a:endParaRPr lang="fr-FR"/>
          </a:p>
        </p:txBody>
      </p:sp>
    </p:spTree>
    <p:extLst>
      <p:ext uri="{BB962C8B-B14F-4D97-AF65-F5344CB8AC3E}">
        <p14:creationId xmlns:p14="http://schemas.microsoft.com/office/powerpoint/2010/main" val="287308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b="1" u="sng" dirty="0"/>
              <a:t>Réponse attendue</a:t>
            </a:r>
            <a:r>
              <a:rPr lang="fr-FR" u="sng" dirty="0"/>
              <a:t> </a:t>
            </a:r>
            <a:r>
              <a:rPr lang="fr-FR" dirty="0"/>
              <a:t>:</a:t>
            </a:r>
          </a:p>
          <a:p>
            <a:r>
              <a:rPr lang="fr-FR" dirty="0"/>
              <a:t>« Pour la 3</a:t>
            </a:r>
            <a:r>
              <a:rPr lang="fr-FR" baseline="30000" dirty="0"/>
              <a:t>e</a:t>
            </a:r>
            <a:r>
              <a:rPr lang="fr-FR" dirty="0"/>
              <a:t> phrase : c’est M. Grisou qui parle, c’est dit dans la phrase.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Et ici, est-ce qu’il y a un personnage qui parle ? Lequel ? » </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8</a:t>
            </a:fld>
            <a:endParaRPr lang="fr-FR"/>
          </a:p>
        </p:txBody>
      </p:sp>
    </p:spTree>
    <p:extLst>
      <p:ext uri="{BB962C8B-B14F-4D97-AF65-F5344CB8AC3E}">
        <p14:creationId xmlns:p14="http://schemas.microsoft.com/office/powerpoint/2010/main" val="386541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b="1" u="sng" dirty="0"/>
              <a:t>Réponse attendue</a:t>
            </a:r>
            <a:r>
              <a:rPr lang="fr-FR" u="sng" dirty="0"/>
              <a:t> :</a:t>
            </a:r>
          </a:p>
          <a:p>
            <a:pPr algn="l"/>
            <a:r>
              <a:rPr lang="fr-FR" dirty="0"/>
              <a:t>« Pour la 4</a:t>
            </a:r>
            <a:r>
              <a:rPr lang="fr-FR" baseline="30000" dirty="0"/>
              <a:t>e</a:t>
            </a:r>
            <a:r>
              <a:rPr lang="fr-FR" dirty="0"/>
              <a:t> phrase : </a:t>
            </a:r>
            <a:r>
              <a:rPr lang="fr-FR" sz="1800" b="0" i="0" u="none" strike="noStrike" baseline="0" dirty="0">
                <a:solidFill>
                  <a:srgbClr val="211D1E"/>
                </a:solidFill>
                <a:latin typeface="FSAlbert"/>
              </a:rPr>
              <a:t>il est logique que ce soit monsieur Brun qui réponde à monsieur Grisou.</a:t>
            </a:r>
            <a:r>
              <a:rPr lang="fr-FR" dirty="0"/>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0" i="0" u="none" strike="noStrike" baseline="0" dirty="0">
                <a:solidFill>
                  <a:srgbClr val="00AEEF"/>
                </a:solidFill>
                <a:latin typeface="FSAlbert"/>
              </a:rPr>
              <a:t>« Et pour cette phrase, est-ce qu’il y a un personnage qui parle ? Lequel ? » </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C4D69E-E443-4F45-8E17-7DEB1E220562}" type="slidenum">
              <a:rPr lang="fr-FR" smtClean="0"/>
              <a:t>9</a:t>
            </a:fld>
            <a:endParaRPr lang="fr-FR"/>
          </a:p>
        </p:txBody>
      </p:sp>
    </p:spTree>
    <p:extLst>
      <p:ext uri="{BB962C8B-B14F-4D97-AF65-F5344CB8AC3E}">
        <p14:creationId xmlns:p14="http://schemas.microsoft.com/office/powerpoint/2010/main" val="1166645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95367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421D0-C4DD-4875-810B-34261D8FADC2}"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83969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C421D0-C4DD-4875-810B-34261D8FADC2}"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2358269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C421D0-C4DD-4875-810B-34261D8FADC2}"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410741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C421D0-C4DD-4875-810B-34261D8FADC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404387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C421D0-C4DD-4875-810B-34261D8FADC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81273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3559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7781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8C421D0-C4DD-4875-810B-34261D8FADC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14804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C421D0-C4DD-4875-810B-34261D8FADC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158381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8C421D0-C4DD-4875-810B-34261D8FADC2}"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290813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8C421D0-C4DD-4875-810B-34261D8FADC2}"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308214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8C421D0-C4DD-4875-810B-34261D8FADC2}"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92637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8C421D0-C4DD-4875-810B-34261D8FADC2}"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AAE50A2-C66D-4ED4-9E83-FDA6B28D7280}" type="slidenum">
              <a:rPr lang="fr-FR" smtClean="0"/>
              <a:t>‹N°›</a:t>
            </a:fld>
            <a:endParaRPr lang="fr-FR"/>
          </a:p>
        </p:txBody>
      </p:sp>
    </p:spTree>
    <p:extLst>
      <p:ext uri="{BB962C8B-B14F-4D97-AF65-F5344CB8AC3E}">
        <p14:creationId xmlns:p14="http://schemas.microsoft.com/office/powerpoint/2010/main" val="369627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421D0-C4DD-4875-810B-34261D8FADC2}"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E50A2-C66D-4ED4-9E83-FDA6B28D7280}" type="slidenum">
              <a:rPr lang="fr-FR" smtClean="0"/>
              <a:t>‹N°›</a:t>
            </a:fld>
            <a:endParaRPr lang="fr-FR"/>
          </a:p>
        </p:txBody>
      </p:sp>
    </p:spTree>
    <p:extLst>
      <p:ext uri="{BB962C8B-B14F-4D97-AF65-F5344CB8AC3E}">
        <p14:creationId xmlns:p14="http://schemas.microsoft.com/office/powerpoint/2010/main" val="42701880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F779F476-EF52-72FB-6D38-73FD30CC7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72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1D7A7DEF-8AF9-803B-D254-314477774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894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2CA8BE91-B2E7-0ED5-BA08-66BC8F101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599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32C6CAB5-A976-B981-0E26-EA068728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232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60B2B497-C759-44DB-82F9-E27081EBF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684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BF775AFA-F7BF-937F-9262-1910F6782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077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E4507C45-5771-642B-B313-F894E909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34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D032E51D-7ED1-0E1F-5E9F-5FE097E5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651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89087F5E-2A19-7F40-2AF1-C33B6F869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403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DEF85C4F-1112-6350-E000-A925CCEAC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955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 clipart&#10;&#10;Description générée automatiquement">
            <a:extLst>
              <a:ext uri="{FF2B5EF4-FFF2-40B4-BE49-F238E27FC236}">
                <a16:creationId xmlns:a16="http://schemas.microsoft.com/office/drawing/2014/main" id="{37F3DC52-82B1-DEAF-9952-60F7C4EF5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239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ADEFB725-00C5-3159-CA33-E5C8A4AAC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609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D3730A1A-5767-37B8-1FEC-2EB30771E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085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D8F58F26-3F80-AC8B-8E0D-ACB540A6E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489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Publicité en ligne&#10;&#10;Description générée automatiquement">
            <a:extLst>
              <a:ext uri="{FF2B5EF4-FFF2-40B4-BE49-F238E27FC236}">
                <a16:creationId xmlns:a16="http://schemas.microsoft.com/office/drawing/2014/main" id="{B40A3D2F-AAB8-1559-8CF5-0B9CCB8D8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2833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AFA45889-8338-EA26-DAA3-DBB8626FB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8546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ublicité en ligne&#10;&#10;Description générée automatiquement">
            <a:extLst>
              <a:ext uri="{FF2B5EF4-FFF2-40B4-BE49-F238E27FC236}">
                <a16:creationId xmlns:a16="http://schemas.microsoft.com/office/drawing/2014/main" id="{F0D45A69-5B49-0B04-BE8C-60A00B704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5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dessin humoristique&#10;&#10;Description générée automatiquement">
            <a:extLst>
              <a:ext uri="{FF2B5EF4-FFF2-40B4-BE49-F238E27FC236}">
                <a16:creationId xmlns:a16="http://schemas.microsoft.com/office/drawing/2014/main" id="{3E7BC276-B2AC-E252-C881-502B8D282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294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4268CC3D-5142-3FBC-10DA-5F486FEEF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7706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BCD619EA-15BC-123C-398F-D2FD1F438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69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lipart, graphisme, capture d’écran&#10;&#10;Description générée automatiquement">
            <a:extLst>
              <a:ext uri="{FF2B5EF4-FFF2-40B4-BE49-F238E27FC236}">
                <a16:creationId xmlns:a16="http://schemas.microsoft.com/office/drawing/2014/main" id="{153F3C12-3857-C7EF-5135-A9F2D00FB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01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E3428190-9A72-6322-2246-C79406BDB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544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C876571B-F454-E46C-D181-8F8148FAA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4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B2559593-B95E-05B4-227D-6C9D00B1F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549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C857BD74-673E-3415-B1F5-0561A9E91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422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10;&#10;Description générée automatiquement">
            <a:extLst>
              <a:ext uri="{FF2B5EF4-FFF2-40B4-BE49-F238E27FC236}">
                <a16:creationId xmlns:a16="http://schemas.microsoft.com/office/drawing/2014/main" id="{DA47D9C2-BC68-E8E0-52AF-D69C94F82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389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Police&#10;&#10;Description générée automatiquement">
            <a:extLst>
              <a:ext uri="{FF2B5EF4-FFF2-40B4-BE49-F238E27FC236}">
                <a16:creationId xmlns:a16="http://schemas.microsoft.com/office/drawing/2014/main" id="{ED912AEC-12BE-95A4-B841-5931F55FA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25733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78CA98-5E84-4DB9-A219-5D9C574C86CB}">
  <ds:schemaRefs>
    <ds:schemaRef ds:uri="http://schemas.microsoft.com/sharepoint/v3/contenttype/forms"/>
  </ds:schemaRefs>
</ds:datastoreItem>
</file>

<file path=customXml/itemProps2.xml><?xml version="1.0" encoding="utf-8"?>
<ds:datastoreItem xmlns:ds="http://schemas.openxmlformats.org/officeDocument/2006/customXml" ds:itemID="{3421F6F2-7B54-46D9-8EC3-3E20BFEE4085}">
  <ds:schemaRef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7DE5386-B928-4E55-8AFA-784FA07E8B42}"/>
</file>

<file path=docProps/app.xml><?xml version="1.0" encoding="utf-8"?>
<Properties xmlns="http://schemas.openxmlformats.org/officeDocument/2006/extended-properties" xmlns:vt="http://schemas.openxmlformats.org/officeDocument/2006/docPropsVTypes">
  <Template>Office Theme</Template>
  <TotalTime>140</TotalTime>
  <Words>1895</Words>
  <Application>Microsoft Office PowerPoint</Application>
  <PresentationFormat>Affichage à l'écran (4:3)</PresentationFormat>
  <Paragraphs>162</Paragraphs>
  <Slides>27</Slides>
  <Notes>27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Averia Sans</vt:lpstr>
      <vt:lpstr>Calibri</vt:lpstr>
      <vt:lpstr>Calibri Light</vt:lpstr>
      <vt:lpstr>FSAlbert</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2023-02-22T09:19:55Z</dcterms:created>
  <dcterms:modified xsi:type="dcterms:W3CDTF">2023-09-28T12:54:53Z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201800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