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38D79-520F-4013-B935-75F26D0B1BCF}" v="35" dt="2023-09-27T15:46:44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64200" autoAdjust="0"/>
  </p:normalViewPr>
  <p:slideViewPr>
    <p:cSldViewPr snapToGrid="0">
      <p:cViewPr varScale="1">
        <p:scale>
          <a:sx n="70" d="100"/>
          <a:sy n="70" d="100"/>
        </p:scale>
        <p:origin x="121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266E4E60-D958-4DED-B333-87008058CB46}"/>
    <pc:docChg chg="undo custSel modSld">
      <pc:chgData name="CORNUBERT CLAIRE" userId="463e7911-c62c-4422-9308-3a4a3529b03e" providerId="ADAL" clId="{266E4E60-D958-4DED-B333-87008058CB46}" dt="2023-09-28T14:15:38.431" v="12" actId="6549"/>
      <pc:docMkLst>
        <pc:docMk/>
      </pc:docMkLst>
      <pc:sldChg chg="modNotesTx">
        <pc:chgData name="CORNUBERT CLAIRE" userId="463e7911-c62c-4422-9308-3a4a3529b03e" providerId="ADAL" clId="{266E4E60-D958-4DED-B333-87008058CB46}" dt="2023-09-28T12:57:33.301" v="1" actId="20577"/>
        <pc:sldMkLst>
          <pc:docMk/>
          <pc:sldMk cId="107962569" sldId="258"/>
        </pc:sldMkLst>
      </pc:sldChg>
      <pc:sldChg chg="modSp mod modNotesTx">
        <pc:chgData name="CORNUBERT CLAIRE" userId="463e7911-c62c-4422-9308-3a4a3529b03e" providerId="ADAL" clId="{266E4E60-D958-4DED-B333-87008058CB46}" dt="2023-09-28T14:14:50.823" v="9" actId="1076"/>
        <pc:sldMkLst>
          <pc:docMk/>
          <pc:sldMk cId="1408114302" sldId="269"/>
        </pc:sldMkLst>
        <pc:picChg chg="mod">
          <ac:chgData name="CORNUBERT CLAIRE" userId="463e7911-c62c-4422-9308-3a4a3529b03e" providerId="ADAL" clId="{266E4E60-D958-4DED-B333-87008058CB46}" dt="2023-09-28T14:14:22.626" v="4" actId="1076"/>
          <ac:picMkLst>
            <pc:docMk/>
            <pc:sldMk cId="1408114302" sldId="269"/>
            <ac:picMk id="14" creationId="{5342D01B-CC7B-4E9E-421C-AA2F97040B7E}"/>
          </ac:picMkLst>
        </pc:picChg>
        <pc:picChg chg="mod">
          <ac:chgData name="CORNUBERT CLAIRE" userId="463e7911-c62c-4422-9308-3a4a3529b03e" providerId="ADAL" clId="{266E4E60-D958-4DED-B333-87008058CB46}" dt="2023-09-28T14:14:28.543" v="5" actId="1076"/>
          <ac:picMkLst>
            <pc:docMk/>
            <pc:sldMk cId="1408114302" sldId="269"/>
            <ac:picMk id="16" creationId="{A949CEE1-2D74-2D2B-228C-7C03C290F5EF}"/>
          </ac:picMkLst>
        </pc:picChg>
        <pc:picChg chg="mod">
          <ac:chgData name="CORNUBERT CLAIRE" userId="463e7911-c62c-4422-9308-3a4a3529b03e" providerId="ADAL" clId="{266E4E60-D958-4DED-B333-87008058CB46}" dt="2023-09-28T14:14:34.117" v="6" actId="1076"/>
          <ac:picMkLst>
            <pc:docMk/>
            <pc:sldMk cId="1408114302" sldId="269"/>
            <ac:picMk id="18" creationId="{EC969305-2B4E-18F6-8F55-5992ED0D0BE6}"/>
          </ac:picMkLst>
        </pc:picChg>
        <pc:picChg chg="mod">
          <ac:chgData name="CORNUBERT CLAIRE" userId="463e7911-c62c-4422-9308-3a4a3529b03e" providerId="ADAL" clId="{266E4E60-D958-4DED-B333-87008058CB46}" dt="2023-09-28T14:14:38.223" v="7" actId="1076"/>
          <ac:picMkLst>
            <pc:docMk/>
            <pc:sldMk cId="1408114302" sldId="269"/>
            <ac:picMk id="20" creationId="{B43C6905-8B89-FDBA-D89C-B076C80241AD}"/>
          </ac:picMkLst>
        </pc:picChg>
        <pc:picChg chg="mod">
          <ac:chgData name="CORNUBERT CLAIRE" userId="463e7911-c62c-4422-9308-3a4a3529b03e" providerId="ADAL" clId="{266E4E60-D958-4DED-B333-87008058CB46}" dt="2023-09-28T14:14:44.047" v="8" actId="1076"/>
          <ac:picMkLst>
            <pc:docMk/>
            <pc:sldMk cId="1408114302" sldId="269"/>
            <ac:picMk id="22" creationId="{A8C72098-BCC4-3C18-F2D2-7E4EBAF52117}"/>
          </ac:picMkLst>
        </pc:picChg>
        <pc:picChg chg="mod">
          <ac:chgData name="CORNUBERT CLAIRE" userId="463e7911-c62c-4422-9308-3a4a3529b03e" providerId="ADAL" clId="{266E4E60-D958-4DED-B333-87008058CB46}" dt="2023-09-28T14:14:50.823" v="9" actId="1076"/>
          <ac:picMkLst>
            <pc:docMk/>
            <pc:sldMk cId="1408114302" sldId="269"/>
            <ac:picMk id="24" creationId="{E011E320-8967-4F62-4BA7-7157FF4B1A0F}"/>
          </ac:picMkLst>
        </pc:picChg>
      </pc:sldChg>
      <pc:sldChg chg="modSp mod">
        <pc:chgData name="CORNUBERT CLAIRE" userId="463e7911-c62c-4422-9308-3a4a3529b03e" providerId="ADAL" clId="{266E4E60-D958-4DED-B333-87008058CB46}" dt="2023-09-28T14:15:08.487" v="11" actId="1076"/>
        <pc:sldMkLst>
          <pc:docMk/>
          <pc:sldMk cId="426572717" sldId="270"/>
        </pc:sldMkLst>
        <pc:picChg chg="mod">
          <ac:chgData name="CORNUBERT CLAIRE" userId="463e7911-c62c-4422-9308-3a4a3529b03e" providerId="ADAL" clId="{266E4E60-D958-4DED-B333-87008058CB46}" dt="2023-09-28T14:15:08.487" v="11" actId="1076"/>
          <ac:picMkLst>
            <pc:docMk/>
            <pc:sldMk cId="426572717" sldId="270"/>
            <ac:picMk id="3" creationId="{2E52DEEF-C8DC-3B71-0B06-BEB11A7B20C9}"/>
          </ac:picMkLst>
        </pc:picChg>
      </pc:sldChg>
      <pc:sldChg chg="modNotesTx">
        <pc:chgData name="CORNUBERT CLAIRE" userId="463e7911-c62c-4422-9308-3a4a3529b03e" providerId="ADAL" clId="{266E4E60-D958-4DED-B333-87008058CB46}" dt="2023-09-28T14:15:38.431" v="12" actId="6549"/>
        <pc:sldMkLst>
          <pc:docMk/>
          <pc:sldMk cId="4175165639" sldId="273"/>
        </pc:sldMkLst>
      </pc:sldChg>
    </pc:docChg>
  </pc:docChgLst>
  <pc:docChgLst>
    <pc:chgData name="BELLEMIN SANDRA" userId="5fe4e071-d3f4-40df-970f-ee8fcf898346" providerId="ADAL" clId="{8E238D79-520F-4013-B935-75F26D0B1BCF}"/>
    <pc:docChg chg="undo redo custSel modSld modMainMaster">
      <pc:chgData name="BELLEMIN SANDRA" userId="5fe4e071-d3f4-40df-970f-ee8fcf898346" providerId="ADAL" clId="{8E238D79-520F-4013-B935-75F26D0B1BCF}" dt="2023-09-27T15:46:44.238" v="79"/>
      <pc:docMkLst>
        <pc:docMk/>
      </pc:docMkLst>
      <pc:sldChg chg="addSp delSp modSp mod modClrScheme chgLayout">
        <pc:chgData name="BELLEMIN SANDRA" userId="5fe4e071-d3f4-40df-970f-ee8fcf898346" providerId="ADAL" clId="{8E238D79-520F-4013-B935-75F26D0B1BCF}" dt="2023-09-27T15:41:15.995" v="38"/>
        <pc:sldMkLst>
          <pc:docMk/>
          <pc:sldMk cId="2375055184" sldId="257"/>
        </pc:sldMkLst>
        <pc:spChg chg="del">
          <ac:chgData name="BELLEMIN SANDRA" userId="5fe4e071-d3f4-40df-970f-ee8fcf898346" providerId="ADAL" clId="{8E238D79-520F-4013-B935-75F26D0B1BCF}" dt="2023-09-27T15:41:09.880" v="37" actId="478"/>
          <ac:spMkLst>
            <pc:docMk/>
            <pc:sldMk cId="2375055184" sldId="257"/>
            <ac:spMk id="2" creationId="{5409BBDC-2A3B-7E8D-A717-3C7F991081A4}"/>
          </ac:spMkLst>
        </pc:spChg>
        <pc:spChg chg="del">
          <ac:chgData name="BELLEMIN SANDRA" userId="5fe4e071-d3f4-40df-970f-ee8fcf898346" providerId="ADAL" clId="{8E238D79-520F-4013-B935-75F26D0B1BCF}" dt="2023-09-27T15:41:08.951" v="36" actId="478"/>
          <ac:spMkLst>
            <pc:docMk/>
            <pc:sldMk cId="2375055184" sldId="257"/>
            <ac:spMk id="3" creationId="{822D4BA0-8475-9937-C2C4-B0D282365E4F}"/>
          </ac:spMkLst>
        </pc:spChg>
        <pc:picChg chg="add mod">
          <ac:chgData name="BELLEMIN SANDRA" userId="5fe4e071-d3f4-40df-970f-ee8fcf898346" providerId="ADAL" clId="{8E238D79-520F-4013-B935-75F26D0B1BCF}" dt="2023-09-27T15:41:15.995" v="38"/>
          <ac:picMkLst>
            <pc:docMk/>
            <pc:sldMk cId="2375055184" sldId="257"/>
            <ac:picMk id="5" creationId="{21989C0A-74CB-ECEC-8A97-4F9583C7A77A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18.198" v="39"/>
        <pc:sldMkLst>
          <pc:docMk/>
          <pc:sldMk cId="107962569" sldId="258"/>
        </pc:sldMkLst>
        <pc:spChg chg="del">
          <ac:chgData name="BELLEMIN SANDRA" userId="5fe4e071-d3f4-40df-970f-ee8fcf898346" providerId="ADAL" clId="{8E238D79-520F-4013-B935-75F26D0B1BCF}" dt="2023-09-27T15:41:06.959" v="35" actId="478"/>
          <ac:spMkLst>
            <pc:docMk/>
            <pc:sldMk cId="107962569" sldId="258"/>
            <ac:spMk id="2" creationId="{F6A4F54D-8AA8-6537-9DB4-36399CFC3FDF}"/>
          </ac:spMkLst>
        </pc:spChg>
        <pc:picChg chg="del">
          <ac:chgData name="BELLEMIN SANDRA" userId="5fe4e071-d3f4-40df-970f-ee8fcf898346" providerId="ADAL" clId="{8E238D79-520F-4013-B935-75F26D0B1BCF}" dt="2023-09-27T15:41:06.959" v="35" actId="478"/>
          <ac:picMkLst>
            <pc:docMk/>
            <pc:sldMk cId="107962569" sldId="258"/>
            <ac:picMk id="4" creationId="{30D72A71-0C5B-89E9-A1CA-303923BBC5CE}"/>
          </ac:picMkLst>
        </pc:picChg>
        <pc:picChg chg="add mod">
          <ac:chgData name="BELLEMIN SANDRA" userId="5fe4e071-d3f4-40df-970f-ee8fcf898346" providerId="ADAL" clId="{8E238D79-520F-4013-B935-75F26D0B1BCF}" dt="2023-09-27T15:41:18.198" v="39"/>
          <ac:picMkLst>
            <pc:docMk/>
            <pc:sldMk cId="107962569" sldId="258"/>
            <ac:picMk id="5" creationId="{B5A01A33-A6F0-8BFA-0ED5-672793091248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20.867" v="40"/>
        <pc:sldMkLst>
          <pc:docMk/>
          <pc:sldMk cId="3354960999" sldId="259"/>
        </pc:sldMkLst>
        <pc:spChg chg="del">
          <ac:chgData name="BELLEMIN SANDRA" userId="5fe4e071-d3f4-40df-970f-ee8fcf898346" providerId="ADAL" clId="{8E238D79-520F-4013-B935-75F26D0B1BCF}" dt="2023-09-27T15:41:04.684" v="34" actId="478"/>
          <ac:spMkLst>
            <pc:docMk/>
            <pc:sldMk cId="3354960999" sldId="259"/>
            <ac:spMk id="2" creationId="{480038B9-0139-8BA1-2BD3-BC79BC92FB9E}"/>
          </ac:spMkLst>
        </pc:spChg>
        <pc:picChg chg="add mod">
          <ac:chgData name="BELLEMIN SANDRA" userId="5fe4e071-d3f4-40df-970f-ee8fcf898346" providerId="ADAL" clId="{8E238D79-520F-4013-B935-75F26D0B1BCF}" dt="2023-09-27T15:41:20.867" v="40"/>
          <ac:picMkLst>
            <pc:docMk/>
            <pc:sldMk cId="3354960999" sldId="259"/>
            <ac:picMk id="4" creationId="{F834F168-EF02-D053-9614-B1BFFF8AAE3A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22.974" v="41"/>
        <pc:sldMkLst>
          <pc:docMk/>
          <pc:sldMk cId="2588753958" sldId="260"/>
        </pc:sldMkLst>
        <pc:graphicFrameChg chg="del">
          <ac:chgData name="BELLEMIN SANDRA" userId="5fe4e071-d3f4-40df-970f-ee8fcf898346" providerId="ADAL" clId="{8E238D79-520F-4013-B935-75F26D0B1BCF}" dt="2023-09-27T15:41:02.275" v="33" actId="478"/>
          <ac:graphicFrameMkLst>
            <pc:docMk/>
            <pc:sldMk cId="2588753958" sldId="260"/>
            <ac:graphicFrameMk id="3" creationId="{4FEB498D-9E7A-6F71-F29F-3033F381505E}"/>
          </ac:graphicFrameMkLst>
        </pc:graphicFrameChg>
        <pc:picChg chg="del">
          <ac:chgData name="BELLEMIN SANDRA" userId="5fe4e071-d3f4-40df-970f-ee8fcf898346" providerId="ADAL" clId="{8E238D79-520F-4013-B935-75F26D0B1BCF}" dt="2023-09-27T15:41:02.275" v="33" actId="478"/>
          <ac:picMkLst>
            <pc:docMk/>
            <pc:sldMk cId="2588753958" sldId="260"/>
            <ac:picMk id="2" creationId="{7B393F60-9D07-F1FB-C5E7-B54FFDC3AA86}"/>
          </ac:picMkLst>
        </pc:picChg>
        <pc:picChg chg="add mod">
          <ac:chgData name="BELLEMIN SANDRA" userId="5fe4e071-d3f4-40df-970f-ee8fcf898346" providerId="ADAL" clId="{8E238D79-520F-4013-B935-75F26D0B1BCF}" dt="2023-09-27T15:41:22.974" v="41"/>
          <ac:picMkLst>
            <pc:docMk/>
            <pc:sldMk cId="2588753958" sldId="260"/>
            <ac:picMk id="5" creationId="{635D792C-BCCF-FE3A-4AB2-BF0475104B47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25.455" v="42"/>
        <pc:sldMkLst>
          <pc:docMk/>
          <pc:sldMk cId="1066003437" sldId="261"/>
        </pc:sldMkLst>
        <pc:graphicFrameChg chg="del">
          <ac:chgData name="BELLEMIN SANDRA" userId="5fe4e071-d3f4-40df-970f-ee8fcf898346" providerId="ADAL" clId="{8E238D79-520F-4013-B935-75F26D0B1BCF}" dt="2023-09-27T15:40:59.179" v="32" actId="478"/>
          <ac:graphicFrameMkLst>
            <pc:docMk/>
            <pc:sldMk cId="1066003437" sldId="261"/>
            <ac:graphicFrameMk id="2" creationId="{0EA01C50-9CA2-53A2-A99A-3D78DCF7F065}"/>
          </ac:graphicFrameMkLst>
        </pc:graphicFrameChg>
        <pc:picChg chg="add mod">
          <ac:chgData name="BELLEMIN SANDRA" userId="5fe4e071-d3f4-40df-970f-ee8fcf898346" providerId="ADAL" clId="{8E238D79-520F-4013-B935-75F26D0B1BCF}" dt="2023-09-27T15:41:25.455" v="42"/>
          <ac:picMkLst>
            <pc:docMk/>
            <pc:sldMk cId="1066003437" sldId="261"/>
            <ac:picMk id="4" creationId="{A3A92E36-140A-3E5C-A316-CAF86BFE202C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28.793" v="43"/>
        <pc:sldMkLst>
          <pc:docMk/>
          <pc:sldMk cId="993529312" sldId="262"/>
        </pc:sldMkLst>
        <pc:graphicFrameChg chg="del">
          <ac:chgData name="BELLEMIN SANDRA" userId="5fe4e071-d3f4-40df-970f-ee8fcf898346" providerId="ADAL" clId="{8E238D79-520F-4013-B935-75F26D0B1BCF}" dt="2023-09-27T15:40:57.873" v="31" actId="478"/>
          <ac:graphicFrameMkLst>
            <pc:docMk/>
            <pc:sldMk cId="993529312" sldId="262"/>
            <ac:graphicFrameMk id="2" creationId="{4F5F8028-75DB-D9F8-2B37-40F5E4AB13EC}"/>
          </ac:graphicFrameMkLst>
        </pc:graphicFrameChg>
        <pc:picChg chg="add mod">
          <ac:chgData name="BELLEMIN SANDRA" userId="5fe4e071-d3f4-40df-970f-ee8fcf898346" providerId="ADAL" clId="{8E238D79-520F-4013-B935-75F26D0B1BCF}" dt="2023-09-27T15:41:28.793" v="43"/>
          <ac:picMkLst>
            <pc:docMk/>
            <pc:sldMk cId="993529312" sldId="262"/>
            <ac:picMk id="4" creationId="{2C9E0AF9-CED7-879A-DA44-A61641E52E5E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30.972" v="44"/>
        <pc:sldMkLst>
          <pc:docMk/>
          <pc:sldMk cId="3393368333" sldId="263"/>
        </pc:sldMkLst>
        <pc:graphicFrameChg chg="del">
          <ac:chgData name="BELLEMIN SANDRA" userId="5fe4e071-d3f4-40df-970f-ee8fcf898346" providerId="ADAL" clId="{8E238D79-520F-4013-B935-75F26D0B1BCF}" dt="2023-09-27T15:40:56.099" v="30" actId="478"/>
          <ac:graphicFrameMkLst>
            <pc:docMk/>
            <pc:sldMk cId="3393368333" sldId="263"/>
            <ac:graphicFrameMk id="2" creationId="{4F5F8028-75DB-D9F8-2B37-40F5E4AB13EC}"/>
          </ac:graphicFrameMkLst>
        </pc:graphicFrameChg>
        <pc:picChg chg="add mod">
          <ac:chgData name="BELLEMIN SANDRA" userId="5fe4e071-d3f4-40df-970f-ee8fcf898346" providerId="ADAL" clId="{8E238D79-520F-4013-B935-75F26D0B1BCF}" dt="2023-09-27T15:41:30.972" v="44"/>
          <ac:picMkLst>
            <pc:docMk/>
            <pc:sldMk cId="3393368333" sldId="263"/>
            <ac:picMk id="4" creationId="{EE1E58DB-FA75-181E-6310-A70EEAB116B2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33.616" v="45"/>
        <pc:sldMkLst>
          <pc:docMk/>
          <pc:sldMk cId="3449347147" sldId="264"/>
        </pc:sldMkLst>
        <pc:graphicFrameChg chg="del">
          <ac:chgData name="BELLEMIN SANDRA" userId="5fe4e071-d3f4-40df-970f-ee8fcf898346" providerId="ADAL" clId="{8E238D79-520F-4013-B935-75F26D0B1BCF}" dt="2023-09-27T15:40:54.418" v="29" actId="478"/>
          <ac:graphicFrameMkLst>
            <pc:docMk/>
            <pc:sldMk cId="3449347147" sldId="264"/>
            <ac:graphicFrameMk id="3" creationId="{BB97E704-D8E4-DF98-B7CD-175FD394AC8C}"/>
          </ac:graphicFrameMkLst>
        </pc:graphicFrameChg>
        <pc:picChg chg="add mod">
          <ac:chgData name="BELLEMIN SANDRA" userId="5fe4e071-d3f4-40df-970f-ee8fcf898346" providerId="ADAL" clId="{8E238D79-520F-4013-B935-75F26D0B1BCF}" dt="2023-09-27T15:41:33.616" v="45"/>
          <ac:picMkLst>
            <pc:docMk/>
            <pc:sldMk cId="3449347147" sldId="264"/>
            <ac:picMk id="4" creationId="{6FB38FD5-475A-3342-A820-321B3C30DCED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39.980" v="46"/>
        <pc:sldMkLst>
          <pc:docMk/>
          <pc:sldMk cId="2419748941" sldId="265"/>
        </pc:sldMkLst>
        <pc:graphicFrameChg chg="del">
          <ac:chgData name="BELLEMIN SANDRA" userId="5fe4e071-d3f4-40df-970f-ee8fcf898346" providerId="ADAL" clId="{8E238D79-520F-4013-B935-75F26D0B1BCF}" dt="2023-09-27T15:40:53.096" v="28" actId="478"/>
          <ac:graphicFrameMkLst>
            <pc:docMk/>
            <pc:sldMk cId="2419748941" sldId="265"/>
            <ac:graphicFrameMk id="3" creationId="{BB97E704-D8E4-DF98-B7CD-175FD394AC8C}"/>
          </ac:graphicFrameMkLst>
        </pc:graphicFrameChg>
        <pc:picChg chg="add mod">
          <ac:chgData name="BELLEMIN SANDRA" userId="5fe4e071-d3f4-40df-970f-ee8fcf898346" providerId="ADAL" clId="{8E238D79-520F-4013-B935-75F26D0B1BCF}" dt="2023-09-27T15:41:39.980" v="46"/>
          <ac:picMkLst>
            <pc:docMk/>
            <pc:sldMk cId="2419748941" sldId="265"/>
            <ac:picMk id="4" creationId="{3A609C6D-D154-F1C6-A7FB-919FCDB775F6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42.280" v="47"/>
        <pc:sldMkLst>
          <pc:docMk/>
          <pc:sldMk cId="2709358264" sldId="266"/>
        </pc:sldMkLst>
        <pc:graphicFrameChg chg="del">
          <ac:chgData name="BELLEMIN SANDRA" userId="5fe4e071-d3f4-40df-970f-ee8fcf898346" providerId="ADAL" clId="{8E238D79-520F-4013-B935-75F26D0B1BCF}" dt="2023-09-27T15:40:50.621" v="27" actId="478"/>
          <ac:graphicFrameMkLst>
            <pc:docMk/>
            <pc:sldMk cId="2709358264" sldId="266"/>
            <ac:graphicFrameMk id="2" creationId="{C5FFC0AC-C6AB-720D-B600-63C2B5BFB8E5}"/>
          </ac:graphicFrameMkLst>
        </pc:graphicFrameChg>
        <pc:picChg chg="add mod">
          <ac:chgData name="BELLEMIN SANDRA" userId="5fe4e071-d3f4-40df-970f-ee8fcf898346" providerId="ADAL" clId="{8E238D79-520F-4013-B935-75F26D0B1BCF}" dt="2023-09-27T15:41:42.280" v="47"/>
          <ac:picMkLst>
            <pc:docMk/>
            <pc:sldMk cId="2709358264" sldId="266"/>
            <ac:picMk id="4" creationId="{2E47B30D-439F-6419-D5A8-AB348AC5F8AB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47.601" v="48"/>
        <pc:sldMkLst>
          <pc:docMk/>
          <pc:sldMk cId="1359963908" sldId="267"/>
        </pc:sldMkLst>
        <pc:graphicFrameChg chg="del">
          <ac:chgData name="BELLEMIN SANDRA" userId="5fe4e071-d3f4-40df-970f-ee8fcf898346" providerId="ADAL" clId="{8E238D79-520F-4013-B935-75F26D0B1BCF}" dt="2023-09-27T15:40:48.235" v="26" actId="478"/>
          <ac:graphicFrameMkLst>
            <pc:docMk/>
            <pc:sldMk cId="1359963908" sldId="267"/>
            <ac:graphicFrameMk id="2" creationId="{CC571881-9584-5044-1B87-72F9B0F8B21C}"/>
          </ac:graphicFrameMkLst>
        </pc:graphicFrameChg>
        <pc:picChg chg="add mod">
          <ac:chgData name="BELLEMIN SANDRA" userId="5fe4e071-d3f4-40df-970f-ee8fcf898346" providerId="ADAL" clId="{8E238D79-520F-4013-B935-75F26D0B1BCF}" dt="2023-09-27T15:41:47.601" v="48"/>
          <ac:picMkLst>
            <pc:docMk/>
            <pc:sldMk cId="1359963908" sldId="267"/>
            <ac:picMk id="4" creationId="{42A27707-3AEF-DA93-AABF-E840B4721A84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1:49.690" v="49"/>
        <pc:sldMkLst>
          <pc:docMk/>
          <pc:sldMk cId="4165295747" sldId="268"/>
        </pc:sldMkLst>
        <pc:graphicFrameChg chg="del">
          <ac:chgData name="BELLEMIN SANDRA" userId="5fe4e071-d3f4-40df-970f-ee8fcf898346" providerId="ADAL" clId="{8E238D79-520F-4013-B935-75F26D0B1BCF}" dt="2023-09-27T15:40:46.061" v="25" actId="478"/>
          <ac:graphicFrameMkLst>
            <pc:docMk/>
            <pc:sldMk cId="4165295747" sldId="268"/>
            <ac:graphicFrameMk id="2" creationId="{173C94DF-2B3A-2310-4417-EF2B6F2E88D4}"/>
          </ac:graphicFrameMkLst>
        </pc:graphicFrameChg>
        <pc:picChg chg="add mod">
          <ac:chgData name="BELLEMIN SANDRA" userId="5fe4e071-d3f4-40df-970f-ee8fcf898346" providerId="ADAL" clId="{8E238D79-520F-4013-B935-75F26D0B1BCF}" dt="2023-09-27T15:41:49.690" v="49"/>
          <ac:picMkLst>
            <pc:docMk/>
            <pc:sldMk cId="4165295747" sldId="268"/>
            <ac:picMk id="4" creationId="{E8530542-726C-05D3-7419-1E96C87A63A3}"/>
          </ac:picMkLst>
        </pc:picChg>
      </pc:sldChg>
      <pc:sldChg chg="addSp delSp modSp mod chgLayout">
        <pc:chgData name="BELLEMIN SANDRA" userId="5fe4e071-d3f4-40df-970f-ee8fcf898346" providerId="ADAL" clId="{8E238D79-520F-4013-B935-75F26D0B1BCF}" dt="2023-09-27T15:45:38.268" v="60" actId="700"/>
        <pc:sldMkLst>
          <pc:docMk/>
          <pc:sldMk cId="1408114302" sldId="269"/>
        </pc:sldMkLst>
        <pc:graphicFrameChg chg="add del mod">
          <ac:chgData name="BELLEMIN SANDRA" userId="5fe4e071-d3f4-40df-970f-ee8fcf898346" providerId="ADAL" clId="{8E238D79-520F-4013-B935-75F26D0B1BCF}" dt="2023-09-27T15:44:56.973" v="54"/>
          <ac:graphicFrameMkLst>
            <pc:docMk/>
            <pc:sldMk cId="1408114302" sldId="269"/>
            <ac:graphicFrameMk id="2" creationId="{77DF96CD-46AE-B1A1-1E3A-9838C9B7345A}"/>
          </ac:graphicFrameMkLst>
        </pc:graphicFrameChg>
        <pc:graphicFrameChg chg="del">
          <ac:chgData name="BELLEMIN SANDRA" userId="5fe4e071-d3f4-40df-970f-ee8fcf898346" providerId="ADAL" clId="{8E238D79-520F-4013-B935-75F26D0B1BCF}" dt="2023-09-27T15:44:53.114" v="52" actId="21"/>
          <ac:graphicFrameMkLst>
            <pc:docMk/>
            <pc:sldMk cId="1408114302" sldId="269"/>
            <ac:graphicFrameMk id="4" creationId="{13C84569-D786-34EA-5EBC-5672A3155E06}"/>
          </ac:graphicFrameMkLst>
        </pc:graphicFrameChg>
        <pc:picChg chg="add del mod ord">
          <ac:chgData name="BELLEMIN SANDRA" userId="5fe4e071-d3f4-40df-970f-ee8fcf898346" providerId="ADAL" clId="{8E238D79-520F-4013-B935-75F26D0B1BCF}" dt="2023-09-27T15:45:10.386" v="58" actId="21"/>
          <ac:picMkLst>
            <pc:docMk/>
            <pc:sldMk cId="1408114302" sldId="269"/>
            <ac:picMk id="3" creationId="{90C5BF8C-0385-ABD9-0AA2-026FA7965E4F}"/>
          </ac:picMkLst>
        </pc:picChg>
        <pc:picChg chg="mod">
          <ac:chgData name="BELLEMIN SANDRA" userId="5fe4e071-d3f4-40df-970f-ee8fcf898346" providerId="ADAL" clId="{8E238D79-520F-4013-B935-75F26D0B1BCF}" dt="2023-09-27T15:44:47.252" v="51" actId="1076"/>
          <ac:picMkLst>
            <pc:docMk/>
            <pc:sldMk cId="1408114302" sldId="269"/>
            <ac:picMk id="16" creationId="{A949CEE1-2D74-2D2B-228C-7C03C290F5EF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5:51.141" v="61"/>
        <pc:sldMkLst>
          <pc:docMk/>
          <pc:sldMk cId="426572717" sldId="270"/>
        </pc:sldMkLst>
        <pc:graphicFrameChg chg="del">
          <ac:chgData name="BELLEMIN SANDRA" userId="5fe4e071-d3f4-40df-970f-ee8fcf898346" providerId="ADAL" clId="{8E238D79-520F-4013-B935-75F26D0B1BCF}" dt="2023-09-27T15:40:42.623" v="24" actId="478"/>
          <ac:graphicFrameMkLst>
            <pc:docMk/>
            <pc:sldMk cId="426572717" sldId="270"/>
            <ac:graphicFrameMk id="4" creationId="{F6972521-F1BA-C3D6-293E-F451866AE646}"/>
          </ac:graphicFrameMkLst>
        </pc:graphicFrameChg>
        <pc:picChg chg="add mod">
          <ac:chgData name="BELLEMIN SANDRA" userId="5fe4e071-d3f4-40df-970f-ee8fcf898346" providerId="ADAL" clId="{8E238D79-520F-4013-B935-75F26D0B1BCF}" dt="2023-09-27T15:45:51.141" v="61"/>
          <ac:picMkLst>
            <pc:docMk/>
            <pc:sldMk cId="426572717" sldId="270"/>
            <ac:picMk id="3" creationId="{2E52DEEF-C8DC-3B71-0B06-BEB11A7B20C9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5:53.312" v="62"/>
        <pc:sldMkLst>
          <pc:docMk/>
          <pc:sldMk cId="4135080927" sldId="271"/>
        </pc:sldMkLst>
        <pc:spChg chg="del">
          <ac:chgData name="BELLEMIN SANDRA" userId="5fe4e071-d3f4-40df-970f-ee8fcf898346" providerId="ADAL" clId="{8E238D79-520F-4013-B935-75F26D0B1BCF}" dt="2023-09-27T15:40:40.507" v="23" actId="478"/>
          <ac:spMkLst>
            <pc:docMk/>
            <pc:sldMk cId="4135080927" sldId="271"/>
            <ac:spMk id="2" creationId="{4506A56F-ABB2-FA99-4BC1-96756F1790AD}"/>
          </ac:spMkLst>
        </pc:spChg>
        <pc:spChg chg="del">
          <ac:chgData name="BELLEMIN SANDRA" userId="5fe4e071-d3f4-40df-970f-ee8fcf898346" providerId="ADAL" clId="{8E238D79-520F-4013-B935-75F26D0B1BCF}" dt="2023-09-27T15:40:40.507" v="23" actId="478"/>
          <ac:spMkLst>
            <pc:docMk/>
            <pc:sldMk cId="4135080927" sldId="271"/>
            <ac:spMk id="3" creationId="{5A2C9E58-B486-1FE5-0989-5DF33D5B4ABC}"/>
          </ac:spMkLst>
        </pc:spChg>
        <pc:graphicFrameChg chg="del">
          <ac:chgData name="BELLEMIN SANDRA" userId="5fe4e071-d3f4-40df-970f-ee8fcf898346" providerId="ADAL" clId="{8E238D79-520F-4013-B935-75F26D0B1BCF}" dt="2023-09-27T15:40:40.507" v="23" actId="478"/>
          <ac:graphicFrameMkLst>
            <pc:docMk/>
            <pc:sldMk cId="4135080927" sldId="271"/>
            <ac:graphicFrameMk id="4" creationId="{F67F6F1C-EF27-32BF-9C84-3440B3AC6CBA}"/>
          </ac:graphicFrameMkLst>
        </pc:graphicFrameChg>
        <pc:picChg chg="add mod">
          <ac:chgData name="BELLEMIN SANDRA" userId="5fe4e071-d3f4-40df-970f-ee8fcf898346" providerId="ADAL" clId="{8E238D79-520F-4013-B935-75F26D0B1BCF}" dt="2023-09-27T15:45:53.312" v="62"/>
          <ac:picMkLst>
            <pc:docMk/>
            <pc:sldMk cId="4135080927" sldId="271"/>
            <ac:picMk id="6" creationId="{4C85DE58-B2F2-83AE-EF66-164A63412B0C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5:55.615" v="63"/>
        <pc:sldMkLst>
          <pc:docMk/>
          <pc:sldMk cId="4211942485" sldId="272"/>
        </pc:sldMkLst>
        <pc:spChg chg="del">
          <ac:chgData name="BELLEMIN SANDRA" userId="5fe4e071-d3f4-40df-970f-ee8fcf898346" providerId="ADAL" clId="{8E238D79-520F-4013-B935-75F26D0B1BCF}" dt="2023-09-27T15:40:38.041" v="22" actId="478"/>
          <ac:spMkLst>
            <pc:docMk/>
            <pc:sldMk cId="4211942485" sldId="272"/>
            <ac:spMk id="2" creationId="{99BFE6A6-D0E7-429B-64DE-7B711E3D3EBD}"/>
          </ac:spMkLst>
        </pc:spChg>
        <pc:spChg chg="del">
          <ac:chgData name="BELLEMIN SANDRA" userId="5fe4e071-d3f4-40df-970f-ee8fcf898346" providerId="ADAL" clId="{8E238D79-520F-4013-B935-75F26D0B1BCF}" dt="2023-09-27T15:40:38.041" v="22" actId="478"/>
          <ac:spMkLst>
            <pc:docMk/>
            <pc:sldMk cId="4211942485" sldId="272"/>
            <ac:spMk id="3" creationId="{6B4C52D3-1F79-2B4C-6B58-93E1972461D7}"/>
          </ac:spMkLst>
        </pc:spChg>
        <pc:picChg chg="del">
          <ac:chgData name="BELLEMIN SANDRA" userId="5fe4e071-d3f4-40df-970f-ee8fcf898346" providerId="ADAL" clId="{8E238D79-520F-4013-B935-75F26D0B1BCF}" dt="2023-09-27T15:40:38.041" v="22" actId="478"/>
          <ac:picMkLst>
            <pc:docMk/>
            <pc:sldMk cId="4211942485" sldId="272"/>
            <ac:picMk id="5" creationId="{5202EEE7-671D-5455-83A0-5C1329A6EEE5}"/>
          </ac:picMkLst>
        </pc:picChg>
        <pc:picChg chg="add mod">
          <ac:chgData name="BELLEMIN SANDRA" userId="5fe4e071-d3f4-40df-970f-ee8fcf898346" providerId="ADAL" clId="{8E238D79-520F-4013-B935-75F26D0B1BCF}" dt="2023-09-27T15:45:55.615" v="63"/>
          <ac:picMkLst>
            <pc:docMk/>
            <pc:sldMk cId="4211942485" sldId="272"/>
            <ac:picMk id="6" creationId="{E1F8D6A1-EFEC-50A4-6A0B-3083251D7388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5:58.597" v="64"/>
        <pc:sldMkLst>
          <pc:docMk/>
          <pc:sldMk cId="4175165639" sldId="273"/>
        </pc:sldMkLst>
        <pc:spChg chg="del">
          <ac:chgData name="BELLEMIN SANDRA" userId="5fe4e071-d3f4-40df-970f-ee8fcf898346" providerId="ADAL" clId="{8E238D79-520F-4013-B935-75F26D0B1BCF}" dt="2023-09-27T15:40:35.789" v="21" actId="478"/>
          <ac:spMkLst>
            <pc:docMk/>
            <pc:sldMk cId="4175165639" sldId="273"/>
            <ac:spMk id="2" creationId="{2A806BE9-88B5-0300-8F36-337EBB7AF2CB}"/>
          </ac:spMkLst>
        </pc:spChg>
        <pc:spChg chg="del">
          <ac:chgData name="BELLEMIN SANDRA" userId="5fe4e071-d3f4-40df-970f-ee8fcf898346" providerId="ADAL" clId="{8E238D79-520F-4013-B935-75F26D0B1BCF}" dt="2023-09-27T15:40:35.789" v="21" actId="478"/>
          <ac:spMkLst>
            <pc:docMk/>
            <pc:sldMk cId="4175165639" sldId="273"/>
            <ac:spMk id="3" creationId="{74FB3024-BBBC-790F-8547-297400710891}"/>
          </ac:spMkLst>
        </pc:spChg>
        <pc:picChg chg="del">
          <ac:chgData name="BELLEMIN SANDRA" userId="5fe4e071-d3f4-40df-970f-ee8fcf898346" providerId="ADAL" clId="{8E238D79-520F-4013-B935-75F26D0B1BCF}" dt="2023-09-27T15:40:35.789" v="21" actId="478"/>
          <ac:picMkLst>
            <pc:docMk/>
            <pc:sldMk cId="4175165639" sldId="273"/>
            <ac:picMk id="4" creationId="{77F7AB34-E421-61C0-849B-53B669BE16F8}"/>
          </ac:picMkLst>
        </pc:picChg>
        <pc:picChg chg="add mod">
          <ac:chgData name="BELLEMIN SANDRA" userId="5fe4e071-d3f4-40df-970f-ee8fcf898346" providerId="ADAL" clId="{8E238D79-520F-4013-B935-75F26D0B1BCF}" dt="2023-09-27T15:45:58.597" v="64"/>
          <ac:picMkLst>
            <pc:docMk/>
            <pc:sldMk cId="4175165639" sldId="273"/>
            <ac:picMk id="6" creationId="{B260B639-2EC3-47E6-BD31-6775055F93E9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01.400" v="65"/>
        <pc:sldMkLst>
          <pc:docMk/>
          <pc:sldMk cId="2887135258" sldId="274"/>
        </pc:sldMkLst>
        <pc:spChg chg="del">
          <ac:chgData name="BELLEMIN SANDRA" userId="5fe4e071-d3f4-40df-970f-ee8fcf898346" providerId="ADAL" clId="{8E238D79-520F-4013-B935-75F26D0B1BCF}" dt="2023-09-27T15:40:33.683" v="20" actId="478"/>
          <ac:spMkLst>
            <pc:docMk/>
            <pc:sldMk cId="2887135258" sldId="274"/>
            <ac:spMk id="3" creationId="{3DF7A069-1059-F45D-D431-2891E78AA4D3}"/>
          </ac:spMkLst>
        </pc:spChg>
        <pc:picChg chg="del">
          <ac:chgData name="BELLEMIN SANDRA" userId="5fe4e071-d3f4-40df-970f-ee8fcf898346" providerId="ADAL" clId="{8E238D79-520F-4013-B935-75F26D0B1BCF}" dt="2023-09-27T15:40:33.683" v="20" actId="478"/>
          <ac:picMkLst>
            <pc:docMk/>
            <pc:sldMk cId="2887135258" sldId="274"/>
            <ac:picMk id="2" creationId="{CFE003EF-E5E8-95D6-380C-7D8704FC7365}"/>
          </ac:picMkLst>
        </pc:picChg>
        <pc:picChg chg="add mod">
          <ac:chgData name="BELLEMIN SANDRA" userId="5fe4e071-d3f4-40df-970f-ee8fcf898346" providerId="ADAL" clId="{8E238D79-520F-4013-B935-75F26D0B1BCF}" dt="2023-09-27T15:46:01.400" v="65"/>
          <ac:picMkLst>
            <pc:docMk/>
            <pc:sldMk cId="2887135258" sldId="274"/>
            <ac:picMk id="5" creationId="{F43EF162-FA6A-5DED-9365-9419196F9490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06.548" v="66"/>
        <pc:sldMkLst>
          <pc:docMk/>
          <pc:sldMk cId="4140658373" sldId="275"/>
        </pc:sldMkLst>
        <pc:picChg chg="del">
          <ac:chgData name="BELLEMIN SANDRA" userId="5fe4e071-d3f4-40df-970f-ee8fcf898346" providerId="ADAL" clId="{8E238D79-520F-4013-B935-75F26D0B1BCF}" dt="2023-09-27T15:40:31.552" v="19" actId="478"/>
          <ac:picMkLst>
            <pc:docMk/>
            <pc:sldMk cId="4140658373" sldId="275"/>
            <ac:picMk id="3" creationId="{CCC24541-AB3D-8D49-E5EB-8084BB3512AB}"/>
          </ac:picMkLst>
        </pc:picChg>
        <pc:picChg chg="del">
          <ac:chgData name="BELLEMIN SANDRA" userId="5fe4e071-d3f4-40df-970f-ee8fcf898346" providerId="ADAL" clId="{8E238D79-520F-4013-B935-75F26D0B1BCF}" dt="2023-09-27T15:40:31.552" v="19" actId="478"/>
          <ac:picMkLst>
            <pc:docMk/>
            <pc:sldMk cId="4140658373" sldId="275"/>
            <ac:picMk id="4" creationId="{240AB060-5B48-1992-B6EC-D8BE58A28D5D}"/>
          </ac:picMkLst>
        </pc:picChg>
        <pc:picChg chg="add mod">
          <ac:chgData name="BELLEMIN SANDRA" userId="5fe4e071-d3f4-40df-970f-ee8fcf898346" providerId="ADAL" clId="{8E238D79-520F-4013-B935-75F26D0B1BCF}" dt="2023-09-27T15:46:06.548" v="66"/>
          <ac:picMkLst>
            <pc:docMk/>
            <pc:sldMk cId="4140658373" sldId="275"/>
            <ac:picMk id="5" creationId="{D493A4A8-79BE-0EE6-CEA5-CC8F0A82705A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08.629" v="67"/>
        <pc:sldMkLst>
          <pc:docMk/>
          <pc:sldMk cId="2346947482" sldId="276"/>
        </pc:sldMkLst>
        <pc:picChg chg="del">
          <ac:chgData name="BELLEMIN SANDRA" userId="5fe4e071-d3f4-40df-970f-ee8fcf898346" providerId="ADAL" clId="{8E238D79-520F-4013-B935-75F26D0B1BCF}" dt="2023-09-27T15:40:29.543" v="18" actId="478"/>
          <ac:picMkLst>
            <pc:docMk/>
            <pc:sldMk cId="2346947482" sldId="276"/>
            <ac:picMk id="2" creationId="{74428DFE-3BF4-9CFD-82E5-14D7B3FAE7FC}"/>
          </ac:picMkLst>
        </pc:picChg>
        <pc:picChg chg="del">
          <ac:chgData name="BELLEMIN SANDRA" userId="5fe4e071-d3f4-40df-970f-ee8fcf898346" providerId="ADAL" clId="{8E238D79-520F-4013-B935-75F26D0B1BCF}" dt="2023-09-27T15:40:29.543" v="18" actId="478"/>
          <ac:picMkLst>
            <pc:docMk/>
            <pc:sldMk cId="2346947482" sldId="276"/>
            <ac:picMk id="3" creationId="{CCC24541-AB3D-8D49-E5EB-8084BB3512AB}"/>
          </ac:picMkLst>
        </pc:picChg>
        <pc:picChg chg="del">
          <ac:chgData name="BELLEMIN SANDRA" userId="5fe4e071-d3f4-40df-970f-ee8fcf898346" providerId="ADAL" clId="{8E238D79-520F-4013-B935-75F26D0B1BCF}" dt="2023-09-27T15:40:29.543" v="18" actId="478"/>
          <ac:picMkLst>
            <pc:docMk/>
            <pc:sldMk cId="2346947482" sldId="276"/>
            <ac:picMk id="5" creationId="{ABA0079F-3E74-8551-E3BB-660C3133CFD8}"/>
          </ac:picMkLst>
        </pc:picChg>
        <pc:picChg chg="add mod">
          <ac:chgData name="BELLEMIN SANDRA" userId="5fe4e071-d3f4-40df-970f-ee8fcf898346" providerId="ADAL" clId="{8E238D79-520F-4013-B935-75F26D0B1BCF}" dt="2023-09-27T15:46:08.629" v="67"/>
          <ac:picMkLst>
            <pc:docMk/>
            <pc:sldMk cId="2346947482" sldId="276"/>
            <ac:picMk id="6" creationId="{135D94B7-D2B7-DAE2-4B29-3800D46A720A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10.743" v="68"/>
        <pc:sldMkLst>
          <pc:docMk/>
          <pc:sldMk cId="665201193" sldId="277"/>
        </pc:sldMkLst>
        <pc:picChg chg="del">
          <ac:chgData name="BELLEMIN SANDRA" userId="5fe4e071-d3f4-40df-970f-ee8fcf898346" providerId="ADAL" clId="{8E238D79-520F-4013-B935-75F26D0B1BCF}" dt="2023-09-27T15:40:27.717" v="17" actId="478"/>
          <ac:picMkLst>
            <pc:docMk/>
            <pc:sldMk cId="665201193" sldId="277"/>
            <ac:picMk id="3" creationId="{CCC24541-AB3D-8D49-E5EB-8084BB3512AB}"/>
          </ac:picMkLst>
        </pc:picChg>
        <pc:picChg chg="add mod">
          <ac:chgData name="BELLEMIN SANDRA" userId="5fe4e071-d3f4-40df-970f-ee8fcf898346" providerId="ADAL" clId="{8E238D79-520F-4013-B935-75F26D0B1BCF}" dt="2023-09-27T15:46:10.743" v="68"/>
          <ac:picMkLst>
            <pc:docMk/>
            <pc:sldMk cId="665201193" sldId="277"/>
            <ac:picMk id="4" creationId="{DD3A8F32-C15B-5D7C-717B-096CF2594EEC}"/>
          </ac:picMkLst>
        </pc:picChg>
        <pc:picChg chg="del">
          <ac:chgData name="BELLEMIN SANDRA" userId="5fe4e071-d3f4-40df-970f-ee8fcf898346" providerId="ADAL" clId="{8E238D79-520F-4013-B935-75F26D0B1BCF}" dt="2023-09-27T15:40:27.717" v="17" actId="478"/>
          <ac:picMkLst>
            <pc:docMk/>
            <pc:sldMk cId="665201193" sldId="277"/>
            <ac:picMk id="5" creationId="{4806CA91-2339-FA29-9C06-83E8749015F4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13.135" v="69"/>
        <pc:sldMkLst>
          <pc:docMk/>
          <pc:sldMk cId="538342625" sldId="278"/>
        </pc:sldMkLst>
        <pc:picChg chg="del">
          <ac:chgData name="BELLEMIN SANDRA" userId="5fe4e071-d3f4-40df-970f-ee8fcf898346" providerId="ADAL" clId="{8E238D79-520F-4013-B935-75F26D0B1BCF}" dt="2023-09-27T15:40:25.571" v="16" actId="478"/>
          <ac:picMkLst>
            <pc:docMk/>
            <pc:sldMk cId="538342625" sldId="278"/>
            <ac:picMk id="2" creationId="{D06D66B2-A34D-6E1D-E671-49DDD3AFA266}"/>
          </ac:picMkLst>
        </pc:picChg>
        <pc:picChg chg="del">
          <ac:chgData name="BELLEMIN SANDRA" userId="5fe4e071-d3f4-40df-970f-ee8fcf898346" providerId="ADAL" clId="{8E238D79-520F-4013-B935-75F26D0B1BCF}" dt="2023-09-27T15:40:25.571" v="16" actId="478"/>
          <ac:picMkLst>
            <pc:docMk/>
            <pc:sldMk cId="538342625" sldId="278"/>
            <ac:picMk id="3" creationId="{CCC24541-AB3D-8D49-E5EB-8084BB3512AB}"/>
          </ac:picMkLst>
        </pc:picChg>
        <pc:picChg chg="del">
          <ac:chgData name="BELLEMIN SANDRA" userId="5fe4e071-d3f4-40df-970f-ee8fcf898346" providerId="ADAL" clId="{8E238D79-520F-4013-B935-75F26D0B1BCF}" dt="2023-09-27T15:40:25.571" v="16" actId="478"/>
          <ac:picMkLst>
            <pc:docMk/>
            <pc:sldMk cId="538342625" sldId="278"/>
            <ac:picMk id="4" creationId="{6D0773B4-4351-33E9-BAEB-75B88DF20F58}"/>
          </ac:picMkLst>
        </pc:picChg>
        <pc:picChg chg="add mod">
          <ac:chgData name="BELLEMIN SANDRA" userId="5fe4e071-d3f4-40df-970f-ee8fcf898346" providerId="ADAL" clId="{8E238D79-520F-4013-B935-75F26D0B1BCF}" dt="2023-09-27T15:46:13.135" v="69"/>
          <ac:picMkLst>
            <pc:docMk/>
            <pc:sldMk cId="538342625" sldId="278"/>
            <ac:picMk id="6" creationId="{F690F907-A0DA-9DE9-7955-3DB226BB1560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20.530" v="70"/>
        <pc:sldMkLst>
          <pc:docMk/>
          <pc:sldMk cId="4045490840" sldId="279"/>
        </pc:sldMkLst>
        <pc:picChg chg="del">
          <ac:chgData name="BELLEMIN SANDRA" userId="5fe4e071-d3f4-40df-970f-ee8fcf898346" providerId="ADAL" clId="{8E238D79-520F-4013-B935-75F26D0B1BCF}" dt="2023-09-27T15:40:23.477" v="15" actId="478"/>
          <ac:picMkLst>
            <pc:docMk/>
            <pc:sldMk cId="4045490840" sldId="279"/>
            <ac:picMk id="3" creationId="{CCC24541-AB3D-8D49-E5EB-8084BB3512AB}"/>
          </ac:picMkLst>
        </pc:picChg>
        <pc:picChg chg="add mod">
          <ac:chgData name="BELLEMIN SANDRA" userId="5fe4e071-d3f4-40df-970f-ee8fcf898346" providerId="ADAL" clId="{8E238D79-520F-4013-B935-75F26D0B1BCF}" dt="2023-09-27T15:46:20.530" v="70"/>
          <ac:picMkLst>
            <pc:docMk/>
            <pc:sldMk cId="4045490840" sldId="279"/>
            <ac:picMk id="4" creationId="{A2E7CA02-4394-174D-32A3-47A4A4B9A15A}"/>
          </ac:picMkLst>
        </pc:picChg>
        <pc:picChg chg="del">
          <ac:chgData name="BELLEMIN SANDRA" userId="5fe4e071-d3f4-40df-970f-ee8fcf898346" providerId="ADAL" clId="{8E238D79-520F-4013-B935-75F26D0B1BCF}" dt="2023-09-27T15:40:23.477" v="15" actId="478"/>
          <ac:picMkLst>
            <pc:docMk/>
            <pc:sldMk cId="4045490840" sldId="279"/>
            <ac:picMk id="5" creationId="{EA558884-AE83-9ABE-3FB2-BDBA11C6A5EC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23.677" v="71"/>
        <pc:sldMkLst>
          <pc:docMk/>
          <pc:sldMk cId="308729476" sldId="280"/>
        </pc:sldMkLst>
        <pc:picChg chg="del">
          <ac:chgData name="BELLEMIN SANDRA" userId="5fe4e071-d3f4-40df-970f-ee8fcf898346" providerId="ADAL" clId="{8E238D79-520F-4013-B935-75F26D0B1BCF}" dt="2023-09-27T15:40:19.880" v="13" actId="478"/>
          <ac:picMkLst>
            <pc:docMk/>
            <pc:sldMk cId="308729476" sldId="280"/>
            <ac:picMk id="2" creationId="{22741815-917B-808E-533F-DE1740A63ADE}"/>
          </ac:picMkLst>
        </pc:picChg>
        <pc:picChg chg="del">
          <ac:chgData name="BELLEMIN SANDRA" userId="5fe4e071-d3f4-40df-970f-ee8fcf898346" providerId="ADAL" clId="{8E238D79-520F-4013-B935-75F26D0B1BCF}" dt="2023-09-27T15:40:20.775" v="14" actId="478"/>
          <ac:picMkLst>
            <pc:docMk/>
            <pc:sldMk cId="308729476" sldId="280"/>
            <ac:picMk id="3" creationId="{CCC24541-AB3D-8D49-E5EB-8084BB3512AB}"/>
          </ac:picMkLst>
        </pc:picChg>
        <pc:picChg chg="del">
          <ac:chgData name="BELLEMIN SANDRA" userId="5fe4e071-d3f4-40df-970f-ee8fcf898346" providerId="ADAL" clId="{8E238D79-520F-4013-B935-75F26D0B1BCF}" dt="2023-09-27T15:40:19.880" v="13" actId="478"/>
          <ac:picMkLst>
            <pc:docMk/>
            <pc:sldMk cId="308729476" sldId="280"/>
            <ac:picMk id="4" creationId="{23879D3F-5B97-934F-388A-A2CF15021033}"/>
          </ac:picMkLst>
        </pc:picChg>
        <pc:picChg chg="add mod">
          <ac:chgData name="BELLEMIN SANDRA" userId="5fe4e071-d3f4-40df-970f-ee8fcf898346" providerId="ADAL" clId="{8E238D79-520F-4013-B935-75F26D0B1BCF}" dt="2023-09-27T15:46:23.677" v="71"/>
          <ac:picMkLst>
            <pc:docMk/>
            <pc:sldMk cId="308729476" sldId="280"/>
            <ac:picMk id="6" creationId="{FD295043-E7BF-8203-57F7-E88B9B66F4BF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26.117" v="72"/>
        <pc:sldMkLst>
          <pc:docMk/>
          <pc:sldMk cId="804948039" sldId="281"/>
        </pc:sldMkLst>
        <pc:picChg chg="del">
          <ac:chgData name="BELLEMIN SANDRA" userId="5fe4e071-d3f4-40df-970f-ee8fcf898346" providerId="ADAL" clId="{8E238D79-520F-4013-B935-75F26D0B1BCF}" dt="2023-09-27T15:40:17.858" v="12" actId="478"/>
          <ac:picMkLst>
            <pc:docMk/>
            <pc:sldMk cId="804948039" sldId="281"/>
            <ac:picMk id="2" creationId="{7DDFED23-5C61-C96F-99FD-E4F9B87055C8}"/>
          </ac:picMkLst>
        </pc:picChg>
        <pc:picChg chg="del">
          <ac:chgData name="BELLEMIN SANDRA" userId="5fe4e071-d3f4-40df-970f-ee8fcf898346" providerId="ADAL" clId="{8E238D79-520F-4013-B935-75F26D0B1BCF}" dt="2023-09-27T15:40:17.858" v="12" actId="478"/>
          <ac:picMkLst>
            <pc:docMk/>
            <pc:sldMk cId="804948039" sldId="281"/>
            <ac:picMk id="3" creationId="{CCC24541-AB3D-8D49-E5EB-8084BB3512AB}"/>
          </ac:picMkLst>
        </pc:picChg>
        <pc:picChg chg="add mod">
          <ac:chgData name="BELLEMIN SANDRA" userId="5fe4e071-d3f4-40df-970f-ee8fcf898346" providerId="ADAL" clId="{8E238D79-520F-4013-B935-75F26D0B1BCF}" dt="2023-09-27T15:46:26.117" v="72"/>
          <ac:picMkLst>
            <pc:docMk/>
            <pc:sldMk cId="804948039" sldId="281"/>
            <ac:picMk id="5" creationId="{6B7F2259-D8FD-C190-58C1-0B6C9E94157E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28.193" v="73"/>
        <pc:sldMkLst>
          <pc:docMk/>
          <pc:sldMk cId="4274755563" sldId="282"/>
        </pc:sldMkLst>
        <pc:picChg chg="del">
          <ac:chgData name="BELLEMIN SANDRA" userId="5fe4e071-d3f4-40df-970f-ee8fcf898346" providerId="ADAL" clId="{8E238D79-520F-4013-B935-75F26D0B1BCF}" dt="2023-09-27T15:40:15.417" v="11" actId="478"/>
          <ac:picMkLst>
            <pc:docMk/>
            <pc:sldMk cId="4274755563" sldId="282"/>
            <ac:picMk id="3" creationId="{CCC24541-AB3D-8D49-E5EB-8084BB3512AB}"/>
          </ac:picMkLst>
        </pc:picChg>
        <pc:picChg chg="del">
          <ac:chgData name="BELLEMIN SANDRA" userId="5fe4e071-d3f4-40df-970f-ee8fcf898346" providerId="ADAL" clId="{8E238D79-520F-4013-B935-75F26D0B1BCF}" dt="2023-09-27T15:40:15.417" v="11" actId="478"/>
          <ac:picMkLst>
            <pc:docMk/>
            <pc:sldMk cId="4274755563" sldId="282"/>
            <ac:picMk id="4" creationId="{FDA5BDFC-CD08-7D06-2406-88487616FDBA}"/>
          </ac:picMkLst>
        </pc:picChg>
        <pc:picChg chg="add mod">
          <ac:chgData name="BELLEMIN SANDRA" userId="5fe4e071-d3f4-40df-970f-ee8fcf898346" providerId="ADAL" clId="{8E238D79-520F-4013-B935-75F26D0B1BCF}" dt="2023-09-27T15:46:28.193" v="73"/>
          <ac:picMkLst>
            <pc:docMk/>
            <pc:sldMk cId="4274755563" sldId="282"/>
            <ac:picMk id="5" creationId="{014996C5-14DD-1B0D-E192-CAD74BE9E0FE}"/>
          </ac:picMkLst>
        </pc:picChg>
        <pc:picChg chg="del">
          <ac:chgData name="BELLEMIN SANDRA" userId="5fe4e071-d3f4-40df-970f-ee8fcf898346" providerId="ADAL" clId="{8E238D79-520F-4013-B935-75F26D0B1BCF}" dt="2023-09-27T15:40:15.417" v="11" actId="478"/>
          <ac:picMkLst>
            <pc:docMk/>
            <pc:sldMk cId="4274755563" sldId="282"/>
            <ac:picMk id="6" creationId="{727C9E4B-C089-23B3-F04F-026B01F28F6C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30.747" v="74"/>
        <pc:sldMkLst>
          <pc:docMk/>
          <pc:sldMk cId="1565626490" sldId="283"/>
        </pc:sldMkLst>
        <pc:spChg chg="add del">
          <ac:chgData name="BELLEMIN SANDRA" userId="5fe4e071-d3f4-40df-970f-ee8fcf898346" providerId="ADAL" clId="{8E238D79-520F-4013-B935-75F26D0B1BCF}" dt="2023-09-27T15:40:11.905" v="10" actId="478"/>
          <ac:spMkLst>
            <pc:docMk/>
            <pc:sldMk cId="1565626490" sldId="283"/>
            <ac:spMk id="3" creationId="{81AE4A11-3D1C-865B-6781-573E5D8F2C1F}"/>
          </ac:spMkLst>
        </pc:spChg>
        <pc:picChg chg="add del">
          <ac:chgData name="BELLEMIN SANDRA" userId="5fe4e071-d3f4-40df-970f-ee8fcf898346" providerId="ADAL" clId="{8E238D79-520F-4013-B935-75F26D0B1BCF}" dt="2023-09-27T15:40:11.905" v="10" actId="478"/>
          <ac:picMkLst>
            <pc:docMk/>
            <pc:sldMk cId="1565626490" sldId="283"/>
            <ac:picMk id="2" creationId="{BB11F75B-979D-4F56-25A7-8378214CE721}"/>
          </ac:picMkLst>
        </pc:picChg>
        <pc:picChg chg="add mod">
          <ac:chgData name="BELLEMIN SANDRA" userId="5fe4e071-d3f4-40df-970f-ee8fcf898346" providerId="ADAL" clId="{8E238D79-520F-4013-B935-75F26D0B1BCF}" dt="2023-09-27T15:46:30.747" v="74"/>
          <ac:picMkLst>
            <pc:docMk/>
            <pc:sldMk cId="1565626490" sldId="283"/>
            <ac:picMk id="5" creationId="{4C94BA92-74C4-9BA1-0A03-DB7C4F59D353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35.678" v="75"/>
        <pc:sldMkLst>
          <pc:docMk/>
          <pc:sldMk cId="3889205267" sldId="284"/>
        </pc:sldMkLst>
        <pc:picChg chg="del">
          <ac:chgData name="BELLEMIN SANDRA" userId="5fe4e071-d3f4-40df-970f-ee8fcf898346" providerId="ADAL" clId="{8E238D79-520F-4013-B935-75F26D0B1BCF}" dt="2023-09-27T15:40:03.390" v="7" actId="478"/>
          <ac:picMkLst>
            <pc:docMk/>
            <pc:sldMk cId="3889205267" sldId="284"/>
            <ac:picMk id="3" creationId="{1CCCBCD9-AFB9-39FF-575C-5543ED3FA018}"/>
          </ac:picMkLst>
        </pc:picChg>
        <pc:picChg chg="del">
          <ac:chgData name="BELLEMIN SANDRA" userId="5fe4e071-d3f4-40df-970f-ee8fcf898346" providerId="ADAL" clId="{8E238D79-520F-4013-B935-75F26D0B1BCF}" dt="2023-09-27T15:40:03.390" v="7" actId="478"/>
          <ac:picMkLst>
            <pc:docMk/>
            <pc:sldMk cId="3889205267" sldId="284"/>
            <ac:picMk id="4" creationId="{25EEA7F8-1F4C-9B39-1F80-88DCA8244383}"/>
          </ac:picMkLst>
        </pc:picChg>
        <pc:picChg chg="add mod">
          <ac:chgData name="BELLEMIN SANDRA" userId="5fe4e071-d3f4-40df-970f-ee8fcf898346" providerId="ADAL" clId="{8E238D79-520F-4013-B935-75F26D0B1BCF}" dt="2023-09-27T15:46:35.678" v="75"/>
          <ac:picMkLst>
            <pc:docMk/>
            <pc:sldMk cId="3889205267" sldId="284"/>
            <ac:picMk id="5" creationId="{162794D7-B831-889C-8DBC-BFCD540BABBB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37.648" v="76"/>
        <pc:sldMkLst>
          <pc:docMk/>
          <pc:sldMk cId="101507067" sldId="285"/>
        </pc:sldMkLst>
        <pc:picChg chg="del">
          <ac:chgData name="BELLEMIN SANDRA" userId="5fe4e071-d3f4-40df-970f-ee8fcf898346" providerId="ADAL" clId="{8E238D79-520F-4013-B935-75F26D0B1BCF}" dt="2023-09-27T15:40:01.171" v="6" actId="478"/>
          <ac:picMkLst>
            <pc:docMk/>
            <pc:sldMk cId="101507067" sldId="285"/>
            <ac:picMk id="3" creationId="{1CCCBCD9-AFB9-39FF-575C-5543ED3FA018}"/>
          </ac:picMkLst>
        </pc:picChg>
        <pc:picChg chg="add mod">
          <ac:chgData name="BELLEMIN SANDRA" userId="5fe4e071-d3f4-40df-970f-ee8fcf898346" providerId="ADAL" clId="{8E238D79-520F-4013-B935-75F26D0B1BCF}" dt="2023-09-27T15:46:37.648" v="76"/>
          <ac:picMkLst>
            <pc:docMk/>
            <pc:sldMk cId="101507067" sldId="285"/>
            <ac:picMk id="4" creationId="{5DED3D18-4DD2-E351-EBA4-D6C75DDF89BA}"/>
          </ac:picMkLst>
        </pc:picChg>
        <pc:picChg chg="del">
          <ac:chgData name="BELLEMIN SANDRA" userId="5fe4e071-d3f4-40df-970f-ee8fcf898346" providerId="ADAL" clId="{8E238D79-520F-4013-B935-75F26D0B1BCF}" dt="2023-09-27T15:40:01.171" v="6" actId="478"/>
          <ac:picMkLst>
            <pc:docMk/>
            <pc:sldMk cId="101507067" sldId="285"/>
            <ac:picMk id="5" creationId="{AF5DE83D-BC48-A089-DBFE-6432ACF495BB}"/>
          </ac:picMkLst>
        </pc:picChg>
        <pc:picChg chg="del">
          <ac:chgData name="BELLEMIN SANDRA" userId="5fe4e071-d3f4-40df-970f-ee8fcf898346" providerId="ADAL" clId="{8E238D79-520F-4013-B935-75F26D0B1BCF}" dt="2023-09-27T15:40:01.171" v="6" actId="478"/>
          <ac:picMkLst>
            <pc:docMk/>
            <pc:sldMk cId="101507067" sldId="285"/>
            <ac:picMk id="6" creationId="{1EEC7F58-7E81-E555-2543-68AEF3B0FC44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39.757" v="77"/>
        <pc:sldMkLst>
          <pc:docMk/>
          <pc:sldMk cId="2759623242" sldId="286"/>
        </pc:sldMkLst>
        <pc:picChg chg="del">
          <ac:chgData name="BELLEMIN SANDRA" userId="5fe4e071-d3f4-40df-970f-ee8fcf898346" providerId="ADAL" clId="{8E238D79-520F-4013-B935-75F26D0B1BCF}" dt="2023-09-27T15:39:58.608" v="5" actId="478"/>
          <ac:picMkLst>
            <pc:docMk/>
            <pc:sldMk cId="2759623242" sldId="286"/>
            <ac:picMk id="3" creationId="{1CCCBCD9-AFB9-39FF-575C-5543ED3FA018}"/>
          </ac:picMkLst>
        </pc:picChg>
        <pc:picChg chg="del">
          <ac:chgData name="BELLEMIN SANDRA" userId="5fe4e071-d3f4-40df-970f-ee8fcf898346" providerId="ADAL" clId="{8E238D79-520F-4013-B935-75F26D0B1BCF}" dt="2023-09-27T15:39:58.608" v="5" actId="478"/>
          <ac:picMkLst>
            <pc:docMk/>
            <pc:sldMk cId="2759623242" sldId="286"/>
            <ac:picMk id="4" creationId="{29D2B9C4-E30D-8278-8D17-DC30609E547C}"/>
          </ac:picMkLst>
        </pc:picChg>
        <pc:picChg chg="add mod">
          <ac:chgData name="BELLEMIN SANDRA" userId="5fe4e071-d3f4-40df-970f-ee8fcf898346" providerId="ADAL" clId="{8E238D79-520F-4013-B935-75F26D0B1BCF}" dt="2023-09-27T15:46:39.757" v="77"/>
          <ac:picMkLst>
            <pc:docMk/>
            <pc:sldMk cId="2759623242" sldId="286"/>
            <ac:picMk id="5" creationId="{B2934A2F-B087-704A-FD8B-2D4BE0BC66D6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41.893" v="78"/>
        <pc:sldMkLst>
          <pc:docMk/>
          <pc:sldMk cId="3885488267" sldId="287"/>
        </pc:sldMkLst>
        <pc:picChg chg="del">
          <ac:chgData name="BELLEMIN SANDRA" userId="5fe4e071-d3f4-40df-970f-ee8fcf898346" providerId="ADAL" clId="{8E238D79-520F-4013-B935-75F26D0B1BCF}" dt="2023-09-27T15:39:55.345" v="3" actId="478"/>
          <ac:picMkLst>
            <pc:docMk/>
            <pc:sldMk cId="3885488267" sldId="287"/>
            <ac:picMk id="2" creationId="{C7FD9EC0-4E83-164D-1AD9-62A7053EB1CE}"/>
          </ac:picMkLst>
        </pc:picChg>
        <pc:picChg chg="del">
          <ac:chgData name="BELLEMIN SANDRA" userId="5fe4e071-d3f4-40df-970f-ee8fcf898346" providerId="ADAL" clId="{8E238D79-520F-4013-B935-75F26D0B1BCF}" dt="2023-09-27T15:39:56.200" v="4" actId="478"/>
          <ac:picMkLst>
            <pc:docMk/>
            <pc:sldMk cId="3885488267" sldId="287"/>
            <ac:picMk id="3" creationId="{1CCCBCD9-AFB9-39FF-575C-5543ED3FA018}"/>
          </ac:picMkLst>
        </pc:picChg>
        <pc:picChg chg="add mod">
          <ac:chgData name="BELLEMIN SANDRA" userId="5fe4e071-d3f4-40df-970f-ee8fcf898346" providerId="ADAL" clId="{8E238D79-520F-4013-B935-75F26D0B1BCF}" dt="2023-09-27T15:46:41.893" v="78"/>
          <ac:picMkLst>
            <pc:docMk/>
            <pc:sldMk cId="3885488267" sldId="287"/>
            <ac:picMk id="5" creationId="{0BFB017A-C6BF-9545-A25C-223175C45DE0}"/>
          </ac:picMkLst>
        </pc:picChg>
        <pc:picChg chg="del">
          <ac:chgData name="BELLEMIN SANDRA" userId="5fe4e071-d3f4-40df-970f-ee8fcf898346" providerId="ADAL" clId="{8E238D79-520F-4013-B935-75F26D0B1BCF}" dt="2023-09-27T15:39:55.345" v="3" actId="478"/>
          <ac:picMkLst>
            <pc:docMk/>
            <pc:sldMk cId="3885488267" sldId="287"/>
            <ac:picMk id="6" creationId="{A7BDC324-4651-30D5-3B48-86141D01D860}"/>
          </ac:picMkLst>
        </pc:picChg>
      </pc:sldChg>
      <pc:sldChg chg="addSp delSp modSp mod modClrScheme chgLayout">
        <pc:chgData name="BELLEMIN SANDRA" userId="5fe4e071-d3f4-40df-970f-ee8fcf898346" providerId="ADAL" clId="{8E238D79-520F-4013-B935-75F26D0B1BCF}" dt="2023-09-27T15:46:44.238" v="79"/>
        <pc:sldMkLst>
          <pc:docMk/>
          <pc:sldMk cId="2730736688" sldId="288"/>
        </pc:sldMkLst>
        <pc:spChg chg="del">
          <ac:chgData name="BELLEMIN SANDRA" userId="5fe4e071-d3f4-40df-970f-ee8fcf898346" providerId="ADAL" clId="{8E238D79-520F-4013-B935-75F26D0B1BCF}" dt="2023-09-27T15:39:53.122" v="2" actId="478"/>
          <ac:spMkLst>
            <pc:docMk/>
            <pc:sldMk cId="2730736688" sldId="288"/>
            <ac:spMk id="3" creationId="{0399A1E2-D7D7-58B8-29B5-3F1DEDC73687}"/>
          </ac:spMkLst>
        </pc:spChg>
        <pc:picChg chg="del">
          <ac:chgData name="BELLEMIN SANDRA" userId="5fe4e071-d3f4-40df-970f-ee8fcf898346" providerId="ADAL" clId="{8E238D79-520F-4013-B935-75F26D0B1BCF}" dt="2023-09-27T15:39:53.122" v="2" actId="478"/>
          <ac:picMkLst>
            <pc:docMk/>
            <pc:sldMk cId="2730736688" sldId="288"/>
            <ac:picMk id="2" creationId="{719C8716-9C52-D7E5-BE7D-5C1A95E2A3E6}"/>
          </ac:picMkLst>
        </pc:picChg>
        <pc:picChg chg="add mod">
          <ac:chgData name="BELLEMIN SANDRA" userId="5fe4e071-d3f4-40df-970f-ee8fcf898346" providerId="ADAL" clId="{8E238D79-520F-4013-B935-75F26D0B1BCF}" dt="2023-09-27T15:46:44.238" v="79"/>
          <ac:picMkLst>
            <pc:docMk/>
            <pc:sldMk cId="2730736688" sldId="288"/>
            <ac:picMk id="5" creationId="{38225E8A-FE8E-D514-1BE4-F5FF63838AA4}"/>
          </ac:picMkLst>
        </pc:picChg>
      </pc:sldChg>
      <pc:sldMasterChg chg="modSldLayout">
        <pc:chgData name="BELLEMIN SANDRA" userId="5fe4e071-d3f4-40df-970f-ee8fcf898346" providerId="ADAL" clId="{8E238D79-520F-4013-B935-75F26D0B1BCF}" dt="2023-09-27T15:45:32.511" v="59"/>
        <pc:sldMasterMkLst>
          <pc:docMk/>
          <pc:sldMasterMk cId="3107623005" sldId="2147483660"/>
        </pc:sldMasterMkLst>
        <pc:sldLayoutChg chg="addSp modSp">
          <pc:chgData name="BELLEMIN SANDRA" userId="5fe4e071-d3f4-40df-970f-ee8fcf898346" providerId="ADAL" clId="{8E238D79-520F-4013-B935-75F26D0B1BCF}" dt="2023-09-27T15:45:32.511" v="59"/>
          <pc:sldLayoutMkLst>
            <pc:docMk/>
            <pc:sldMasterMk cId="3107623005" sldId="2147483660"/>
            <pc:sldLayoutMk cId="395263580" sldId="2147483674"/>
          </pc:sldLayoutMkLst>
          <pc:picChg chg="add mod">
            <ac:chgData name="BELLEMIN SANDRA" userId="5fe4e071-d3f4-40df-970f-ee8fcf898346" providerId="ADAL" clId="{8E238D79-520F-4013-B935-75F26D0B1BCF}" dt="2023-09-27T15:45:32.511" v="59"/>
            <ac:picMkLst>
              <pc:docMk/>
              <pc:sldMasterMk cId="3107623005" sldId="2147483660"/>
              <pc:sldLayoutMk cId="395263580" sldId="2147483674"/>
              <ac:picMk id="3" creationId="{D1501CF1-9E67-B611-0580-7CA634D19C9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C4048-E66E-45F0-AFA9-582CD0877DC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B705D-D374-41AF-9D4E-99274F16EC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9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+mn-lt"/>
              </a:rPr>
              <a:t>DES LETTRES ET DES MOTS PARTICULIERS  </a:t>
            </a:r>
            <a:r>
              <a:rPr lang="fr-FR" sz="1200" b="0" i="0" dirty="0">
                <a:latin typeface="+mn-lt"/>
              </a:rPr>
              <a:t>– </a:t>
            </a:r>
            <a:r>
              <a:rPr lang="fr-FR" sz="1200" b="0" i="1" dirty="0">
                <a:latin typeface="+mn-lt"/>
              </a:rPr>
              <a:t>Des mots particuliers : </a:t>
            </a:r>
            <a:r>
              <a:rPr lang="fr-FR" sz="1200" b="1" i="0" dirty="0">
                <a:latin typeface="+mn-lt"/>
              </a:rPr>
              <a:t>là</a:t>
            </a:r>
            <a:r>
              <a:rPr lang="fr-FR" sz="1200" b="0" i="0" dirty="0">
                <a:latin typeface="+mn-lt"/>
              </a:rPr>
              <a:t>, </a:t>
            </a:r>
            <a:r>
              <a:rPr lang="fr-FR" sz="1200" b="1" i="0" dirty="0">
                <a:latin typeface="+mn-lt"/>
              </a:rPr>
              <a:t>où</a:t>
            </a:r>
            <a:r>
              <a:rPr lang="fr-FR" sz="1200" b="0" i="1" dirty="0">
                <a:latin typeface="+mn-lt"/>
              </a:rPr>
              <a:t> et </a:t>
            </a:r>
            <a:r>
              <a:rPr lang="fr-FR" sz="1200" b="1" i="0" dirty="0">
                <a:latin typeface="+mn-lt"/>
              </a:rPr>
              <a:t>à</a:t>
            </a:r>
            <a:endParaRPr lang="fr-FR" sz="1200" b="0" i="0" dirty="0">
              <a:latin typeface="+mn-lt"/>
            </a:endParaRPr>
          </a:p>
          <a:p>
            <a:endParaRPr lang="fr-FR" sz="1200" b="1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+mn-lt"/>
              </a:rPr>
              <a:t>Leçon 65 : Collecte de </a:t>
            </a:r>
            <a:r>
              <a:rPr lang="fr-FR" sz="1200" b="1" i="1" dirty="0">
                <a:latin typeface="+mn-lt"/>
              </a:rPr>
              <a:t>là</a:t>
            </a:r>
            <a:r>
              <a:rPr lang="fr-FR" sz="1200" b="0" i="0" dirty="0">
                <a:latin typeface="+mn-lt"/>
              </a:rPr>
              <a:t>, </a:t>
            </a:r>
            <a:r>
              <a:rPr lang="fr-FR" sz="1200" b="1" i="1" dirty="0">
                <a:latin typeface="+mn-lt"/>
              </a:rPr>
              <a:t>où</a:t>
            </a:r>
            <a:r>
              <a:rPr lang="fr-FR" sz="1200" b="0" i="1" dirty="0">
                <a:latin typeface="+mn-lt"/>
              </a:rPr>
              <a:t> </a:t>
            </a:r>
            <a:r>
              <a:rPr lang="fr-FR" sz="1200" b="1" i="0" dirty="0">
                <a:latin typeface="+mn-lt"/>
              </a:rPr>
              <a:t>et</a:t>
            </a:r>
            <a:r>
              <a:rPr lang="fr-FR" sz="1200" b="0" i="1" dirty="0">
                <a:latin typeface="+mn-lt"/>
              </a:rPr>
              <a:t> </a:t>
            </a:r>
            <a:r>
              <a:rPr lang="fr-FR" sz="1200" b="1" i="1" dirty="0">
                <a:latin typeface="+mn-lt"/>
              </a:rPr>
              <a:t>à</a:t>
            </a:r>
            <a:endParaRPr lang="fr-FR" sz="1200" b="0" i="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7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PHASE 5 : </a:t>
            </a:r>
            <a:r>
              <a:rPr lang="fr-FR" b="1" i="1" dirty="0"/>
              <a:t>Observation. 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Comprendre le sens et l’environnement du mot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à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 </a:t>
            </a:r>
          </a:p>
          <a:p>
            <a:pPr algn="l"/>
            <a:endParaRPr lang="fr-FR" sz="1800" b="1" i="0" u="none" strike="noStrike" baseline="0" dirty="0">
              <a:solidFill>
                <a:srgbClr val="6C6E70"/>
              </a:solidFill>
              <a:latin typeface="Averia Sans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Maintenant, on va s’occuper du mot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à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Qu’est-ce qu’il y a de pareil dans les deux phrases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Ce sont des phrases qui disent un lieu.</a:t>
            </a:r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5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Affichage de la réponse attendue.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Regardez ce qui est après ce mot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à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Quelles sortes de mots trouve-t-on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Derrière le mot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à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il y a un déterminant et un nom.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56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PHASE 6 : </a:t>
            </a:r>
            <a:r>
              <a:rPr lang="fr-FR" b="1" i="1" dirty="0"/>
              <a:t>Classement. 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Classer d’autres phrases avec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là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, </a:t>
            </a:r>
            <a:r>
              <a:rPr lang="fr-FR" sz="1800" b="0" i="0" u="none" strike="noStrike" baseline="0" dirty="0">
                <a:solidFill>
                  <a:srgbClr val="6C6E70"/>
                </a:solidFill>
                <a:latin typeface="Averia Sans"/>
              </a:rPr>
              <a:t>où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,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à</a:t>
            </a:r>
            <a:endParaRPr lang="fr-FR" sz="1800" b="1" i="0" u="none" strike="noStrike" baseline="0" dirty="0">
              <a:solidFill>
                <a:srgbClr val="6C6E70"/>
              </a:solidFill>
              <a:latin typeface="Averia Sans"/>
            </a:endParaRPr>
          </a:p>
          <a:p>
            <a:endParaRPr lang="fr-FR" sz="1800" b="0" i="0" u="none" strike="noStrike" baseline="0" dirty="0">
              <a:latin typeface="FSAlbert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tableau à compléter et la 2</a:t>
            </a:r>
            <a:r>
              <a:rPr lang="fr-FR" sz="1800" b="0" i="0" u="none" strike="noStrike" baseline="3000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série d’étiquettes-phrases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Mettez dans le tableau les nouvelles phrases que je vous donne et vérifier que les titres des colonnes sont exacts. »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211D1E"/>
                </a:solidFill>
                <a:effectLst/>
                <a:latin typeface="FSAlbert"/>
                <a:ea typeface="Calibri" panose="020F0502020204030204" pitchFamily="34" charset="0"/>
              </a:rPr>
              <a:t>Laisser</a:t>
            </a:r>
            <a:r>
              <a:rPr lang="fr-FR" sz="1800" b="0" i="0" u="none" strike="noStrike" baseline="0" dirty="0">
                <a:solidFill>
                  <a:srgbClr val="211D1E"/>
                </a:solidFill>
                <a:effectLst/>
                <a:latin typeface="FSAlbert"/>
                <a:ea typeface="Calibri" panose="020F0502020204030204" pitchFamily="34" charset="0"/>
              </a:rPr>
              <a:t> les élèves travailler puis </a:t>
            </a:r>
            <a:r>
              <a:rPr lang="fr-FR" sz="1800" b="1" i="0" u="none" strike="noStrike" baseline="0" dirty="0">
                <a:solidFill>
                  <a:srgbClr val="211D1E"/>
                </a:solidFill>
                <a:effectLst/>
                <a:latin typeface="FSAlbert"/>
                <a:ea typeface="Calibri" panose="020F0502020204030204" pitchFamily="34" charset="0"/>
              </a:rPr>
              <a:t>revenir</a:t>
            </a:r>
            <a:r>
              <a:rPr lang="fr-FR" sz="1800" b="0" i="0" u="none" strike="noStrike" baseline="0" dirty="0">
                <a:solidFill>
                  <a:srgbClr val="211D1E"/>
                </a:solidFill>
                <a:effectLst/>
                <a:latin typeface="FSAlbert"/>
                <a:ea typeface="Calibri" panose="020F0502020204030204" pitchFamily="34" charset="0"/>
              </a:rPr>
              <a:t> en classe entière pour la correction collective.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NB :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 vous ne parvenez pas à afficher l’exercice interactif, vous pouvez travailler directement sur cette diapositive en déplaçant les étiquettes dans le tableau.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(Lien vers l’exercice interactif : </a:t>
            </a:r>
            <a:r>
              <a:rPr lang="fr-FR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https://view.genial.ly/650804e9a8040f0011bca6ab )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657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Affichage de la réponse attendue. </a:t>
            </a:r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51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les exemples que j’ai choisis. On va les lire ensemble.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584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la trace écrite à mettre en couleurs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votre trace écrite. Vous allez ajouter des couleurs.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bleu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mots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là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où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à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743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Prolongement possible</a:t>
            </a:r>
          </a:p>
          <a:p>
            <a:endParaRPr lang="fr-FR" b="1" dirty="0"/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Savez-vous qu’en anglais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là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se dit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there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où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se dit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where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? </a:t>
            </a: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Ça se ressemble, ne trouvez-vous pas ? »</a:t>
            </a: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poursuivre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Et dans une langue que vous connaissez, comment se disent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là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où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Expliquez à la classe. »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655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b="1" dirty="0"/>
          </a:p>
          <a:p>
            <a:r>
              <a:rPr lang="fr-FR" b="1" dirty="0"/>
              <a:t>Livret n° 4, p. 15.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166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Bien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réciser chaque fois que le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à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introduit un endroit.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69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Bien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réciser chaque fois que le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à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introduit un endroit.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50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1 : </a:t>
            </a:r>
            <a:r>
              <a:rPr lang="fr-FR" b="1" i="1" dirty="0"/>
              <a:t>Enrôlement </a:t>
            </a:r>
          </a:p>
          <a:p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Combien de mots portent un accent grave ? Est-ce que vous connaissez ces mots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Trois mots portent un accent grave :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là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où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à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Aujourd’hui, nous allons faire une collecte de ces mots. Notre but, c’est de bien regarder où on les trouve. On veut comprendre avec quels mots ils vont. »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75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L’élève doit entourer : </a:t>
            </a:r>
          </a:p>
          <a:p>
            <a:pPr marL="342900" indent="-342900">
              <a:buAutoNum type="alphaLcPeriod"/>
            </a:pP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à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Paris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ton sac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l’armoire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près de la rivière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18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L’élève doit entourer : </a:t>
            </a:r>
          </a:p>
          <a:p>
            <a:pPr marL="342900" indent="-342900">
              <a:buAutoNum type="alphaLcPeriod"/>
            </a:pP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à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Paris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dans ton sac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dans l’armoire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près de la rivière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3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Où est-ce que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Leyla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dort ? Où dort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Leyla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?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Où est-ce que la voiture est ? Où est la voiture ?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Où est-ce que c’est écrit ? </a:t>
            </a:r>
          </a:p>
          <a:p>
            <a:pPr marL="0" indent="0">
              <a:buNone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Pour faciliter la compréhension de l’exercice, on peut rapprocher l’exercice 3 de l’exercice 2. </a:t>
            </a: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Bien préciser chaque fois que le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où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pose une question sur un endroit. </a:t>
            </a: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Ne pas hésiter à faire le lien avec le travail sur la phrase interrogative (leçon 51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briques dans les questions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999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Où est-ce que </a:t>
            </a:r>
            <a:r>
              <a:rPr lang="fr-FR" sz="1200" b="0" i="0" u="none" strike="noStrike" baseline="0" dirty="0" err="1">
                <a:solidFill>
                  <a:srgbClr val="211D1E"/>
                </a:solidFill>
                <a:latin typeface="FSAlbert"/>
              </a:rPr>
              <a:t>Leyla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dort ? Où dort </a:t>
            </a:r>
            <a:r>
              <a:rPr lang="fr-FR" sz="1200" b="0" i="0" u="none" strike="noStrike" baseline="0" dirty="0" err="1">
                <a:solidFill>
                  <a:srgbClr val="211D1E"/>
                </a:solidFill>
                <a:latin typeface="FSAlbert"/>
              </a:rPr>
              <a:t>Leyla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?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Où est-ce que la voiture est ? Où est la voiture ?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Où est-ce que c’est écrit ? </a:t>
            </a:r>
          </a:p>
          <a:p>
            <a:pPr marL="0" indent="0">
              <a:buNone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Pour faciliter la compréhension de l’exercice, on peut rapprocher l’exercice 3 de l’exercice 2. </a:t>
            </a: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Bien préciser chaque fois que le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où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pose une question sur un endroit. </a:t>
            </a: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Ne pas hésiter à faire le lien avec le travail sur la phrase interrogative (leçon 51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briques dans les questions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131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4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L’élève doit entourer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la cuisine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sur son bureau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au bureau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sa cage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335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4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L’élève doit entourer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dans la cuisine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sur son bureau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au bureau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sa cage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21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 </a:t>
            </a:r>
          </a:p>
          <a:p>
            <a:endParaRPr lang="fr-FR" dirty="0"/>
          </a:p>
          <a:p>
            <a:pPr algn="l"/>
            <a:r>
              <a:rPr lang="fr-FR" sz="1200" b="1" i="0" u="none" strike="noStrike" baseline="0" dirty="0">
                <a:solidFill>
                  <a:srgbClr val="000000"/>
                </a:solidFill>
                <a:latin typeface="FSAlbert"/>
              </a:rPr>
              <a:t>Livret 8, page 14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FSAlbert"/>
              </a:rPr>
              <a:t>, exercices 1 et 2.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Connaissances 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rebrassées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: </a:t>
            </a:r>
            <a:r>
              <a:rPr lang="fr-FR" sz="1800" b="0" i="0" u="none" strike="noStrike" cap="small" baseline="0" dirty="0">
                <a:solidFill>
                  <a:srgbClr val="211D1E"/>
                </a:solidFill>
                <a:latin typeface="FSAlbert"/>
              </a:rPr>
              <a:t>des mots particuliers • les marques du futur • les accords dans le groupe du nom </a:t>
            </a:r>
            <a:endParaRPr lang="fr-FR" cap="small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52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chercher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ont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-ont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qu’il est conjugué au futur.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chercheront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 verbe (dit ce qui se passe) qui s’accorde avec le sujet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les élèves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(dit de qui on parle), sujet au pluriel. Le fait a lieu dans le futur de celui qui raconte, le temps utilisé est le futur. La marque de la personne est celle de la personne 6 au futur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–ont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b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peut demander aux élèves de repérer les deux briques, d’identifier le verbe comme premier mot de la deuxième brique.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facil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-e-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facile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toujours avec un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-e-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faciles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n’est pas la marque du féminin (qui serait donnée à l’adjectif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facile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par le nom féminin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leçons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), il appartient ici au mot. On écrit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des exercices faciles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facile</a:t>
            </a:r>
            <a:r>
              <a:rPr lang="fr-FR" sz="1800" b="1" i="1" u="sng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leçons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qui est au pluriel.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faciles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 adjectif qui s’accorde avec le nom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leçons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qui est au pluriel. Il prend donc la marque du pluriel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27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chercher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ont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-ont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qu’il est conjugué au futur.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chercheront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 verbe (dit ce qui se passe) qui s’accorde avec le sujet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les élèves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(dit de qui on parle), sujet au pluriel. Le fait a lieu dans le futur de celui qui raconte, le temps utilisé est le futur. La marque de la personne est celle de la personne 6 au futur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–ont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b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demander aux élèves de repérer les deux briques, d’identifier le verbe comme premier mot de la deuxième brique.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facil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-e-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facile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toujours avec un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-e-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faciles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n’est pas la marque du féminin (qui serait donnée à l’adjectif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facile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par le nom féminin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leçons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), il appartient ici au mot. On écrit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des exercices faciles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facile</a:t>
            </a:r>
            <a:r>
              <a:rPr lang="fr-FR" sz="1200" b="1" i="1" u="sng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qu’il s’accorde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leçons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qui est au pluriel.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faciles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 adjectif qui s’accorde avec le nom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leçons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qui est au pluriel. Il prend donc la marque du pluriel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002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Dictée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tulipes et les roses repousseront avec les premiers rayons du soleil.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donne le mot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rayon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.)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77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PHASE 2 : </a:t>
            </a:r>
            <a:r>
              <a:rPr lang="fr-FR" b="1" i="1" dirty="0"/>
              <a:t>Classement. 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Trier des phrases avec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là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,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où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 et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à</a:t>
            </a:r>
          </a:p>
          <a:p>
            <a:pPr algn="l"/>
            <a:endParaRPr lang="fr-FR" b="1" i="1" dirty="0"/>
          </a:p>
          <a:p>
            <a:r>
              <a:rPr lang="fr-FR" b="1" dirty="0"/>
              <a:t>Lire</a:t>
            </a:r>
            <a:r>
              <a:rPr lang="fr-FR" dirty="0"/>
              <a:t> le corpus à voix haute.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320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Dictée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tulipes et les roses repousseront avec les premiers rayons du soleil.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donne le mot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rayon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.)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875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fr-FR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Activités de révision de la leçon 65 </a:t>
            </a:r>
            <a:r>
              <a:rPr lang="fr-FR" sz="12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à proposer après les leçons 11 et 41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fr-FR" sz="12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fr-FR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LIVRET N° 4, p. 12.</a:t>
            </a:r>
          </a:p>
          <a:p>
            <a:pPr algn="l" rtl="0" fontAlgn="base"/>
            <a:endParaRPr lang="fr-FR" sz="10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Leçon 11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Collecte du –s • 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les valeurs de la lettre –s.</a:t>
            </a: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Corrigés à retrouver dans le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Guide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à la fin de la leçon 11 et dans le </a:t>
            </a:r>
            <a:r>
              <a:rPr lang="fr-FR" sz="1800" i="1" cap="small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Diaporama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hatier-clic.fr/23lpfdgce1_dia011 </a:t>
            </a:r>
          </a:p>
          <a:p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Leçon 41 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Collecte du –e • 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les valeurs de la lettre –e.</a:t>
            </a: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Corrigés à retrouver dans le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Guide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à la fin de la leçon 41 et dans le </a:t>
            </a:r>
            <a:r>
              <a:rPr lang="fr-FR" sz="1200" i="1" cap="small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Diaporama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hatier-clic.fr/23lpfdgce1_dia041 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2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1</a:t>
            </a:r>
            <a:r>
              <a:rPr lang="fr-FR" sz="1800" b="0" i="0" u="none" strike="noStrike" baseline="30000" dirty="0">
                <a:solidFill>
                  <a:srgbClr val="211D1E"/>
                </a:solidFill>
                <a:latin typeface="FSAlbert"/>
              </a:rPr>
              <a:t>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série d’étiquettes-phrases (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cf. Fichier photocopiable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).</a:t>
            </a: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Classez ces étiquettes. »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83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Affichage de la réponse attendue.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11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PHASE 3 : </a:t>
            </a:r>
            <a:r>
              <a:rPr lang="fr-FR" b="1" i="1" dirty="0"/>
              <a:t>Observation. 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Comprendre le sens du mot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là</a:t>
            </a:r>
            <a:endParaRPr lang="fr-FR" sz="1800" b="1" i="0" u="none" strike="noStrike" baseline="0" dirty="0">
              <a:solidFill>
                <a:srgbClr val="6C6E70"/>
              </a:solidFill>
              <a:latin typeface="Averia Sans"/>
            </a:endParaRP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On va d’abord s’occuper de la colonne des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là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Qu’est-ce qu’il y a de pareil dans les deux phrases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Ça parle d’un endroit.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1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1" dirty="0"/>
              <a:t>Affichage de la réponse attendue. </a:t>
            </a:r>
          </a:p>
          <a:p>
            <a:pPr algn="l"/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6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PHASE 4 : </a:t>
            </a:r>
            <a:r>
              <a:rPr lang="fr-FR" b="1" i="1" dirty="0"/>
              <a:t>Observation. 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Comprendre le sens et l’environnement du mot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où</a:t>
            </a:r>
            <a:endParaRPr lang="fr-FR" sz="1800" b="1" i="0" u="none" strike="noStrike" baseline="0" dirty="0">
              <a:solidFill>
                <a:srgbClr val="6C6E70"/>
              </a:solidFill>
              <a:latin typeface="Averia Sans"/>
            </a:endParaRP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Maintenant, on va s’occuper des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où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Qu’est-ce qu’il y a de pareil dans les deux phrases ? Est-ce qu’il y a quelque chose de pareil avec les phrases où on a vu le mot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là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»</a:t>
            </a:r>
          </a:p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82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1" dirty="0"/>
              <a:t>Affichage de la réponse attendue.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705D-D374-41AF-9D4E-99274F16EC1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6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79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98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86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57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5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1501CF1-9E67-B611-0580-7CA634D19C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567" y="2043069"/>
            <a:ext cx="813886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82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2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7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44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3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0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8EA8-D3AD-4B24-A92A-66205C8672DA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3BAA-F97D-4A90-ACB9-C816E450A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62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view.genial.ly/650804e9a8040f0011bca6a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21989C0A-74CB-ECEC-8A97-4F9583C7A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E47B30D-439F-6419-D5A8-AB348AC5F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5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2A27707-3AEF-DA93-AABF-E840B4721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6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8530542-726C-05D3-7419-1E96C87A6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342D01B-CC7B-4E9E-421C-AA2F97040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18" y="422648"/>
            <a:ext cx="2200686" cy="5675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49CEE1-2D74-2D2B-228C-7C03C290F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6" y="955129"/>
            <a:ext cx="4011516" cy="57307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C969305-2B4E-18F6-8F55-5992ED0D0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2" y="1418953"/>
            <a:ext cx="3527681" cy="56828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43C6905-8B89-FDBA-D89C-B076C8024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590" y="457509"/>
            <a:ext cx="2200688" cy="5675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8C72098-BCC4-3C18-F2D2-7E4EBAF52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035" y="1000924"/>
            <a:ext cx="3003858" cy="5675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011E320-8967-4F62-4BA7-7157FF4B1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0590" y="1418953"/>
            <a:ext cx="3003858" cy="567574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EDD9559-4DA0-F0D1-8C4A-F51BA214487C}"/>
              </a:ext>
            </a:extLst>
          </p:cNvPr>
          <p:cNvSpPr/>
          <p:nvPr/>
        </p:nvSpPr>
        <p:spPr>
          <a:xfrm>
            <a:off x="6728106" y="397681"/>
            <a:ext cx="2032576" cy="405208"/>
          </a:xfrm>
          <a:prstGeom prst="roundRect">
            <a:avLst/>
          </a:prstGeom>
          <a:solidFill>
            <a:srgbClr val="00B0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Activité en ligne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1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2E52DEEF-C8DC-3B71-0B06-BEB11A7B2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Appareils électroniques, Police&#10;&#10;Description générée automatiquement">
            <a:extLst>
              <a:ext uri="{FF2B5EF4-FFF2-40B4-BE49-F238E27FC236}">
                <a16:creationId xmlns:a16="http://schemas.microsoft.com/office/drawing/2014/main" id="{4C85DE58-B2F2-83AE-EF66-164A6341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E1F8D6A1-EFEC-50A4-6A0B-3083251D7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id="{B260B639-2EC3-47E6-BD31-6775055F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F43EF162-FA6A-5DED-9365-9419196F9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3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D493A4A8-79BE-0EE6-CEA5-CC8F0A827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5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B5A01A33-A6F0-8BFA-0ED5-672793091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2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135D94B7-D2B7-DAE2-4B29-3800D46A7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DD3A8F32-C15B-5D7C-717B-096CF2594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0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F690F907-A0DA-9DE9-7955-3DB226BB1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4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A2E7CA02-4394-174D-32A3-47A4A4B9A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90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FD295043-E7BF-8203-57F7-E88B9B66F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6B7F2259-D8FD-C190-58C1-0B6C9E941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8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014996C5-14DD-1B0D-E192-CAD74BE9E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5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dessin humoristique&#10;&#10;Description générée automatiquement">
            <a:extLst>
              <a:ext uri="{FF2B5EF4-FFF2-40B4-BE49-F238E27FC236}">
                <a16:creationId xmlns:a16="http://schemas.microsoft.com/office/drawing/2014/main" id="{4C94BA92-74C4-9BA1-0A03-DB7C4F59D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6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162794D7-B831-889C-8DBC-BFCD540BA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05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5DED3D18-4DD2-E351-EBA4-D6C75DDF8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834F168-EF02-D053-9614-B1BFFF8AA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2934A2F-B087-704A-FD8B-2D4BE0BC6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3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0BFB017A-C6BF-9545-A25C-223175C45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8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38225E8A-FE8E-D514-1BE4-F5FF63838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635D792C-BCCF-FE3A-4AB2-BF0475104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5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A3A92E36-140A-3E5C-A316-CAF86BFE2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0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Police&#10;&#10;Description générée automatiquement">
            <a:extLst>
              <a:ext uri="{FF2B5EF4-FFF2-40B4-BE49-F238E27FC236}">
                <a16:creationId xmlns:a16="http://schemas.microsoft.com/office/drawing/2014/main" id="{2C9E0AF9-CED7-879A-DA44-A61641E52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2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E1E58DB-FA75-181E-6310-A70EEAB11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6FB38FD5-475A-3342-A820-321B3C30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4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A609C6D-D154-F1C6-A7FB-919FCDB77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89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4A05D3-F8C7-4F74-847A-C85D245667B5}">
  <ds:schemaRefs>
    <ds:schemaRef ds:uri="http://schemas.microsoft.com/office/2006/metadata/properties"/>
    <ds:schemaRef ds:uri="http://purl.org/dc/elements/1.1/"/>
    <ds:schemaRef ds:uri="78930844-7ca7-4771-ad53-9658c2095a4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5c0154b-c1f1-454a-9cce-58d1a68314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E7BB4A-4D90-4E1D-939E-6FABF18AF432}"/>
</file>

<file path=customXml/itemProps3.xml><?xml version="1.0" encoding="utf-8"?>
<ds:datastoreItem xmlns:ds="http://schemas.openxmlformats.org/officeDocument/2006/customXml" ds:itemID="{0D4C3DDF-E6E0-43B8-BBAC-30E073F5D3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1533</Words>
  <Application>Microsoft Office PowerPoint</Application>
  <PresentationFormat>Affichage à l'écran (4:3)</PresentationFormat>
  <Paragraphs>170</Paragraphs>
  <Slides>32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3" baseType="lpstr">
      <vt:lpstr>Arial</vt:lpstr>
      <vt:lpstr>Averia Sans</vt:lpstr>
      <vt:lpstr>Calibri</vt:lpstr>
      <vt:lpstr>Calibri Light</vt:lpstr>
      <vt:lpstr>FSAlbert</vt:lpstr>
      <vt:lpstr>Helvetica</vt:lpstr>
      <vt:lpstr>ITC Zapf Dingbats Std</vt:lpstr>
      <vt:lpstr>Segoe UI</vt:lpstr>
      <vt:lpstr>Source Sans Pro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3</cp:revision>
  <dcterms:created xsi:type="dcterms:W3CDTF">2023-02-22T09:01:54Z</dcterms:created>
  <dcterms:modified xsi:type="dcterms:W3CDTF">2023-09-28T14:15:47Z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201900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