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7" r:id="rId5"/>
    <p:sldId id="258" r:id="rId6"/>
    <p:sldId id="303" r:id="rId7"/>
    <p:sldId id="259" r:id="rId8"/>
    <p:sldId id="296" r:id="rId9"/>
    <p:sldId id="297" r:id="rId10"/>
    <p:sldId id="298" r:id="rId11"/>
    <p:sldId id="299" r:id="rId12"/>
    <p:sldId id="300" r:id="rId13"/>
    <p:sldId id="301" r:id="rId14"/>
    <p:sldId id="302" r:id="rId15"/>
    <p:sldId id="260" r:id="rId16"/>
    <p:sldId id="304" r:id="rId17"/>
    <p:sldId id="261" r:id="rId18"/>
    <p:sldId id="262" r:id="rId19"/>
    <p:sldId id="305" r:id="rId20"/>
    <p:sldId id="263" r:id="rId21"/>
    <p:sldId id="264" r:id="rId22"/>
    <p:sldId id="306" r:id="rId23"/>
    <p:sldId id="265" r:id="rId24"/>
    <p:sldId id="308" r:id="rId25"/>
    <p:sldId id="266" r:id="rId26"/>
    <p:sldId id="267" r:id="rId27"/>
    <p:sldId id="270" r:id="rId28"/>
    <p:sldId id="271" r:id="rId29"/>
    <p:sldId id="272" r:id="rId30"/>
    <p:sldId id="283" r:id="rId31"/>
    <p:sldId id="284" r:id="rId32"/>
    <p:sldId id="285" r:id="rId33"/>
    <p:sldId id="286" r:id="rId34"/>
    <p:sldId id="287" r:id="rId35"/>
    <p:sldId id="288" r:id="rId36"/>
    <p:sldId id="290" r:id="rId37"/>
    <p:sldId id="292" r:id="rId38"/>
    <p:sldId id="293" r:id="rId39"/>
    <p:sldId id="294"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E2E4"/>
    <a:srgbClr val="B2B6DC"/>
    <a:srgbClr val="2C4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D2189-981F-4B29-B508-555B1CB14C78}" v="37" dt="2023-09-27T15:51:23.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50" autoAdjust="0"/>
    <p:restoredTop sz="56522" autoAdjust="0"/>
  </p:normalViewPr>
  <p:slideViewPr>
    <p:cSldViewPr snapToGrid="0">
      <p:cViewPr varScale="1">
        <p:scale>
          <a:sx n="62" d="100"/>
          <a:sy n="62" d="100"/>
        </p:scale>
        <p:origin x="1434" y="60"/>
      </p:cViewPr>
      <p:guideLst/>
    </p:cSldViewPr>
  </p:slideViewPr>
  <p:notesTextViewPr>
    <p:cViewPr>
      <p:scale>
        <a:sx n="150" d="100"/>
        <a:sy n="150" d="100"/>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CE479696-26A4-4284-A4D1-E8A3D0A040BC}"/>
    <pc:docChg chg="modSld">
      <pc:chgData name="CORNUBERT CLAIRE" userId="463e7911-c62c-4422-9308-3a4a3529b03e" providerId="ADAL" clId="{CE479696-26A4-4284-A4D1-E8A3D0A040BC}" dt="2023-09-28T14:20:02.192" v="2" actId="6549"/>
      <pc:docMkLst>
        <pc:docMk/>
      </pc:docMkLst>
      <pc:sldChg chg="modNotesTx">
        <pc:chgData name="CORNUBERT CLAIRE" userId="463e7911-c62c-4422-9308-3a4a3529b03e" providerId="ADAL" clId="{CE479696-26A4-4284-A4D1-E8A3D0A040BC}" dt="2023-09-28T14:19:17.549" v="1"/>
        <pc:sldMkLst>
          <pc:docMk/>
          <pc:sldMk cId="1108997152" sldId="262"/>
        </pc:sldMkLst>
      </pc:sldChg>
      <pc:sldChg chg="modNotesTx">
        <pc:chgData name="CORNUBERT CLAIRE" userId="463e7911-c62c-4422-9308-3a4a3529b03e" providerId="ADAL" clId="{CE479696-26A4-4284-A4D1-E8A3D0A040BC}" dt="2023-09-28T14:20:02.192" v="2" actId="6549"/>
        <pc:sldMkLst>
          <pc:docMk/>
          <pc:sldMk cId="3488047364" sldId="267"/>
        </pc:sldMkLst>
      </pc:sldChg>
    </pc:docChg>
  </pc:docChgLst>
  <pc:docChgLst>
    <pc:chgData name="BELLEMIN SANDRA" userId="5fe4e071-d3f4-40df-970f-ee8fcf898346" providerId="ADAL" clId="{F65D2189-981F-4B29-B508-555B1CB14C78}"/>
    <pc:docChg chg="custSel modSld">
      <pc:chgData name="BELLEMIN SANDRA" userId="5fe4e071-d3f4-40df-970f-ee8fcf898346" providerId="ADAL" clId="{F65D2189-981F-4B29-B508-555B1CB14C78}" dt="2023-09-27T15:51:23.206" v="77"/>
      <pc:docMkLst>
        <pc:docMk/>
      </pc:docMkLst>
      <pc:sldChg chg="addSp delSp modSp mod modClrScheme chgLayout">
        <pc:chgData name="BELLEMIN SANDRA" userId="5fe4e071-d3f4-40df-970f-ee8fcf898346" providerId="ADAL" clId="{F65D2189-981F-4B29-B508-555B1CB14C78}" dt="2023-09-27T15:49:23.686" v="41"/>
        <pc:sldMkLst>
          <pc:docMk/>
          <pc:sldMk cId="2497506064" sldId="257"/>
        </pc:sldMkLst>
        <pc:spChg chg="del">
          <ac:chgData name="BELLEMIN SANDRA" userId="5fe4e071-d3f4-40df-970f-ee8fcf898346" providerId="ADAL" clId="{F65D2189-981F-4B29-B508-555B1CB14C78}" dt="2023-09-27T15:47:45.289" v="1" actId="478"/>
          <ac:spMkLst>
            <pc:docMk/>
            <pc:sldMk cId="2497506064" sldId="257"/>
            <ac:spMk id="2" creationId="{32D91F8A-7F94-C64D-70A4-29DC7320B48E}"/>
          </ac:spMkLst>
        </pc:spChg>
        <pc:spChg chg="del">
          <ac:chgData name="BELLEMIN SANDRA" userId="5fe4e071-d3f4-40df-970f-ee8fcf898346" providerId="ADAL" clId="{F65D2189-981F-4B29-B508-555B1CB14C78}" dt="2023-09-27T15:47:45.289" v="1" actId="478"/>
          <ac:spMkLst>
            <pc:docMk/>
            <pc:sldMk cId="2497506064" sldId="257"/>
            <ac:spMk id="3" creationId="{729F3B78-AC2F-7BCC-FD54-5241BCDB7FC5}"/>
          </ac:spMkLst>
        </pc:spChg>
        <pc:picChg chg="add mod">
          <ac:chgData name="BELLEMIN SANDRA" userId="5fe4e071-d3f4-40df-970f-ee8fcf898346" providerId="ADAL" clId="{F65D2189-981F-4B29-B508-555B1CB14C78}" dt="2023-09-27T15:49:23.686" v="41"/>
          <ac:picMkLst>
            <pc:docMk/>
            <pc:sldMk cId="2497506064" sldId="257"/>
            <ac:picMk id="5" creationId="{B86481EB-3CA9-2CE1-A1DE-7677A5D111EC}"/>
          </ac:picMkLst>
        </pc:picChg>
      </pc:sldChg>
      <pc:sldChg chg="addSp delSp modSp mod modClrScheme chgLayout">
        <pc:chgData name="BELLEMIN SANDRA" userId="5fe4e071-d3f4-40df-970f-ee8fcf898346" providerId="ADAL" clId="{F65D2189-981F-4B29-B508-555B1CB14C78}" dt="2023-09-27T15:49:25.621" v="42"/>
        <pc:sldMkLst>
          <pc:docMk/>
          <pc:sldMk cId="1120299830" sldId="258"/>
        </pc:sldMkLst>
        <pc:picChg chg="del">
          <ac:chgData name="BELLEMIN SANDRA" userId="5fe4e071-d3f4-40df-970f-ee8fcf898346" providerId="ADAL" clId="{F65D2189-981F-4B29-B508-555B1CB14C78}" dt="2023-09-27T15:47:46.759" v="2" actId="478"/>
          <ac:picMkLst>
            <pc:docMk/>
            <pc:sldMk cId="1120299830" sldId="258"/>
            <ac:picMk id="3" creationId="{901DF554-6DDD-9576-0B40-ADDF2D42EADA}"/>
          </ac:picMkLst>
        </pc:picChg>
        <pc:picChg chg="add mod">
          <ac:chgData name="BELLEMIN SANDRA" userId="5fe4e071-d3f4-40df-970f-ee8fcf898346" providerId="ADAL" clId="{F65D2189-981F-4B29-B508-555B1CB14C78}" dt="2023-09-27T15:49:25.621" v="42"/>
          <ac:picMkLst>
            <pc:docMk/>
            <pc:sldMk cId="1120299830" sldId="258"/>
            <ac:picMk id="4" creationId="{D5BCB6CF-3B4F-3162-666C-9BD432C4E80C}"/>
          </ac:picMkLst>
        </pc:picChg>
      </pc:sldChg>
      <pc:sldChg chg="addSp delSp modSp mod modClrScheme chgLayout">
        <pc:chgData name="BELLEMIN SANDRA" userId="5fe4e071-d3f4-40df-970f-ee8fcf898346" providerId="ADAL" clId="{F65D2189-981F-4B29-B508-555B1CB14C78}" dt="2023-09-27T15:49:30.664" v="44"/>
        <pc:sldMkLst>
          <pc:docMk/>
          <pc:sldMk cId="158047841" sldId="259"/>
        </pc:sldMkLst>
        <pc:spChg chg="del">
          <ac:chgData name="BELLEMIN SANDRA" userId="5fe4e071-d3f4-40df-970f-ee8fcf898346" providerId="ADAL" clId="{F65D2189-981F-4B29-B508-555B1CB14C78}" dt="2023-09-27T15:47:52.125" v="4" actId="478"/>
          <ac:spMkLst>
            <pc:docMk/>
            <pc:sldMk cId="158047841" sldId="259"/>
            <ac:spMk id="2" creationId="{9AF50341-F0CB-931D-7D61-719CEA2C718D}"/>
          </ac:spMkLst>
        </pc:spChg>
        <pc:spChg chg="del">
          <ac:chgData name="BELLEMIN SANDRA" userId="5fe4e071-d3f4-40df-970f-ee8fcf898346" providerId="ADAL" clId="{F65D2189-981F-4B29-B508-555B1CB14C78}" dt="2023-09-27T15:47:52.125" v="4" actId="478"/>
          <ac:spMkLst>
            <pc:docMk/>
            <pc:sldMk cId="158047841" sldId="259"/>
            <ac:spMk id="5" creationId="{8EB9C208-B5F9-F86D-2C7C-6CAF8D6218A0}"/>
          </ac:spMkLst>
        </pc:spChg>
        <pc:picChg chg="del">
          <ac:chgData name="BELLEMIN SANDRA" userId="5fe4e071-d3f4-40df-970f-ee8fcf898346" providerId="ADAL" clId="{F65D2189-981F-4B29-B508-555B1CB14C78}" dt="2023-09-27T15:47:52.125" v="4" actId="478"/>
          <ac:picMkLst>
            <pc:docMk/>
            <pc:sldMk cId="158047841" sldId="259"/>
            <ac:picMk id="4" creationId="{1098430F-F761-0479-805E-8917D99AA9AF}"/>
          </ac:picMkLst>
        </pc:picChg>
        <pc:picChg chg="add mod">
          <ac:chgData name="BELLEMIN SANDRA" userId="5fe4e071-d3f4-40df-970f-ee8fcf898346" providerId="ADAL" clId="{F65D2189-981F-4B29-B508-555B1CB14C78}" dt="2023-09-27T15:49:30.664" v="44"/>
          <ac:picMkLst>
            <pc:docMk/>
            <pc:sldMk cId="158047841" sldId="259"/>
            <ac:picMk id="6" creationId="{4DB01288-1838-30DE-70DC-6CEC0BCFE593}"/>
          </ac:picMkLst>
        </pc:picChg>
      </pc:sldChg>
      <pc:sldChg chg="addSp delSp modSp mod modClrScheme chgLayout">
        <pc:chgData name="BELLEMIN SANDRA" userId="5fe4e071-d3f4-40df-970f-ee8fcf898346" providerId="ADAL" clId="{F65D2189-981F-4B29-B508-555B1CB14C78}" dt="2023-09-27T15:50:00.258" v="52"/>
        <pc:sldMkLst>
          <pc:docMk/>
          <pc:sldMk cId="2900040341" sldId="260"/>
        </pc:sldMkLst>
        <pc:picChg chg="del">
          <ac:chgData name="BELLEMIN SANDRA" userId="5fe4e071-d3f4-40df-970f-ee8fcf898346" providerId="ADAL" clId="{F65D2189-981F-4B29-B508-555B1CB14C78}" dt="2023-09-27T15:48:09.888" v="12" actId="478"/>
          <ac:picMkLst>
            <pc:docMk/>
            <pc:sldMk cId="2900040341" sldId="260"/>
            <ac:picMk id="3" creationId="{49D805B8-0C17-D876-7E2F-9FEC123E840A}"/>
          </ac:picMkLst>
        </pc:picChg>
        <pc:picChg chg="add mod">
          <ac:chgData name="BELLEMIN SANDRA" userId="5fe4e071-d3f4-40df-970f-ee8fcf898346" providerId="ADAL" clId="{F65D2189-981F-4B29-B508-555B1CB14C78}" dt="2023-09-27T15:50:00.258" v="52"/>
          <ac:picMkLst>
            <pc:docMk/>
            <pc:sldMk cId="2900040341" sldId="260"/>
            <ac:picMk id="4" creationId="{F8298B1D-4120-80DC-142A-6995CDE94FA0}"/>
          </ac:picMkLst>
        </pc:picChg>
        <pc:picChg chg="del">
          <ac:chgData name="BELLEMIN SANDRA" userId="5fe4e071-d3f4-40df-970f-ee8fcf898346" providerId="ADAL" clId="{F65D2189-981F-4B29-B508-555B1CB14C78}" dt="2023-09-27T15:48:09.888" v="12" actId="478"/>
          <ac:picMkLst>
            <pc:docMk/>
            <pc:sldMk cId="2900040341" sldId="260"/>
            <ac:picMk id="5" creationId="{0A48422A-49A9-4FE7-5F4A-06C14C8D7285}"/>
          </ac:picMkLst>
        </pc:picChg>
        <pc:picChg chg="del">
          <ac:chgData name="BELLEMIN SANDRA" userId="5fe4e071-d3f4-40df-970f-ee8fcf898346" providerId="ADAL" clId="{F65D2189-981F-4B29-B508-555B1CB14C78}" dt="2023-09-27T15:48:09.888" v="12" actId="478"/>
          <ac:picMkLst>
            <pc:docMk/>
            <pc:sldMk cId="2900040341" sldId="260"/>
            <ac:picMk id="7" creationId="{FDA4C8C3-5E97-5A39-D0A7-C696AC68834E}"/>
          </ac:picMkLst>
        </pc:picChg>
      </pc:sldChg>
      <pc:sldChg chg="addSp delSp modSp mod modClrScheme chgLayout">
        <pc:chgData name="BELLEMIN SANDRA" userId="5fe4e071-d3f4-40df-970f-ee8fcf898346" providerId="ADAL" clId="{F65D2189-981F-4B29-B508-555B1CB14C78}" dt="2023-09-27T15:50:06.188" v="54"/>
        <pc:sldMkLst>
          <pc:docMk/>
          <pc:sldMk cId="2437261432" sldId="261"/>
        </pc:sldMkLst>
        <pc:picChg chg="del">
          <ac:chgData name="BELLEMIN SANDRA" userId="5fe4e071-d3f4-40df-970f-ee8fcf898346" providerId="ADAL" clId="{F65D2189-981F-4B29-B508-555B1CB14C78}" dt="2023-09-27T15:48:13.298" v="14" actId="478"/>
          <ac:picMkLst>
            <pc:docMk/>
            <pc:sldMk cId="2437261432" sldId="261"/>
            <ac:picMk id="3" creationId="{48F63876-769A-0ABB-88F4-A0B575B8015D}"/>
          </ac:picMkLst>
        </pc:picChg>
        <pc:picChg chg="add mod">
          <ac:chgData name="BELLEMIN SANDRA" userId="5fe4e071-d3f4-40df-970f-ee8fcf898346" providerId="ADAL" clId="{F65D2189-981F-4B29-B508-555B1CB14C78}" dt="2023-09-27T15:50:06.188" v="54"/>
          <ac:picMkLst>
            <pc:docMk/>
            <pc:sldMk cId="2437261432" sldId="261"/>
            <ac:picMk id="4" creationId="{F640B5C9-ADA3-9DAB-1DF9-84D47AA35F25}"/>
          </ac:picMkLst>
        </pc:picChg>
      </pc:sldChg>
      <pc:sldChg chg="addSp delSp modSp mod modClrScheme chgLayout">
        <pc:chgData name="BELLEMIN SANDRA" userId="5fe4e071-d3f4-40df-970f-ee8fcf898346" providerId="ADAL" clId="{F65D2189-981F-4B29-B508-555B1CB14C78}" dt="2023-09-27T15:50:09.184" v="55"/>
        <pc:sldMkLst>
          <pc:docMk/>
          <pc:sldMk cId="1108997152" sldId="262"/>
        </pc:sldMkLst>
        <pc:picChg chg="del">
          <ac:chgData name="BELLEMIN SANDRA" userId="5fe4e071-d3f4-40df-970f-ee8fcf898346" providerId="ADAL" clId="{F65D2189-981F-4B29-B508-555B1CB14C78}" dt="2023-09-27T15:48:14.461" v="15" actId="478"/>
          <ac:picMkLst>
            <pc:docMk/>
            <pc:sldMk cId="1108997152" sldId="262"/>
            <ac:picMk id="3" creationId="{2479DA52-B181-E552-E12B-FF5845053EFA}"/>
          </ac:picMkLst>
        </pc:picChg>
        <pc:picChg chg="add mod">
          <ac:chgData name="BELLEMIN SANDRA" userId="5fe4e071-d3f4-40df-970f-ee8fcf898346" providerId="ADAL" clId="{F65D2189-981F-4B29-B508-555B1CB14C78}" dt="2023-09-27T15:50:09.184" v="55"/>
          <ac:picMkLst>
            <pc:docMk/>
            <pc:sldMk cId="1108997152" sldId="262"/>
            <ac:picMk id="4" creationId="{DE28AA69-7F4D-55EB-3A10-83A1C8146654}"/>
          </ac:picMkLst>
        </pc:picChg>
      </pc:sldChg>
      <pc:sldChg chg="addSp delSp modSp mod modClrScheme chgLayout">
        <pc:chgData name="BELLEMIN SANDRA" userId="5fe4e071-d3f4-40df-970f-ee8fcf898346" providerId="ADAL" clId="{F65D2189-981F-4B29-B508-555B1CB14C78}" dt="2023-09-27T15:50:16.012" v="57"/>
        <pc:sldMkLst>
          <pc:docMk/>
          <pc:sldMk cId="1832384175" sldId="263"/>
        </pc:sldMkLst>
        <pc:spChg chg="del">
          <ac:chgData name="BELLEMIN SANDRA" userId="5fe4e071-d3f4-40df-970f-ee8fcf898346" providerId="ADAL" clId="{F65D2189-981F-4B29-B508-555B1CB14C78}" dt="2023-09-27T15:48:19.122" v="19" actId="478"/>
          <ac:spMkLst>
            <pc:docMk/>
            <pc:sldMk cId="1832384175" sldId="263"/>
            <ac:spMk id="2" creationId="{E748DA4C-46D9-EFA6-AE68-E94AF25E855B}"/>
          </ac:spMkLst>
        </pc:spChg>
        <pc:grpChg chg="del">
          <ac:chgData name="BELLEMIN SANDRA" userId="5fe4e071-d3f4-40df-970f-ee8fcf898346" providerId="ADAL" clId="{F65D2189-981F-4B29-B508-555B1CB14C78}" dt="2023-09-27T15:48:19.122" v="19" actId="478"/>
          <ac:grpSpMkLst>
            <pc:docMk/>
            <pc:sldMk cId="1832384175" sldId="263"/>
            <ac:grpSpMk id="5" creationId="{7C6D5AE4-3500-BB47-F15A-171EC9E648AA}"/>
          </ac:grpSpMkLst>
        </pc:grpChg>
        <pc:picChg chg="add mod">
          <ac:chgData name="BELLEMIN SANDRA" userId="5fe4e071-d3f4-40df-970f-ee8fcf898346" providerId="ADAL" clId="{F65D2189-981F-4B29-B508-555B1CB14C78}" dt="2023-09-27T15:50:16.012" v="57"/>
          <ac:picMkLst>
            <pc:docMk/>
            <pc:sldMk cId="1832384175" sldId="263"/>
            <ac:picMk id="7" creationId="{58211320-69BD-BF2E-FB7B-E5812EDC8E74}"/>
          </ac:picMkLst>
        </pc:picChg>
      </pc:sldChg>
      <pc:sldChg chg="addSp delSp modSp mod modClrScheme chgLayout">
        <pc:chgData name="BELLEMIN SANDRA" userId="5fe4e071-d3f4-40df-970f-ee8fcf898346" providerId="ADAL" clId="{F65D2189-981F-4B29-B508-555B1CB14C78}" dt="2023-09-27T15:50:18.571" v="58"/>
        <pc:sldMkLst>
          <pc:docMk/>
          <pc:sldMk cId="2314950665" sldId="264"/>
        </pc:sldMkLst>
        <pc:spChg chg="del">
          <ac:chgData name="BELLEMIN SANDRA" userId="5fe4e071-d3f4-40df-970f-ee8fcf898346" providerId="ADAL" clId="{F65D2189-981F-4B29-B508-555B1CB14C78}" dt="2023-09-27T15:48:21.166" v="20" actId="478"/>
          <ac:spMkLst>
            <pc:docMk/>
            <pc:sldMk cId="2314950665" sldId="264"/>
            <ac:spMk id="4" creationId="{F41C10AA-7121-E210-664F-08CB051DD6B4}"/>
          </ac:spMkLst>
        </pc:spChg>
        <pc:picChg chg="add mod">
          <ac:chgData name="BELLEMIN SANDRA" userId="5fe4e071-d3f4-40df-970f-ee8fcf898346" providerId="ADAL" clId="{F65D2189-981F-4B29-B508-555B1CB14C78}" dt="2023-09-27T15:50:18.571" v="58"/>
          <ac:picMkLst>
            <pc:docMk/>
            <pc:sldMk cId="2314950665" sldId="264"/>
            <ac:picMk id="3" creationId="{646D97DB-5902-2593-CA7A-28E966DEBD40}"/>
          </ac:picMkLst>
        </pc:picChg>
        <pc:picChg chg="del">
          <ac:chgData name="BELLEMIN SANDRA" userId="5fe4e071-d3f4-40df-970f-ee8fcf898346" providerId="ADAL" clId="{F65D2189-981F-4B29-B508-555B1CB14C78}" dt="2023-09-27T15:48:21.166" v="20" actId="478"/>
          <ac:picMkLst>
            <pc:docMk/>
            <pc:sldMk cId="2314950665" sldId="264"/>
            <ac:picMk id="5" creationId="{FA3EBF5F-54EB-3AB5-68FD-27C7C2A26A72}"/>
          </ac:picMkLst>
        </pc:picChg>
      </pc:sldChg>
      <pc:sldChg chg="addSp delSp modSp mod modClrScheme chgLayout">
        <pc:chgData name="BELLEMIN SANDRA" userId="5fe4e071-d3f4-40df-970f-ee8fcf898346" providerId="ADAL" clId="{F65D2189-981F-4B29-B508-555B1CB14C78}" dt="2023-09-27T15:50:24.004" v="60"/>
        <pc:sldMkLst>
          <pc:docMk/>
          <pc:sldMk cId="3913170225" sldId="265"/>
        </pc:sldMkLst>
        <pc:spChg chg="del">
          <ac:chgData name="BELLEMIN SANDRA" userId="5fe4e071-d3f4-40df-970f-ee8fcf898346" providerId="ADAL" clId="{F65D2189-981F-4B29-B508-555B1CB14C78}" dt="2023-09-27T15:48:25.710" v="22" actId="478"/>
          <ac:spMkLst>
            <pc:docMk/>
            <pc:sldMk cId="3913170225" sldId="265"/>
            <ac:spMk id="2" creationId="{A5609BED-0AE2-9735-5CBB-BA4C4E6FCA2B}"/>
          </ac:spMkLst>
        </pc:spChg>
        <pc:spChg chg="del">
          <ac:chgData name="BELLEMIN SANDRA" userId="5fe4e071-d3f4-40df-970f-ee8fcf898346" providerId="ADAL" clId="{F65D2189-981F-4B29-B508-555B1CB14C78}" dt="2023-09-27T15:48:25.710" v="22" actId="478"/>
          <ac:spMkLst>
            <pc:docMk/>
            <pc:sldMk cId="3913170225" sldId="265"/>
            <ac:spMk id="3" creationId="{4A67E143-CB73-DD47-B7AC-BE79ED788A58}"/>
          </ac:spMkLst>
        </pc:spChg>
        <pc:picChg chg="add mod">
          <ac:chgData name="BELLEMIN SANDRA" userId="5fe4e071-d3f4-40df-970f-ee8fcf898346" providerId="ADAL" clId="{F65D2189-981F-4B29-B508-555B1CB14C78}" dt="2023-09-27T15:50:24.004" v="60"/>
          <ac:picMkLst>
            <pc:docMk/>
            <pc:sldMk cId="3913170225" sldId="265"/>
            <ac:picMk id="5" creationId="{3C5F7B33-911E-595D-C991-5A7F32C54B0F}"/>
          </ac:picMkLst>
        </pc:picChg>
        <pc:picChg chg="del">
          <ac:chgData name="BELLEMIN SANDRA" userId="5fe4e071-d3f4-40df-970f-ee8fcf898346" providerId="ADAL" clId="{F65D2189-981F-4B29-B508-555B1CB14C78}" dt="2023-09-27T15:48:25.710" v="22" actId="478"/>
          <ac:picMkLst>
            <pc:docMk/>
            <pc:sldMk cId="3913170225" sldId="265"/>
            <ac:picMk id="7" creationId="{E76866BE-A511-6EED-5285-77E7F4C821F5}"/>
          </ac:picMkLst>
        </pc:picChg>
        <pc:picChg chg="del">
          <ac:chgData name="BELLEMIN SANDRA" userId="5fe4e071-d3f4-40df-970f-ee8fcf898346" providerId="ADAL" clId="{F65D2189-981F-4B29-B508-555B1CB14C78}" dt="2023-09-27T15:48:25.710" v="22" actId="478"/>
          <ac:picMkLst>
            <pc:docMk/>
            <pc:sldMk cId="3913170225" sldId="265"/>
            <ac:picMk id="9" creationId="{9699A7C5-7349-7239-51D7-7193717223C1}"/>
          </ac:picMkLst>
        </pc:picChg>
      </pc:sldChg>
      <pc:sldChg chg="addSp delSp modSp mod modClrScheme chgLayout">
        <pc:chgData name="BELLEMIN SANDRA" userId="5fe4e071-d3f4-40df-970f-ee8fcf898346" providerId="ADAL" clId="{F65D2189-981F-4B29-B508-555B1CB14C78}" dt="2023-09-27T15:50:32.020" v="62"/>
        <pc:sldMkLst>
          <pc:docMk/>
          <pc:sldMk cId="612088508" sldId="266"/>
        </pc:sldMkLst>
        <pc:spChg chg="del">
          <ac:chgData name="BELLEMIN SANDRA" userId="5fe4e071-d3f4-40df-970f-ee8fcf898346" providerId="ADAL" clId="{F65D2189-981F-4B29-B508-555B1CB14C78}" dt="2023-09-27T15:48:30.284" v="24" actId="478"/>
          <ac:spMkLst>
            <pc:docMk/>
            <pc:sldMk cId="612088508" sldId="266"/>
            <ac:spMk id="2" creationId="{5070E63B-AA3B-6AA5-C84A-584C1DEC35E9}"/>
          </ac:spMkLst>
        </pc:spChg>
        <pc:spChg chg="del">
          <ac:chgData name="BELLEMIN SANDRA" userId="5fe4e071-d3f4-40df-970f-ee8fcf898346" providerId="ADAL" clId="{F65D2189-981F-4B29-B508-555B1CB14C78}" dt="2023-09-27T15:48:30.284" v="24" actId="478"/>
          <ac:spMkLst>
            <pc:docMk/>
            <pc:sldMk cId="612088508" sldId="266"/>
            <ac:spMk id="6" creationId="{11CF8EDD-329C-C9D3-ED47-4CCEFF901842}"/>
          </ac:spMkLst>
        </pc:spChg>
        <pc:picChg chg="del">
          <ac:chgData name="BELLEMIN SANDRA" userId="5fe4e071-d3f4-40df-970f-ee8fcf898346" providerId="ADAL" clId="{F65D2189-981F-4B29-B508-555B1CB14C78}" dt="2023-09-27T15:48:30.284" v="24" actId="478"/>
          <ac:picMkLst>
            <pc:docMk/>
            <pc:sldMk cId="612088508" sldId="266"/>
            <ac:picMk id="4" creationId="{0B37A987-9C7A-E434-737B-B5B127409D30}"/>
          </ac:picMkLst>
        </pc:picChg>
        <pc:picChg chg="add mod">
          <ac:chgData name="BELLEMIN SANDRA" userId="5fe4e071-d3f4-40df-970f-ee8fcf898346" providerId="ADAL" clId="{F65D2189-981F-4B29-B508-555B1CB14C78}" dt="2023-09-27T15:50:32.020" v="62"/>
          <ac:picMkLst>
            <pc:docMk/>
            <pc:sldMk cId="612088508" sldId="266"/>
            <ac:picMk id="5" creationId="{7D9D0F84-E763-E204-CB71-41EDA7FCC309}"/>
          </ac:picMkLst>
        </pc:picChg>
        <pc:picChg chg="del">
          <ac:chgData name="BELLEMIN SANDRA" userId="5fe4e071-d3f4-40df-970f-ee8fcf898346" providerId="ADAL" clId="{F65D2189-981F-4B29-B508-555B1CB14C78}" dt="2023-09-27T15:48:30.284" v="24" actId="478"/>
          <ac:picMkLst>
            <pc:docMk/>
            <pc:sldMk cId="612088508" sldId="266"/>
            <ac:picMk id="7" creationId="{4EBA18C7-B7E4-1E12-8407-8656631B55CF}"/>
          </ac:picMkLst>
        </pc:picChg>
        <pc:picChg chg="del">
          <ac:chgData name="BELLEMIN SANDRA" userId="5fe4e071-d3f4-40df-970f-ee8fcf898346" providerId="ADAL" clId="{F65D2189-981F-4B29-B508-555B1CB14C78}" dt="2023-09-27T15:48:30.284" v="24" actId="478"/>
          <ac:picMkLst>
            <pc:docMk/>
            <pc:sldMk cId="612088508" sldId="266"/>
            <ac:picMk id="8" creationId="{94E35D02-2F9F-D1B9-6540-9B976ED237CA}"/>
          </ac:picMkLst>
        </pc:picChg>
      </pc:sldChg>
      <pc:sldChg chg="addSp delSp modSp mod modClrScheme chgLayout">
        <pc:chgData name="BELLEMIN SANDRA" userId="5fe4e071-d3f4-40df-970f-ee8fcf898346" providerId="ADAL" clId="{F65D2189-981F-4B29-B508-555B1CB14C78}" dt="2023-09-27T15:50:34.429" v="63"/>
        <pc:sldMkLst>
          <pc:docMk/>
          <pc:sldMk cId="3488047364" sldId="267"/>
        </pc:sldMkLst>
        <pc:picChg chg="del">
          <ac:chgData name="BELLEMIN SANDRA" userId="5fe4e071-d3f4-40df-970f-ee8fcf898346" providerId="ADAL" clId="{F65D2189-981F-4B29-B508-555B1CB14C78}" dt="2023-09-27T15:48:32.329" v="25" actId="478"/>
          <ac:picMkLst>
            <pc:docMk/>
            <pc:sldMk cId="3488047364" sldId="267"/>
            <ac:picMk id="2" creationId="{EBE50F6B-5F96-DE90-CEFB-EA2F5E6908B8}"/>
          </ac:picMkLst>
        </pc:picChg>
        <pc:picChg chg="add mod">
          <ac:chgData name="BELLEMIN SANDRA" userId="5fe4e071-d3f4-40df-970f-ee8fcf898346" providerId="ADAL" clId="{F65D2189-981F-4B29-B508-555B1CB14C78}" dt="2023-09-27T15:50:34.429" v="63"/>
          <ac:picMkLst>
            <pc:docMk/>
            <pc:sldMk cId="3488047364" sldId="267"/>
            <ac:picMk id="4" creationId="{D174BBC1-BAD8-BDC1-AF8F-7FB26EAC13E4}"/>
          </ac:picMkLst>
        </pc:picChg>
      </pc:sldChg>
      <pc:sldChg chg="addSp delSp modSp mod modClrScheme chgLayout">
        <pc:chgData name="BELLEMIN SANDRA" userId="5fe4e071-d3f4-40df-970f-ee8fcf898346" providerId="ADAL" clId="{F65D2189-981F-4B29-B508-555B1CB14C78}" dt="2023-09-27T15:50:37.776" v="64"/>
        <pc:sldMkLst>
          <pc:docMk/>
          <pc:sldMk cId="1216681010" sldId="270"/>
        </pc:sldMkLst>
        <pc:picChg chg="del">
          <ac:chgData name="BELLEMIN SANDRA" userId="5fe4e071-d3f4-40df-970f-ee8fcf898346" providerId="ADAL" clId="{F65D2189-981F-4B29-B508-555B1CB14C78}" dt="2023-09-27T15:48:34.136" v="26" actId="478"/>
          <ac:picMkLst>
            <pc:docMk/>
            <pc:sldMk cId="1216681010" sldId="270"/>
            <ac:picMk id="3" creationId="{96546F21-2F58-4629-884E-15F697B581CD}"/>
          </ac:picMkLst>
        </pc:picChg>
        <pc:picChg chg="add mod">
          <ac:chgData name="BELLEMIN SANDRA" userId="5fe4e071-d3f4-40df-970f-ee8fcf898346" providerId="ADAL" clId="{F65D2189-981F-4B29-B508-555B1CB14C78}" dt="2023-09-27T15:50:37.776" v="64"/>
          <ac:picMkLst>
            <pc:docMk/>
            <pc:sldMk cId="1216681010" sldId="270"/>
            <ac:picMk id="4" creationId="{DEBBECE7-20FA-C19D-E60D-B0CEF3B34207}"/>
          </ac:picMkLst>
        </pc:picChg>
      </pc:sldChg>
      <pc:sldChg chg="addSp delSp modSp mod modClrScheme chgLayout">
        <pc:chgData name="BELLEMIN SANDRA" userId="5fe4e071-d3f4-40df-970f-ee8fcf898346" providerId="ADAL" clId="{F65D2189-981F-4B29-B508-555B1CB14C78}" dt="2023-09-27T15:50:40.646" v="65"/>
        <pc:sldMkLst>
          <pc:docMk/>
          <pc:sldMk cId="1627957000" sldId="271"/>
        </pc:sldMkLst>
        <pc:spChg chg="del">
          <ac:chgData name="BELLEMIN SANDRA" userId="5fe4e071-d3f4-40df-970f-ee8fcf898346" providerId="ADAL" clId="{F65D2189-981F-4B29-B508-555B1CB14C78}" dt="2023-09-27T15:48:37.649" v="27" actId="478"/>
          <ac:spMkLst>
            <pc:docMk/>
            <pc:sldMk cId="1627957000" sldId="271"/>
            <ac:spMk id="2" creationId="{C4BF865D-845F-BCFA-D0CF-1F8D741DFD0F}"/>
          </ac:spMkLst>
        </pc:spChg>
        <pc:picChg chg="del">
          <ac:chgData name="BELLEMIN SANDRA" userId="5fe4e071-d3f4-40df-970f-ee8fcf898346" providerId="ADAL" clId="{F65D2189-981F-4B29-B508-555B1CB14C78}" dt="2023-09-27T15:48:37.649" v="27" actId="478"/>
          <ac:picMkLst>
            <pc:docMk/>
            <pc:sldMk cId="1627957000" sldId="271"/>
            <ac:picMk id="3" creationId="{95E1998A-0BE2-C68A-60C8-CC1C4FC13F40}"/>
          </ac:picMkLst>
        </pc:picChg>
        <pc:picChg chg="add mod">
          <ac:chgData name="BELLEMIN SANDRA" userId="5fe4e071-d3f4-40df-970f-ee8fcf898346" providerId="ADAL" clId="{F65D2189-981F-4B29-B508-555B1CB14C78}" dt="2023-09-27T15:50:40.646" v="65"/>
          <ac:picMkLst>
            <pc:docMk/>
            <pc:sldMk cId="1627957000" sldId="271"/>
            <ac:picMk id="5" creationId="{398D9C7F-E2C5-95CE-14C1-63236BDC9571}"/>
          </ac:picMkLst>
        </pc:picChg>
      </pc:sldChg>
      <pc:sldChg chg="addSp delSp modSp mod modClrScheme chgLayout">
        <pc:chgData name="BELLEMIN SANDRA" userId="5fe4e071-d3f4-40df-970f-ee8fcf898346" providerId="ADAL" clId="{F65D2189-981F-4B29-B508-555B1CB14C78}" dt="2023-09-27T15:50:47.198" v="66"/>
        <pc:sldMkLst>
          <pc:docMk/>
          <pc:sldMk cId="3144588330" sldId="272"/>
        </pc:sldMkLst>
        <pc:spChg chg="del">
          <ac:chgData name="BELLEMIN SANDRA" userId="5fe4e071-d3f4-40df-970f-ee8fcf898346" providerId="ADAL" clId="{F65D2189-981F-4B29-B508-555B1CB14C78}" dt="2023-09-27T15:48:39.679" v="28" actId="478"/>
          <ac:spMkLst>
            <pc:docMk/>
            <pc:sldMk cId="3144588330" sldId="272"/>
            <ac:spMk id="2" creationId="{50406D02-F450-3903-E15C-A9716A55888C}"/>
          </ac:spMkLst>
        </pc:spChg>
        <pc:spChg chg="del">
          <ac:chgData name="BELLEMIN SANDRA" userId="5fe4e071-d3f4-40df-970f-ee8fcf898346" providerId="ADAL" clId="{F65D2189-981F-4B29-B508-555B1CB14C78}" dt="2023-09-27T15:48:39.679" v="28" actId="478"/>
          <ac:spMkLst>
            <pc:docMk/>
            <pc:sldMk cId="3144588330" sldId="272"/>
            <ac:spMk id="3" creationId="{5BD9BE5A-B93B-EB81-BAED-3A05AD0815CE}"/>
          </ac:spMkLst>
        </pc:spChg>
        <pc:picChg chg="del">
          <ac:chgData name="BELLEMIN SANDRA" userId="5fe4e071-d3f4-40df-970f-ee8fcf898346" providerId="ADAL" clId="{F65D2189-981F-4B29-B508-555B1CB14C78}" dt="2023-09-27T15:48:39.679" v="28" actId="478"/>
          <ac:picMkLst>
            <pc:docMk/>
            <pc:sldMk cId="3144588330" sldId="272"/>
            <ac:picMk id="5" creationId="{233AFBFC-84FB-2CA1-D7E7-6719CE47BB3C}"/>
          </ac:picMkLst>
        </pc:picChg>
        <pc:picChg chg="add mod">
          <ac:chgData name="BELLEMIN SANDRA" userId="5fe4e071-d3f4-40df-970f-ee8fcf898346" providerId="ADAL" clId="{F65D2189-981F-4B29-B508-555B1CB14C78}" dt="2023-09-27T15:50:47.198" v="66"/>
          <ac:picMkLst>
            <pc:docMk/>
            <pc:sldMk cId="3144588330" sldId="272"/>
            <ac:picMk id="6" creationId="{85A2F8E7-38DD-92FB-2C00-01E95728164B}"/>
          </ac:picMkLst>
        </pc:picChg>
      </pc:sldChg>
      <pc:sldChg chg="addSp delSp modSp mod modClrScheme chgLayout">
        <pc:chgData name="BELLEMIN SANDRA" userId="5fe4e071-d3f4-40df-970f-ee8fcf898346" providerId="ADAL" clId="{F65D2189-981F-4B29-B508-555B1CB14C78}" dt="2023-09-27T15:50:49.811" v="67"/>
        <pc:sldMkLst>
          <pc:docMk/>
          <pc:sldMk cId="1565626490" sldId="283"/>
        </pc:sldMkLst>
        <pc:spChg chg="del">
          <ac:chgData name="BELLEMIN SANDRA" userId="5fe4e071-d3f4-40df-970f-ee8fcf898346" providerId="ADAL" clId="{F65D2189-981F-4B29-B508-555B1CB14C78}" dt="2023-09-27T15:48:41.583" v="29" actId="478"/>
          <ac:spMkLst>
            <pc:docMk/>
            <pc:sldMk cId="1565626490" sldId="283"/>
            <ac:spMk id="3" creationId="{81AE4A11-3D1C-865B-6781-573E5D8F2C1F}"/>
          </ac:spMkLst>
        </pc:spChg>
        <pc:picChg chg="del">
          <ac:chgData name="BELLEMIN SANDRA" userId="5fe4e071-d3f4-40df-970f-ee8fcf898346" providerId="ADAL" clId="{F65D2189-981F-4B29-B508-555B1CB14C78}" dt="2023-09-27T15:48:41.583" v="29" actId="478"/>
          <ac:picMkLst>
            <pc:docMk/>
            <pc:sldMk cId="1565626490" sldId="283"/>
            <ac:picMk id="2" creationId="{BB11F75B-979D-4F56-25A7-8378214CE721}"/>
          </ac:picMkLst>
        </pc:picChg>
        <pc:picChg chg="add mod">
          <ac:chgData name="BELLEMIN SANDRA" userId="5fe4e071-d3f4-40df-970f-ee8fcf898346" providerId="ADAL" clId="{F65D2189-981F-4B29-B508-555B1CB14C78}" dt="2023-09-27T15:50:49.811" v="67"/>
          <ac:picMkLst>
            <pc:docMk/>
            <pc:sldMk cId="1565626490" sldId="283"/>
            <ac:picMk id="5" creationId="{8A84C879-2ECA-C2FE-4E93-0175FF312B8D}"/>
          </ac:picMkLst>
        </pc:picChg>
      </pc:sldChg>
      <pc:sldChg chg="addSp delSp modSp mod modClrScheme chgLayout">
        <pc:chgData name="BELLEMIN SANDRA" userId="5fe4e071-d3f4-40df-970f-ee8fcf898346" providerId="ADAL" clId="{F65D2189-981F-4B29-B508-555B1CB14C78}" dt="2023-09-27T15:50:52.354" v="68"/>
        <pc:sldMkLst>
          <pc:docMk/>
          <pc:sldMk cId="3634406106" sldId="284"/>
        </pc:sldMkLst>
        <pc:picChg chg="del">
          <ac:chgData name="BELLEMIN SANDRA" userId="5fe4e071-d3f4-40df-970f-ee8fcf898346" providerId="ADAL" clId="{F65D2189-981F-4B29-B508-555B1CB14C78}" dt="2023-09-27T15:48:44.921" v="31" actId="478"/>
          <ac:picMkLst>
            <pc:docMk/>
            <pc:sldMk cId="3634406106" sldId="284"/>
            <ac:picMk id="3" creationId="{E1240E43-FA2F-A1D9-6CEF-ADF187DB7048}"/>
          </ac:picMkLst>
        </pc:picChg>
        <pc:picChg chg="del">
          <ac:chgData name="BELLEMIN SANDRA" userId="5fe4e071-d3f4-40df-970f-ee8fcf898346" providerId="ADAL" clId="{F65D2189-981F-4B29-B508-555B1CB14C78}" dt="2023-09-27T15:48:44.135" v="30" actId="478"/>
          <ac:picMkLst>
            <pc:docMk/>
            <pc:sldMk cId="3634406106" sldId="284"/>
            <ac:picMk id="4" creationId="{8A71E274-ADCC-D355-9105-F27BF74E7C98}"/>
          </ac:picMkLst>
        </pc:picChg>
        <pc:picChg chg="add mod">
          <ac:chgData name="BELLEMIN SANDRA" userId="5fe4e071-d3f4-40df-970f-ee8fcf898346" providerId="ADAL" clId="{F65D2189-981F-4B29-B508-555B1CB14C78}" dt="2023-09-27T15:50:52.354" v="68"/>
          <ac:picMkLst>
            <pc:docMk/>
            <pc:sldMk cId="3634406106" sldId="284"/>
            <ac:picMk id="5" creationId="{E643DDE0-AFFB-14C4-C803-FE06D73B9482}"/>
          </ac:picMkLst>
        </pc:picChg>
      </pc:sldChg>
      <pc:sldChg chg="addSp delSp modSp mod modClrScheme chgLayout">
        <pc:chgData name="BELLEMIN SANDRA" userId="5fe4e071-d3f4-40df-970f-ee8fcf898346" providerId="ADAL" clId="{F65D2189-981F-4B29-B508-555B1CB14C78}" dt="2023-09-27T15:50:55.639" v="69"/>
        <pc:sldMkLst>
          <pc:docMk/>
          <pc:sldMk cId="2332247794" sldId="285"/>
        </pc:sldMkLst>
        <pc:picChg chg="del">
          <ac:chgData name="BELLEMIN SANDRA" userId="5fe4e071-d3f4-40df-970f-ee8fcf898346" providerId="ADAL" clId="{F65D2189-981F-4B29-B508-555B1CB14C78}" dt="2023-09-27T15:48:47.191" v="32" actId="478"/>
          <ac:picMkLst>
            <pc:docMk/>
            <pc:sldMk cId="2332247794" sldId="285"/>
            <ac:picMk id="2" creationId="{7CC214ED-F42B-A0AE-3DBF-5D854DF83866}"/>
          </ac:picMkLst>
        </pc:picChg>
        <pc:picChg chg="del">
          <ac:chgData name="BELLEMIN SANDRA" userId="5fe4e071-d3f4-40df-970f-ee8fcf898346" providerId="ADAL" clId="{F65D2189-981F-4B29-B508-555B1CB14C78}" dt="2023-09-27T15:48:47.191" v="32" actId="478"/>
          <ac:picMkLst>
            <pc:docMk/>
            <pc:sldMk cId="2332247794" sldId="285"/>
            <ac:picMk id="3" creationId="{E1240E43-FA2F-A1D9-6CEF-ADF187DB7048}"/>
          </ac:picMkLst>
        </pc:picChg>
        <pc:picChg chg="del">
          <ac:chgData name="BELLEMIN SANDRA" userId="5fe4e071-d3f4-40df-970f-ee8fcf898346" providerId="ADAL" clId="{F65D2189-981F-4B29-B508-555B1CB14C78}" dt="2023-09-27T15:48:47.191" v="32" actId="478"/>
          <ac:picMkLst>
            <pc:docMk/>
            <pc:sldMk cId="2332247794" sldId="285"/>
            <ac:picMk id="5" creationId="{AF7E47F7-4640-B76A-CDAF-29EE88EB4C3D}"/>
          </ac:picMkLst>
        </pc:picChg>
        <pc:picChg chg="add mod">
          <ac:chgData name="BELLEMIN SANDRA" userId="5fe4e071-d3f4-40df-970f-ee8fcf898346" providerId="ADAL" clId="{F65D2189-981F-4B29-B508-555B1CB14C78}" dt="2023-09-27T15:50:55.639" v="69"/>
          <ac:picMkLst>
            <pc:docMk/>
            <pc:sldMk cId="2332247794" sldId="285"/>
            <ac:picMk id="6" creationId="{78CE8E8A-7A55-AF21-6A95-654C657BE951}"/>
          </ac:picMkLst>
        </pc:picChg>
      </pc:sldChg>
      <pc:sldChg chg="addSp delSp modSp mod modClrScheme chgLayout">
        <pc:chgData name="BELLEMIN SANDRA" userId="5fe4e071-d3f4-40df-970f-ee8fcf898346" providerId="ADAL" clId="{F65D2189-981F-4B29-B508-555B1CB14C78}" dt="2023-09-27T15:50:58.110" v="70"/>
        <pc:sldMkLst>
          <pc:docMk/>
          <pc:sldMk cId="1220029507" sldId="286"/>
        </pc:sldMkLst>
        <pc:picChg chg="del">
          <ac:chgData name="BELLEMIN SANDRA" userId="5fe4e071-d3f4-40df-970f-ee8fcf898346" providerId="ADAL" clId="{F65D2189-981F-4B29-B508-555B1CB14C78}" dt="2023-09-27T15:48:49.335" v="33" actId="478"/>
          <ac:picMkLst>
            <pc:docMk/>
            <pc:sldMk cId="1220029507" sldId="286"/>
            <ac:picMk id="2" creationId="{CB549D26-9095-6E4C-11F3-AF20F531E98A}"/>
          </ac:picMkLst>
        </pc:picChg>
        <pc:picChg chg="del">
          <ac:chgData name="BELLEMIN SANDRA" userId="5fe4e071-d3f4-40df-970f-ee8fcf898346" providerId="ADAL" clId="{F65D2189-981F-4B29-B508-555B1CB14C78}" dt="2023-09-27T15:48:49.335" v="33" actId="478"/>
          <ac:picMkLst>
            <pc:docMk/>
            <pc:sldMk cId="1220029507" sldId="286"/>
            <ac:picMk id="3" creationId="{E1240E43-FA2F-A1D9-6CEF-ADF187DB7048}"/>
          </ac:picMkLst>
        </pc:picChg>
        <pc:picChg chg="del">
          <ac:chgData name="BELLEMIN SANDRA" userId="5fe4e071-d3f4-40df-970f-ee8fcf898346" providerId="ADAL" clId="{F65D2189-981F-4B29-B508-555B1CB14C78}" dt="2023-09-27T15:48:49.335" v="33" actId="478"/>
          <ac:picMkLst>
            <pc:docMk/>
            <pc:sldMk cId="1220029507" sldId="286"/>
            <ac:picMk id="4" creationId="{30124F8F-3F9E-0AAA-DBDC-5BCF50749B6E}"/>
          </ac:picMkLst>
        </pc:picChg>
        <pc:picChg chg="del">
          <ac:chgData name="BELLEMIN SANDRA" userId="5fe4e071-d3f4-40df-970f-ee8fcf898346" providerId="ADAL" clId="{F65D2189-981F-4B29-B508-555B1CB14C78}" dt="2023-09-27T15:48:49.335" v="33" actId="478"/>
          <ac:picMkLst>
            <pc:docMk/>
            <pc:sldMk cId="1220029507" sldId="286"/>
            <ac:picMk id="5" creationId="{73AD3EAA-6296-DD54-DC73-85C5B1D5899A}"/>
          </ac:picMkLst>
        </pc:picChg>
        <pc:picChg chg="add mod">
          <ac:chgData name="BELLEMIN SANDRA" userId="5fe4e071-d3f4-40df-970f-ee8fcf898346" providerId="ADAL" clId="{F65D2189-981F-4B29-B508-555B1CB14C78}" dt="2023-09-27T15:50:58.110" v="70"/>
          <ac:picMkLst>
            <pc:docMk/>
            <pc:sldMk cId="1220029507" sldId="286"/>
            <ac:picMk id="7" creationId="{4715BB49-8931-B429-F460-923A3D724155}"/>
          </ac:picMkLst>
        </pc:picChg>
      </pc:sldChg>
      <pc:sldChg chg="addSp delSp modSp mod modClrScheme chgLayout">
        <pc:chgData name="BELLEMIN SANDRA" userId="5fe4e071-d3f4-40df-970f-ee8fcf898346" providerId="ADAL" clId="{F65D2189-981F-4B29-B508-555B1CB14C78}" dt="2023-09-27T15:51:03.553" v="71"/>
        <pc:sldMkLst>
          <pc:docMk/>
          <pc:sldMk cId="1102680240" sldId="287"/>
        </pc:sldMkLst>
        <pc:picChg chg="del">
          <ac:chgData name="BELLEMIN SANDRA" userId="5fe4e071-d3f4-40df-970f-ee8fcf898346" providerId="ADAL" clId="{F65D2189-981F-4B29-B508-555B1CB14C78}" dt="2023-09-27T15:48:51.554" v="34" actId="478"/>
          <ac:picMkLst>
            <pc:docMk/>
            <pc:sldMk cId="1102680240" sldId="287"/>
            <ac:picMk id="2" creationId="{3E360D3A-7AC9-7D9F-E25D-0C2593E7221B}"/>
          </ac:picMkLst>
        </pc:picChg>
        <pc:picChg chg="del">
          <ac:chgData name="BELLEMIN SANDRA" userId="5fe4e071-d3f4-40df-970f-ee8fcf898346" providerId="ADAL" clId="{F65D2189-981F-4B29-B508-555B1CB14C78}" dt="2023-09-27T15:48:51.554" v="34" actId="478"/>
          <ac:picMkLst>
            <pc:docMk/>
            <pc:sldMk cId="1102680240" sldId="287"/>
            <ac:picMk id="3" creationId="{E1240E43-FA2F-A1D9-6CEF-ADF187DB7048}"/>
          </ac:picMkLst>
        </pc:picChg>
        <pc:picChg chg="del">
          <ac:chgData name="BELLEMIN SANDRA" userId="5fe4e071-d3f4-40df-970f-ee8fcf898346" providerId="ADAL" clId="{F65D2189-981F-4B29-B508-555B1CB14C78}" dt="2023-09-27T15:48:51.554" v="34" actId="478"/>
          <ac:picMkLst>
            <pc:docMk/>
            <pc:sldMk cId="1102680240" sldId="287"/>
            <ac:picMk id="4" creationId="{7CBEA2A3-79B7-276F-9984-460FF0D6400F}"/>
          </ac:picMkLst>
        </pc:picChg>
        <pc:picChg chg="del">
          <ac:chgData name="BELLEMIN SANDRA" userId="5fe4e071-d3f4-40df-970f-ee8fcf898346" providerId="ADAL" clId="{F65D2189-981F-4B29-B508-555B1CB14C78}" dt="2023-09-27T15:48:51.554" v="34" actId="478"/>
          <ac:picMkLst>
            <pc:docMk/>
            <pc:sldMk cId="1102680240" sldId="287"/>
            <ac:picMk id="6" creationId="{E79717F5-98FA-AE3F-94C5-0D50EBBDF9B5}"/>
          </ac:picMkLst>
        </pc:picChg>
        <pc:picChg chg="del">
          <ac:chgData name="BELLEMIN SANDRA" userId="5fe4e071-d3f4-40df-970f-ee8fcf898346" providerId="ADAL" clId="{F65D2189-981F-4B29-B508-555B1CB14C78}" dt="2023-09-27T15:48:51.554" v="34" actId="478"/>
          <ac:picMkLst>
            <pc:docMk/>
            <pc:sldMk cId="1102680240" sldId="287"/>
            <ac:picMk id="7" creationId="{69F1AA94-42CE-4EA4-11BD-9CAB01546729}"/>
          </ac:picMkLst>
        </pc:picChg>
        <pc:picChg chg="add mod">
          <ac:chgData name="BELLEMIN SANDRA" userId="5fe4e071-d3f4-40df-970f-ee8fcf898346" providerId="ADAL" clId="{F65D2189-981F-4B29-B508-555B1CB14C78}" dt="2023-09-27T15:51:03.553" v="71"/>
          <ac:picMkLst>
            <pc:docMk/>
            <pc:sldMk cId="1102680240" sldId="287"/>
            <ac:picMk id="8" creationId="{BF317453-6399-3DA6-1BEE-968699835AC5}"/>
          </ac:picMkLst>
        </pc:picChg>
      </pc:sldChg>
      <pc:sldChg chg="addSp delSp modSp mod modClrScheme chgLayout">
        <pc:chgData name="BELLEMIN SANDRA" userId="5fe4e071-d3f4-40df-970f-ee8fcf898346" providerId="ADAL" clId="{F65D2189-981F-4B29-B508-555B1CB14C78}" dt="2023-09-27T15:51:08.393" v="72"/>
        <pc:sldMkLst>
          <pc:docMk/>
          <pc:sldMk cId="2817342472" sldId="288"/>
        </pc:sldMkLst>
        <pc:picChg chg="del">
          <ac:chgData name="BELLEMIN SANDRA" userId="5fe4e071-d3f4-40df-970f-ee8fcf898346" providerId="ADAL" clId="{F65D2189-981F-4B29-B508-555B1CB14C78}" dt="2023-09-27T15:48:53.681" v="35" actId="478"/>
          <ac:picMkLst>
            <pc:docMk/>
            <pc:sldMk cId="2817342472" sldId="288"/>
            <ac:picMk id="2" creationId="{9F157997-ADD8-C996-3644-058ADCA4E58E}"/>
          </ac:picMkLst>
        </pc:picChg>
        <pc:picChg chg="del">
          <ac:chgData name="BELLEMIN SANDRA" userId="5fe4e071-d3f4-40df-970f-ee8fcf898346" providerId="ADAL" clId="{F65D2189-981F-4B29-B508-555B1CB14C78}" dt="2023-09-27T15:48:53.681" v="35" actId="478"/>
          <ac:picMkLst>
            <pc:docMk/>
            <pc:sldMk cId="2817342472" sldId="288"/>
            <ac:picMk id="3" creationId="{E1240E43-FA2F-A1D9-6CEF-ADF187DB7048}"/>
          </ac:picMkLst>
        </pc:picChg>
        <pc:picChg chg="add mod">
          <ac:chgData name="BELLEMIN SANDRA" userId="5fe4e071-d3f4-40df-970f-ee8fcf898346" providerId="ADAL" clId="{F65D2189-981F-4B29-B508-555B1CB14C78}" dt="2023-09-27T15:51:08.393" v="72"/>
          <ac:picMkLst>
            <pc:docMk/>
            <pc:sldMk cId="2817342472" sldId="288"/>
            <ac:picMk id="5" creationId="{F39AD590-D5BC-32A4-A242-0EFE683F9A2A}"/>
          </ac:picMkLst>
        </pc:picChg>
      </pc:sldChg>
      <pc:sldChg chg="addSp delSp modSp mod modClrScheme chgLayout">
        <pc:chgData name="BELLEMIN SANDRA" userId="5fe4e071-d3f4-40df-970f-ee8fcf898346" providerId="ADAL" clId="{F65D2189-981F-4B29-B508-555B1CB14C78}" dt="2023-09-27T15:51:11.003" v="73"/>
        <pc:sldMkLst>
          <pc:docMk/>
          <pc:sldMk cId="3428841467" sldId="290"/>
        </pc:sldMkLst>
        <pc:grpChg chg="del">
          <ac:chgData name="BELLEMIN SANDRA" userId="5fe4e071-d3f4-40df-970f-ee8fcf898346" providerId="ADAL" clId="{F65D2189-981F-4B29-B508-555B1CB14C78}" dt="2023-09-27T15:48:56.517" v="36" actId="478"/>
          <ac:grpSpMkLst>
            <pc:docMk/>
            <pc:sldMk cId="3428841467" sldId="290"/>
            <ac:grpSpMk id="7" creationId="{CE10D057-C130-7E38-E8EA-FBAC0EC54028}"/>
          </ac:grpSpMkLst>
        </pc:grpChg>
        <pc:picChg chg="del">
          <ac:chgData name="BELLEMIN SANDRA" userId="5fe4e071-d3f4-40df-970f-ee8fcf898346" providerId="ADAL" clId="{F65D2189-981F-4B29-B508-555B1CB14C78}" dt="2023-09-27T15:48:56.517" v="36" actId="478"/>
          <ac:picMkLst>
            <pc:docMk/>
            <pc:sldMk cId="3428841467" sldId="290"/>
            <ac:picMk id="3" creationId="{E1240E43-FA2F-A1D9-6CEF-ADF187DB7048}"/>
          </ac:picMkLst>
        </pc:picChg>
        <pc:picChg chg="del">
          <ac:chgData name="BELLEMIN SANDRA" userId="5fe4e071-d3f4-40df-970f-ee8fcf898346" providerId="ADAL" clId="{F65D2189-981F-4B29-B508-555B1CB14C78}" dt="2023-09-27T15:48:56.517" v="36" actId="478"/>
          <ac:picMkLst>
            <pc:docMk/>
            <pc:sldMk cId="3428841467" sldId="290"/>
            <ac:picMk id="5" creationId="{1F554481-1529-EB90-12AC-62DED09F4501}"/>
          </ac:picMkLst>
        </pc:picChg>
        <pc:picChg chg="add mod">
          <ac:chgData name="BELLEMIN SANDRA" userId="5fe4e071-d3f4-40df-970f-ee8fcf898346" providerId="ADAL" clId="{F65D2189-981F-4B29-B508-555B1CB14C78}" dt="2023-09-27T15:51:11.003" v="73"/>
          <ac:picMkLst>
            <pc:docMk/>
            <pc:sldMk cId="3428841467" sldId="290"/>
            <ac:picMk id="8" creationId="{AD5AC7B3-1CE0-7D0C-FCAA-C5FD72A054BE}"/>
          </ac:picMkLst>
        </pc:picChg>
      </pc:sldChg>
      <pc:sldChg chg="addSp delSp modSp mod modClrScheme chgLayout">
        <pc:chgData name="BELLEMIN SANDRA" userId="5fe4e071-d3f4-40df-970f-ee8fcf898346" providerId="ADAL" clId="{F65D2189-981F-4B29-B508-555B1CB14C78}" dt="2023-09-27T15:51:14.705" v="74"/>
        <pc:sldMkLst>
          <pc:docMk/>
          <pc:sldMk cId="902256600" sldId="292"/>
        </pc:sldMkLst>
        <pc:spChg chg="del">
          <ac:chgData name="BELLEMIN SANDRA" userId="5fe4e071-d3f4-40df-970f-ee8fcf898346" providerId="ADAL" clId="{F65D2189-981F-4B29-B508-555B1CB14C78}" dt="2023-09-27T15:48:58.549" v="37" actId="478"/>
          <ac:spMkLst>
            <pc:docMk/>
            <pc:sldMk cId="902256600" sldId="292"/>
            <ac:spMk id="3" creationId="{81AE4A11-3D1C-865B-6781-573E5D8F2C1F}"/>
          </ac:spMkLst>
        </pc:spChg>
        <pc:picChg chg="del">
          <ac:chgData name="BELLEMIN SANDRA" userId="5fe4e071-d3f4-40df-970f-ee8fcf898346" providerId="ADAL" clId="{F65D2189-981F-4B29-B508-555B1CB14C78}" dt="2023-09-27T15:48:58.549" v="37" actId="478"/>
          <ac:picMkLst>
            <pc:docMk/>
            <pc:sldMk cId="902256600" sldId="292"/>
            <ac:picMk id="2" creationId="{BB11F75B-979D-4F56-25A7-8378214CE721}"/>
          </ac:picMkLst>
        </pc:picChg>
        <pc:picChg chg="add mod">
          <ac:chgData name="BELLEMIN SANDRA" userId="5fe4e071-d3f4-40df-970f-ee8fcf898346" providerId="ADAL" clId="{F65D2189-981F-4B29-B508-555B1CB14C78}" dt="2023-09-27T15:51:14.705" v="74"/>
          <ac:picMkLst>
            <pc:docMk/>
            <pc:sldMk cId="902256600" sldId="292"/>
            <ac:picMk id="5" creationId="{A9D6FAD3-5C89-B9F7-2243-C3279B7FB86B}"/>
          </ac:picMkLst>
        </pc:picChg>
      </pc:sldChg>
      <pc:sldChg chg="addSp delSp modSp mod modClrScheme chgLayout">
        <pc:chgData name="BELLEMIN SANDRA" userId="5fe4e071-d3f4-40df-970f-ee8fcf898346" providerId="ADAL" clId="{F65D2189-981F-4B29-B508-555B1CB14C78}" dt="2023-09-27T15:51:17.654" v="75"/>
        <pc:sldMkLst>
          <pc:docMk/>
          <pc:sldMk cId="4026712836" sldId="293"/>
        </pc:sldMkLst>
        <pc:picChg chg="del">
          <ac:chgData name="BELLEMIN SANDRA" userId="5fe4e071-d3f4-40df-970f-ee8fcf898346" providerId="ADAL" clId="{F65D2189-981F-4B29-B508-555B1CB14C78}" dt="2023-09-27T15:49:01.039" v="38" actId="478"/>
          <ac:picMkLst>
            <pc:docMk/>
            <pc:sldMk cId="4026712836" sldId="293"/>
            <ac:picMk id="3" creationId="{BFE56D70-778F-2D02-81C1-8EAABA1B1794}"/>
          </ac:picMkLst>
        </pc:picChg>
        <pc:picChg chg="add mod">
          <ac:chgData name="BELLEMIN SANDRA" userId="5fe4e071-d3f4-40df-970f-ee8fcf898346" providerId="ADAL" clId="{F65D2189-981F-4B29-B508-555B1CB14C78}" dt="2023-09-27T15:51:17.654" v="75"/>
          <ac:picMkLst>
            <pc:docMk/>
            <pc:sldMk cId="4026712836" sldId="293"/>
            <ac:picMk id="4" creationId="{7BAD087C-9B2C-BDBF-423E-A2366AF90E2A}"/>
          </ac:picMkLst>
        </pc:picChg>
        <pc:picChg chg="del">
          <ac:chgData name="BELLEMIN SANDRA" userId="5fe4e071-d3f4-40df-970f-ee8fcf898346" providerId="ADAL" clId="{F65D2189-981F-4B29-B508-555B1CB14C78}" dt="2023-09-27T15:49:01.039" v="38" actId="478"/>
          <ac:picMkLst>
            <pc:docMk/>
            <pc:sldMk cId="4026712836" sldId="293"/>
            <ac:picMk id="5" creationId="{775891EC-B1C7-90BD-B92F-35970584BE44}"/>
          </ac:picMkLst>
        </pc:picChg>
        <pc:picChg chg="del">
          <ac:chgData name="BELLEMIN SANDRA" userId="5fe4e071-d3f4-40df-970f-ee8fcf898346" providerId="ADAL" clId="{F65D2189-981F-4B29-B508-555B1CB14C78}" dt="2023-09-27T15:49:01.039" v="38" actId="478"/>
          <ac:picMkLst>
            <pc:docMk/>
            <pc:sldMk cId="4026712836" sldId="293"/>
            <ac:picMk id="7" creationId="{65E9E6F5-F199-574D-CB46-9208AEBE5814}"/>
          </ac:picMkLst>
        </pc:picChg>
        <pc:picChg chg="del">
          <ac:chgData name="BELLEMIN SANDRA" userId="5fe4e071-d3f4-40df-970f-ee8fcf898346" providerId="ADAL" clId="{F65D2189-981F-4B29-B508-555B1CB14C78}" dt="2023-09-27T15:49:01.039" v="38" actId="478"/>
          <ac:picMkLst>
            <pc:docMk/>
            <pc:sldMk cId="4026712836" sldId="293"/>
            <ac:picMk id="9" creationId="{09B1ED4B-3224-E177-A238-F62DC466B165}"/>
          </ac:picMkLst>
        </pc:picChg>
        <pc:picChg chg="del">
          <ac:chgData name="BELLEMIN SANDRA" userId="5fe4e071-d3f4-40df-970f-ee8fcf898346" providerId="ADAL" clId="{F65D2189-981F-4B29-B508-555B1CB14C78}" dt="2023-09-27T15:49:01.039" v="38" actId="478"/>
          <ac:picMkLst>
            <pc:docMk/>
            <pc:sldMk cId="4026712836" sldId="293"/>
            <ac:picMk id="11" creationId="{21A04FFC-12F5-BE15-686C-9A29F4168485}"/>
          </ac:picMkLst>
        </pc:picChg>
        <pc:picChg chg="del">
          <ac:chgData name="BELLEMIN SANDRA" userId="5fe4e071-d3f4-40df-970f-ee8fcf898346" providerId="ADAL" clId="{F65D2189-981F-4B29-B508-555B1CB14C78}" dt="2023-09-27T15:49:01.039" v="38" actId="478"/>
          <ac:picMkLst>
            <pc:docMk/>
            <pc:sldMk cId="4026712836" sldId="293"/>
            <ac:picMk id="13" creationId="{D689ED29-913A-A4C5-3288-ECE51AE81630}"/>
          </ac:picMkLst>
        </pc:picChg>
      </pc:sldChg>
      <pc:sldChg chg="addSp delSp modSp mod modClrScheme chgLayout">
        <pc:chgData name="BELLEMIN SANDRA" userId="5fe4e071-d3f4-40df-970f-ee8fcf898346" providerId="ADAL" clId="{F65D2189-981F-4B29-B508-555B1CB14C78}" dt="2023-09-27T15:51:21.066" v="76"/>
        <pc:sldMkLst>
          <pc:docMk/>
          <pc:sldMk cId="88600127" sldId="294"/>
        </pc:sldMkLst>
        <pc:spChg chg="del">
          <ac:chgData name="BELLEMIN SANDRA" userId="5fe4e071-d3f4-40df-970f-ee8fcf898346" providerId="ADAL" clId="{F65D2189-981F-4B29-B508-555B1CB14C78}" dt="2023-09-27T15:49:02.968" v="39" actId="478"/>
          <ac:spMkLst>
            <pc:docMk/>
            <pc:sldMk cId="88600127" sldId="294"/>
            <ac:spMk id="3" creationId="{74D83262-F41D-5A18-978C-4A6CC2B6DDDF}"/>
          </ac:spMkLst>
        </pc:spChg>
        <pc:picChg chg="del">
          <ac:chgData name="BELLEMIN SANDRA" userId="5fe4e071-d3f4-40df-970f-ee8fcf898346" providerId="ADAL" clId="{F65D2189-981F-4B29-B508-555B1CB14C78}" dt="2023-09-27T15:49:02.968" v="39" actId="478"/>
          <ac:picMkLst>
            <pc:docMk/>
            <pc:sldMk cId="88600127" sldId="294"/>
            <ac:picMk id="2" creationId="{6D20EB65-1C51-34B3-08A8-EE12FAAA7947}"/>
          </ac:picMkLst>
        </pc:picChg>
        <pc:picChg chg="del">
          <ac:chgData name="BELLEMIN SANDRA" userId="5fe4e071-d3f4-40df-970f-ee8fcf898346" providerId="ADAL" clId="{F65D2189-981F-4B29-B508-555B1CB14C78}" dt="2023-09-27T15:49:02.968" v="39" actId="478"/>
          <ac:picMkLst>
            <pc:docMk/>
            <pc:sldMk cId="88600127" sldId="294"/>
            <ac:picMk id="4" creationId="{CEB0E20E-311B-9ACE-1573-BCCE466DE325}"/>
          </ac:picMkLst>
        </pc:picChg>
        <pc:picChg chg="add mod">
          <ac:chgData name="BELLEMIN SANDRA" userId="5fe4e071-d3f4-40df-970f-ee8fcf898346" providerId="ADAL" clId="{F65D2189-981F-4B29-B508-555B1CB14C78}" dt="2023-09-27T15:51:21.066" v="76"/>
          <ac:picMkLst>
            <pc:docMk/>
            <pc:sldMk cId="88600127" sldId="294"/>
            <ac:picMk id="6" creationId="{F1B2E371-A2BA-A304-3424-D8C83B84C43C}"/>
          </ac:picMkLst>
        </pc:picChg>
      </pc:sldChg>
      <pc:sldChg chg="addSp delSp modSp mod modClrScheme chgLayout">
        <pc:chgData name="BELLEMIN SANDRA" userId="5fe4e071-d3f4-40df-970f-ee8fcf898346" providerId="ADAL" clId="{F65D2189-981F-4B29-B508-555B1CB14C78}" dt="2023-09-27T15:51:23.206" v="77"/>
        <pc:sldMkLst>
          <pc:docMk/>
          <pc:sldMk cId="4093016004" sldId="295"/>
        </pc:sldMkLst>
        <pc:spChg chg="del">
          <ac:chgData name="BELLEMIN SANDRA" userId="5fe4e071-d3f4-40df-970f-ee8fcf898346" providerId="ADAL" clId="{F65D2189-981F-4B29-B508-555B1CB14C78}" dt="2023-09-27T15:49:04.898" v="40" actId="478"/>
          <ac:spMkLst>
            <pc:docMk/>
            <pc:sldMk cId="4093016004" sldId="295"/>
            <ac:spMk id="3" creationId="{22C5FB8E-9351-214D-D116-29A38DFD9A2F}"/>
          </ac:spMkLst>
        </pc:spChg>
        <pc:picChg chg="del">
          <ac:chgData name="BELLEMIN SANDRA" userId="5fe4e071-d3f4-40df-970f-ee8fcf898346" providerId="ADAL" clId="{F65D2189-981F-4B29-B508-555B1CB14C78}" dt="2023-09-27T15:49:04.898" v="40" actId="478"/>
          <ac:picMkLst>
            <pc:docMk/>
            <pc:sldMk cId="4093016004" sldId="295"/>
            <ac:picMk id="2" creationId="{4538D6A3-001F-4FF2-C409-A3FA1E648062}"/>
          </ac:picMkLst>
        </pc:picChg>
        <pc:picChg chg="add mod">
          <ac:chgData name="BELLEMIN SANDRA" userId="5fe4e071-d3f4-40df-970f-ee8fcf898346" providerId="ADAL" clId="{F65D2189-981F-4B29-B508-555B1CB14C78}" dt="2023-09-27T15:51:23.206" v="77"/>
          <ac:picMkLst>
            <pc:docMk/>
            <pc:sldMk cId="4093016004" sldId="295"/>
            <ac:picMk id="5" creationId="{4A4F2E6F-9994-8079-EAE4-795A94F4C901}"/>
          </ac:picMkLst>
        </pc:picChg>
      </pc:sldChg>
      <pc:sldChg chg="addSp delSp modSp mod modClrScheme chgLayout">
        <pc:chgData name="BELLEMIN SANDRA" userId="5fe4e071-d3f4-40df-970f-ee8fcf898346" providerId="ADAL" clId="{F65D2189-981F-4B29-B508-555B1CB14C78}" dt="2023-09-27T15:49:33.894" v="45"/>
        <pc:sldMkLst>
          <pc:docMk/>
          <pc:sldMk cId="1455533915" sldId="296"/>
        </pc:sldMkLst>
        <pc:spChg chg="del">
          <ac:chgData name="BELLEMIN SANDRA" userId="5fe4e071-d3f4-40df-970f-ee8fcf898346" providerId="ADAL" clId="{F65D2189-981F-4B29-B508-555B1CB14C78}" dt="2023-09-27T15:47:54.170" v="5" actId="478"/>
          <ac:spMkLst>
            <pc:docMk/>
            <pc:sldMk cId="1455533915" sldId="296"/>
            <ac:spMk id="5" creationId="{90932BDB-7B90-A435-3B39-22B0CA4F3C68}"/>
          </ac:spMkLst>
        </pc:spChg>
        <pc:spChg chg="del">
          <ac:chgData name="BELLEMIN SANDRA" userId="5fe4e071-d3f4-40df-970f-ee8fcf898346" providerId="ADAL" clId="{F65D2189-981F-4B29-B508-555B1CB14C78}" dt="2023-09-27T15:47:54.170" v="5" actId="478"/>
          <ac:spMkLst>
            <pc:docMk/>
            <pc:sldMk cId="1455533915" sldId="296"/>
            <ac:spMk id="6" creationId="{A8278094-F378-CE9F-63B0-6DC82FFBC583}"/>
          </ac:spMkLst>
        </pc:spChg>
        <pc:spChg chg="del">
          <ac:chgData name="BELLEMIN SANDRA" userId="5fe4e071-d3f4-40df-970f-ee8fcf898346" providerId="ADAL" clId="{F65D2189-981F-4B29-B508-555B1CB14C78}" dt="2023-09-27T15:47:54.170" v="5" actId="478"/>
          <ac:spMkLst>
            <pc:docMk/>
            <pc:sldMk cId="1455533915" sldId="296"/>
            <ac:spMk id="7" creationId="{18243EC5-189C-3007-7DFE-D6B1CE60103C}"/>
          </ac:spMkLst>
        </pc:spChg>
        <pc:picChg chg="del">
          <ac:chgData name="BELLEMIN SANDRA" userId="5fe4e071-d3f4-40df-970f-ee8fcf898346" providerId="ADAL" clId="{F65D2189-981F-4B29-B508-555B1CB14C78}" dt="2023-09-27T15:47:54.170" v="5" actId="478"/>
          <ac:picMkLst>
            <pc:docMk/>
            <pc:sldMk cId="1455533915" sldId="296"/>
            <ac:picMk id="2" creationId="{B8F94DB2-22FF-EF6A-6AA0-18C7F12FF93C}"/>
          </ac:picMkLst>
        </pc:picChg>
        <pc:picChg chg="del">
          <ac:chgData name="BELLEMIN SANDRA" userId="5fe4e071-d3f4-40df-970f-ee8fcf898346" providerId="ADAL" clId="{F65D2189-981F-4B29-B508-555B1CB14C78}" dt="2023-09-27T15:47:54.170" v="5" actId="478"/>
          <ac:picMkLst>
            <pc:docMk/>
            <pc:sldMk cId="1455533915" sldId="296"/>
            <ac:picMk id="4" creationId="{F9EB7021-784C-26F1-07C7-3F65C31DDDDE}"/>
          </ac:picMkLst>
        </pc:picChg>
        <pc:picChg chg="add mod">
          <ac:chgData name="BELLEMIN SANDRA" userId="5fe4e071-d3f4-40df-970f-ee8fcf898346" providerId="ADAL" clId="{F65D2189-981F-4B29-B508-555B1CB14C78}" dt="2023-09-27T15:49:33.894" v="45"/>
          <ac:picMkLst>
            <pc:docMk/>
            <pc:sldMk cId="1455533915" sldId="296"/>
            <ac:picMk id="8" creationId="{80CC6E0B-EE29-50F9-0CD2-5D63BDC13404}"/>
          </ac:picMkLst>
        </pc:picChg>
      </pc:sldChg>
      <pc:sldChg chg="addSp delSp modSp mod modClrScheme chgLayout">
        <pc:chgData name="BELLEMIN SANDRA" userId="5fe4e071-d3f4-40df-970f-ee8fcf898346" providerId="ADAL" clId="{F65D2189-981F-4B29-B508-555B1CB14C78}" dt="2023-09-27T15:49:38.803" v="46"/>
        <pc:sldMkLst>
          <pc:docMk/>
          <pc:sldMk cId="4019827563" sldId="297"/>
        </pc:sldMkLst>
        <pc:spChg chg="del">
          <ac:chgData name="BELLEMIN SANDRA" userId="5fe4e071-d3f4-40df-970f-ee8fcf898346" providerId="ADAL" clId="{F65D2189-981F-4B29-B508-555B1CB14C78}" dt="2023-09-27T15:47:56.265" v="6" actId="478"/>
          <ac:spMkLst>
            <pc:docMk/>
            <pc:sldMk cId="4019827563" sldId="297"/>
            <ac:spMk id="5" creationId="{FB48D743-A1EF-1FF5-5B95-E0CA81386B78}"/>
          </ac:spMkLst>
        </pc:spChg>
        <pc:spChg chg="del">
          <ac:chgData name="BELLEMIN SANDRA" userId="5fe4e071-d3f4-40df-970f-ee8fcf898346" providerId="ADAL" clId="{F65D2189-981F-4B29-B508-555B1CB14C78}" dt="2023-09-27T15:47:56.265" v="6" actId="478"/>
          <ac:spMkLst>
            <pc:docMk/>
            <pc:sldMk cId="4019827563" sldId="297"/>
            <ac:spMk id="7" creationId="{5F73F649-8746-CC3A-59C9-7F13FB55A7CF}"/>
          </ac:spMkLst>
        </pc:spChg>
        <pc:picChg chg="del">
          <ac:chgData name="BELLEMIN SANDRA" userId="5fe4e071-d3f4-40df-970f-ee8fcf898346" providerId="ADAL" clId="{F65D2189-981F-4B29-B508-555B1CB14C78}" dt="2023-09-27T15:47:56.265" v="6" actId="478"/>
          <ac:picMkLst>
            <pc:docMk/>
            <pc:sldMk cId="4019827563" sldId="297"/>
            <ac:picMk id="2" creationId="{DF797E51-4B30-5FCD-20E4-FCA4373C5F8A}"/>
          </ac:picMkLst>
        </pc:picChg>
        <pc:picChg chg="del">
          <ac:chgData name="BELLEMIN SANDRA" userId="5fe4e071-d3f4-40df-970f-ee8fcf898346" providerId="ADAL" clId="{F65D2189-981F-4B29-B508-555B1CB14C78}" dt="2023-09-27T15:47:56.265" v="6" actId="478"/>
          <ac:picMkLst>
            <pc:docMk/>
            <pc:sldMk cId="4019827563" sldId="297"/>
            <ac:picMk id="4" creationId="{0227E08E-CE02-D748-6F71-861E4B82C4A7}"/>
          </ac:picMkLst>
        </pc:picChg>
        <pc:picChg chg="add mod">
          <ac:chgData name="BELLEMIN SANDRA" userId="5fe4e071-d3f4-40df-970f-ee8fcf898346" providerId="ADAL" clId="{F65D2189-981F-4B29-B508-555B1CB14C78}" dt="2023-09-27T15:49:38.803" v="46"/>
          <ac:picMkLst>
            <pc:docMk/>
            <pc:sldMk cId="4019827563" sldId="297"/>
            <ac:picMk id="6" creationId="{05E59E46-AFE9-C2D5-F9A0-A81DBEFF2182}"/>
          </ac:picMkLst>
        </pc:picChg>
      </pc:sldChg>
      <pc:sldChg chg="addSp delSp modSp mod modClrScheme chgLayout">
        <pc:chgData name="BELLEMIN SANDRA" userId="5fe4e071-d3f4-40df-970f-ee8fcf898346" providerId="ADAL" clId="{F65D2189-981F-4B29-B508-555B1CB14C78}" dt="2023-09-27T15:49:40.719" v="47"/>
        <pc:sldMkLst>
          <pc:docMk/>
          <pc:sldMk cId="712135459" sldId="298"/>
        </pc:sldMkLst>
        <pc:spChg chg="del">
          <ac:chgData name="BELLEMIN SANDRA" userId="5fe4e071-d3f4-40df-970f-ee8fcf898346" providerId="ADAL" clId="{F65D2189-981F-4B29-B508-555B1CB14C78}" dt="2023-09-27T15:47:58.388" v="7" actId="478"/>
          <ac:spMkLst>
            <pc:docMk/>
            <pc:sldMk cId="712135459" sldId="298"/>
            <ac:spMk id="6" creationId="{DA15AEAC-7AF1-EAE1-5590-4E743F39AB00}"/>
          </ac:spMkLst>
        </pc:spChg>
        <pc:spChg chg="del">
          <ac:chgData name="BELLEMIN SANDRA" userId="5fe4e071-d3f4-40df-970f-ee8fcf898346" providerId="ADAL" clId="{F65D2189-981F-4B29-B508-555B1CB14C78}" dt="2023-09-27T15:47:58.388" v="7" actId="478"/>
          <ac:spMkLst>
            <pc:docMk/>
            <pc:sldMk cId="712135459" sldId="298"/>
            <ac:spMk id="9" creationId="{74143EC7-D265-472E-682E-9C9B8B1E28F7}"/>
          </ac:spMkLst>
        </pc:spChg>
        <pc:picChg chg="del">
          <ac:chgData name="BELLEMIN SANDRA" userId="5fe4e071-d3f4-40df-970f-ee8fcf898346" providerId="ADAL" clId="{F65D2189-981F-4B29-B508-555B1CB14C78}" dt="2023-09-27T15:47:58.388" v="7" actId="478"/>
          <ac:picMkLst>
            <pc:docMk/>
            <pc:sldMk cId="712135459" sldId="298"/>
            <ac:picMk id="2" creationId="{F6982D5B-CE08-84BD-E109-7034CD819A54}"/>
          </ac:picMkLst>
        </pc:picChg>
        <pc:picChg chg="del">
          <ac:chgData name="BELLEMIN SANDRA" userId="5fe4e071-d3f4-40df-970f-ee8fcf898346" providerId="ADAL" clId="{F65D2189-981F-4B29-B508-555B1CB14C78}" dt="2023-09-27T15:47:58.388" v="7" actId="478"/>
          <ac:picMkLst>
            <pc:docMk/>
            <pc:sldMk cId="712135459" sldId="298"/>
            <ac:picMk id="4" creationId="{7A9E8FF2-55EC-EB71-478C-61D527A6A04C}"/>
          </ac:picMkLst>
        </pc:picChg>
        <pc:picChg chg="del">
          <ac:chgData name="BELLEMIN SANDRA" userId="5fe4e071-d3f4-40df-970f-ee8fcf898346" providerId="ADAL" clId="{F65D2189-981F-4B29-B508-555B1CB14C78}" dt="2023-09-27T15:47:58.388" v="7" actId="478"/>
          <ac:picMkLst>
            <pc:docMk/>
            <pc:sldMk cId="712135459" sldId="298"/>
            <ac:picMk id="5" creationId="{E8DB602F-AD2B-EC4D-D460-4B459B9EEEDE}"/>
          </ac:picMkLst>
        </pc:picChg>
        <pc:picChg chg="add mod">
          <ac:chgData name="BELLEMIN SANDRA" userId="5fe4e071-d3f4-40df-970f-ee8fcf898346" providerId="ADAL" clId="{F65D2189-981F-4B29-B508-555B1CB14C78}" dt="2023-09-27T15:49:40.719" v="47"/>
          <ac:picMkLst>
            <pc:docMk/>
            <pc:sldMk cId="712135459" sldId="298"/>
            <ac:picMk id="7" creationId="{EEA4452E-B5FC-BE98-53FA-3BF666E60EB3}"/>
          </ac:picMkLst>
        </pc:picChg>
      </pc:sldChg>
      <pc:sldChg chg="addSp delSp modSp mod modClrScheme chgLayout">
        <pc:chgData name="BELLEMIN SANDRA" userId="5fe4e071-d3f4-40df-970f-ee8fcf898346" providerId="ADAL" clId="{F65D2189-981F-4B29-B508-555B1CB14C78}" dt="2023-09-27T15:49:44.428" v="48"/>
        <pc:sldMkLst>
          <pc:docMk/>
          <pc:sldMk cId="2961267264" sldId="299"/>
        </pc:sldMkLst>
        <pc:spChg chg="del">
          <ac:chgData name="BELLEMIN SANDRA" userId="5fe4e071-d3f4-40df-970f-ee8fcf898346" providerId="ADAL" clId="{F65D2189-981F-4B29-B508-555B1CB14C78}" dt="2023-09-27T15:48:00.144" v="8" actId="478"/>
          <ac:spMkLst>
            <pc:docMk/>
            <pc:sldMk cId="2961267264" sldId="299"/>
            <ac:spMk id="7" creationId="{AD3074E8-988B-87BC-0A40-064BF08038C6}"/>
          </ac:spMkLst>
        </pc:spChg>
        <pc:spChg chg="del">
          <ac:chgData name="BELLEMIN SANDRA" userId="5fe4e071-d3f4-40df-970f-ee8fcf898346" providerId="ADAL" clId="{F65D2189-981F-4B29-B508-555B1CB14C78}" dt="2023-09-27T15:48:00.144" v="8" actId="478"/>
          <ac:spMkLst>
            <pc:docMk/>
            <pc:sldMk cId="2961267264" sldId="299"/>
            <ac:spMk id="8" creationId="{5C588DC7-8F40-E271-B843-420B0C4F0389}"/>
          </ac:spMkLst>
        </pc:spChg>
        <pc:spChg chg="del">
          <ac:chgData name="BELLEMIN SANDRA" userId="5fe4e071-d3f4-40df-970f-ee8fcf898346" providerId="ADAL" clId="{F65D2189-981F-4B29-B508-555B1CB14C78}" dt="2023-09-27T15:48:00.144" v="8" actId="478"/>
          <ac:spMkLst>
            <pc:docMk/>
            <pc:sldMk cId="2961267264" sldId="299"/>
            <ac:spMk id="9" creationId="{9B5877EA-C5BE-A399-A20C-1628DB4277FF}"/>
          </ac:spMkLst>
        </pc:spChg>
        <pc:spChg chg="del">
          <ac:chgData name="BELLEMIN SANDRA" userId="5fe4e071-d3f4-40df-970f-ee8fcf898346" providerId="ADAL" clId="{F65D2189-981F-4B29-B508-555B1CB14C78}" dt="2023-09-27T15:48:00.144" v="8" actId="478"/>
          <ac:spMkLst>
            <pc:docMk/>
            <pc:sldMk cId="2961267264" sldId="299"/>
            <ac:spMk id="13" creationId="{A94DC419-71FF-102E-B9D4-AEB53E203D87}"/>
          </ac:spMkLst>
        </pc:spChg>
        <pc:picChg chg="del">
          <ac:chgData name="BELLEMIN SANDRA" userId="5fe4e071-d3f4-40df-970f-ee8fcf898346" providerId="ADAL" clId="{F65D2189-981F-4B29-B508-555B1CB14C78}" dt="2023-09-27T15:48:00.144" v="8" actId="478"/>
          <ac:picMkLst>
            <pc:docMk/>
            <pc:sldMk cId="2961267264" sldId="299"/>
            <ac:picMk id="2" creationId="{BF15474F-411B-867D-BD8E-CBFEF4BDCD8A}"/>
          </ac:picMkLst>
        </pc:picChg>
        <pc:picChg chg="del">
          <ac:chgData name="BELLEMIN SANDRA" userId="5fe4e071-d3f4-40df-970f-ee8fcf898346" providerId="ADAL" clId="{F65D2189-981F-4B29-B508-555B1CB14C78}" dt="2023-09-27T15:48:00.144" v="8" actId="478"/>
          <ac:picMkLst>
            <pc:docMk/>
            <pc:sldMk cId="2961267264" sldId="299"/>
            <ac:picMk id="4" creationId="{0560F010-C9FD-B832-C60B-3FC4D29412DA}"/>
          </ac:picMkLst>
        </pc:picChg>
        <pc:picChg chg="del">
          <ac:chgData name="BELLEMIN SANDRA" userId="5fe4e071-d3f4-40df-970f-ee8fcf898346" providerId="ADAL" clId="{F65D2189-981F-4B29-B508-555B1CB14C78}" dt="2023-09-27T15:48:00.144" v="8" actId="478"/>
          <ac:picMkLst>
            <pc:docMk/>
            <pc:sldMk cId="2961267264" sldId="299"/>
            <ac:picMk id="5" creationId="{678B20CF-E1F5-21F6-9081-9C1C7342F567}"/>
          </ac:picMkLst>
        </pc:picChg>
        <pc:picChg chg="del">
          <ac:chgData name="BELLEMIN SANDRA" userId="5fe4e071-d3f4-40df-970f-ee8fcf898346" providerId="ADAL" clId="{F65D2189-981F-4B29-B508-555B1CB14C78}" dt="2023-09-27T15:48:00.144" v="8" actId="478"/>
          <ac:picMkLst>
            <pc:docMk/>
            <pc:sldMk cId="2961267264" sldId="299"/>
            <ac:picMk id="6" creationId="{6333D838-19D3-A66B-833B-4857C6EC5A1F}"/>
          </ac:picMkLst>
        </pc:picChg>
        <pc:picChg chg="add mod">
          <ac:chgData name="BELLEMIN SANDRA" userId="5fe4e071-d3f4-40df-970f-ee8fcf898346" providerId="ADAL" clId="{F65D2189-981F-4B29-B508-555B1CB14C78}" dt="2023-09-27T15:49:44.428" v="48"/>
          <ac:picMkLst>
            <pc:docMk/>
            <pc:sldMk cId="2961267264" sldId="299"/>
            <ac:picMk id="10" creationId="{B4AD13AA-A08F-0383-E720-72BD0632FBC7}"/>
          </ac:picMkLst>
        </pc:picChg>
      </pc:sldChg>
      <pc:sldChg chg="addSp delSp modSp mod modClrScheme chgLayout">
        <pc:chgData name="BELLEMIN SANDRA" userId="5fe4e071-d3f4-40df-970f-ee8fcf898346" providerId="ADAL" clId="{F65D2189-981F-4B29-B508-555B1CB14C78}" dt="2023-09-27T15:49:50.360" v="49"/>
        <pc:sldMkLst>
          <pc:docMk/>
          <pc:sldMk cId="3509855262" sldId="300"/>
        </pc:sldMkLst>
        <pc:spChg chg="del">
          <ac:chgData name="BELLEMIN SANDRA" userId="5fe4e071-d3f4-40df-970f-ee8fcf898346" providerId="ADAL" clId="{F65D2189-981F-4B29-B508-555B1CB14C78}" dt="2023-09-27T15:48:02.050" v="9" actId="478"/>
          <ac:spMkLst>
            <pc:docMk/>
            <pc:sldMk cId="3509855262" sldId="300"/>
            <ac:spMk id="2" creationId="{D71AEF52-9250-78BB-B812-60B1607477D1}"/>
          </ac:spMkLst>
        </pc:spChg>
        <pc:spChg chg="del">
          <ac:chgData name="BELLEMIN SANDRA" userId="5fe4e071-d3f4-40df-970f-ee8fcf898346" providerId="ADAL" clId="{F65D2189-981F-4B29-B508-555B1CB14C78}" dt="2023-09-27T15:48:02.050" v="9" actId="478"/>
          <ac:spMkLst>
            <pc:docMk/>
            <pc:sldMk cId="3509855262" sldId="300"/>
            <ac:spMk id="13" creationId="{E58B6110-36E7-12AD-74B6-898DBCC8AC88}"/>
          </ac:spMkLst>
        </pc:spChg>
        <pc:picChg chg="del">
          <ac:chgData name="BELLEMIN SANDRA" userId="5fe4e071-d3f4-40df-970f-ee8fcf898346" providerId="ADAL" clId="{F65D2189-981F-4B29-B508-555B1CB14C78}" dt="2023-09-27T15:48:02.050" v="9" actId="478"/>
          <ac:picMkLst>
            <pc:docMk/>
            <pc:sldMk cId="3509855262" sldId="300"/>
            <ac:picMk id="3" creationId="{D9D1F122-153B-A827-0384-0281B59DC1D3}"/>
          </ac:picMkLst>
        </pc:picChg>
        <pc:picChg chg="del">
          <ac:chgData name="BELLEMIN SANDRA" userId="5fe4e071-d3f4-40df-970f-ee8fcf898346" providerId="ADAL" clId="{F65D2189-981F-4B29-B508-555B1CB14C78}" dt="2023-09-27T15:48:02.050" v="9" actId="478"/>
          <ac:picMkLst>
            <pc:docMk/>
            <pc:sldMk cId="3509855262" sldId="300"/>
            <ac:picMk id="5" creationId="{8639D346-4F52-603A-D494-3E4F55181064}"/>
          </ac:picMkLst>
        </pc:picChg>
        <pc:picChg chg="del">
          <ac:chgData name="BELLEMIN SANDRA" userId="5fe4e071-d3f4-40df-970f-ee8fcf898346" providerId="ADAL" clId="{F65D2189-981F-4B29-B508-555B1CB14C78}" dt="2023-09-27T15:48:02.050" v="9" actId="478"/>
          <ac:picMkLst>
            <pc:docMk/>
            <pc:sldMk cId="3509855262" sldId="300"/>
            <ac:picMk id="6" creationId="{46361D91-3EAD-74E4-7CBF-415BAD1B72CB}"/>
          </ac:picMkLst>
        </pc:picChg>
        <pc:picChg chg="del">
          <ac:chgData name="BELLEMIN SANDRA" userId="5fe4e071-d3f4-40df-970f-ee8fcf898346" providerId="ADAL" clId="{F65D2189-981F-4B29-B508-555B1CB14C78}" dt="2023-09-27T15:48:02.050" v="9" actId="478"/>
          <ac:picMkLst>
            <pc:docMk/>
            <pc:sldMk cId="3509855262" sldId="300"/>
            <ac:picMk id="7" creationId="{E2466C0A-FC7A-AED4-A638-72C441BC3810}"/>
          </ac:picMkLst>
        </pc:picChg>
        <pc:picChg chg="add mod">
          <ac:chgData name="BELLEMIN SANDRA" userId="5fe4e071-d3f4-40df-970f-ee8fcf898346" providerId="ADAL" clId="{F65D2189-981F-4B29-B508-555B1CB14C78}" dt="2023-09-27T15:49:50.360" v="49"/>
          <ac:picMkLst>
            <pc:docMk/>
            <pc:sldMk cId="3509855262" sldId="300"/>
            <ac:picMk id="8" creationId="{28299B8B-BC67-FA1C-8E33-6208E8958DE5}"/>
          </ac:picMkLst>
        </pc:picChg>
        <pc:picChg chg="del">
          <ac:chgData name="BELLEMIN SANDRA" userId="5fe4e071-d3f4-40df-970f-ee8fcf898346" providerId="ADAL" clId="{F65D2189-981F-4B29-B508-555B1CB14C78}" dt="2023-09-27T15:48:02.050" v="9" actId="478"/>
          <ac:picMkLst>
            <pc:docMk/>
            <pc:sldMk cId="3509855262" sldId="300"/>
            <ac:picMk id="15" creationId="{7442FDA1-A61D-CFBF-5261-B2D9BD78044B}"/>
          </ac:picMkLst>
        </pc:picChg>
      </pc:sldChg>
      <pc:sldChg chg="addSp delSp modSp mod modClrScheme chgLayout">
        <pc:chgData name="BELLEMIN SANDRA" userId="5fe4e071-d3f4-40df-970f-ee8fcf898346" providerId="ADAL" clId="{F65D2189-981F-4B29-B508-555B1CB14C78}" dt="2023-09-27T15:49:54.096" v="50"/>
        <pc:sldMkLst>
          <pc:docMk/>
          <pc:sldMk cId="3509979756" sldId="301"/>
        </pc:sldMkLst>
        <pc:spChg chg="del">
          <ac:chgData name="BELLEMIN SANDRA" userId="5fe4e071-d3f4-40df-970f-ee8fcf898346" providerId="ADAL" clId="{F65D2189-981F-4B29-B508-555B1CB14C78}" dt="2023-09-27T15:48:03.824" v="10" actId="478"/>
          <ac:spMkLst>
            <pc:docMk/>
            <pc:sldMk cId="3509979756" sldId="301"/>
            <ac:spMk id="5" creationId="{4C2DF1D9-F3DB-4062-AE27-F58E6D502514}"/>
          </ac:spMkLst>
        </pc:spChg>
        <pc:spChg chg="del">
          <ac:chgData name="BELLEMIN SANDRA" userId="5fe4e071-d3f4-40df-970f-ee8fcf898346" providerId="ADAL" clId="{F65D2189-981F-4B29-B508-555B1CB14C78}" dt="2023-09-27T15:48:03.824" v="10" actId="478"/>
          <ac:spMkLst>
            <pc:docMk/>
            <pc:sldMk cId="3509979756" sldId="301"/>
            <ac:spMk id="6" creationId="{1EE13995-BC4A-46F9-8F6C-DC8CAC48C150}"/>
          </ac:spMkLst>
        </pc:spChg>
        <pc:spChg chg="del">
          <ac:chgData name="BELLEMIN SANDRA" userId="5fe4e071-d3f4-40df-970f-ee8fcf898346" providerId="ADAL" clId="{F65D2189-981F-4B29-B508-555B1CB14C78}" dt="2023-09-27T15:48:03.824" v="10" actId="478"/>
          <ac:spMkLst>
            <pc:docMk/>
            <pc:sldMk cId="3509979756" sldId="301"/>
            <ac:spMk id="16" creationId="{C7D75A09-0B7E-0908-AF4F-71B64CEA4307}"/>
          </ac:spMkLst>
        </pc:spChg>
        <pc:picChg chg="del">
          <ac:chgData name="BELLEMIN SANDRA" userId="5fe4e071-d3f4-40df-970f-ee8fcf898346" providerId="ADAL" clId="{F65D2189-981F-4B29-B508-555B1CB14C78}" dt="2023-09-27T15:48:03.824" v="10" actId="478"/>
          <ac:picMkLst>
            <pc:docMk/>
            <pc:sldMk cId="3509979756" sldId="301"/>
            <ac:picMk id="3" creationId="{D9D1F122-153B-A827-0384-0281B59DC1D3}"/>
          </ac:picMkLst>
        </pc:picChg>
        <pc:picChg chg="del">
          <ac:chgData name="BELLEMIN SANDRA" userId="5fe4e071-d3f4-40df-970f-ee8fcf898346" providerId="ADAL" clId="{F65D2189-981F-4B29-B508-555B1CB14C78}" dt="2023-09-27T15:48:03.824" v="10" actId="478"/>
          <ac:picMkLst>
            <pc:docMk/>
            <pc:sldMk cId="3509979756" sldId="301"/>
            <ac:picMk id="4" creationId="{DE985CF8-7A6C-824F-CA72-3290B5BC9D70}"/>
          </ac:picMkLst>
        </pc:picChg>
        <pc:picChg chg="add mod">
          <ac:chgData name="BELLEMIN SANDRA" userId="5fe4e071-d3f4-40df-970f-ee8fcf898346" providerId="ADAL" clId="{F65D2189-981F-4B29-B508-555B1CB14C78}" dt="2023-09-27T15:49:54.096" v="50"/>
          <ac:picMkLst>
            <pc:docMk/>
            <pc:sldMk cId="3509979756" sldId="301"/>
            <ac:picMk id="7" creationId="{7BD7F4BA-3E8A-F5AB-5D50-B74CCB052704}"/>
          </ac:picMkLst>
        </pc:picChg>
        <pc:picChg chg="del">
          <ac:chgData name="BELLEMIN SANDRA" userId="5fe4e071-d3f4-40df-970f-ee8fcf898346" providerId="ADAL" clId="{F65D2189-981F-4B29-B508-555B1CB14C78}" dt="2023-09-27T15:48:03.824" v="10" actId="478"/>
          <ac:picMkLst>
            <pc:docMk/>
            <pc:sldMk cId="3509979756" sldId="301"/>
            <ac:picMk id="8" creationId="{C4F12D3C-201C-5973-468C-C9DE4679011C}"/>
          </ac:picMkLst>
        </pc:picChg>
        <pc:picChg chg="del">
          <ac:chgData name="BELLEMIN SANDRA" userId="5fe4e071-d3f4-40df-970f-ee8fcf898346" providerId="ADAL" clId="{F65D2189-981F-4B29-B508-555B1CB14C78}" dt="2023-09-27T15:48:03.824" v="10" actId="478"/>
          <ac:picMkLst>
            <pc:docMk/>
            <pc:sldMk cId="3509979756" sldId="301"/>
            <ac:picMk id="9" creationId="{50EC09F1-574E-4E9B-0CEE-AB061F94C9B0}"/>
          </ac:picMkLst>
        </pc:picChg>
        <pc:picChg chg="del">
          <ac:chgData name="BELLEMIN SANDRA" userId="5fe4e071-d3f4-40df-970f-ee8fcf898346" providerId="ADAL" clId="{F65D2189-981F-4B29-B508-555B1CB14C78}" dt="2023-09-27T15:48:03.824" v="10" actId="478"/>
          <ac:picMkLst>
            <pc:docMk/>
            <pc:sldMk cId="3509979756" sldId="301"/>
            <ac:picMk id="10" creationId="{A05D4CC9-6AF7-EAC7-63D1-386E9E030813}"/>
          </ac:picMkLst>
        </pc:picChg>
        <pc:picChg chg="del">
          <ac:chgData name="BELLEMIN SANDRA" userId="5fe4e071-d3f4-40df-970f-ee8fcf898346" providerId="ADAL" clId="{F65D2189-981F-4B29-B508-555B1CB14C78}" dt="2023-09-27T15:48:03.824" v="10" actId="478"/>
          <ac:picMkLst>
            <pc:docMk/>
            <pc:sldMk cId="3509979756" sldId="301"/>
            <ac:picMk id="17" creationId="{7CBED472-A11E-BB44-6EFD-F168212C9F20}"/>
          </ac:picMkLst>
        </pc:picChg>
      </pc:sldChg>
      <pc:sldChg chg="addSp delSp modSp mod modClrScheme chgLayout">
        <pc:chgData name="BELLEMIN SANDRA" userId="5fe4e071-d3f4-40df-970f-ee8fcf898346" providerId="ADAL" clId="{F65D2189-981F-4B29-B508-555B1CB14C78}" dt="2023-09-27T15:49:56.365" v="51"/>
        <pc:sldMkLst>
          <pc:docMk/>
          <pc:sldMk cId="3409242821" sldId="302"/>
        </pc:sldMkLst>
        <pc:picChg chg="del">
          <ac:chgData name="BELLEMIN SANDRA" userId="5fe4e071-d3f4-40df-970f-ee8fcf898346" providerId="ADAL" clId="{F65D2189-981F-4B29-B508-555B1CB14C78}" dt="2023-09-27T15:48:06.803" v="11" actId="478"/>
          <ac:picMkLst>
            <pc:docMk/>
            <pc:sldMk cId="3409242821" sldId="302"/>
            <ac:picMk id="2" creationId="{78889F7F-C6CE-BA9A-8677-567CE2406A2A}"/>
          </ac:picMkLst>
        </pc:picChg>
        <pc:picChg chg="del">
          <ac:chgData name="BELLEMIN SANDRA" userId="5fe4e071-d3f4-40df-970f-ee8fcf898346" providerId="ADAL" clId="{F65D2189-981F-4B29-B508-555B1CB14C78}" dt="2023-09-27T15:48:06.803" v="11" actId="478"/>
          <ac:picMkLst>
            <pc:docMk/>
            <pc:sldMk cId="3409242821" sldId="302"/>
            <ac:picMk id="3" creationId="{D9D1F122-153B-A827-0384-0281B59DC1D3}"/>
          </ac:picMkLst>
        </pc:picChg>
        <pc:picChg chg="del">
          <ac:chgData name="BELLEMIN SANDRA" userId="5fe4e071-d3f4-40df-970f-ee8fcf898346" providerId="ADAL" clId="{F65D2189-981F-4B29-B508-555B1CB14C78}" dt="2023-09-27T15:48:06.803" v="11" actId="478"/>
          <ac:picMkLst>
            <pc:docMk/>
            <pc:sldMk cId="3409242821" sldId="302"/>
            <ac:picMk id="4" creationId="{DE985CF8-7A6C-824F-CA72-3290B5BC9D70}"/>
          </ac:picMkLst>
        </pc:picChg>
        <pc:picChg chg="add mod">
          <ac:chgData name="BELLEMIN SANDRA" userId="5fe4e071-d3f4-40df-970f-ee8fcf898346" providerId="ADAL" clId="{F65D2189-981F-4B29-B508-555B1CB14C78}" dt="2023-09-27T15:49:56.365" v="51"/>
          <ac:picMkLst>
            <pc:docMk/>
            <pc:sldMk cId="3409242821" sldId="302"/>
            <ac:picMk id="6" creationId="{354CEFB9-5D4D-518E-B05A-DE51E04396BD}"/>
          </ac:picMkLst>
        </pc:picChg>
        <pc:picChg chg="del">
          <ac:chgData name="BELLEMIN SANDRA" userId="5fe4e071-d3f4-40df-970f-ee8fcf898346" providerId="ADAL" clId="{F65D2189-981F-4B29-B508-555B1CB14C78}" dt="2023-09-27T15:48:06.803" v="11" actId="478"/>
          <ac:picMkLst>
            <pc:docMk/>
            <pc:sldMk cId="3409242821" sldId="302"/>
            <ac:picMk id="8" creationId="{C4F12D3C-201C-5973-468C-C9DE4679011C}"/>
          </ac:picMkLst>
        </pc:picChg>
        <pc:picChg chg="del">
          <ac:chgData name="BELLEMIN SANDRA" userId="5fe4e071-d3f4-40df-970f-ee8fcf898346" providerId="ADAL" clId="{F65D2189-981F-4B29-B508-555B1CB14C78}" dt="2023-09-27T15:48:06.803" v="11" actId="478"/>
          <ac:picMkLst>
            <pc:docMk/>
            <pc:sldMk cId="3409242821" sldId="302"/>
            <ac:picMk id="9" creationId="{50EC09F1-574E-4E9B-0CEE-AB061F94C9B0}"/>
          </ac:picMkLst>
        </pc:picChg>
        <pc:picChg chg="del">
          <ac:chgData name="BELLEMIN SANDRA" userId="5fe4e071-d3f4-40df-970f-ee8fcf898346" providerId="ADAL" clId="{F65D2189-981F-4B29-B508-555B1CB14C78}" dt="2023-09-27T15:48:06.803" v="11" actId="478"/>
          <ac:picMkLst>
            <pc:docMk/>
            <pc:sldMk cId="3409242821" sldId="302"/>
            <ac:picMk id="10" creationId="{A05D4CC9-6AF7-EAC7-63D1-386E9E030813}"/>
          </ac:picMkLst>
        </pc:picChg>
      </pc:sldChg>
      <pc:sldChg chg="addSp delSp modSp mod modClrScheme chgLayout">
        <pc:chgData name="BELLEMIN SANDRA" userId="5fe4e071-d3f4-40df-970f-ee8fcf898346" providerId="ADAL" clId="{F65D2189-981F-4B29-B508-555B1CB14C78}" dt="2023-09-27T15:49:27.611" v="43"/>
        <pc:sldMkLst>
          <pc:docMk/>
          <pc:sldMk cId="2079756256" sldId="303"/>
        </pc:sldMkLst>
        <pc:spChg chg="del">
          <ac:chgData name="BELLEMIN SANDRA" userId="5fe4e071-d3f4-40df-970f-ee8fcf898346" providerId="ADAL" clId="{F65D2189-981F-4B29-B508-555B1CB14C78}" dt="2023-09-27T15:47:49.818" v="3" actId="478"/>
          <ac:spMkLst>
            <pc:docMk/>
            <pc:sldMk cId="2079756256" sldId="303"/>
            <ac:spMk id="5" creationId="{739568A5-06CB-19BF-79A1-BBA6BC03EA15}"/>
          </ac:spMkLst>
        </pc:spChg>
        <pc:spChg chg="del">
          <ac:chgData name="BELLEMIN SANDRA" userId="5fe4e071-d3f4-40df-970f-ee8fcf898346" providerId="ADAL" clId="{F65D2189-981F-4B29-B508-555B1CB14C78}" dt="2023-09-27T15:47:49.818" v="3" actId="478"/>
          <ac:spMkLst>
            <pc:docMk/>
            <pc:sldMk cId="2079756256" sldId="303"/>
            <ac:spMk id="6" creationId="{37FDB128-73C3-E63E-CDAF-12138EC68229}"/>
          </ac:spMkLst>
        </pc:spChg>
        <pc:spChg chg="del">
          <ac:chgData name="BELLEMIN SANDRA" userId="5fe4e071-d3f4-40df-970f-ee8fcf898346" providerId="ADAL" clId="{F65D2189-981F-4B29-B508-555B1CB14C78}" dt="2023-09-27T15:47:49.818" v="3" actId="478"/>
          <ac:spMkLst>
            <pc:docMk/>
            <pc:sldMk cId="2079756256" sldId="303"/>
            <ac:spMk id="20" creationId="{D8F5CF2C-14C2-D68D-9428-DC259E5849C6}"/>
          </ac:spMkLst>
        </pc:spChg>
        <pc:spChg chg="del">
          <ac:chgData name="BELLEMIN SANDRA" userId="5fe4e071-d3f4-40df-970f-ee8fcf898346" providerId="ADAL" clId="{F65D2189-981F-4B29-B508-555B1CB14C78}" dt="2023-09-27T15:47:49.818" v="3" actId="478"/>
          <ac:spMkLst>
            <pc:docMk/>
            <pc:sldMk cId="2079756256" sldId="303"/>
            <ac:spMk id="21" creationId="{6AADE3C8-A46D-AA54-B579-60982894BF27}"/>
          </ac:spMkLst>
        </pc:spChg>
        <pc:spChg chg="del">
          <ac:chgData name="BELLEMIN SANDRA" userId="5fe4e071-d3f4-40df-970f-ee8fcf898346" providerId="ADAL" clId="{F65D2189-981F-4B29-B508-555B1CB14C78}" dt="2023-09-27T15:47:49.818" v="3" actId="478"/>
          <ac:spMkLst>
            <pc:docMk/>
            <pc:sldMk cId="2079756256" sldId="303"/>
            <ac:spMk id="22" creationId="{80DF3AF4-2207-6F56-B6CA-CF49D412D0E7}"/>
          </ac:spMkLst>
        </pc:spChg>
        <pc:spChg chg="del">
          <ac:chgData name="BELLEMIN SANDRA" userId="5fe4e071-d3f4-40df-970f-ee8fcf898346" providerId="ADAL" clId="{F65D2189-981F-4B29-B508-555B1CB14C78}" dt="2023-09-27T15:47:49.818" v="3" actId="478"/>
          <ac:spMkLst>
            <pc:docMk/>
            <pc:sldMk cId="2079756256" sldId="303"/>
            <ac:spMk id="23" creationId="{0F1849E4-57D9-301F-63F8-B89F2BA51723}"/>
          </ac:spMkLst>
        </pc:spChg>
        <pc:spChg chg="del">
          <ac:chgData name="BELLEMIN SANDRA" userId="5fe4e071-d3f4-40df-970f-ee8fcf898346" providerId="ADAL" clId="{F65D2189-981F-4B29-B508-555B1CB14C78}" dt="2023-09-27T15:47:49.818" v="3" actId="478"/>
          <ac:spMkLst>
            <pc:docMk/>
            <pc:sldMk cId="2079756256" sldId="303"/>
            <ac:spMk id="24" creationId="{FBEBAFBC-AA36-DD87-A401-EC72C2C34D9B}"/>
          </ac:spMkLst>
        </pc:spChg>
        <pc:spChg chg="del">
          <ac:chgData name="BELLEMIN SANDRA" userId="5fe4e071-d3f4-40df-970f-ee8fcf898346" providerId="ADAL" clId="{F65D2189-981F-4B29-B508-555B1CB14C78}" dt="2023-09-27T15:47:49.818" v="3" actId="478"/>
          <ac:spMkLst>
            <pc:docMk/>
            <pc:sldMk cId="2079756256" sldId="303"/>
            <ac:spMk id="25" creationId="{63288476-9A28-0617-32E4-301C60BFAE8A}"/>
          </ac:spMkLst>
        </pc:spChg>
        <pc:spChg chg="del">
          <ac:chgData name="BELLEMIN SANDRA" userId="5fe4e071-d3f4-40df-970f-ee8fcf898346" providerId="ADAL" clId="{F65D2189-981F-4B29-B508-555B1CB14C78}" dt="2023-09-27T15:47:49.818" v="3" actId="478"/>
          <ac:spMkLst>
            <pc:docMk/>
            <pc:sldMk cId="2079756256" sldId="303"/>
            <ac:spMk id="26" creationId="{1D5E4D0B-90A4-4365-5DEE-800EEE0E210A}"/>
          </ac:spMkLst>
        </pc:spChg>
        <pc:picChg chg="add mod">
          <ac:chgData name="BELLEMIN SANDRA" userId="5fe4e071-d3f4-40df-970f-ee8fcf898346" providerId="ADAL" clId="{F65D2189-981F-4B29-B508-555B1CB14C78}" dt="2023-09-27T15:49:27.611" v="43"/>
          <ac:picMkLst>
            <pc:docMk/>
            <pc:sldMk cId="2079756256" sldId="303"/>
            <ac:picMk id="3" creationId="{0D1BEF85-EA9E-8730-8E3C-C1CF1136360D}"/>
          </ac:picMkLst>
        </pc:picChg>
        <pc:inkChg chg="del">
          <ac:chgData name="BELLEMIN SANDRA" userId="5fe4e071-d3f4-40df-970f-ee8fcf898346" providerId="ADAL" clId="{F65D2189-981F-4B29-B508-555B1CB14C78}" dt="2023-09-27T15:47:49.818" v="3" actId="478"/>
          <ac:inkMkLst>
            <pc:docMk/>
            <pc:sldMk cId="2079756256" sldId="303"/>
            <ac:inkMk id="13" creationId="{8B0114A1-517D-C175-C9AE-48277B520B92}"/>
          </ac:inkMkLst>
        </pc:inkChg>
        <pc:inkChg chg="del">
          <ac:chgData name="BELLEMIN SANDRA" userId="5fe4e071-d3f4-40df-970f-ee8fcf898346" providerId="ADAL" clId="{F65D2189-981F-4B29-B508-555B1CB14C78}" dt="2023-09-27T15:47:49.818" v="3" actId="478"/>
          <ac:inkMkLst>
            <pc:docMk/>
            <pc:sldMk cId="2079756256" sldId="303"/>
            <ac:inkMk id="14" creationId="{8D5EF864-EA39-743F-73A0-896DF3D5705F}"/>
          </ac:inkMkLst>
        </pc:inkChg>
        <pc:inkChg chg="del">
          <ac:chgData name="BELLEMIN SANDRA" userId="5fe4e071-d3f4-40df-970f-ee8fcf898346" providerId="ADAL" clId="{F65D2189-981F-4B29-B508-555B1CB14C78}" dt="2023-09-27T15:47:49.818" v="3" actId="478"/>
          <ac:inkMkLst>
            <pc:docMk/>
            <pc:sldMk cId="2079756256" sldId="303"/>
            <ac:inkMk id="15" creationId="{F1FE86A1-3FE9-FCA3-B2C9-8C7BB03BE619}"/>
          </ac:inkMkLst>
        </pc:inkChg>
        <pc:inkChg chg="del">
          <ac:chgData name="BELLEMIN SANDRA" userId="5fe4e071-d3f4-40df-970f-ee8fcf898346" providerId="ADAL" clId="{F65D2189-981F-4B29-B508-555B1CB14C78}" dt="2023-09-27T15:47:49.818" v="3" actId="478"/>
          <ac:inkMkLst>
            <pc:docMk/>
            <pc:sldMk cId="2079756256" sldId="303"/>
            <ac:inkMk id="16" creationId="{6FA05372-E2BA-FD69-1C44-2DA9D55D6346}"/>
          </ac:inkMkLst>
        </pc:inkChg>
        <pc:inkChg chg="del">
          <ac:chgData name="BELLEMIN SANDRA" userId="5fe4e071-d3f4-40df-970f-ee8fcf898346" providerId="ADAL" clId="{F65D2189-981F-4B29-B508-555B1CB14C78}" dt="2023-09-27T15:47:49.818" v="3" actId="478"/>
          <ac:inkMkLst>
            <pc:docMk/>
            <pc:sldMk cId="2079756256" sldId="303"/>
            <ac:inkMk id="17" creationId="{D92C1203-3D6C-7BB5-FB45-D376CC00ACC6}"/>
          </ac:inkMkLst>
        </pc:inkChg>
        <pc:inkChg chg="del">
          <ac:chgData name="BELLEMIN SANDRA" userId="5fe4e071-d3f4-40df-970f-ee8fcf898346" providerId="ADAL" clId="{F65D2189-981F-4B29-B508-555B1CB14C78}" dt="2023-09-27T15:47:49.818" v="3" actId="478"/>
          <ac:inkMkLst>
            <pc:docMk/>
            <pc:sldMk cId="2079756256" sldId="303"/>
            <ac:inkMk id="18" creationId="{4BB28893-1A24-F689-A2B5-91079CE71362}"/>
          </ac:inkMkLst>
        </pc:inkChg>
        <pc:inkChg chg="del">
          <ac:chgData name="BELLEMIN SANDRA" userId="5fe4e071-d3f4-40df-970f-ee8fcf898346" providerId="ADAL" clId="{F65D2189-981F-4B29-B508-555B1CB14C78}" dt="2023-09-27T15:47:49.818" v="3" actId="478"/>
          <ac:inkMkLst>
            <pc:docMk/>
            <pc:sldMk cId="2079756256" sldId="303"/>
            <ac:inkMk id="19" creationId="{B7C82438-A133-5BF4-8430-BAC6B38945AF}"/>
          </ac:inkMkLst>
        </pc:inkChg>
      </pc:sldChg>
      <pc:sldChg chg="addSp delSp modSp mod modClrScheme chgLayout">
        <pc:chgData name="BELLEMIN SANDRA" userId="5fe4e071-d3f4-40df-970f-ee8fcf898346" providerId="ADAL" clId="{F65D2189-981F-4B29-B508-555B1CB14C78}" dt="2023-09-27T15:50:03.169" v="53"/>
        <pc:sldMkLst>
          <pc:docMk/>
          <pc:sldMk cId="3432460986" sldId="304"/>
        </pc:sldMkLst>
        <pc:picChg chg="add mod">
          <ac:chgData name="BELLEMIN SANDRA" userId="5fe4e071-d3f4-40df-970f-ee8fcf898346" providerId="ADAL" clId="{F65D2189-981F-4B29-B508-555B1CB14C78}" dt="2023-09-27T15:50:03.169" v="53"/>
          <ac:picMkLst>
            <pc:docMk/>
            <pc:sldMk cId="3432460986" sldId="304"/>
            <ac:picMk id="3" creationId="{BA5D0FB6-938D-7D5A-4217-17F027F46C10}"/>
          </ac:picMkLst>
        </pc:picChg>
        <pc:picChg chg="del">
          <ac:chgData name="BELLEMIN SANDRA" userId="5fe4e071-d3f4-40df-970f-ee8fcf898346" providerId="ADAL" clId="{F65D2189-981F-4B29-B508-555B1CB14C78}" dt="2023-09-27T15:48:11.982" v="13" actId="478"/>
          <ac:picMkLst>
            <pc:docMk/>
            <pc:sldMk cId="3432460986" sldId="304"/>
            <ac:picMk id="8" creationId="{3C6BB32A-1B0C-55D5-B4E8-EEC078F3E4C6}"/>
          </ac:picMkLst>
        </pc:picChg>
      </pc:sldChg>
      <pc:sldChg chg="addSp delSp modSp mod modClrScheme chgLayout">
        <pc:chgData name="BELLEMIN SANDRA" userId="5fe4e071-d3f4-40df-970f-ee8fcf898346" providerId="ADAL" clId="{F65D2189-981F-4B29-B508-555B1CB14C78}" dt="2023-09-27T15:50:13.780" v="56"/>
        <pc:sldMkLst>
          <pc:docMk/>
          <pc:sldMk cId="2321411248" sldId="305"/>
        </pc:sldMkLst>
        <pc:spChg chg="del mod">
          <ac:chgData name="BELLEMIN SANDRA" userId="5fe4e071-d3f4-40df-970f-ee8fcf898346" providerId="ADAL" clId="{F65D2189-981F-4B29-B508-555B1CB14C78}" dt="2023-09-27T15:48:16.637" v="17" actId="478"/>
          <ac:spMkLst>
            <pc:docMk/>
            <pc:sldMk cId="2321411248" sldId="305"/>
            <ac:spMk id="2" creationId="{14F5DCAD-7635-311A-B5C6-378836F2FC3D}"/>
          </ac:spMkLst>
        </pc:spChg>
        <pc:picChg chg="add mod">
          <ac:chgData name="BELLEMIN SANDRA" userId="5fe4e071-d3f4-40df-970f-ee8fcf898346" providerId="ADAL" clId="{F65D2189-981F-4B29-B508-555B1CB14C78}" dt="2023-09-27T15:50:13.780" v="56"/>
          <ac:picMkLst>
            <pc:docMk/>
            <pc:sldMk cId="2321411248" sldId="305"/>
            <ac:picMk id="4" creationId="{DF350603-9A9C-F9D8-2C6A-DDBDE89B5CEC}"/>
          </ac:picMkLst>
        </pc:picChg>
        <pc:picChg chg="del">
          <ac:chgData name="BELLEMIN SANDRA" userId="5fe4e071-d3f4-40df-970f-ee8fcf898346" providerId="ADAL" clId="{F65D2189-981F-4B29-B508-555B1CB14C78}" dt="2023-09-27T15:48:17.240" v="18" actId="478"/>
          <ac:picMkLst>
            <pc:docMk/>
            <pc:sldMk cId="2321411248" sldId="305"/>
            <ac:picMk id="5" creationId="{BB460ED7-89A6-05A1-F108-93AE57BE6841}"/>
          </ac:picMkLst>
        </pc:picChg>
      </pc:sldChg>
      <pc:sldChg chg="addSp delSp modSp mod modClrScheme chgLayout">
        <pc:chgData name="BELLEMIN SANDRA" userId="5fe4e071-d3f4-40df-970f-ee8fcf898346" providerId="ADAL" clId="{F65D2189-981F-4B29-B508-555B1CB14C78}" dt="2023-09-27T15:50:21" v="59"/>
        <pc:sldMkLst>
          <pc:docMk/>
          <pc:sldMk cId="2088945862" sldId="306"/>
        </pc:sldMkLst>
        <pc:spChg chg="del">
          <ac:chgData name="BELLEMIN SANDRA" userId="5fe4e071-d3f4-40df-970f-ee8fcf898346" providerId="ADAL" clId="{F65D2189-981F-4B29-B508-555B1CB14C78}" dt="2023-09-27T15:48:23.402" v="21" actId="478"/>
          <ac:spMkLst>
            <pc:docMk/>
            <pc:sldMk cId="2088945862" sldId="306"/>
            <ac:spMk id="4" creationId="{342A6C8C-B7C2-C554-78F9-BF86C0F5D453}"/>
          </ac:spMkLst>
        </pc:spChg>
        <pc:spChg chg="del">
          <ac:chgData name="BELLEMIN SANDRA" userId="5fe4e071-d3f4-40df-970f-ee8fcf898346" providerId="ADAL" clId="{F65D2189-981F-4B29-B508-555B1CB14C78}" dt="2023-09-27T15:48:23.402" v="21" actId="478"/>
          <ac:spMkLst>
            <pc:docMk/>
            <pc:sldMk cId="2088945862" sldId="306"/>
            <ac:spMk id="6" creationId="{9C68BEFE-7843-5A4B-FECE-017A55501CD3}"/>
          </ac:spMkLst>
        </pc:spChg>
        <pc:grpChg chg="del">
          <ac:chgData name="BELLEMIN SANDRA" userId="5fe4e071-d3f4-40df-970f-ee8fcf898346" providerId="ADAL" clId="{F65D2189-981F-4B29-B508-555B1CB14C78}" dt="2023-09-27T15:48:23.402" v="21" actId="478"/>
          <ac:grpSpMkLst>
            <pc:docMk/>
            <pc:sldMk cId="2088945862" sldId="306"/>
            <ac:grpSpMk id="13" creationId="{462DA2E9-519C-2F2B-4678-A92EFAB6B9B7}"/>
          </ac:grpSpMkLst>
        </pc:grpChg>
        <pc:picChg chg="add mod">
          <ac:chgData name="BELLEMIN SANDRA" userId="5fe4e071-d3f4-40df-970f-ee8fcf898346" providerId="ADAL" clId="{F65D2189-981F-4B29-B508-555B1CB14C78}" dt="2023-09-27T15:50:21" v="59"/>
          <ac:picMkLst>
            <pc:docMk/>
            <pc:sldMk cId="2088945862" sldId="306"/>
            <ac:picMk id="3" creationId="{5E16070D-1519-F64D-0D9B-C731F30100F4}"/>
          </ac:picMkLst>
        </pc:picChg>
        <pc:picChg chg="del">
          <ac:chgData name="BELLEMIN SANDRA" userId="5fe4e071-d3f4-40df-970f-ee8fcf898346" providerId="ADAL" clId="{F65D2189-981F-4B29-B508-555B1CB14C78}" dt="2023-09-27T15:48:23.402" v="21" actId="478"/>
          <ac:picMkLst>
            <pc:docMk/>
            <pc:sldMk cId="2088945862" sldId="306"/>
            <ac:picMk id="9" creationId="{ACFC8DD9-251F-551D-D1A9-126CCC453C65}"/>
          </ac:picMkLst>
        </pc:picChg>
      </pc:sldChg>
      <pc:sldChg chg="addSp delSp modSp mod modClrScheme chgLayout">
        <pc:chgData name="BELLEMIN SANDRA" userId="5fe4e071-d3f4-40df-970f-ee8fcf898346" providerId="ADAL" clId="{F65D2189-981F-4B29-B508-555B1CB14C78}" dt="2023-09-27T15:50:29.107" v="61"/>
        <pc:sldMkLst>
          <pc:docMk/>
          <pc:sldMk cId="1577625745" sldId="308"/>
        </pc:sldMkLst>
        <pc:spChg chg="del">
          <ac:chgData name="BELLEMIN SANDRA" userId="5fe4e071-d3f4-40df-970f-ee8fcf898346" providerId="ADAL" clId="{F65D2189-981F-4B29-B508-555B1CB14C78}" dt="2023-09-27T15:48:27.827" v="23" actId="478"/>
          <ac:spMkLst>
            <pc:docMk/>
            <pc:sldMk cId="1577625745" sldId="308"/>
            <ac:spMk id="5" creationId="{1515BEBF-F2BE-751D-08AD-20F9BA83933A}"/>
          </ac:spMkLst>
        </pc:spChg>
        <pc:spChg chg="del">
          <ac:chgData name="BELLEMIN SANDRA" userId="5fe4e071-d3f4-40df-970f-ee8fcf898346" providerId="ADAL" clId="{F65D2189-981F-4B29-B508-555B1CB14C78}" dt="2023-09-27T15:48:27.827" v="23" actId="478"/>
          <ac:spMkLst>
            <pc:docMk/>
            <pc:sldMk cId="1577625745" sldId="308"/>
            <ac:spMk id="6" creationId="{8AE2FB6B-8746-1D65-7358-6E271D2AA6DF}"/>
          </ac:spMkLst>
        </pc:spChg>
        <pc:grpChg chg="del">
          <ac:chgData name="BELLEMIN SANDRA" userId="5fe4e071-d3f4-40df-970f-ee8fcf898346" providerId="ADAL" clId="{F65D2189-981F-4B29-B508-555B1CB14C78}" dt="2023-09-27T15:48:27.827" v="23" actId="478"/>
          <ac:grpSpMkLst>
            <pc:docMk/>
            <pc:sldMk cId="1577625745" sldId="308"/>
            <ac:grpSpMk id="15" creationId="{BF20608F-E2F5-C1CA-D831-CCFD77C84AB1}"/>
          </ac:grpSpMkLst>
        </pc:grpChg>
        <pc:picChg chg="add mod">
          <ac:chgData name="BELLEMIN SANDRA" userId="5fe4e071-d3f4-40df-970f-ee8fcf898346" providerId="ADAL" clId="{F65D2189-981F-4B29-B508-555B1CB14C78}" dt="2023-09-27T15:50:29.107" v="61"/>
          <ac:picMkLst>
            <pc:docMk/>
            <pc:sldMk cId="1577625745" sldId="308"/>
            <ac:picMk id="3" creationId="{505C5ABF-5291-BF6E-C146-8BED55D9FB64}"/>
          </ac:picMkLst>
        </pc:picChg>
        <pc:picChg chg="del">
          <ac:chgData name="BELLEMIN SANDRA" userId="5fe4e071-d3f4-40df-970f-ee8fcf898346" providerId="ADAL" clId="{F65D2189-981F-4B29-B508-555B1CB14C78}" dt="2023-09-27T15:48:27.827" v="23" actId="478"/>
          <ac:picMkLst>
            <pc:docMk/>
            <pc:sldMk cId="1577625745" sldId="308"/>
            <ac:picMk id="11" creationId="{B0FF64F2-63CE-1F5B-F275-1C112653EE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E9A8BF-1FA2-88BB-E1E7-B52A0BBBF6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788E848-E7FC-DA06-F4F4-12C404A97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5BD36-47D1-4B6C-8C04-5B284C3165CD}" type="datetimeFigureOut">
              <a:rPr lang="fr-FR" smtClean="0"/>
              <a:t>28/09/2023</a:t>
            </a:fld>
            <a:endParaRPr lang="fr-FR"/>
          </a:p>
        </p:txBody>
      </p:sp>
      <p:sp>
        <p:nvSpPr>
          <p:cNvPr id="4" name="Espace réservé du pied de page 3">
            <a:extLst>
              <a:ext uri="{FF2B5EF4-FFF2-40B4-BE49-F238E27FC236}">
                <a16:creationId xmlns:a16="http://schemas.microsoft.com/office/drawing/2014/main" id="{DF8217AB-0F1B-BB00-0E74-0A610449AB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EA9F73C-C8BE-7514-2384-9EDBE6D901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F31B87-1AD4-427A-91E2-1F533C7D9918}" type="slidenum">
              <a:rPr lang="fr-FR" smtClean="0"/>
              <a:t>‹N°›</a:t>
            </a:fld>
            <a:endParaRPr lang="fr-FR"/>
          </a:p>
        </p:txBody>
      </p:sp>
    </p:spTree>
    <p:extLst>
      <p:ext uri="{BB962C8B-B14F-4D97-AF65-F5344CB8AC3E}">
        <p14:creationId xmlns:p14="http://schemas.microsoft.com/office/powerpoint/2010/main" val="250164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FD6BA-699C-4899-B953-B490C94D40EF}"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419BC-8566-4D02-B838-7174999EB8AC}" type="slidenum">
              <a:rPr lang="fr-FR" smtClean="0"/>
              <a:t>‹N°›</a:t>
            </a:fld>
            <a:endParaRPr lang="fr-FR"/>
          </a:p>
        </p:txBody>
      </p:sp>
    </p:spTree>
    <p:extLst>
      <p:ext uri="{BB962C8B-B14F-4D97-AF65-F5344CB8AC3E}">
        <p14:creationId xmlns:p14="http://schemas.microsoft.com/office/powerpoint/2010/main" val="67502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JE RETIENS LES MOTS DE LA GRAMMAIRE </a:t>
            </a:r>
            <a:r>
              <a:rPr lang="fr-FR" sz="1200" b="0" i="1" dirty="0">
                <a:latin typeface="+mn-lt"/>
              </a:rPr>
              <a:t>– Représentations de la grammaire</a:t>
            </a:r>
          </a:p>
          <a:p>
            <a:endParaRPr lang="fr-FR" sz="1200" b="1" dirty="0">
              <a:latin typeface="+mn-lt"/>
            </a:endParaRPr>
          </a:p>
          <a:p>
            <a:r>
              <a:rPr lang="fr-FR" sz="1200" b="1" dirty="0">
                <a:latin typeface="+mn-lt"/>
              </a:rPr>
              <a:t>Leçon 66 : Qu’est-ce que faire de la grammaire ? </a:t>
            </a:r>
          </a:p>
          <a:p>
            <a:endParaRPr lang="fr-FR" sz="1200" b="1" i="1" dirty="0">
              <a:latin typeface="+mn-lt"/>
            </a:endParaRPr>
          </a:p>
          <a:p>
            <a:r>
              <a:rPr lang="fr-FR" sz="1800" i="1" dirty="0">
                <a:effectLst/>
                <a:latin typeface="Segoe UI" panose="020B0502040204020203" pitchFamily="34" charset="0"/>
              </a:rPr>
              <a:t>Cette séance ne peut pas être guidée de part en part.</a:t>
            </a:r>
          </a:p>
          <a:p>
            <a:r>
              <a:rPr lang="fr-FR" sz="1800" i="1" dirty="0">
                <a:effectLst/>
                <a:latin typeface="Segoe UI" panose="020B0502040204020203" pitchFamily="34" charset="0"/>
              </a:rPr>
              <a:t>Sa conduite dépend trop des réactions des élèves.</a:t>
            </a:r>
            <a:br>
              <a:rPr lang="fr-FR" sz="1800" i="1" dirty="0">
                <a:effectLst/>
                <a:latin typeface="Segoe UI" panose="020B0502040204020203" pitchFamily="34" charset="0"/>
              </a:rPr>
            </a:br>
            <a:r>
              <a:rPr lang="fr-FR" sz="1800" i="1" dirty="0">
                <a:effectLst/>
                <a:latin typeface="Segoe UI" panose="020B0502040204020203" pitchFamily="34" charset="0"/>
              </a:rPr>
              <a:t>Les diapositives suivantes sont à utiliser selon les besoins. </a:t>
            </a:r>
            <a:endParaRPr lang="fr-FR" i="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a:t>
            </a:fld>
            <a:endParaRPr lang="fr-FR"/>
          </a:p>
        </p:txBody>
      </p:sp>
    </p:spTree>
    <p:extLst>
      <p:ext uri="{BB962C8B-B14F-4D97-AF65-F5344CB8AC3E}">
        <p14:creationId xmlns:p14="http://schemas.microsoft.com/office/powerpoint/2010/main" val="190121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des </a:t>
            </a:r>
            <a:r>
              <a:rPr lang="fr-FR" sz="1800" b="1" i="0" u="none" strike="noStrike" baseline="0" dirty="0">
                <a:solidFill>
                  <a:srgbClr val="211D1E"/>
                </a:solidFill>
                <a:latin typeface="FSAlbert"/>
              </a:rPr>
              <a:t>finalités (« </a:t>
            </a:r>
            <a:r>
              <a:rPr lang="fr-FR" sz="1800" b="1" i="1" u="none" strike="noStrike" baseline="0" dirty="0">
                <a:solidFill>
                  <a:srgbClr val="211D1E"/>
                </a:solidFill>
                <a:latin typeface="FSAlbert"/>
              </a:rPr>
              <a:t>à quoi ça sert ? »</a:t>
            </a:r>
            <a:r>
              <a:rPr lang="fr-FR" sz="1800" b="1" i="0" u="none" strike="noStrike" baseline="0" dirty="0">
                <a:solidFill>
                  <a:srgbClr val="211D1E"/>
                </a:solidFill>
                <a:latin typeface="FSAlbert"/>
              </a:rPr>
              <a:t>)</a:t>
            </a:r>
            <a:r>
              <a:rPr lang="fr-FR" sz="1800" b="0" i="0" u="none" strike="noStrike" baseline="0" dirty="0">
                <a:solidFill>
                  <a:srgbClr val="211D1E"/>
                </a:solidFill>
                <a:latin typeface="FSAlbert"/>
              </a:rPr>
              <a:t>: </a:t>
            </a:r>
          </a:p>
          <a:p>
            <a:pPr lvl="1"/>
            <a:r>
              <a:rPr lang="fr-FR" sz="1800" b="0" i="0" u="none" strike="noStrike" baseline="0" dirty="0">
                <a:solidFill>
                  <a:srgbClr val="211D1E"/>
                </a:solidFill>
                <a:latin typeface="FSAlbert"/>
              </a:rPr>
              <a:t>- savoir mettre les marques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du pluriel,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du féminin, marques de la personne) ;</a:t>
            </a:r>
          </a:p>
          <a:p>
            <a:pPr lvl="1"/>
            <a:r>
              <a:rPr lang="fr-FR" sz="1800" b="0" i="0" u="none" strike="noStrike" baseline="0" dirty="0">
                <a:solidFill>
                  <a:srgbClr val="211D1E"/>
                </a:solidFill>
                <a:latin typeface="FSAlbert"/>
              </a:rPr>
              <a:t>- garder une forme reconnaissable aux mots (la consonne finale des adjectifs au masculin) ; </a:t>
            </a:r>
          </a:p>
          <a:p>
            <a:pPr lvl="1"/>
            <a:r>
              <a:rPr lang="fr-FR" sz="1800" b="0" i="0" u="none" strike="noStrike" baseline="0" dirty="0">
                <a:solidFill>
                  <a:srgbClr val="211D1E"/>
                </a:solidFill>
                <a:latin typeface="FSAlbert"/>
              </a:rPr>
              <a:t>- comprendre et faire comprendre les textes : choisir les bons déterminants, les marques du dialogue ;</a:t>
            </a:r>
          </a:p>
          <a:p>
            <a:pPr lvl="1"/>
            <a:r>
              <a:rPr lang="fr-FR" sz="1800" b="0" i="0" u="none" strike="noStrike" baseline="0" dirty="0">
                <a:solidFill>
                  <a:srgbClr val="211D1E"/>
                </a:solidFill>
                <a:latin typeface="FSAlbert"/>
              </a:rPr>
              <a:t>- comparer les langues.</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10</a:t>
            </a:fld>
            <a:endParaRPr lang="fr-FR"/>
          </a:p>
        </p:txBody>
      </p:sp>
    </p:spTree>
    <p:extLst>
      <p:ext uri="{BB962C8B-B14F-4D97-AF65-F5344CB8AC3E}">
        <p14:creationId xmlns:p14="http://schemas.microsoft.com/office/powerpoint/2010/main" val="339772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Résultat possible du tableau.</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11</a:t>
            </a:fld>
            <a:endParaRPr lang="fr-FR"/>
          </a:p>
        </p:txBody>
      </p:sp>
    </p:spTree>
    <p:extLst>
      <p:ext uri="{BB962C8B-B14F-4D97-AF65-F5344CB8AC3E}">
        <p14:creationId xmlns:p14="http://schemas.microsoft.com/office/powerpoint/2010/main" val="319516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Classement. </a:t>
            </a:r>
            <a:r>
              <a:rPr lang="fr-FR" b="1" i="0" dirty="0"/>
              <a:t>Élargir le corpus des mots à classer</a:t>
            </a:r>
          </a:p>
          <a:p>
            <a:endParaRPr lang="fr-FR" b="1" i="0" dirty="0"/>
          </a:p>
          <a:p>
            <a:r>
              <a:rPr lang="fr-FR" sz="1800" b="0" i="0" u="none" strike="noStrike" baseline="0" dirty="0">
                <a:solidFill>
                  <a:srgbClr val="211D1E"/>
                </a:solidFill>
                <a:latin typeface="FSAlbert"/>
              </a:rPr>
              <a:t>Voici quelques pistes pour nourrir les différentes zones au cas où les élèves auraient rappelé trop peu d’éléments : </a:t>
            </a:r>
          </a:p>
          <a:p>
            <a:pPr marL="285750" indent="-285750">
              <a:buFontTx/>
              <a:buChar char="-"/>
            </a:pPr>
            <a:r>
              <a:rPr lang="fr-FR" sz="1800" b="1" i="0" u="none" strike="noStrike" baseline="0" dirty="0">
                <a:solidFill>
                  <a:srgbClr val="211D1E"/>
                </a:solidFill>
                <a:latin typeface="FSAlbert"/>
              </a:rPr>
              <a:t>faire observer </a:t>
            </a:r>
            <a:r>
              <a:rPr lang="fr-FR" sz="1800" b="0" i="0" u="none" strike="noStrike" baseline="0" dirty="0">
                <a:solidFill>
                  <a:srgbClr val="211D1E"/>
                </a:solidFill>
                <a:latin typeface="FSAlbert"/>
              </a:rPr>
              <a:t>les livrets d’activités pour retrouver les </a:t>
            </a:r>
            <a:r>
              <a:rPr lang="fr-FR" sz="1800" b="1" i="0" u="none" strike="noStrike" baseline="0" dirty="0">
                <a:solidFill>
                  <a:srgbClr val="211D1E"/>
                </a:solidFill>
                <a:latin typeface="FSAlbert"/>
              </a:rPr>
              <a:t>types d’activités </a:t>
            </a:r>
            <a:r>
              <a:rPr lang="fr-FR" sz="1800" b="0" i="0" u="none" strike="noStrike" baseline="0" dirty="0">
                <a:solidFill>
                  <a:srgbClr val="211D1E"/>
                </a:solidFill>
                <a:latin typeface="FSAlbert"/>
              </a:rPr>
              <a:t>; </a:t>
            </a:r>
          </a:p>
          <a:p>
            <a:pPr marL="285750" indent="-285750">
              <a:buFontTx/>
              <a:buChar char="-"/>
            </a:pP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pictogrammes </a:t>
            </a:r>
            <a:r>
              <a:rPr lang="fr-FR" sz="1800" b="0" i="0" u="none" strike="noStrike" cap="small" baseline="0" dirty="0">
                <a:solidFill>
                  <a:srgbClr val="211D1E"/>
                </a:solidFill>
                <a:latin typeface="FSAlbert"/>
              </a:rPr>
              <a:t>variation</a:t>
            </a:r>
            <a:r>
              <a:rPr lang="fr-FR" sz="1800" b="0" i="0" u="none" strike="noStrike" baseline="0" dirty="0">
                <a:solidFill>
                  <a:srgbClr val="211D1E"/>
                </a:solidFill>
                <a:latin typeface="FSAlbert"/>
              </a:rPr>
              <a:t>, </a:t>
            </a:r>
            <a:r>
              <a:rPr lang="fr-FR" sz="1800" b="0" i="0" u="none" strike="noStrike" cap="small" baseline="0" dirty="0">
                <a:solidFill>
                  <a:srgbClr val="211D1E"/>
                </a:solidFill>
                <a:latin typeface="FSAlbert"/>
              </a:rPr>
              <a:t>classement</a:t>
            </a:r>
            <a:r>
              <a:rPr lang="fr-FR" sz="1800" b="0" i="0" u="none" strike="noStrike" baseline="0" dirty="0">
                <a:solidFill>
                  <a:srgbClr val="211D1E"/>
                </a:solidFill>
                <a:latin typeface="FSAlbert"/>
              </a:rPr>
              <a:t>, </a:t>
            </a:r>
            <a:r>
              <a:rPr lang="fr-FR" sz="1800" b="0" i="0" u="none" strike="noStrike" cap="small" baseline="0" dirty="0">
                <a:solidFill>
                  <a:srgbClr val="211D1E"/>
                </a:solidFill>
                <a:latin typeface="FSAlbert"/>
              </a:rPr>
              <a:t>appariement</a:t>
            </a:r>
            <a:r>
              <a:rPr lang="fr-FR" sz="1800" b="0" i="0" u="none" strike="noStrike" baseline="0" dirty="0">
                <a:solidFill>
                  <a:srgbClr val="211D1E"/>
                </a:solidFill>
                <a:latin typeface="FSAlbert"/>
              </a:rPr>
              <a:t> pour les </a:t>
            </a:r>
            <a:r>
              <a:rPr lang="fr-FR" sz="1800" b="1" i="0" u="none" strike="noStrike" baseline="0" dirty="0">
                <a:solidFill>
                  <a:srgbClr val="211D1E"/>
                </a:solidFill>
                <a:latin typeface="FSAlbert"/>
              </a:rPr>
              <a:t>outils.</a:t>
            </a:r>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12</a:t>
            </a:fld>
            <a:endParaRPr lang="fr-FR"/>
          </a:p>
        </p:txBody>
      </p:sp>
    </p:spTree>
    <p:extLst>
      <p:ext uri="{BB962C8B-B14F-4D97-AF65-F5344CB8AC3E}">
        <p14:creationId xmlns:p14="http://schemas.microsoft.com/office/powerpoint/2010/main" val="111126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800" b="0" i="1" u="none" strike="noStrike" baseline="0" dirty="0">
                <a:solidFill>
                  <a:srgbClr val="211D1E"/>
                </a:solidFill>
                <a:latin typeface="FSAlbert"/>
              </a:rPr>
              <a:t>Pour retrouver les </a:t>
            </a:r>
            <a:r>
              <a:rPr lang="fr-FR" sz="1800" b="1" i="1" u="none" strike="noStrike" baseline="0" dirty="0">
                <a:solidFill>
                  <a:srgbClr val="211D1E"/>
                </a:solidFill>
                <a:latin typeface="FSAlbert"/>
              </a:rPr>
              <a:t>domaines</a:t>
            </a:r>
            <a:r>
              <a:rPr lang="fr-FR" sz="1800" b="1" i="0" u="none" strike="noStrike" baseline="0" dirty="0">
                <a:solidFill>
                  <a:srgbClr val="211D1E"/>
                </a:solidFill>
                <a:latin typeface="FSAlbert"/>
              </a:rPr>
              <a:t>, afficher </a:t>
            </a:r>
            <a:r>
              <a:rPr lang="fr-FR" sz="1800" b="0" i="0" u="none" strike="noStrike" baseline="0" dirty="0">
                <a:solidFill>
                  <a:srgbClr val="211D1E"/>
                </a:solidFill>
                <a:latin typeface="FSAlbert"/>
              </a:rPr>
              <a:t>« l’arbre de la grammaire » construit à la leçon 40.</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13</a:t>
            </a:fld>
            <a:endParaRPr lang="fr-FR"/>
          </a:p>
        </p:txBody>
      </p:sp>
    </p:spTree>
    <p:extLst>
      <p:ext uri="{BB962C8B-B14F-4D97-AF65-F5344CB8AC3E}">
        <p14:creationId xmlns:p14="http://schemas.microsoft.com/office/powerpoint/2010/main" val="231280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baseline="0" dirty="0">
                <a:solidFill>
                  <a:srgbClr val="211D1E"/>
                </a:solidFill>
                <a:latin typeface="FSAlbert"/>
              </a:rPr>
              <a:t>Pour réfléchir aux </a:t>
            </a:r>
            <a:r>
              <a:rPr lang="fr-FR" sz="1200" b="1" i="1" u="none" strike="noStrike" baseline="0" dirty="0">
                <a:solidFill>
                  <a:srgbClr val="211D1E"/>
                </a:solidFill>
                <a:latin typeface="FSAlbert"/>
              </a:rPr>
              <a:t>finalités</a:t>
            </a:r>
            <a:r>
              <a:rPr lang="fr-FR" sz="1200" b="0" i="1" u="none" strike="noStrike" baseline="0" dirty="0">
                <a:solidFill>
                  <a:srgbClr val="211D1E"/>
                </a:solidFill>
                <a:latin typeface="FSAlbert"/>
              </a:rPr>
              <a:t> </a:t>
            </a:r>
            <a:r>
              <a:rPr lang="fr-FR" sz="1200" b="1" i="1" u="none" strike="noStrike" baseline="0" dirty="0">
                <a:solidFill>
                  <a:srgbClr val="211D1E"/>
                </a:solidFill>
                <a:latin typeface="FSAlbert"/>
              </a:rPr>
              <a:t>(« à quoi ça sert ? »)</a:t>
            </a:r>
            <a:r>
              <a:rPr lang="fr-FR" sz="1200" b="0" i="1" u="none" strike="noStrike" baseline="0" dirty="0">
                <a:solidFill>
                  <a:srgbClr val="211D1E"/>
                </a:solidFill>
                <a:latin typeface="FSAlbert"/>
              </a:rPr>
              <a:t> </a:t>
            </a:r>
            <a:r>
              <a:rPr lang="fr-FR" sz="1200" b="1" i="1" u="none" strike="noStrike" baseline="0" dirty="0">
                <a:solidFill>
                  <a:srgbClr val="211D1E"/>
                </a:solidFill>
                <a:latin typeface="FSAlber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AEEF"/>
                </a:solidFill>
                <a:latin typeface="FSAlbert"/>
              </a:rPr>
              <a:t>« Ces images nous montrent Aristobule qui fait de la grammaire. Est-ce que vous pouvez dire plus précisément ce qu’il fait ? » </a:t>
            </a:r>
            <a:r>
              <a:rPr lang="fr-FR" b="1" i="1" dirty="0"/>
              <a:t> </a:t>
            </a:r>
            <a:endParaRPr lang="fr-FR" dirty="0"/>
          </a:p>
          <a:p>
            <a:r>
              <a:rPr lang="fr-FR" sz="1800" b="1" i="0" u="sng" strike="noStrike" baseline="0" dirty="0">
                <a:solidFill>
                  <a:srgbClr val="68BD44"/>
                </a:solidFill>
                <a:latin typeface="FSAlbert"/>
              </a:rPr>
              <a:t>Réponses possibles : </a:t>
            </a:r>
          </a:p>
          <a:p>
            <a:r>
              <a:rPr lang="fr-FR" sz="1800" b="1" i="0" u="none" strike="noStrike" baseline="0" dirty="0">
                <a:solidFill>
                  <a:srgbClr val="211D1E"/>
                </a:solidFill>
                <a:latin typeface="FSAlbert"/>
              </a:rPr>
              <a:t>A </a:t>
            </a:r>
            <a:r>
              <a:rPr lang="fr-FR" sz="1800" b="0" i="0" u="none" strike="noStrike" baseline="0" dirty="0">
                <a:solidFill>
                  <a:srgbClr val="211D1E"/>
                </a:solidFill>
                <a:latin typeface="FSAlbert"/>
              </a:rPr>
              <a:t>: Aristobule écrit et s’applique pour se faire comprendre. </a:t>
            </a:r>
          </a:p>
          <a:p>
            <a:r>
              <a:rPr lang="fr-FR" sz="1800" b="1" i="0" u="none" strike="noStrike" baseline="0" dirty="0">
                <a:solidFill>
                  <a:srgbClr val="211D1E"/>
                </a:solidFill>
                <a:latin typeface="FSAlbert"/>
              </a:rPr>
              <a:t>B </a:t>
            </a:r>
            <a:r>
              <a:rPr lang="fr-FR" sz="1800" b="0" i="0" u="none" strike="noStrike" baseline="0" dirty="0">
                <a:solidFill>
                  <a:srgbClr val="211D1E"/>
                </a:solidFill>
                <a:latin typeface="FSAlbert"/>
              </a:rPr>
              <a:t>: Aristobule réfléchit. </a:t>
            </a:r>
          </a:p>
          <a:p>
            <a:r>
              <a:rPr lang="fr-FR" sz="1800" b="1" i="0" u="none" strike="noStrike" baseline="0" dirty="0">
                <a:solidFill>
                  <a:srgbClr val="211D1E"/>
                </a:solidFill>
                <a:latin typeface="FSAlbert"/>
              </a:rPr>
              <a:t>C </a:t>
            </a:r>
            <a:r>
              <a:rPr lang="fr-FR" sz="1800" b="0" i="0" u="none" strike="noStrike" baseline="0" dirty="0">
                <a:solidFill>
                  <a:srgbClr val="211D1E"/>
                </a:solidFill>
                <a:latin typeface="FSAlbert"/>
              </a:rPr>
              <a:t>: Aristobule pose une question. </a:t>
            </a:r>
          </a:p>
          <a:p>
            <a:r>
              <a:rPr lang="fr-FR" sz="1800" b="1" i="0" u="none" strike="noStrike" baseline="0" dirty="0">
                <a:solidFill>
                  <a:srgbClr val="211D1E"/>
                </a:solidFill>
                <a:latin typeface="FSAlbert"/>
              </a:rPr>
              <a:t>D </a:t>
            </a:r>
            <a:r>
              <a:rPr lang="fr-FR" sz="1800" b="0" i="0" u="none" strike="noStrike" baseline="0" dirty="0">
                <a:solidFill>
                  <a:srgbClr val="211D1E"/>
                </a:solidFill>
                <a:latin typeface="FSAlbert"/>
              </a:rPr>
              <a:t>: Aristobule veut découvrir quelque chose. Il est curieux. </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14</a:t>
            </a:fld>
            <a:endParaRPr lang="fr-FR"/>
          </a:p>
        </p:txBody>
      </p:sp>
    </p:spTree>
    <p:extLst>
      <p:ext uri="{BB962C8B-B14F-4D97-AF65-F5344CB8AC3E}">
        <p14:creationId xmlns:p14="http://schemas.microsoft.com/office/powerpoint/2010/main" val="14626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cette activité (cf. </a:t>
            </a:r>
            <a:r>
              <a:rPr lang="fr-FR" sz="1800" b="0" i="1" u="none" strike="noStrike" baseline="0" dirty="0">
                <a:solidFill>
                  <a:srgbClr val="211D1E"/>
                </a:solidFill>
                <a:latin typeface="FSAlbert"/>
              </a:rPr>
              <a:t>Fichier photocopiable)</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Chaque image montre Aristobule en train de faire de la grammaire. Reliez chaque attitude d’Aristobule avec la phrase qui décrit ce qu’il fait en grammaire. » </a:t>
            </a:r>
          </a:p>
          <a:p>
            <a:r>
              <a:rPr lang="fr-FR" sz="1800" b="1" i="0" u="sng" strike="noStrike" baseline="0" dirty="0">
                <a:solidFill>
                  <a:srgbClr val="68BD44"/>
                </a:solidFill>
                <a:latin typeface="FSAlbert"/>
              </a:rPr>
              <a:t>Réponse attendue : </a:t>
            </a:r>
          </a:p>
          <a:p>
            <a:pPr marL="342900" indent="-342900">
              <a:buAutoNum type="alphaUcParenBoth"/>
            </a:pPr>
            <a:r>
              <a:rPr lang="fr-FR" sz="1800" b="0" i="0" u="none" strike="noStrike" baseline="0" dirty="0">
                <a:solidFill>
                  <a:srgbClr val="211D1E"/>
                </a:solidFill>
                <a:latin typeface="FSAlbert"/>
              </a:rPr>
              <a:t>La grammaire permet de bien écrire et de se faire comprendre. </a:t>
            </a:r>
          </a:p>
          <a:p>
            <a:pPr marL="342900" indent="-342900">
              <a:buAutoNum type="alphaUcParenBoth"/>
            </a:pPr>
            <a:r>
              <a:rPr lang="fr-FR" sz="1800" b="0" i="0" u="none" strike="noStrike" baseline="0" dirty="0">
                <a:solidFill>
                  <a:srgbClr val="211D1E"/>
                </a:solidFill>
                <a:latin typeface="FSAlbert"/>
              </a:rPr>
              <a:t>Faire de la grammaire, c’est réfléchir. </a:t>
            </a:r>
          </a:p>
          <a:p>
            <a:pPr marL="342900" indent="-342900">
              <a:buAutoNum type="alphaUcParenBoth"/>
            </a:pPr>
            <a:r>
              <a:rPr lang="fr-FR" sz="1800" b="0" i="0" u="none" strike="noStrike" baseline="0" dirty="0">
                <a:solidFill>
                  <a:srgbClr val="211D1E"/>
                </a:solidFill>
                <a:latin typeface="FSAlbert"/>
              </a:rPr>
              <a:t>En grammaire, on se pose des questions. </a:t>
            </a:r>
          </a:p>
          <a:p>
            <a:pPr marL="342900" indent="-342900">
              <a:buAutoNum type="alphaUcParenBoth"/>
            </a:pPr>
            <a:r>
              <a:rPr lang="fr-FR" sz="1800" b="0" i="0" u="none" strike="noStrike" baseline="0" dirty="0">
                <a:solidFill>
                  <a:srgbClr val="211D1E"/>
                </a:solidFill>
                <a:latin typeface="FSAlbert"/>
              </a:rPr>
              <a:t>En grammaire, on fait des découvertes sur les mots, les phrases et les textes. </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15</a:t>
            </a:fld>
            <a:endParaRPr lang="fr-FR"/>
          </a:p>
        </p:txBody>
      </p:sp>
    </p:spTree>
    <p:extLst>
      <p:ext uri="{BB962C8B-B14F-4D97-AF65-F5344CB8AC3E}">
        <p14:creationId xmlns:p14="http://schemas.microsoft.com/office/powerpoint/2010/main" val="343926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Pour chaque type de connaissances, </a:t>
            </a:r>
            <a:r>
              <a:rPr lang="fr-FR" sz="1800" b="1" i="0" u="none" strike="noStrike" baseline="0" dirty="0">
                <a:solidFill>
                  <a:srgbClr val="211D1E"/>
                </a:solidFill>
                <a:latin typeface="FSAlbert"/>
              </a:rPr>
              <a:t>rappeler </a:t>
            </a:r>
            <a:r>
              <a:rPr lang="fr-FR" sz="1800" b="0" i="0" u="none" strike="noStrike" baseline="0" dirty="0">
                <a:solidFill>
                  <a:srgbClr val="211D1E"/>
                </a:solidFill>
                <a:latin typeface="FSAlbert"/>
              </a:rPr>
              <a:t>par exemple les leçons suivantes, illustrées par des exemples types : </a:t>
            </a:r>
            <a:br>
              <a:rPr lang="fr-FR" sz="1800" b="0" i="0" u="none" strike="noStrike" baseline="0" dirty="0">
                <a:solidFill>
                  <a:srgbClr val="211D1E"/>
                </a:solidFill>
                <a:latin typeface="FSAlbert"/>
              </a:rPr>
            </a:br>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a:t>
            </a:r>
            <a:r>
              <a:rPr lang="fr-FR" sz="1800" b="0" i="0" u="sng" strike="noStrike" baseline="0" dirty="0">
                <a:solidFill>
                  <a:srgbClr val="211D1E"/>
                </a:solidFill>
                <a:latin typeface="FSAlbert"/>
              </a:rPr>
              <a:t> </a:t>
            </a:r>
            <a:r>
              <a:rPr lang="fr-FR" sz="1800" b="0" i="1" u="sng" strike="noStrike" baseline="0" dirty="0">
                <a:solidFill>
                  <a:srgbClr val="211D1E"/>
                </a:solidFill>
                <a:latin typeface="FSAlbert"/>
              </a:rPr>
              <a:t>pour les </a:t>
            </a:r>
            <a:r>
              <a:rPr lang="fr-FR" sz="1800" b="1" i="1" u="sng" strike="noStrike" baseline="0" dirty="0">
                <a:solidFill>
                  <a:srgbClr val="211D1E"/>
                </a:solidFill>
                <a:latin typeface="FSAlbert"/>
              </a:rPr>
              <a:t>termes </a:t>
            </a:r>
            <a:r>
              <a:rPr lang="fr-FR" sz="1800" b="0" i="1" u="sng" strike="noStrike" baseline="0" dirty="0">
                <a:solidFill>
                  <a:srgbClr val="211D1E"/>
                </a:solidFill>
                <a:latin typeface="FSAlbert"/>
              </a:rPr>
              <a:t>spécifiques :</a:t>
            </a:r>
            <a:r>
              <a:rPr lang="fr-FR" sz="1800" b="0" i="1" u="none" strike="noStrike" baseline="0" dirty="0">
                <a:solidFill>
                  <a:srgbClr val="211D1E"/>
                </a:solidFill>
                <a:latin typeface="FSAlbert"/>
              </a:rPr>
              <a:t> </a:t>
            </a:r>
          </a:p>
          <a:p>
            <a:pPr algn="l"/>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pour le mot </a:t>
            </a:r>
            <a:r>
              <a:rPr lang="fr-FR" sz="1800" b="1" i="1" u="none" strike="noStrike" baseline="0" dirty="0">
                <a:solidFill>
                  <a:srgbClr val="211D1E"/>
                </a:solidFill>
                <a:latin typeface="FSAlbert"/>
              </a:rPr>
              <a:t>déterminant</a:t>
            </a:r>
            <a:r>
              <a:rPr lang="fr-FR" sz="1800" b="0" i="1" u="none" strike="noStrike" baseline="0" dirty="0">
                <a:solidFill>
                  <a:srgbClr val="211D1E"/>
                </a:solidFill>
                <a:latin typeface="FSAlbert"/>
              </a:rPr>
              <a:t> </a:t>
            </a:r>
            <a:br>
              <a:rPr lang="fr-FR" sz="1800" b="0" i="0" u="none" strike="noStrike" baseline="0" dirty="0">
                <a:solidFill>
                  <a:srgbClr val="211D1E"/>
                </a:solidFill>
                <a:latin typeface="FSAlbert"/>
              </a:rPr>
            </a:br>
            <a:r>
              <a:rPr lang="fr-FR" sz="1800" b="0" i="0" u="none" strike="noStrike" baseline="0" dirty="0">
                <a:solidFill>
                  <a:srgbClr val="211D1E"/>
                </a:solidFill>
                <a:latin typeface="FSAlbert"/>
              </a:rPr>
              <a:t>leçon 13. </a:t>
            </a:r>
            <a:r>
              <a:rPr lang="fr-FR" sz="1800" b="0" i="1" u="none" strike="noStrike" baseline="0" dirty="0">
                <a:solidFill>
                  <a:srgbClr val="211D1E"/>
                </a:solidFill>
                <a:latin typeface="FSAlbert"/>
              </a:rPr>
              <a:t>Est-ce qu’on en a déjà parlé ? </a:t>
            </a:r>
            <a:endParaRPr lang="fr-FR" sz="1800" b="0" i="0" u="none" strike="noStrike" baseline="0" dirty="0">
              <a:solidFill>
                <a:srgbClr val="000000"/>
              </a:solidFill>
              <a:latin typeface="FSAlbert"/>
            </a:endParaRPr>
          </a:p>
          <a:p>
            <a:r>
              <a:rPr lang="fr-FR" sz="1800" b="0" i="1" u="none" strike="noStrike" kern="1200" baseline="0" dirty="0">
                <a:solidFill>
                  <a:srgbClr val="211D1E"/>
                </a:solidFill>
                <a:latin typeface="FSAlbert"/>
                <a:ea typeface="+mn-ea"/>
                <a:cs typeface="+mn-cs"/>
              </a:rPr>
              <a:t>Quand trouve-t-on le « petit mot » </a:t>
            </a:r>
            <a:r>
              <a:rPr lang="fr-FR" sz="1800" b="1" i="0" u="none" strike="noStrike" kern="1200" baseline="0" dirty="0">
                <a:solidFill>
                  <a:srgbClr val="211D1E"/>
                </a:solidFill>
                <a:latin typeface="FSAlbert"/>
                <a:ea typeface="+mn-ea"/>
                <a:cs typeface="+mn-cs"/>
              </a:rPr>
              <a:t>un</a:t>
            </a:r>
            <a:r>
              <a:rPr lang="fr-FR" sz="1800" b="0" i="1" u="none" strike="noStrike" kern="1200" baseline="0" dirty="0">
                <a:solidFill>
                  <a:srgbClr val="211D1E"/>
                </a:solidFill>
                <a:latin typeface="FSAlbert"/>
                <a:ea typeface="+mn-ea"/>
                <a:cs typeface="+mn-cs"/>
              </a:rPr>
              <a:t> ? Quand trouve-t-on le « petit mot » </a:t>
            </a:r>
            <a:r>
              <a:rPr lang="fr-FR" sz="1800" b="1" i="0" u="none" strike="noStrike" kern="1200" baseline="0" dirty="0">
                <a:solidFill>
                  <a:srgbClr val="211D1E"/>
                </a:solidFill>
                <a:latin typeface="FSAlbert"/>
                <a:ea typeface="+mn-ea"/>
                <a:cs typeface="+mn-cs"/>
              </a:rPr>
              <a:t>le</a:t>
            </a:r>
            <a:r>
              <a:rPr lang="fr-FR" sz="1800" b="0" i="1" u="none" strike="noStrike" kern="1200" baseline="0" dirty="0">
                <a:solidFill>
                  <a:srgbClr val="211D1E"/>
                </a:solidFill>
                <a:latin typeface="FSAlbert"/>
                <a:ea typeface="+mn-ea"/>
                <a:cs typeface="+mn-cs"/>
              </a:rPr>
              <a:t> ? </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16</a:t>
            </a:fld>
            <a:endParaRPr lang="fr-FR"/>
          </a:p>
        </p:txBody>
      </p:sp>
    </p:spTree>
    <p:extLst>
      <p:ext uri="{BB962C8B-B14F-4D97-AF65-F5344CB8AC3E}">
        <p14:creationId xmlns:p14="http://schemas.microsoft.com/office/powerpoint/2010/main" val="406182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Pour chaque type de connaissances (suite) : </a:t>
            </a:r>
            <a:br>
              <a:rPr lang="fr-FR" sz="1800" b="0" i="0" u="none" strike="noStrike" baseline="0" dirty="0">
                <a:solidFill>
                  <a:srgbClr val="211D1E"/>
                </a:solidFill>
                <a:latin typeface="FSAlbert"/>
              </a:rPr>
            </a:br>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 </a:t>
            </a:r>
            <a:r>
              <a:rPr lang="fr-FR" sz="1800" b="0" i="0" u="sng" strike="noStrike" baseline="0" dirty="0">
                <a:solidFill>
                  <a:srgbClr val="211D1E"/>
                </a:solidFill>
                <a:latin typeface="FSAlbert"/>
              </a:rPr>
              <a:t>pour les </a:t>
            </a:r>
            <a:r>
              <a:rPr lang="fr-FR" sz="1800" b="1" i="0" u="sng" strike="noStrike" baseline="0" dirty="0">
                <a:solidFill>
                  <a:srgbClr val="211D1E"/>
                </a:solidFill>
                <a:latin typeface="FSAlbert"/>
              </a:rPr>
              <a:t>termes </a:t>
            </a:r>
            <a:r>
              <a:rPr lang="fr-FR" sz="1800" b="0" i="0" u="sng" strike="noStrike" baseline="0" dirty="0">
                <a:solidFill>
                  <a:srgbClr val="211D1E"/>
                </a:solidFill>
                <a:latin typeface="FSAlbert"/>
              </a:rPr>
              <a:t>spécifiques : </a:t>
            </a:r>
          </a:p>
          <a:p>
            <a:pPr marL="0" indent="0">
              <a:buFontTx/>
              <a:buNone/>
            </a:pP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pour le mot </a:t>
            </a:r>
            <a:r>
              <a:rPr lang="fr-FR" sz="1800" b="1" i="1" u="none" strike="noStrike" baseline="0" dirty="0">
                <a:solidFill>
                  <a:srgbClr val="211D1E"/>
                </a:solidFill>
                <a:latin typeface="FSAlbert"/>
              </a:rPr>
              <a:t>adjectif</a:t>
            </a:r>
            <a:endParaRPr lang="fr-FR" sz="1800" b="0" i="0" u="none" strike="noStrike" baseline="0" dirty="0">
              <a:solidFill>
                <a:srgbClr val="211D1E"/>
              </a:solidFill>
              <a:latin typeface="FSAlbert"/>
            </a:endParaRPr>
          </a:p>
          <a:p>
            <a:pPr marL="0" indent="0">
              <a:buFontTx/>
              <a:buNone/>
            </a:pPr>
            <a:r>
              <a:rPr lang="fr-FR" sz="1800" b="0" i="0" u="none" strike="noStrike" baseline="0" dirty="0">
                <a:solidFill>
                  <a:srgbClr val="211D1E"/>
                </a:solidFill>
                <a:latin typeface="FSAlbert"/>
              </a:rPr>
              <a:t>leçon 30. </a:t>
            </a:r>
            <a:r>
              <a:rPr lang="fr-FR" sz="1800" b="0" i="1" u="none" strike="noStrike" baseline="0" dirty="0">
                <a:solidFill>
                  <a:srgbClr val="211D1E"/>
                </a:solidFill>
                <a:latin typeface="FSAlbert"/>
              </a:rPr>
              <a:t>Rouge, froid et délicieux</a:t>
            </a:r>
          </a:p>
          <a:p>
            <a:r>
              <a:rPr lang="fr-FR" sz="1800" b="0" i="1" u="none" strike="noStrike" kern="1200" baseline="0" dirty="0">
                <a:solidFill>
                  <a:srgbClr val="211D1E"/>
                </a:solidFill>
                <a:latin typeface="FSAlbert"/>
                <a:ea typeface="+mn-ea"/>
                <a:cs typeface="+mn-cs"/>
              </a:rPr>
              <a:t>À quoi ça sert d’ajouter à un nom un mot qui va avec lui ?</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17</a:t>
            </a:fld>
            <a:endParaRPr lang="fr-FR"/>
          </a:p>
        </p:txBody>
      </p:sp>
    </p:spTree>
    <p:extLst>
      <p:ext uri="{BB962C8B-B14F-4D97-AF65-F5344CB8AC3E}">
        <p14:creationId xmlns:p14="http://schemas.microsoft.com/office/powerpoint/2010/main" val="149065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 </a:t>
            </a:r>
            <a:r>
              <a:rPr lang="fr-FR" sz="1800" b="0" i="1" u="sng" strike="noStrike" baseline="0" dirty="0">
                <a:solidFill>
                  <a:srgbClr val="211D1E"/>
                </a:solidFill>
                <a:latin typeface="FSAlbert"/>
              </a:rPr>
              <a:t>pour les </a:t>
            </a:r>
            <a:r>
              <a:rPr lang="fr-FR" sz="1800" b="1" i="1" u="sng" strike="noStrike" baseline="0" dirty="0">
                <a:solidFill>
                  <a:srgbClr val="211D1E"/>
                </a:solidFill>
                <a:latin typeface="FSAlbert"/>
              </a:rPr>
              <a:t>règles</a:t>
            </a:r>
            <a:r>
              <a:rPr lang="fr-FR" sz="1800" b="0" i="1" u="sng" strike="noStrike" baseline="0" dirty="0">
                <a:solidFill>
                  <a:srgbClr val="211D1E"/>
                </a:solidFill>
                <a:latin typeface="FSAlbert"/>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pour </a:t>
            </a:r>
            <a:r>
              <a:rPr lang="fr-FR" sz="1800" b="1" i="0" u="none" strike="noStrike" baseline="0" dirty="0">
                <a:solidFill>
                  <a:srgbClr val="211D1E"/>
                </a:solidFill>
                <a:latin typeface="FSAlbert"/>
              </a:rPr>
              <a:t>la règle c</a:t>
            </a:r>
            <a:r>
              <a:rPr lang="fr-FR" sz="1800" b="1" i="1" u="none" strike="noStrike" kern="1200" baseline="0" dirty="0">
                <a:solidFill>
                  <a:srgbClr val="211D1E"/>
                </a:solidFill>
                <a:latin typeface="FSAlbert"/>
                <a:ea typeface="+mn-ea"/>
                <a:cs typeface="+mn-cs"/>
              </a:rPr>
              <a:t>oncernant le -</a:t>
            </a:r>
            <a:r>
              <a:rPr lang="fr-FR" sz="1800" b="1" i="0" u="none" strike="noStrike" kern="1200" baseline="0" dirty="0">
                <a:solidFill>
                  <a:srgbClr val="211D1E"/>
                </a:solidFill>
                <a:latin typeface="FSAlbert"/>
                <a:ea typeface="+mn-ea"/>
                <a:cs typeface="+mn-cs"/>
              </a:rPr>
              <a:t>n</a:t>
            </a:r>
            <a:r>
              <a:rPr lang="fr-FR" sz="1800" b="1" i="1" u="none" strike="noStrike" kern="1200" baseline="0" dirty="0">
                <a:solidFill>
                  <a:srgbClr val="211D1E"/>
                </a:solidFill>
                <a:latin typeface="FSAlbert"/>
                <a:ea typeface="+mn-ea"/>
                <a:cs typeface="+mn-cs"/>
              </a:rPr>
              <a:t> devant -</a:t>
            </a:r>
            <a:r>
              <a:rPr lang="fr-FR" sz="1800" b="1" i="0" u="none" strike="noStrike" kern="1200" baseline="0" dirty="0">
                <a:solidFill>
                  <a:srgbClr val="211D1E"/>
                </a:solidFill>
                <a:latin typeface="FSAlbert"/>
                <a:ea typeface="+mn-ea"/>
                <a:cs typeface="+mn-cs"/>
              </a:rPr>
              <a:t>b</a:t>
            </a:r>
            <a:r>
              <a:rPr lang="fr-FR" sz="1800" b="1" i="1" u="none" strike="noStrike" kern="1200" baseline="0" dirty="0">
                <a:solidFill>
                  <a:srgbClr val="211D1E"/>
                </a:solidFill>
                <a:latin typeface="FSAlbert"/>
                <a:ea typeface="+mn-ea"/>
                <a:cs typeface="+mn-cs"/>
              </a:rPr>
              <a:t> et -</a:t>
            </a:r>
            <a:r>
              <a:rPr lang="fr-FR" sz="1800" b="1" i="0" u="none" strike="noStrike" kern="1200" baseline="0" dirty="0">
                <a:solidFill>
                  <a:srgbClr val="211D1E"/>
                </a:solidFill>
                <a:latin typeface="FSAlbert"/>
                <a:ea typeface="+mn-ea"/>
                <a:cs typeface="+mn-cs"/>
              </a:rPr>
              <a:t>p</a:t>
            </a:r>
            <a:r>
              <a:rPr lang="fr-FR" sz="1800" b="1" i="1" u="none" strike="noStrike" kern="1200" baseline="0" dirty="0">
                <a:solidFill>
                  <a:srgbClr val="211D1E"/>
                </a:solidFill>
                <a:latin typeface="FSAlbert"/>
                <a:ea typeface="+mn-ea"/>
                <a:cs typeface="+mn-cs"/>
              </a:rPr>
              <a:t> </a:t>
            </a:r>
            <a:r>
              <a:rPr lang="fr-FR" sz="1800" b="0" i="1" u="none" strike="noStrike" kern="1200" baseline="0" dirty="0">
                <a:solidFill>
                  <a:srgbClr val="211D1E"/>
                </a:solidFill>
                <a:latin typeface="FSAlbert"/>
                <a:ea typeface="+mn-ea"/>
                <a:cs typeface="+mn-cs"/>
              </a:rPr>
              <a:t>; </a:t>
            </a:r>
            <a:br>
              <a:rPr lang="fr-FR" sz="1800" b="0" i="1" u="none" strike="noStrike" kern="1200" baseline="0" dirty="0">
                <a:solidFill>
                  <a:srgbClr val="211D1E"/>
                </a:solidFill>
                <a:latin typeface="FSAlbert"/>
                <a:ea typeface="+mn-ea"/>
                <a:cs typeface="+mn-cs"/>
              </a:rPr>
            </a:br>
            <a:r>
              <a:rPr lang="fr-FR" sz="1800" b="0" i="0" u="none" strike="noStrike" kern="1200" baseline="0" dirty="0">
                <a:solidFill>
                  <a:srgbClr val="211D1E"/>
                </a:solidFill>
                <a:latin typeface="FSAlbert"/>
                <a:ea typeface="+mn-ea"/>
                <a:cs typeface="+mn-cs"/>
              </a:rPr>
              <a:t>L</a:t>
            </a:r>
            <a:r>
              <a:rPr lang="fr-FR" sz="1800" b="0" i="0" u="none" strike="noStrike" baseline="0" dirty="0">
                <a:solidFill>
                  <a:srgbClr val="211D1E"/>
                </a:solidFill>
                <a:latin typeface="FSAlbert"/>
              </a:rPr>
              <a:t>eçon 17.  </a:t>
            </a:r>
            <a:r>
              <a:rPr lang="fr-FR" sz="1800" b="0" i="1" u="none" strike="noStrike" baseline="0" dirty="0">
                <a:solidFill>
                  <a:srgbClr val="211D1E"/>
                </a:solidFill>
                <a:latin typeface="FSAlbert"/>
              </a:rPr>
              <a:t>Le concombre</a:t>
            </a:r>
            <a:endParaRPr lang="fr-FR" sz="1800" b="0" i="0" u="none" strike="noStrike" baseline="0" dirty="0">
              <a:solidFill>
                <a:srgbClr val="211D1E"/>
              </a:solidFill>
              <a:latin typeface="FSAlbert"/>
            </a:endParaRPr>
          </a:p>
          <a:p>
            <a:r>
              <a:rPr lang="fr-FR" sz="1800" b="0" i="1" u="none" strike="noStrike" kern="1200" baseline="0" dirty="0">
                <a:solidFill>
                  <a:srgbClr val="211D1E"/>
                </a:solidFill>
                <a:latin typeface="FSAlbert"/>
                <a:ea typeface="+mn-ea"/>
                <a:cs typeface="+mn-cs"/>
              </a:rPr>
              <a:t>Pourquoi écrit-on le son « on » parfois -</a:t>
            </a:r>
            <a:r>
              <a:rPr lang="fr-FR" sz="1800" b="0" i="0" u="none" strike="noStrike" kern="1200" baseline="0" dirty="0">
                <a:solidFill>
                  <a:srgbClr val="211D1E"/>
                </a:solidFill>
                <a:latin typeface="FSAlbert"/>
                <a:ea typeface="+mn-ea"/>
                <a:cs typeface="+mn-cs"/>
              </a:rPr>
              <a:t>on</a:t>
            </a:r>
            <a:r>
              <a:rPr lang="fr-FR" sz="1800" b="0" i="1" u="none" strike="noStrike" kern="1200" baseline="0" dirty="0">
                <a:solidFill>
                  <a:srgbClr val="211D1E"/>
                </a:solidFill>
                <a:latin typeface="FSAlbert"/>
                <a:ea typeface="+mn-ea"/>
                <a:cs typeface="+mn-cs"/>
              </a:rPr>
              <a:t> et parfois -</a:t>
            </a:r>
            <a:r>
              <a:rPr lang="fr-FR" sz="1800" b="0" i="0" u="none" strike="noStrike" kern="1200" baseline="0" dirty="0">
                <a:solidFill>
                  <a:srgbClr val="211D1E"/>
                </a:solidFill>
                <a:latin typeface="FSAlbert"/>
                <a:ea typeface="+mn-ea"/>
                <a:cs typeface="+mn-cs"/>
              </a:rPr>
              <a:t>om</a:t>
            </a:r>
            <a:r>
              <a:rPr lang="fr-FR" sz="1800" b="0" i="1" u="none" strike="noStrike" kern="1200" baseline="0" dirty="0">
                <a:solidFill>
                  <a:srgbClr val="211D1E"/>
                </a:solidFill>
                <a:latin typeface="FSAlbert"/>
                <a:ea typeface="+mn-ea"/>
                <a:cs typeface="+mn-cs"/>
              </a:rPr>
              <a:t> ? </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18</a:t>
            </a:fld>
            <a:endParaRPr lang="fr-FR"/>
          </a:p>
        </p:txBody>
      </p:sp>
    </p:spTree>
    <p:extLst>
      <p:ext uri="{BB962C8B-B14F-4D97-AF65-F5344CB8AC3E}">
        <p14:creationId xmlns:p14="http://schemas.microsoft.com/office/powerpoint/2010/main" val="27258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 </a:t>
            </a:r>
            <a:r>
              <a:rPr lang="fr-FR" sz="1800" b="0" i="1" u="sng" strike="noStrike" baseline="0" dirty="0">
                <a:solidFill>
                  <a:srgbClr val="211D1E"/>
                </a:solidFill>
                <a:latin typeface="FSAlbert"/>
              </a:rPr>
              <a:t>pour les </a:t>
            </a:r>
            <a:r>
              <a:rPr lang="fr-FR" sz="1800" b="1" i="1" u="sng" strike="noStrike" baseline="0" dirty="0">
                <a:solidFill>
                  <a:srgbClr val="211D1E"/>
                </a:solidFill>
                <a:latin typeface="FSAlbert"/>
              </a:rPr>
              <a:t>règles</a:t>
            </a:r>
            <a:r>
              <a:rPr lang="fr-FR" sz="1800" b="0" i="1" u="sng" strike="noStrike" baseline="0" dirty="0">
                <a:solidFill>
                  <a:srgbClr val="211D1E"/>
                </a:solidFill>
                <a:latin typeface="FSAlbert"/>
              </a:rPr>
              <a:t> : </a:t>
            </a:r>
          </a:p>
          <a:p>
            <a:pPr algn="l"/>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pour </a:t>
            </a:r>
            <a:r>
              <a:rPr lang="fr-FR" sz="1800" b="1" i="0" u="none" strike="noStrike" baseline="0" dirty="0">
                <a:solidFill>
                  <a:srgbClr val="211D1E"/>
                </a:solidFill>
                <a:latin typeface="FSAlbert"/>
              </a:rPr>
              <a:t>l’accord du verbe avec le sujet </a:t>
            </a:r>
            <a:br>
              <a:rPr lang="fr-FR" sz="1800" b="0" i="0" u="none" strike="noStrike" baseline="0" dirty="0">
                <a:solidFill>
                  <a:srgbClr val="211D1E"/>
                </a:solidFill>
                <a:latin typeface="FSAlbert"/>
              </a:rPr>
            </a:br>
            <a:r>
              <a:rPr lang="fr-FR" sz="1800" b="0" i="0" u="none" strike="noStrike" baseline="0" dirty="0">
                <a:solidFill>
                  <a:srgbClr val="211D1E"/>
                </a:solidFill>
                <a:latin typeface="FSAlbert"/>
              </a:rPr>
              <a:t>leçon 16. </a:t>
            </a:r>
            <a:r>
              <a:rPr lang="fr-FR" sz="1800" b="0" i="1" u="none" strike="noStrike" baseline="0" dirty="0">
                <a:solidFill>
                  <a:srgbClr val="211D1E"/>
                </a:solidFill>
                <a:latin typeface="FSAlbert"/>
              </a:rPr>
              <a:t>Les briques de la phrase</a:t>
            </a:r>
            <a:br>
              <a:rPr lang="fr-FR" sz="1800" b="0" i="0" u="none" strike="noStrike" baseline="0" dirty="0">
                <a:solidFill>
                  <a:srgbClr val="211D1E"/>
                </a:solidFill>
                <a:latin typeface="FSAlbert"/>
              </a:rPr>
            </a:br>
            <a:r>
              <a:rPr lang="fr-FR" sz="1800" b="0" i="1" u="none" strike="noStrike" kern="1200" baseline="0" dirty="0">
                <a:solidFill>
                  <a:srgbClr val="211D1E"/>
                </a:solidFill>
                <a:latin typeface="FSAlbert"/>
                <a:ea typeface="+mn-ea"/>
                <a:cs typeface="+mn-cs"/>
              </a:rPr>
              <a:t>Comment est fabriquée une phrase ?</a:t>
            </a:r>
          </a:p>
          <a:p>
            <a:pPr algn="l"/>
            <a:endParaRPr lang="fr-FR" sz="1800" b="0" i="0" u="none" strike="noStrike" baseline="0" dirty="0">
              <a:solidFill>
                <a:srgbClr val="211D1E"/>
              </a:solidFill>
              <a:latin typeface="FSAlbert"/>
            </a:endParaRPr>
          </a:p>
          <a:p>
            <a:pPr algn="l"/>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pour </a:t>
            </a:r>
            <a:r>
              <a:rPr lang="fr-FR" sz="1800" b="1" i="0" u="none" strike="noStrike" baseline="0" dirty="0">
                <a:solidFill>
                  <a:srgbClr val="211D1E"/>
                </a:solidFill>
                <a:latin typeface="FSAlbert"/>
              </a:rPr>
              <a:t>l’accord dans le groupe du nom</a:t>
            </a:r>
            <a:endParaRPr lang="fr-FR" sz="1800" b="1" i="1" u="none" strike="noStrike" kern="1200" baseline="0" dirty="0">
              <a:solidFill>
                <a:srgbClr val="211D1E"/>
              </a:solidFill>
              <a:latin typeface="FSAlbert"/>
              <a:ea typeface="+mn-ea"/>
              <a:cs typeface="+mn-cs"/>
            </a:endParaRPr>
          </a:p>
          <a:p>
            <a:pPr algn="l"/>
            <a:r>
              <a:rPr lang="fr-FR" sz="1800" b="0" i="0" u="none" strike="noStrike" baseline="0" dirty="0">
                <a:solidFill>
                  <a:srgbClr val="211D1E"/>
                </a:solidFill>
                <a:latin typeface="FSAlbert"/>
              </a:rPr>
              <a:t>leçon 34. Grand </a:t>
            </a:r>
            <a:r>
              <a:rPr lang="fr-FR" sz="1800" b="0" i="1" u="none" strike="noStrike" baseline="0" dirty="0">
                <a:solidFill>
                  <a:srgbClr val="211D1E"/>
                </a:solidFill>
                <a:latin typeface="FSAlbert"/>
              </a:rPr>
              <a:t>ou </a:t>
            </a:r>
            <a:r>
              <a:rPr lang="fr-FR" sz="1800" b="0" i="0" u="none" strike="noStrike" baseline="0" dirty="0">
                <a:solidFill>
                  <a:srgbClr val="211D1E"/>
                </a:solidFill>
                <a:latin typeface="FSAlbert"/>
              </a:rPr>
              <a:t>grande </a:t>
            </a:r>
            <a:r>
              <a:rPr lang="fr-FR" sz="1800" b="0" i="1" u="none" strike="noStrike" baseline="0" dirty="0">
                <a:solidFill>
                  <a:srgbClr val="211D1E"/>
                </a:solidFill>
                <a:latin typeface="FSAlbert"/>
              </a:rPr>
              <a:t>baleine ? </a:t>
            </a:r>
            <a:br>
              <a:rPr lang="fr-FR" sz="1800" b="0" i="1" u="none" strike="noStrike" baseline="0" dirty="0">
                <a:solidFill>
                  <a:srgbClr val="211D1E"/>
                </a:solidFill>
                <a:latin typeface="FSAlbert"/>
              </a:rPr>
            </a:br>
            <a:r>
              <a:rPr lang="fr-FR" sz="1800" b="0" i="1" u="none" strike="noStrike" kern="1200" baseline="0" dirty="0">
                <a:solidFill>
                  <a:srgbClr val="211D1E"/>
                </a:solidFill>
                <a:latin typeface="FSAlbert"/>
                <a:ea typeface="+mn-ea"/>
                <a:cs typeface="+mn-cs"/>
              </a:rPr>
              <a:t>Pourquoi y a-t-il des mots qui ne peuvent pas aller ensemble ? </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19</a:t>
            </a:fld>
            <a:endParaRPr lang="fr-FR"/>
          </a:p>
        </p:txBody>
      </p:sp>
    </p:spTree>
    <p:extLst>
      <p:ext uri="{BB962C8B-B14F-4D97-AF65-F5344CB8AC3E}">
        <p14:creationId xmlns:p14="http://schemas.microsoft.com/office/powerpoint/2010/main" val="6459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Aujourd’hui, nous allons revenir sur tout ce que nous avons fait en grammaire depuis le début de l’année. La leçon s’appellera </a:t>
            </a:r>
            <a:r>
              <a:rPr lang="fr-FR" sz="1800" b="0" i="1" u="none" strike="noStrike" baseline="0" dirty="0">
                <a:solidFill>
                  <a:srgbClr val="00AEEF"/>
                </a:solidFill>
                <a:latin typeface="FSAlbert"/>
              </a:rPr>
              <a:t>Qu’est-ce que faire de la grammaire ? </a:t>
            </a:r>
            <a:r>
              <a:rPr lang="fr-FR" sz="1800" b="0" i="0" u="none" strike="noStrike" baseline="0" dirty="0">
                <a:solidFill>
                  <a:srgbClr val="00AEEF"/>
                </a:solidFill>
                <a:latin typeface="FSAlbert"/>
              </a:rPr>
              <a:t>et on va essayer, tous ensemble, de donner notre réponse à cette question. »</a:t>
            </a:r>
            <a:br>
              <a:rPr lang="fr-FR" sz="1800" b="0" i="0" u="none" strike="noStrike" baseline="0" dirty="0">
                <a:solidFill>
                  <a:srgbClr val="00AEEF"/>
                </a:solidFill>
                <a:latin typeface="FSAlbert"/>
              </a:rPr>
            </a:b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Si je vous dis "grammaire", quels mots vous viennent à l’esprit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Noter </a:t>
            </a:r>
            <a:r>
              <a:rPr lang="fr-FR" sz="1800" b="0" i="0" u="none" strike="noStrike" baseline="0" dirty="0">
                <a:solidFill>
                  <a:srgbClr val="211D1E"/>
                </a:solidFill>
                <a:latin typeface="FSAlbert"/>
              </a:rPr>
              <a:t>toutes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les réponses des élèves.</a:t>
            </a:r>
            <a:br>
              <a:rPr lang="fr-FR" sz="1800" b="0" i="0" u="none" strike="noStrike" baseline="0" dirty="0">
                <a:solidFill>
                  <a:srgbClr val="211D1E"/>
                </a:solidFill>
                <a:latin typeface="FSAlbert"/>
              </a:rPr>
            </a:b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211D1E"/>
                </a:solidFill>
                <a:latin typeface="FSAlbert"/>
              </a:rPr>
              <a:t>Puis, les </a:t>
            </a:r>
            <a:r>
              <a:rPr lang="fr-FR" sz="1800" b="1" i="0" u="none" strike="noStrike" baseline="0" dirty="0">
                <a:solidFill>
                  <a:srgbClr val="211D1E"/>
                </a:solidFill>
                <a:latin typeface="FSAlbert"/>
              </a:rPr>
              <a:t>regrouper</a:t>
            </a:r>
            <a:r>
              <a:rPr lang="fr-FR" sz="1800" b="0" i="0" u="none" strike="noStrike" baseline="0" dirty="0">
                <a:solidFill>
                  <a:srgbClr val="211D1E"/>
                </a:solidFill>
                <a:latin typeface="FSAlbert"/>
              </a:rPr>
              <a:t> par « catégories », en distinguant différentes zones au tableau.</a:t>
            </a:r>
            <a:endParaRPr lang="fr-FR" sz="1800" b="0" i="0" u="none" strike="noStrike" baseline="0" dirty="0">
              <a:solidFill>
                <a:srgbClr val="00AEEF"/>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a:t>
            </a:fld>
            <a:endParaRPr lang="fr-FR"/>
          </a:p>
        </p:txBody>
      </p:sp>
    </p:spTree>
    <p:extLst>
      <p:ext uri="{BB962C8B-B14F-4D97-AF65-F5344CB8AC3E}">
        <p14:creationId xmlns:p14="http://schemas.microsoft.com/office/powerpoint/2010/main" val="488358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 </a:t>
            </a:r>
            <a:r>
              <a:rPr lang="fr-FR" sz="1800" b="0" i="1" u="sng" strike="noStrike" baseline="0" dirty="0">
                <a:solidFill>
                  <a:srgbClr val="211D1E"/>
                </a:solidFill>
                <a:latin typeface="FSAlbert"/>
              </a:rPr>
              <a:t>pour l’étude de </a:t>
            </a:r>
            <a:r>
              <a:rPr lang="fr-FR" sz="1800" b="1" i="1" u="sng" strike="noStrike" baseline="0" dirty="0">
                <a:solidFill>
                  <a:srgbClr val="211D1E"/>
                </a:solidFill>
                <a:latin typeface="FSAlbert"/>
              </a:rPr>
              <a:t>certains mots particuliers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t>
            </a:r>
          </a:p>
          <a:p>
            <a:pPr algn="l"/>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33. </a:t>
            </a:r>
            <a:r>
              <a:rPr lang="fr-FR" sz="1800" b="0" i="1" u="none" strike="noStrike" baseline="0" dirty="0">
                <a:solidFill>
                  <a:srgbClr val="211D1E"/>
                </a:solidFill>
                <a:latin typeface="FSAlbert"/>
              </a:rPr>
              <a:t>Collecte de </a:t>
            </a:r>
            <a:r>
              <a:rPr lang="fr-FR" sz="1800" b="1" i="0" u="none" strike="noStrike" baseline="0" dirty="0">
                <a:solidFill>
                  <a:srgbClr val="211D1E"/>
                </a:solidFill>
                <a:latin typeface="FSAlbert"/>
              </a:rPr>
              <a:t>et </a:t>
            </a:r>
            <a:r>
              <a:rPr lang="fr-FR" sz="1800" b="0" i="1" u="none" strike="noStrike" baseline="0" dirty="0" err="1">
                <a:solidFill>
                  <a:srgbClr val="211D1E"/>
                </a:solidFill>
                <a:latin typeface="FSAlbert"/>
              </a:rPr>
              <a:t>et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ou</a:t>
            </a:r>
            <a:endParaRPr lang="fr-FR" sz="1800" b="0" i="0" u="none" strike="noStrike" baseline="0" dirty="0">
              <a:solidFill>
                <a:srgbClr val="000000"/>
              </a:solidFill>
              <a:latin typeface="FSAlbert"/>
            </a:endParaRPr>
          </a:p>
          <a:p>
            <a:r>
              <a:rPr lang="fr-FR" sz="1800" b="0" i="1" u="none" strike="noStrike" kern="1200" baseline="0" dirty="0">
                <a:solidFill>
                  <a:srgbClr val="211D1E"/>
                </a:solidFill>
                <a:latin typeface="FSAlbert"/>
                <a:ea typeface="+mn-ea"/>
                <a:cs typeface="+mn-cs"/>
              </a:rPr>
              <a:t>Quand trouve-t-on les petits mots </a:t>
            </a:r>
            <a:r>
              <a:rPr lang="fr-FR" sz="1800" b="1" i="0" u="none" strike="noStrike" kern="1200" baseline="0" dirty="0">
                <a:solidFill>
                  <a:srgbClr val="211D1E"/>
                </a:solidFill>
                <a:latin typeface="FSAlbert"/>
                <a:ea typeface="+mn-ea"/>
                <a:cs typeface="+mn-cs"/>
              </a:rPr>
              <a:t>et</a:t>
            </a:r>
            <a:r>
              <a:rPr lang="fr-FR" sz="1800" b="0" i="1" u="none" strike="noStrike" kern="1200" baseline="0" dirty="0">
                <a:solidFill>
                  <a:srgbClr val="211D1E"/>
                </a:solidFill>
                <a:latin typeface="FSAlbert"/>
                <a:ea typeface="+mn-ea"/>
                <a:cs typeface="+mn-cs"/>
              </a:rPr>
              <a:t> </a:t>
            </a:r>
            <a:r>
              <a:rPr lang="fr-FR" sz="1800" b="0" i="1" u="none" strike="noStrike" kern="1200" baseline="0" dirty="0" err="1">
                <a:solidFill>
                  <a:srgbClr val="211D1E"/>
                </a:solidFill>
                <a:latin typeface="FSAlbert"/>
                <a:ea typeface="+mn-ea"/>
                <a:cs typeface="+mn-cs"/>
              </a:rPr>
              <a:t>et</a:t>
            </a:r>
            <a:r>
              <a:rPr lang="fr-FR" sz="1800" b="0" i="1" u="none" strike="noStrike" kern="1200" baseline="0" dirty="0">
                <a:solidFill>
                  <a:srgbClr val="211D1E"/>
                </a:solidFill>
                <a:latin typeface="FSAlbert"/>
                <a:ea typeface="+mn-ea"/>
                <a:cs typeface="+mn-cs"/>
              </a:rPr>
              <a:t> </a:t>
            </a:r>
            <a:r>
              <a:rPr lang="fr-FR" sz="1800" b="1" i="0" u="none" strike="noStrike" kern="1200" baseline="0" dirty="0">
                <a:solidFill>
                  <a:srgbClr val="211D1E"/>
                </a:solidFill>
                <a:latin typeface="FSAlbert"/>
                <a:ea typeface="+mn-ea"/>
                <a:cs typeface="+mn-cs"/>
              </a:rPr>
              <a:t>ou</a:t>
            </a:r>
            <a:r>
              <a:rPr lang="fr-FR" sz="1800" b="0" i="1" u="none" strike="noStrike" kern="1200" baseline="0" dirty="0">
                <a:solidFill>
                  <a:srgbClr val="211D1E"/>
                </a:solidFill>
                <a:latin typeface="FSAlbert"/>
                <a:ea typeface="+mn-ea"/>
                <a:cs typeface="+mn-cs"/>
              </a:rPr>
              <a:t> dans les phrases ? </a:t>
            </a:r>
            <a:br>
              <a:rPr lang="fr-FR" sz="1800" b="0" i="1" u="none" strike="noStrike" kern="1200" baseline="0" dirty="0">
                <a:solidFill>
                  <a:srgbClr val="211D1E"/>
                </a:solidFill>
                <a:latin typeface="FSAlbert"/>
                <a:ea typeface="+mn-ea"/>
                <a:cs typeface="+mn-cs"/>
              </a:rPr>
            </a:br>
            <a:endParaRPr lang="fr-FR" sz="1800" b="0" i="1" u="none" strike="noStrike" kern="1200" baseline="0" dirty="0">
              <a:solidFill>
                <a:srgbClr val="211D1E"/>
              </a:solidFill>
              <a:latin typeface="FSAlbert"/>
              <a:ea typeface="+mn-ea"/>
              <a:cs typeface="+mn-cs"/>
            </a:endParaRPr>
          </a:p>
          <a:p>
            <a:pPr algn="l"/>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63. </a:t>
            </a:r>
            <a:r>
              <a:rPr lang="fr-FR" sz="1800" b="0" i="1" u="none" strike="noStrike" baseline="0" dirty="0">
                <a:solidFill>
                  <a:srgbClr val="211D1E"/>
                </a:solidFill>
                <a:latin typeface="FSAlbert"/>
              </a:rPr>
              <a:t>Collecte des </a:t>
            </a:r>
            <a:r>
              <a:rPr lang="fr-FR" sz="1800" b="1" i="0" u="none" strike="noStrike" baseline="0" dirty="0">
                <a:solidFill>
                  <a:srgbClr val="211D1E"/>
                </a:solidFill>
                <a:latin typeface="FSAlbert"/>
              </a:rPr>
              <a:t>est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sont</a:t>
            </a:r>
            <a:br>
              <a:rPr lang="fr-FR" sz="1800" b="0" i="0" u="none" strike="noStrike" baseline="0" dirty="0">
                <a:solidFill>
                  <a:srgbClr val="211D1E"/>
                </a:solidFill>
                <a:latin typeface="FSAlbert"/>
              </a:rPr>
            </a:br>
            <a:r>
              <a:rPr lang="fr-FR" sz="1800" b="0" i="1" u="none" strike="noStrike" kern="1200" baseline="0" dirty="0">
                <a:solidFill>
                  <a:srgbClr val="211D1E"/>
                </a:solidFill>
                <a:latin typeface="FSAlbert"/>
                <a:ea typeface="+mn-ea"/>
                <a:cs typeface="+mn-cs"/>
              </a:rPr>
              <a:t>Quand utilise-t-on les petits mots </a:t>
            </a:r>
            <a:r>
              <a:rPr lang="fr-FR" sz="1800" b="1" i="0" u="none" strike="noStrike" kern="1200" baseline="0" dirty="0">
                <a:solidFill>
                  <a:srgbClr val="211D1E"/>
                </a:solidFill>
                <a:latin typeface="FSAlbert"/>
                <a:ea typeface="+mn-ea"/>
                <a:cs typeface="+mn-cs"/>
              </a:rPr>
              <a:t>est</a:t>
            </a:r>
            <a:r>
              <a:rPr lang="fr-FR" sz="1800" b="0" i="1" u="none" strike="noStrike" kern="1200" baseline="0" dirty="0">
                <a:solidFill>
                  <a:srgbClr val="211D1E"/>
                </a:solidFill>
                <a:latin typeface="FSAlbert"/>
                <a:ea typeface="+mn-ea"/>
                <a:cs typeface="+mn-cs"/>
              </a:rPr>
              <a:t> et </a:t>
            </a:r>
            <a:r>
              <a:rPr lang="fr-FR" sz="1800" b="1" i="0" u="none" strike="noStrike" kern="1200" baseline="0" dirty="0">
                <a:solidFill>
                  <a:srgbClr val="211D1E"/>
                </a:solidFill>
                <a:latin typeface="FSAlbert"/>
                <a:ea typeface="+mn-ea"/>
                <a:cs typeface="+mn-cs"/>
              </a:rPr>
              <a:t>sont</a:t>
            </a:r>
            <a:r>
              <a:rPr lang="fr-FR" sz="1800" b="0" i="1" u="none" strike="noStrike" kern="1200" baseline="0" dirty="0">
                <a:solidFill>
                  <a:srgbClr val="211D1E"/>
                </a:solidFill>
                <a:latin typeface="FSAlbert"/>
                <a:ea typeface="+mn-ea"/>
                <a:cs typeface="+mn-cs"/>
              </a:rPr>
              <a:t> ? </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20</a:t>
            </a:fld>
            <a:endParaRPr lang="fr-FR"/>
          </a:p>
        </p:txBody>
      </p:sp>
    </p:spTree>
    <p:extLst>
      <p:ext uri="{BB962C8B-B14F-4D97-AF65-F5344CB8AC3E}">
        <p14:creationId xmlns:p14="http://schemas.microsoft.com/office/powerpoint/2010/main" val="114613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 </a:t>
            </a:r>
            <a:r>
              <a:rPr lang="fr-FR" sz="1800" b="0" i="1" u="sng" strike="noStrike" baseline="0" dirty="0">
                <a:solidFill>
                  <a:srgbClr val="211D1E"/>
                </a:solidFill>
                <a:latin typeface="FSAlbert"/>
              </a:rPr>
              <a:t>pour l’étude de </a:t>
            </a:r>
            <a:r>
              <a:rPr lang="fr-FR" sz="1800" b="1" i="1" u="sng" strike="noStrike" baseline="0" dirty="0">
                <a:solidFill>
                  <a:srgbClr val="211D1E"/>
                </a:solidFill>
                <a:latin typeface="FSAlbert"/>
              </a:rPr>
              <a:t>certains mots particuliers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t>
            </a:r>
            <a:endParaRPr lang="fr-FR" sz="1800" b="0" i="1" u="none" strike="noStrike" kern="1200" baseline="0" dirty="0">
              <a:solidFill>
                <a:srgbClr val="211D1E"/>
              </a:solidFill>
              <a:latin typeface="FSAlber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65. </a:t>
            </a:r>
            <a:r>
              <a:rPr lang="fr-FR" sz="1800" b="0" i="1" u="none" strike="noStrike" baseline="0" dirty="0">
                <a:solidFill>
                  <a:srgbClr val="211D1E"/>
                </a:solidFill>
                <a:latin typeface="FSAlbert"/>
              </a:rPr>
              <a:t>Collecte de </a:t>
            </a:r>
            <a:r>
              <a:rPr lang="fr-FR" sz="1800" b="1" i="0" u="none" strike="noStrike" baseline="0" dirty="0">
                <a:solidFill>
                  <a:srgbClr val="211D1E"/>
                </a:solidFill>
                <a:latin typeface="FSAlbert"/>
              </a:rPr>
              <a:t>là</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où </a:t>
            </a:r>
            <a:r>
              <a:rPr lang="fr-FR" sz="1800" b="0" i="1" u="none" strike="noStrike" baseline="0" dirty="0">
                <a:solidFill>
                  <a:srgbClr val="211D1E"/>
                </a:solidFill>
                <a:latin typeface="FSAlbert"/>
              </a:rPr>
              <a:t>et</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à</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0" i="1" u="none" strike="noStrike" kern="1200" baseline="0" dirty="0">
                <a:solidFill>
                  <a:srgbClr val="211D1E"/>
                </a:solidFill>
                <a:latin typeface="FSAlbert"/>
                <a:ea typeface="+mn-ea"/>
                <a:cs typeface="+mn-cs"/>
              </a:rPr>
              <a:t>Quand trouve-t-on les petits mots </a:t>
            </a:r>
            <a:r>
              <a:rPr lang="fr-FR" sz="1800" b="1" i="0" u="none" strike="noStrike" kern="1200" baseline="0" dirty="0">
                <a:solidFill>
                  <a:srgbClr val="211D1E"/>
                </a:solidFill>
                <a:latin typeface="FSAlbert"/>
                <a:ea typeface="+mn-ea"/>
                <a:cs typeface="+mn-cs"/>
              </a:rPr>
              <a:t>là</a:t>
            </a:r>
            <a:r>
              <a:rPr lang="fr-FR" sz="1800" b="0" i="1" u="none" strike="noStrike" kern="1200" baseline="0" dirty="0">
                <a:solidFill>
                  <a:srgbClr val="211D1E"/>
                </a:solidFill>
                <a:latin typeface="FSAlbert"/>
                <a:ea typeface="+mn-ea"/>
                <a:cs typeface="+mn-cs"/>
              </a:rPr>
              <a:t>, </a:t>
            </a:r>
            <a:r>
              <a:rPr lang="fr-FR" sz="1800" b="1" i="0" u="none" strike="noStrike" kern="1200" baseline="0" dirty="0">
                <a:solidFill>
                  <a:srgbClr val="211D1E"/>
                </a:solidFill>
                <a:latin typeface="FSAlbert"/>
                <a:ea typeface="+mn-ea"/>
                <a:cs typeface="+mn-cs"/>
              </a:rPr>
              <a:t>où</a:t>
            </a:r>
            <a:r>
              <a:rPr lang="fr-FR" sz="1800" b="0" i="1" u="none" strike="noStrike" kern="1200" baseline="0" dirty="0">
                <a:solidFill>
                  <a:srgbClr val="211D1E"/>
                </a:solidFill>
                <a:latin typeface="FSAlbert"/>
                <a:ea typeface="+mn-ea"/>
                <a:cs typeface="+mn-cs"/>
              </a:rPr>
              <a:t> et </a:t>
            </a:r>
            <a:r>
              <a:rPr lang="fr-FR" sz="1800" b="1" i="0" u="none" strike="noStrike" kern="1200" baseline="0" dirty="0">
                <a:solidFill>
                  <a:srgbClr val="211D1E"/>
                </a:solidFill>
                <a:latin typeface="FSAlbert"/>
                <a:ea typeface="+mn-ea"/>
                <a:cs typeface="+mn-cs"/>
              </a:rPr>
              <a:t>à</a:t>
            </a:r>
            <a:r>
              <a:rPr lang="fr-FR" sz="1800" b="0" i="1" u="none" strike="noStrike" kern="1200" baseline="0" dirty="0">
                <a:solidFill>
                  <a:srgbClr val="211D1E"/>
                </a:solidFill>
                <a:latin typeface="FSAlbert"/>
                <a:ea typeface="+mn-ea"/>
                <a:cs typeface="+mn-cs"/>
              </a:rPr>
              <a:t> ? </a:t>
            </a:r>
          </a:p>
          <a:p>
            <a:pPr marL="0" indent="0">
              <a:buFont typeface="Wingdings" panose="05000000000000000000" pitchFamily="2" charset="2"/>
              <a:buNone/>
            </a:pPr>
            <a:endParaRPr lang="fr-FR" sz="1800" b="1" i="0" u="none" strike="noStrike" baseline="0" dirty="0">
              <a:solidFill>
                <a:srgbClr val="211D1E"/>
              </a:solidFill>
              <a:latin typeface="FSAlbert"/>
            </a:endParaRPr>
          </a:p>
          <a:p>
            <a:pPr marL="0" indent="0">
              <a:buFont typeface="Wingdings" panose="05000000000000000000" pitchFamily="2" charset="2"/>
              <a:buNone/>
            </a:pP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44. </a:t>
            </a:r>
            <a:r>
              <a:rPr lang="fr-FR" sz="1800" b="0" i="1" u="none" strike="noStrike" baseline="0" dirty="0">
                <a:solidFill>
                  <a:srgbClr val="211D1E"/>
                </a:solidFill>
                <a:latin typeface="FSAlbert"/>
              </a:rPr>
              <a:t>Les verbes </a:t>
            </a:r>
            <a:r>
              <a:rPr lang="fr-FR" sz="1800" b="1" i="0" u="none" strike="noStrike" baseline="0" dirty="0">
                <a:solidFill>
                  <a:srgbClr val="211D1E"/>
                </a:solidFill>
                <a:latin typeface="FSAlbert"/>
              </a:rPr>
              <a:t>être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avoir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aller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dans la machine à conjuguer</a:t>
            </a:r>
            <a:endParaRPr lang="fr-FR" sz="1800" b="0" i="0" u="none" strike="noStrike" baseline="0" dirty="0">
              <a:solidFill>
                <a:srgbClr val="211D1E"/>
              </a:solidFill>
              <a:latin typeface="FSAlbert"/>
            </a:endParaRPr>
          </a:p>
          <a:p>
            <a:r>
              <a:rPr lang="fr-FR" sz="1800" b="0" i="1" u="none" strike="noStrike" baseline="0" dirty="0">
                <a:solidFill>
                  <a:srgbClr val="ED1839"/>
                </a:solidFill>
                <a:latin typeface="FSAlbert"/>
              </a:rPr>
              <a:t>Comment conjuguer les verbes particuliers </a:t>
            </a:r>
            <a:r>
              <a:rPr lang="fr-FR" sz="1800" b="1" i="0" u="none" strike="noStrike" baseline="0" dirty="0">
                <a:solidFill>
                  <a:srgbClr val="ED1839"/>
                </a:solidFill>
                <a:latin typeface="FSAlbert"/>
              </a:rPr>
              <a:t>être</a:t>
            </a:r>
            <a:r>
              <a:rPr lang="fr-FR" sz="1800" b="0" i="1" u="none" strike="noStrike" baseline="0" dirty="0">
                <a:solidFill>
                  <a:srgbClr val="ED1839"/>
                </a:solidFill>
                <a:latin typeface="FSAlbert"/>
              </a:rPr>
              <a:t>, </a:t>
            </a:r>
            <a:r>
              <a:rPr lang="fr-FR" sz="1800" b="1" i="0" u="none" strike="noStrike" baseline="0" dirty="0">
                <a:solidFill>
                  <a:srgbClr val="ED1839"/>
                </a:solidFill>
                <a:latin typeface="FSAlbert"/>
              </a:rPr>
              <a:t>aller</a:t>
            </a:r>
            <a:r>
              <a:rPr lang="fr-FR" sz="1800" b="0" i="1" u="none" strike="noStrike" baseline="0" dirty="0">
                <a:solidFill>
                  <a:srgbClr val="ED1839"/>
                </a:solidFill>
                <a:latin typeface="FSAlbert"/>
              </a:rPr>
              <a:t> et </a:t>
            </a:r>
            <a:r>
              <a:rPr lang="fr-FR" sz="1800" b="1" i="0" u="none" strike="noStrike" baseline="0" dirty="0">
                <a:solidFill>
                  <a:srgbClr val="ED1839"/>
                </a:solidFill>
                <a:latin typeface="FSAlbert"/>
              </a:rPr>
              <a:t>avoir</a:t>
            </a:r>
            <a:r>
              <a:rPr lang="fr-FR" sz="1800" b="0" i="1" u="none" strike="noStrike" baseline="0" dirty="0">
                <a:solidFill>
                  <a:srgbClr val="ED1839"/>
                </a:solidFill>
                <a:latin typeface="FSAlbert"/>
              </a:rPr>
              <a:t> ?</a:t>
            </a:r>
            <a:endParaRPr lang="fr-FR" sz="1800" b="0" i="1" u="none" strike="noStrike" baseline="0" dirty="0">
              <a:solidFill>
                <a:srgbClr val="000000"/>
              </a:solidFill>
              <a:latin typeface="FSAlbert"/>
            </a:endParaRP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21</a:t>
            </a:fld>
            <a:endParaRPr lang="fr-FR"/>
          </a:p>
        </p:txBody>
      </p:sp>
    </p:spTree>
    <p:extLst>
      <p:ext uri="{BB962C8B-B14F-4D97-AF65-F5344CB8AC3E}">
        <p14:creationId xmlns:p14="http://schemas.microsoft.com/office/powerpoint/2010/main" val="288644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 </a:t>
            </a:r>
            <a:r>
              <a:rPr lang="fr-FR" sz="1800" b="0" i="1" u="sng" strike="noStrike" baseline="0" dirty="0">
                <a:solidFill>
                  <a:srgbClr val="211D1E"/>
                </a:solidFill>
                <a:latin typeface="FSAlbert"/>
              </a:rPr>
              <a:t>pour les </a:t>
            </a:r>
            <a:r>
              <a:rPr lang="fr-FR" sz="1800" b="1" i="1" u="sng" strike="noStrike" baseline="0" dirty="0">
                <a:solidFill>
                  <a:srgbClr val="211D1E"/>
                </a:solidFill>
                <a:latin typeface="FSAlbert"/>
              </a:rPr>
              <a:t>finalités (« à quoi ça sert ? »)</a:t>
            </a:r>
            <a:r>
              <a:rPr lang="fr-FR" sz="1800" b="1" i="1" u="none" strike="noStrike" baseline="0" dirty="0">
                <a:solidFill>
                  <a:srgbClr val="211D1E"/>
                </a:solidFill>
                <a:latin typeface="FSAlbert"/>
              </a:rPr>
              <a:t> </a:t>
            </a:r>
            <a:r>
              <a:rPr lang="fr-FR" sz="1800" b="0" i="1" u="none" strike="noStrike" baseline="0" dirty="0">
                <a:solidFill>
                  <a:srgbClr val="211D1E"/>
                </a:solidFill>
                <a:latin typeface="FSAlbert"/>
              </a:rPr>
              <a:t>: </a:t>
            </a:r>
            <a:br>
              <a:rPr lang="fr-FR" sz="1800" b="0" i="1" u="none" strike="noStrike" baseline="0" dirty="0">
                <a:solidFill>
                  <a:srgbClr val="211D1E"/>
                </a:solidFill>
                <a:latin typeface="FSAlbert"/>
              </a:rPr>
            </a:b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13. </a:t>
            </a:r>
            <a:r>
              <a:rPr lang="fr-FR" sz="1800" b="0" i="1" u="none" strike="noStrike" baseline="0" dirty="0">
                <a:solidFill>
                  <a:srgbClr val="211D1E"/>
                </a:solidFill>
                <a:latin typeface="FSAlbert"/>
              </a:rPr>
              <a:t>Est-ce qu’on en a déjà parlé ? </a:t>
            </a:r>
            <a:endParaRPr lang="fr-FR" sz="1800" b="0" i="0" u="none" strike="noStrike" baseline="0" dirty="0">
              <a:solidFill>
                <a:srgbClr val="000000"/>
              </a:solidFill>
              <a:latin typeface="FSAlbert"/>
            </a:endParaRPr>
          </a:p>
          <a:p>
            <a:r>
              <a:rPr lang="fr-FR" sz="1800" b="0" i="1" u="none" strike="noStrike" kern="1200" baseline="0" dirty="0">
                <a:solidFill>
                  <a:srgbClr val="211D1E"/>
                </a:solidFill>
                <a:latin typeface="FSAlbert"/>
                <a:ea typeface="+mn-ea"/>
                <a:cs typeface="+mn-cs"/>
              </a:rPr>
              <a:t>À quoi ça sert de bien choisir parfois le « petit mot » </a:t>
            </a:r>
            <a:r>
              <a:rPr lang="fr-FR" sz="1800" b="1" i="0" u="none" strike="noStrike" kern="1200" baseline="0" dirty="0">
                <a:solidFill>
                  <a:srgbClr val="211D1E"/>
                </a:solidFill>
                <a:latin typeface="FSAlbert"/>
                <a:ea typeface="+mn-ea"/>
                <a:cs typeface="+mn-cs"/>
              </a:rPr>
              <a:t>un</a:t>
            </a:r>
            <a:r>
              <a:rPr lang="fr-FR" sz="1800" b="0" i="1" u="none" strike="noStrike" kern="1200" baseline="0" dirty="0">
                <a:solidFill>
                  <a:srgbClr val="211D1E"/>
                </a:solidFill>
                <a:latin typeface="FSAlbert"/>
                <a:ea typeface="+mn-ea"/>
                <a:cs typeface="+mn-cs"/>
              </a:rPr>
              <a:t>, et parfois le « petit mot » </a:t>
            </a:r>
            <a:r>
              <a:rPr lang="fr-FR" sz="1800" b="1" i="0" u="none" strike="noStrike" kern="1200" baseline="0" dirty="0">
                <a:solidFill>
                  <a:srgbClr val="211D1E"/>
                </a:solidFill>
                <a:latin typeface="FSAlbert"/>
                <a:ea typeface="+mn-ea"/>
                <a:cs typeface="+mn-cs"/>
              </a:rPr>
              <a:t>le</a:t>
            </a:r>
            <a:r>
              <a:rPr lang="fr-FR" sz="1800" b="0" i="1" u="none" strike="noStrike" kern="1200" baseline="0" dirty="0">
                <a:solidFill>
                  <a:srgbClr val="211D1E"/>
                </a:solidFill>
                <a:latin typeface="FSAlbert"/>
                <a:ea typeface="+mn-ea"/>
                <a:cs typeface="+mn-cs"/>
              </a:rPr>
              <a:t> ? </a:t>
            </a:r>
            <a:br>
              <a:rPr lang="fr-FR" sz="1800" b="0" i="1" u="none" strike="noStrike" kern="1200" baseline="0" dirty="0">
                <a:solidFill>
                  <a:srgbClr val="211D1E"/>
                </a:solidFill>
                <a:latin typeface="FSAlbert"/>
                <a:ea typeface="+mn-ea"/>
                <a:cs typeface="+mn-cs"/>
              </a:rPr>
            </a:br>
            <a:r>
              <a:rPr lang="fr-FR" sz="1800" b="1" i="0" u="sng" strike="noStrike" kern="1200" baseline="0" dirty="0">
                <a:solidFill>
                  <a:srgbClr val="211D1E"/>
                </a:solidFill>
                <a:latin typeface="FSAlbert"/>
                <a:ea typeface="+mn-ea"/>
                <a:cs typeface="+mn-cs"/>
              </a:rPr>
              <a:t>Réponse attendue </a:t>
            </a:r>
            <a:r>
              <a:rPr lang="fr-FR" sz="1800" b="1" i="0" u="none" strike="noStrike" kern="1200" baseline="0" dirty="0">
                <a:solidFill>
                  <a:srgbClr val="211D1E"/>
                </a:solidFill>
                <a:latin typeface="FSAlbert"/>
                <a:ea typeface="+mn-ea"/>
                <a:cs typeface="+mn-cs"/>
              </a:rPr>
              <a:t>: </a:t>
            </a:r>
            <a:r>
              <a:rPr lang="fr-FR" sz="1800" b="0" i="0" u="none" strike="noStrike" kern="1200" baseline="0" dirty="0">
                <a:solidFill>
                  <a:srgbClr val="211D1E"/>
                </a:solidFill>
                <a:latin typeface="FSAlbert"/>
                <a:ea typeface="+mn-ea"/>
                <a:cs typeface="+mn-cs"/>
              </a:rPr>
              <a:t>pour bien se faire comprendre quand on écrit.</a:t>
            </a:r>
            <a:br>
              <a:rPr lang="fr-FR" sz="1800" b="0" i="0" u="none" strike="noStrike" kern="1200" baseline="0" dirty="0">
                <a:solidFill>
                  <a:srgbClr val="211D1E"/>
                </a:solidFill>
                <a:latin typeface="FSAlbert"/>
                <a:ea typeface="+mn-ea"/>
                <a:cs typeface="+mn-cs"/>
              </a:rPr>
            </a:br>
            <a:endParaRPr lang="fr-FR" sz="1800" b="0" i="0" u="none" strike="noStrike" kern="1200" baseline="0" dirty="0">
              <a:solidFill>
                <a:srgbClr val="211D1E"/>
              </a:solidFill>
              <a:latin typeface="FSAlbe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leçon 64. </a:t>
            </a:r>
            <a:r>
              <a:rPr lang="fr-FR" sz="1800" b="0" i="1" u="none" strike="noStrike" baseline="0" dirty="0">
                <a:solidFill>
                  <a:srgbClr val="211D1E"/>
                </a:solidFill>
                <a:latin typeface="FSAlbert"/>
              </a:rPr>
              <a:t>Qui est-ce qui parle ici ? </a:t>
            </a:r>
            <a:br>
              <a:rPr lang="fr-FR" sz="1800" b="0" i="1" u="none" strike="noStrike" baseline="0" dirty="0">
                <a:solidFill>
                  <a:srgbClr val="211D1E"/>
                </a:solidFill>
                <a:latin typeface="FSAlbert"/>
              </a:rPr>
            </a:br>
            <a:r>
              <a:rPr lang="fr-FR" sz="1800" b="0" i="1" u="none" strike="noStrike" baseline="0" dirty="0">
                <a:solidFill>
                  <a:srgbClr val="00BDF2"/>
                </a:solidFill>
                <a:latin typeface="FSAlbert"/>
              </a:rPr>
              <a:t>Comment aider un lecteur à comprendre qui parle ? </a:t>
            </a:r>
            <a:endParaRPr lang="fr-FR" sz="1800" b="0" i="1" dirty="0"/>
          </a:p>
          <a:p>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22</a:t>
            </a:fld>
            <a:endParaRPr lang="fr-FR"/>
          </a:p>
        </p:txBody>
      </p:sp>
    </p:spTree>
    <p:extLst>
      <p:ext uri="{BB962C8B-B14F-4D97-AF65-F5344CB8AC3E}">
        <p14:creationId xmlns:p14="http://schemas.microsoft.com/office/powerpoint/2010/main" val="411676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Classement. </a:t>
            </a:r>
            <a:r>
              <a:rPr lang="fr-FR" sz="1800" b="1" i="0" u="none" strike="noStrike" baseline="0" dirty="0">
                <a:solidFill>
                  <a:srgbClr val="6C6E70"/>
                </a:solidFill>
                <a:latin typeface="Averia Sans"/>
              </a:rPr>
              <a:t>Comprendre les regroupements opérés</a:t>
            </a:r>
          </a:p>
          <a:p>
            <a:endParaRPr lang="fr-FR" sz="1800" b="1" i="0" u="none" strike="noStrike" baseline="0" dirty="0">
              <a:solidFill>
                <a:srgbClr val="6C6E70"/>
              </a:solidFill>
              <a:latin typeface="Averia Sans"/>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6C6E70"/>
                </a:solidFill>
                <a:latin typeface="Averia Sans"/>
              </a:rPr>
              <a:t>Reprendre</a:t>
            </a:r>
            <a:r>
              <a:rPr lang="fr-FR" sz="1800" b="0" i="0" u="none" strike="noStrike" baseline="0" dirty="0">
                <a:solidFill>
                  <a:srgbClr val="6C6E70"/>
                </a:solidFill>
                <a:latin typeface="Averia Sans"/>
              </a:rPr>
              <a:t> l’affiche avec les différentes notions évoquées par les élèves dûment regroupées. </a:t>
            </a:r>
            <a:endParaRPr lang="fr-FR" sz="1800" b="1" i="0" u="none" strike="noStrike" baseline="0" dirty="0">
              <a:solidFill>
                <a:srgbClr val="6C6E70"/>
              </a:solidFill>
              <a:latin typeface="Averia Sans"/>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La </a:t>
            </a:r>
            <a:r>
              <a:rPr lang="fr-FR" sz="1800" b="1" i="0" u="none" strike="noStrike" baseline="0" dirty="0">
                <a:solidFill>
                  <a:srgbClr val="00AEEF"/>
                </a:solidFill>
                <a:latin typeface="FSAlbert"/>
              </a:rPr>
              <a:t>relire</a:t>
            </a:r>
            <a:r>
              <a:rPr lang="fr-FR" sz="1800" b="0" i="0" u="none" strike="noStrike" baseline="0" dirty="0">
                <a:solidFill>
                  <a:srgbClr val="00AEEF"/>
                </a:solidFill>
                <a:latin typeface="FSAlbert"/>
              </a:rPr>
              <a:t> avec les élèves.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À votre avis, qu’est-ce qu’il est important de bien retenir parce que ça servira l’année prochaine ? Et qu’est-ce qui va peut-être changer l’an prochain ? Par exemple, est-ce que vous pensez qu’il y aura toujours Aristobule ? » </a:t>
            </a:r>
          </a:p>
          <a:p>
            <a:r>
              <a:rPr lang="fr-FR" sz="1800" b="1" i="0" u="none" strike="noStrike" baseline="0" dirty="0">
                <a:solidFill>
                  <a:srgbClr val="211D1E"/>
                </a:solidFill>
                <a:latin typeface="FSAlbert"/>
              </a:rPr>
              <a:t>Faire repérer </a:t>
            </a:r>
            <a:r>
              <a:rPr lang="fr-FR" sz="1800" b="0" i="0" u="none" strike="noStrike" baseline="0" dirty="0">
                <a:solidFill>
                  <a:srgbClr val="211D1E"/>
                </a:solidFill>
                <a:latin typeface="FSAlbert"/>
              </a:rPr>
              <a:t>ensemble les groupes de même couleur.</a:t>
            </a:r>
            <a:r>
              <a:rPr lang="fr-FR" sz="1800" b="1" i="0" u="none" strike="noStrike" baseline="0" dirty="0">
                <a:solidFill>
                  <a:srgbClr val="211D1E"/>
                </a:solidFill>
                <a:latin typeface="FSAlbert"/>
              </a:rPr>
              <a:t> </a:t>
            </a:r>
          </a:p>
          <a:p>
            <a:r>
              <a:rPr lang="fr-FR" sz="1800" b="1" i="0" u="none" strike="noStrike" baseline="0" dirty="0">
                <a:solidFill>
                  <a:srgbClr val="211D1E"/>
                </a:solidFill>
                <a:latin typeface="FSAlbert"/>
              </a:rPr>
              <a:t>En rouge :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des mots exprès pour la grammaire </a:t>
            </a:r>
            <a:r>
              <a:rPr lang="fr-FR" sz="1800" b="0" i="0" u="none" strike="noStrike" baseline="0" dirty="0">
                <a:solidFill>
                  <a:srgbClr val="211D1E"/>
                </a:solidFill>
                <a:latin typeface="FSAlbert"/>
              </a:rPr>
              <a:t>», « </a:t>
            </a:r>
            <a:r>
              <a:rPr lang="fr-FR" sz="1800" b="1" i="0" u="none" strike="noStrike" baseline="0" dirty="0">
                <a:solidFill>
                  <a:srgbClr val="211D1E"/>
                </a:solidFill>
                <a:latin typeface="FSAlbert"/>
              </a:rPr>
              <a:t>avec quoi sont faits les textes </a:t>
            </a:r>
            <a:r>
              <a:rPr lang="fr-FR" sz="1800" b="0" i="0" u="none" strike="noStrike" baseline="0" dirty="0">
                <a:solidFill>
                  <a:srgbClr val="211D1E"/>
                </a:solidFill>
                <a:latin typeface="FSAlbert"/>
              </a:rPr>
              <a:t>», « </a:t>
            </a:r>
            <a:r>
              <a:rPr lang="fr-FR" sz="1800" b="1" i="0" u="none" strike="noStrike" baseline="0" dirty="0">
                <a:solidFill>
                  <a:srgbClr val="211D1E"/>
                </a:solidFill>
                <a:latin typeface="FSAlbert"/>
              </a:rPr>
              <a:t>des mots particuliers </a:t>
            </a:r>
            <a:r>
              <a:rPr lang="fr-FR" sz="1800" b="0" i="0" u="none" strike="noStrike" baseline="0" dirty="0">
                <a:solidFill>
                  <a:srgbClr val="211D1E"/>
                </a:solidFill>
                <a:latin typeface="FSAlbert"/>
              </a:rPr>
              <a:t>» et « </a:t>
            </a:r>
            <a:r>
              <a:rPr lang="fr-FR" sz="1800" b="1" i="0" u="none" strike="noStrike" baseline="0" dirty="0">
                <a:solidFill>
                  <a:srgbClr val="211D1E"/>
                </a:solidFill>
                <a:latin typeface="FSAlbert"/>
              </a:rPr>
              <a:t>des règles </a:t>
            </a:r>
            <a:r>
              <a:rPr lang="fr-FR" sz="1800" b="0" i="0" u="none" strike="noStrike" baseline="0" dirty="0">
                <a:solidFill>
                  <a:srgbClr val="211D1E"/>
                </a:solidFill>
                <a:latin typeface="FSAlbert"/>
              </a:rPr>
              <a:t>». </a:t>
            </a:r>
          </a:p>
          <a:p>
            <a:r>
              <a:rPr lang="fr-FR" sz="1200" b="1" i="0" u="none" strike="noStrike" baseline="0" dirty="0">
                <a:solidFill>
                  <a:srgbClr val="211D1E"/>
                </a:solidFill>
                <a:latin typeface="FSAlbert"/>
              </a:rPr>
              <a:t>En bleu :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à quoi ça sert ? </a:t>
            </a:r>
            <a:r>
              <a:rPr lang="fr-FR" sz="1200" b="0" i="0" u="none" strike="noStrike" baseline="0" dirty="0">
                <a:solidFill>
                  <a:srgbClr val="211D1E"/>
                </a:solidFill>
                <a:latin typeface="FSAlbert"/>
              </a:rPr>
              <a:t>» : </a:t>
            </a:r>
            <a:r>
              <a:rPr lang="fr-FR" sz="1200" b="0" i="0" u="none" strike="noStrike" baseline="0" dirty="0">
                <a:solidFill>
                  <a:srgbClr val="0EAFE6"/>
                </a:solidFill>
                <a:latin typeface="FSAlbert"/>
              </a:rPr>
              <a:t>« Là, c’est le plus important, bien savoir pourquoi il faut retenir la grammaire. » </a:t>
            </a:r>
            <a:endParaRPr lang="fr-FR" b="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23</a:t>
            </a:fld>
            <a:endParaRPr lang="fr-FR"/>
          </a:p>
        </p:txBody>
      </p:sp>
    </p:spTree>
    <p:extLst>
      <p:ext uri="{BB962C8B-B14F-4D97-AF65-F5344CB8AC3E}">
        <p14:creationId xmlns:p14="http://schemas.microsoft.com/office/powerpoint/2010/main" val="1078350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 Aujourd’hui, dans notre dernière leçon de grammaire de l’année de CE1, on n’a pas appris quelque chose de nouveau, mais on a mis de l’ordre dans ce qu’on pensait. </a:t>
            </a:r>
          </a:p>
          <a:p>
            <a:r>
              <a:rPr lang="fr-FR" sz="1800" b="1" i="1" u="none" strike="noStrike" baseline="0" dirty="0">
                <a:solidFill>
                  <a:srgbClr val="211D1E"/>
                </a:solidFill>
                <a:latin typeface="FSAlbert"/>
              </a:rPr>
              <a:t>Qu’est-ce que faire de la grammaire ? </a:t>
            </a:r>
          </a:p>
          <a:p>
            <a:r>
              <a:rPr lang="fr-FR" sz="1800" b="0" i="0" u="none" strike="noStrike" baseline="0" dirty="0">
                <a:solidFill>
                  <a:srgbClr val="211D1E"/>
                </a:solidFill>
                <a:latin typeface="FSAlbert"/>
              </a:rPr>
              <a:t>On peut essayer de répondre : </a:t>
            </a:r>
          </a:p>
          <a:p>
            <a:pPr marL="285750" indent="-285750">
              <a:buFontTx/>
              <a:buChar char="-"/>
            </a:pPr>
            <a:r>
              <a:rPr lang="fr-FR" sz="1800" b="0" i="0" u="none" strike="noStrike" baseline="0" dirty="0">
                <a:solidFill>
                  <a:srgbClr val="211D1E"/>
                </a:solidFill>
                <a:latin typeface="FSAlbert"/>
              </a:rPr>
              <a:t>c’est se poser des questions quand on s’étonne ou qu’on ne comprend pas pourquoi les mots sont écrits d'une certaine façon ; </a:t>
            </a:r>
          </a:p>
          <a:p>
            <a:pPr marL="285750" indent="-285750">
              <a:buFontTx/>
              <a:buChar char="-"/>
            </a:pPr>
            <a:r>
              <a:rPr lang="fr-FR" sz="1800" b="0" i="0" u="none" strike="noStrike" baseline="0" dirty="0">
                <a:solidFill>
                  <a:srgbClr val="211D1E"/>
                </a:solidFill>
                <a:latin typeface="FSAlbert"/>
              </a:rPr>
              <a:t>c’est découvrir des règles à propos des différents éléments des phrases et des textes ; </a:t>
            </a:r>
          </a:p>
          <a:p>
            <a:pPr marL="285750" indent="-285750">
              <a:buFontTx/>
              <a:buChar char="-"/>
            </a:pPr>
            <a:r>
              <a:rPr lang="fr-FR" sz="1800" b="0" i="0" u="none" strike="noStrike" baseline="0" dirty="0">
                <a:solidFill>
                  <a:srgbClr val="211D1E"/>
                </a:solidFill>
                <a:latin typeface="FSAlbert"/>
              </a:rPr>
              <a:t>c’est apprendre les mots pour pouvoir en parler ; </a:t>
            </a:r>
          </a:p>
          <a:p>
            <a:pPr marL="285750" indent="-285750">
              <a:buFontTx/>
              <a:buChar char="-"/>
            </a:pPr>
            <a:r>
              <a:rPr lang="fr-FR" sz="1800" b="0" i="0" u="none" strike="noStrike" baseline="0" dirty="0">
                <a:solidFill>
                  <a:srgbClr val="211D1E"/>
                </a:solidFill>
                <a:latin typeface="FSAlbert"/>
              </a:rPr>
              <a:t>c’est manipuler les éléments des phrases et des textes (les classer, les faire varier…) ; </a:t>
            </a:r>
          </a:p>
          <a:p>
            <a:pPr marL="285750" indent="-285750">
              <a:buFontTx/>
              <a:buChar char="-"/>
            </a:pPr>
            <a:r>
              <a:rPr lang="fr-FR" sz="1800" b="0" i="0" u="none" strike="noStrike" baseline="0" dirty="0">
                <a:solidFill>
                  <a:srgbClr val="211D1E"/>
                </a:solidFill>
                <a:latin typeface="FSAlbert"/>
              </a:rPr>
              <a:t>c’est s’entrainer pour bien comprendre et bien savoir faire en lecture et en écriture. »</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24</a:t>
            </a:fld>
            <a:endParaRPr lang="fr-FR"/>
          </a:p>
        </p:txBody>
      </p:sp>
    </p:spTree>
    <p:extLst>
      <p:ext uri="{BB962C8B-B14F-4D97-AF65-F5344CB8AC3E}">
        <p14:creationId xmlns:p14="http://schemas.microsoft.com/office/powerpoint/2010/main" val="12006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t>Afficher</a:t>
            </a:r>
            <a:r>
              <a:rPr lang="fr-FR" i="1" dirty="0"/>
              <a:t> ici le tableau tel que vous l’avez réalisé avec les élèves.</a:t>
            </a:r>
          </a:p>
          <a:p>
            <a:r>
              <a:rPr lang="fr-FR" sz="1200" b="0" i="0" u="none" strike="noStrike" baseline="0" dirty="0">
                <a:solidFill>
                  <a:srgbClr val="00AEEF"/>
                </a:solidFill>
                <a:latin typeface="FSAlbert"/>
              </a:rPr>
              <a:t>« Voilà ce qu’on doit retenir. On va le lire ensemble. »</a:t>
            </a:r>
          </a:p>
          <a:p>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25</a:t>
            </a:fld>
            <a:endParaRPr lang="fr-FR"/>
          </a:p>
        </p:txBody>
      </p:sp>
    </p:spTree>
    <p:extLst>
      <p:ext uri="{BB962C8B-B14F-4D97-AF65-F5344CB8AC3E}">
        <p14:creationId xmlns:p14="http://schemas.microsoft.com/office/powerpoint/2010/main" val="139980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Prolongement possible</a:t>
            </a:r>
          </a:p>
          <a:p>
            <a:endParaRPr lang="fr-FR" b="1" dirty="0"/>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seconde activité avec les images d’Aristobule (</a:t>
            </a:r>
            <a:r>
              <a:rPr lang="fr-FR" sz="1800" b="0" i="0" u="none" strike="noStrike" baseline="0" dirty="0" err="1">
                <a:solidFill>
                  <a:srgbClr val="211D1E"/>
                </a:solidFill>
                <a:latin typeface="FSAlbert"/>
              </a:rPr>
              <a:t>cf</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Fichier photocopiable</a:t>
            </a:r>
            <a:r>
              <a:rPr lang="fr-FR" sz="1800" b="0" i="0" u="none" strike="noStrike" baseline="0" dirty="0">
                <a:solidFill>
                  <a:srgbClr val="211D1E"/>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Choisissez l’image d’Aristobule qui, pour vous, montre le mieux ce qu’est la grammaire et entourez-la. </a:t>
            </a:r>
          </a:p>
          <a:p>
            <a:r>
              <a:rPr lang="fr-FR" sz="1800" b="0" i="0" u="none" strike="noStrike" baseline="0" dirty="0">
                <a:solidFill>
                  <a:srgbClr val="00AEEF"/>
                </a:solidFill>
                <a:latin typeface="FSAlbert"/>
              </a:rPr>
              <a:t>Écrivez une phrase pour l’expliquer : "Pour moi, la grammaire, c’est…" » </a:t>
            </a:r>
          </a:p>
          <a:p>
            <a:endParaRPr lang="fr-FR" sz="1800" b="0" i="0" u="none" strike="noStrike" baseline="0" dirty="0">
              <a:solidFill>
                <a:srgbClr val="00AEEF"/>
              </a:solidFill>
              <a:latin typeface="FSAlbert"/>
            </a:endParaRPr>
          </a:p>
          <a:p>
            <a:r>
              <a:rPr lang="fr-FR" sz="1800" b="0" i="1" u="none" strike="noStrike" baseline="0" dirty="0">
                <a:solidFill>
                  <a:srgbClr val="211D1E"/>
                </a:solidFill>
                <a:latin typeface="FSAlbert"/>
              </a:rPr>
              <a:t>Les élèves pourront conserver cette activité dans leur cahier avec l’image d’Aristobule que chacun aura choisi et la phrase qu’il aura rédigée. </a:t>
            </a:r>
            <a:endParaRPr lang="fr-FR" b="1" i="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26</a:t>
            </a:fld>
            <a:endParaRPr lang="fr-FR"/>
          </a:p>
        </p:txBody>
      </p:sp>
    </p:spTree>
    <p:extLst>
      <p:ext uri="{BB962C8B-B14F-4D97-AF65-F5344CB8AC3E}">
        <p14:creationId xmlns:p14="http://schemas.microsoft.com/office/powerpoint/2010/main" val="96020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dirty="0"/>
          </a:p>
          <a:p>
            <a:pPr algn="l"/>
            <a:r>
              <a:rPr lang="fr-FR" sz="1200" b="1" i="0" u="none" strike="noStrike" baseline="0" dirty="0">
                <a:solidFill>
                  <a:srgbClr val="000000"/>
                </a:solidFill>
                <a:latin typeface="FSAlbert"/>
              </a:rPr>
              <a:t>Livret 8, page 15</a:t>
            </a:r>
            <a:endParaRPr lang="fr-FR" sz="1200" b="0" i="0" u="none" strike="noStrike" baseline="0" dirty="0">
              <a:solidFill>
                <a:srgbClr val="000000"/>
              </a:solidFill>
              <a:latin typeface="FSAlbert"/>
            </a:endParaRPr>
          </a:p>
          <a:p>
            <a:pPr algn="l"/>
            <a:r>
              <a:rPr lang="fr-FR" sz="1200" b="1" i="0" u="none" strike="noStrike" baseline="0" dirty="0">
                <a:solidFill>
                  <a:srgbClr val="211D1E"/>
                </a:solidFill>
                <a:latin typeface="FSAlbert"/>
              </a:rPr>
              <a:t>Connaissances </a:t>
            </a:r>
            <a:r>
              <a:rPr lang="fr-FR" sz="1200" b="1" i="0" u="none" strike="noStrike" baseline="0" dirty="0" err="1">
                <a:solidFill>
                  <a:srgbClr val="211D1E"/>
                </a:solidFill>
                <a:latin typeface="FSAlbert"/>
              </a:rPr>
              <a:t>rebrassées</a:t>
            </a:r>
            <a:r>
              <a:rPr lang="fr-FR" sz="1200" b="1" i="0" u="none" strike="noStrike" baseline="0" dirty="0">
                <a:solidFill>
                  <a:srgbClr val="211D1E"/>
                </a:solidFill>
                <a:latin typeface="FSAlbert"/>
              </a:rPr>
              <a:t> : </a:t>
            </a:r>
            <a:r>
              <a:rPr lang="fr-FR" sz="1800" b="0" i="0" u="none" strike="noStrike" cap="small" baseline="0" dirty="0">
                <a:solidFill>
                  <a:srgbClr val="211D1E"/>
                </a:solidFill>
                <a:latin typeface="FSAlbert"/>
              </a:rPr>
              <a:t>des mots particuliers • les marques du futur • la phrase interrogative </a:t>
            </a:r>
            <a:endParaRPr lang="fr-FR" cap="small" baseline="0" dirty="0"/>
          </a:p>
        </p:txBody>
      </p:sp>
      <p:sp>
        <p:nvSpPr>
          <p:cNvPr id="4" name="Espace réservé du numéro de diapositive 3"/>
          <p:cNvSpPr>
            <a:spLocks noGrp="1"/>
          </p:cNvSpPr>
          <p:nvPr>
            <p:ph type="sldNum" sz="quarter" idx="5"/>
          </p:nvPr>
        </p:nvSpPr>
        <p:spPr/>
        <p:txBody>
          <a:bodyPr/>
          <a:lstStyle/>
          <a:p>
            <a:fld id="{3ECA6488-13F6-4A86-8B06-2AB8AA26DD9E}" type="slidenum">
              <a:rPr lang="fr-FR" smtClean="0"/>
              <a:t>27</a:t>
            </a:fld>
            <a:endParaRPr lang="fr-FR"/>
          </a:p>
        </p:txBody>
      </p:sp>
    </p:spTree>
    <p:extLst>
      <p:ext uri="{BB962C8B-B14F-4D97-AF65-F5344CB8AC3E}">
        <p14:creationId xmlns:p14="http://schemas.microsoft.com/office/powerpoint/2010/main" val="307255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Où est-ce que je trouverai des voitures rapides ? </a:t>
            </a:r>
          </a:p>
          <a:p>
            <a:r>
              <a:rPr lang="fr-FR" sz="1800" b="0" i="0" u="none" strike="noStrike" baseline="0" dirty="0">
                <a:solidFill>
                  <a:srgbClr val="211D1E"/>
                </a:solidFill>
                <a:latin typeface="FSAlbert"/>
              </a:rPr>
              <a:t>Où est-ce que vous trouverez des voitures rapides ? </a:t>
            </a:r>
            <a:endParaRPr lang="fr-FR" b="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28</a:t>
            </a:fld>
            <a:endParaRPr lang="fr-FR"/>
          </a:p>
        </p:txBody>
      </p:sp>
    </p:spTree>
    <p:extLst>
      <p:ext uri="{BB962C8B-B14F-4D97-AF65-F5344CB8AC3E}">
        <p14:creationId xmlns:p14="http://schemas.microsoft.com/office/powerpoint/2010/main" val="1117554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0" u="none" strike="noStrike" baseline="0" dirty="0">
                <a:solidFill>
                  <a:srgbClr val="211D1E"/>
                </a:solidFill>
                <a:latin typeface="FSAlbert"/>
              </a:rPr>
              <a:t>Où est-ce que je trouverai des voitures rapides ? </a:t>
            </a:r>
          </a:p>
          <a:p>
            <a:r>
              <a:rPr lang="fr-FR" sz="1200" b="0" i="0" u="none" strike="noStrike" baseline="0" dirty="0">
                <a:solidFill>
                  <a:srgbClr val="211D1E"/>
                </a:solidFill>
                <a:latin typeface="FSAlbert"/>
              </a:rPr>
              <a:t>Où est-ce que vous trouverez des voitures rapides ?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29</a:t>
            </a:fld>
            <a:endParaRPr lang="fr-FR"/>
          </a:p>
        </p:txBody>
      </p:sp>
    </p:spTree>
    <p:extLst>
      <p:ext uri="{BB962C8B-B14F-4D97-AF65-F5344CB8AC3E}">
        <p14:creationId xmlns:p14="http://schemas.microsoft.com/office/powerpoint/2010/main" val="290248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0" i="1" kern="100" dirty="0">
                <a:effectLst/>
                <a:latin typeface="Times New Roman" panose="02020603050405020304" pitchFamily="18" charset="0"/>
                <a:ea typeface="Calibri" panose="020F0502020204030204" pitchFamily="34" charset="0"/>
                <a:cs typeface="Times New Roman" panose="02020603050405020304" pitchFamily="18" charset="0"/>
              </a:rPr>
              <a:t>Avant d’intervenir avec un feutre effaçable sur votre TBI, pour ne pas déclencher la diapositive suivante, il faut « geler » votre tableau. Pensez ensuite à le « dégeler » !</a:t>
            </a:r>
          </a:p>
          <a:p>
            <a:pPr algn="just"/>
            <a:endParaRPr lang="fr-FR" sz="1200" b="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b="1" u="sng" kern="100" dirty="0">
                <a:effectLst/>
                <a:latin typeface="Times New Roman" panose="02020603050405020304" pitchFamily="18" charset="0"/>
                <a:ea typeface="Calibri" panose="020F0502020204030204" pitchFamily="34" charset="0"/>
                <a:cs typeface="Times New Roman" panose="02020603050405020304" pitchFamily="18" charset="0"/>
              </a:rPr>
              <a:t>Voici différents « regroupements » possibles</a:t>
            </a:r>
            <a:r>
              <a:rPr lang="fr-FR" sz="1200" b="1" u="none"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Des mots exprès pour la grammaire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 cédille, apostrophe, marques, accord, conjugaison, adjectif.</a:t>
            </a: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Avec quoi sont faits les textes ?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Le nom, le verbe, la phrase, écrire des sons.</a:t>
            </a: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Des règles :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accorder au masculin ou féminin, accorder le verbe avec le sujet, le </a:t>
            </a:r>
            <a:r>
              <a:rPr lang="fr-FR" sz="1200" b="0" i="1" kern="100"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 entre deux voyelles.</a:t>
            </a:r>
            <a:endPar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Les exercices :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Aristobule, dictée, écrire, tirettes.</a:t>
            </a:r>
            <a:endPar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Façons de réfléchir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 varier, « les bons copains », classer, collecter.</a:t>
            </a: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Des mots particuliers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i="1" kern="100" dirty="0">
                <a:effectLst/>
                <a:latin typeface="Times New Roman" panose="02020603050405020304" pitchFamily="18" charset="0"/>
                <a:ea typeface="Calibri" panose="020F0502020204030204" pitchFamily="34" charset="0"/>
                <a:cs typeface="Times New Roman" panose="02020603050405020304" pitchFamily="18" charset="0"/>
              </a:rPr>
              <a:t>et / ou, là / où / à, être / avoir</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a:buAutoNum type="arabicParenR"/>
            </a:pPr>
            <a:r>
              <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rPr>
              <a:t>À quoi ça sert ? </a:t>
            </a:r>
            <a:r>
              <a:rPr lang="fr-FR" sz="1200" b="0" kern="100" dirty="0">
                <a:effectLst/>
                <a:latin typeface="Times New Roman" panose="02020603050405020304" pitchFamily="18" charset="0"/>
                <a:ea typeface="Calibri" panose="020F0502020204030204" pitchFamily="34" charset="0"/>
                <a:cs typeface="Times New Roman" panose="02020603050405020304" pitchFamily="18" charset="0"/>
              </a:rPr>
              <a:t>Comparer les langues, savoir l’orthographe, bien comprendre, se faire comprendre quand on écrit.</a:t>
            </a:r>
            <a:endParaRPr lang="fr-FR"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dirty="0">
                <a:effectLst/>
              </a:rPr>
              <a:t>							  </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fr-F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a:t>
            </a:fld>
            <a:endParaRPr lang="fr-FR"/>
          </a:p>
        </p:txBody>
      </p:sp>
    </p:spTree>
    <p:extLst>
      <p:ext uri="{BB962C8B-B14F-4D97-AF65-F5344CB8AC3E}">
        <p14:creationId xmlns:p14="http://schemas.microsoft.com/office/powerpoint/2010/main" val="2336981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Dictée</a:t>
            </a:r>
          </a:p>
          <a:p>
            <a:pPr marL="342900" indent="-342900">
              <a:buAutoNum type="alphaLcPeriod"/>
            </a:pPr>
            <a:r>
              <a:rPr lang="fr-FR" sz="1800" b="0" i="0" u="none" strike="noStrike" baseline="0" dirty="0">
                <a:solidFill>
                  <a:srgbClr val="211D1E"/>
                </a:solidFill>
                <a:latin typeface="FSAlbert"/>
              </a:rPr>
              <a:t>Où est-ce que tes copains jouent ?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Bob reste là, à son bureau.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30</a:t>
            </a:fld>
            <a:endParaRPr lang="fr-FR"/>
          </a:p>
        </p:txBody>
      </p:sp>
    </p:spTree>
    <p:extLst>
      <p:ext uri="{BB962C8B-B14F-4D97-AF65-F5344CB8AC3E}">
        <p14:creationId xmlns:p14="http://schemas.microsoft.com/office/powerpoint/2010/main" val="3342150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Dictée</a:t>
            </a:r>
          </a:p>
          <a:p>
            <a:pPr marL="342900" indent="-342900">
              <a:buAutoNum type="alphaLcPeriod"/>
            </a:pPr>
            <a:r>
              <a:rPr lang="fr-FR" sz="1200" b="0" i="0" u="none" strike="noStrike" baseline="0" dirty="0">
                <a:solidFill>
                  <a:srgbClr val="211D1E"/>
                </a:solidFill>
                <a:latin typeface="FSAlbert"/>
              </a:rPr>
              <a:t>Où est-ce que tes copains jouent ?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Bob reste là, à son bureau.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31</a:t>
            </a:fld>
            <a:endParaRPr lang="fr-FR"/>
          </a:p>
        </p:txBody>
      </p:sp>
    </p:spTree>
    <p:extLst>
      <p:ext uri="{BB962C8B-B14F-4D97-AF65-F5344CB8AC3E}">
        <p14:creationId xmlns:p14="http://schemas.microsoft.com/office/powerpoint/2010/main" val="852018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1" u="none" strike="noStrike" baseline="0" dirty="0">
                <a:solidFill>
                  <a:srgbClr val="211D1E"/>
                </a:solidFill>
                <a:latin typeface="FSAlbert"/>
              </a:rPr>
              <a:t>Demander aux élèves de repérer les deux briques de la phrase, le verbe étant le premier mot de la brique du verbe. </a:t>
            </a:r>
            <a:endParaRPr lang="fr-FR" sz="1800" b="1" i="1" u="none" strike="noStrike" baseline="0" dirty="0">
              <a:solidFill>
                <a:srgbClr val="211D1E"/>
              </a:solidFill>
              <a:latin typeface="FSAlbert"/>
            </a:endParaRPr>
          </a:p>
          <a:p>
            <a:r>
              <a:rPr lang="fr-FR" sz="1800" b="0" i="1" u="none" strike="noStrike" baseline="0" dirty="0">
                <a:solidFill>
                  <a:srgbClr val="211D1E"/>
                </a:solidFill>
                <a:latin typeface="FSAlbert"/>
              </a:rPr>
              <a:t>Pour repérer le temps, les élèves peuvent s’appuyer sur la situation du fait par rapport au présent de celui qui raconte ou sur la morphologie verbale (verbe en deux morceaux, présence de l’auxiliaire, du participe passé, marque du futur </a:t>
            </a:r>
            <a:r>
              <a:rPr lang="fr-FR" sz="1800" b="1" i="0" u="none" strike="noStrike" baseline="0" dirty="0">
                <a:solidFill>
                  <a:srgbClr val="211D1E"/>
                </a:solidFill>
                <a:latin typeface="FSAlbert"/>
              </a:rPr>
              <a:t>-er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marque de la personne 2 au futur). </a:t>
            </a:r>
            <a:endParaRPr lang="fr-FR" b="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32</a:t>
            </a:fld>
            <a:endParaRPr lang="fr-FR"/>
          </a:p>
        </p:txBody>
      </p:sp>
    </p:spTree>
    <p:extLst>
      <p:ext uri="{BB962C8B-B14F-4D97-AF65-F5344CB8AC3E}">
        <p14:creationId xmlns:p14="http://schemas.microsoft.com/office/powerpoint/2010/main" val="3181866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a:t>
            </a:r>
          </a:p>
          <a:p>
            <a:r>
              <a:rPr lang="fr-FR" b="0" dirty="0"/>
              <a:t>PASSÉ : Il a gagné.</a:t>
            </a:r>
          </a:p>
          <a:p>
            <a:r>
              <a:rPr lang="fr-FR" b="0" dirty="0"/>
              <a:t>PRÉSENT : Il est heureux. </a:t>
            </a:r>
          </a:p>
          <a:p>
            <a:r>
              <a:rPr lang="fr-FR" b="0" dirty="0"/>
              <a:t>FUTUR : Il donnera la peluche à sa sœur. </a:t>
            </a:r>
          </a:p>
          <a:p>
            <a:endParaRPr lang="fr-FR" b="0" dirty="0"/>
          </a:p>
          <a:p>
            <a:r>
              <a:rPr lang="fr-FR" sz="1800" b="0" i="1" u="none" strike="noStrike" baseline="0" dirty="0">
                <a:solidFill>
                  <a:srgbClr val="211D1E"/>
                </a:solidFill>
                <a:latin typeface="FSAlbert"/>
              </a:rPr>
              <a:t>Pour justifier, demander systématiquement si celui qui raconte se souvient du fait, s’il raconte ce qui se passe maintenant, le fait en train de se passer, ou s’il s’attend, s’il espère ou s’il imagine le fait. </a:t>
            </a:r>
            <a:endParaRPr lang="fr-FR" b="0"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33</a:t>
            </a:fld>
            <a:endParaRPr lang="fr-FR"/>
          </a:p>
        </p:txBody>
      </p:sp>
    </p:spTree>
    <p:extLst>
      <p:ext uri="{BB962C8B-B14F-4D97-AF65-F5344CB8AC3E}">
        <p14:creationId xmlns:p14="http://schemas.microsoft.com/office/powerpoint/2010/main" val="75219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dirty="0"/>
          </a:p>
          <a:p>
            <a:pPr algn="l"/>
            <a:r>
              <a:rPr lang="fr-FR" sz="1200" b="1" i="0" u="none" strike="noStrike" baseline="0" dirty="0">
                <a:solidFill>
                  <a:srgbClr val="000000"/>
                </a:solidFill>
                <a:latin typeface="FSAlbert"/>
              </a:rPr>
              <a:t>Livret 8, page 16</a:t>
            </a:r>
            <a:endParaRPr lang="fr-FR" sz="1200" b="0" i="0" u="none" strike="noStrike" baseline="0" dirty="0">
              <a:solidFill>
                <a:srgbClr val="000000"/>
              </a:solidFill>
              <a:latin typeface="FSAlbert"/>
            </a:endParaRPr>
          </a:p>
          <a:p>
            <a:pPr algn="l"/>
            <a:r>
              <a:rPr lang="fr-FR" sz="1200" b="1" i="0" u="none" strike="noStrike" baseline="0" dirty="0">
                <a:solidFill>
                  <a:srgbClr val="211D1E"/>
                </a:solidFill>
                <a:latin typeface="FSAlbert"/>
              </a:rPr>
              <a:t>Connaissances </a:t>
            </a:r>
            <a:r>
              <a:rPr lang="fr-FR" sz="1200" b="1" i="0" u="none" strike="noStrike" baseline="0" dirty="0" err="1">
                <a:solidFill>
                  <a:srgbClr val="211D1E"/>
                </a:solidFill>
                <a:latin typeface="FSAlbert"/>
              </a:rPr>
              <a:t>rebrassées</a:t>
            </a:r>
            <a:r>
              <a:rPr lang="fr-FR" sz="1200" b="1" i="0" u="none" strike="noStrike" baseline="0" dirty="0">
                <a:solidFill>
                  <a:srgbClr val="211D1E"/>
                </a:solidFill>
                <a:latin typeface="FSAlbert"/>
              </a:rPr>
              <a:t> : </a:t>
            </a:r>
            <a:r>
              <a:rPr lang="fr-FR" sz="1800" b="0" i="0" u="none" strike="noStrike" cap="small" baseline="0" dirty="0">
                <a:solidFill>
                  <a:srgbClr val="211D1E"/>
                </a:solidFill>
                <a:latin typeface="FSAlbert"/>
              </a:rPr>
              <a:t>Les mots de la grammaire</a:t>
            </a:r>
            <a:endParaRPr lang="fr-FR" cap="small" baseline="0" dirty="0"/>
          </a:p>
        </p:txBody>
      </p:sp>
      <p:sp>
        <p:nvSpPr>
          <p:cNvPr id="4" name="Espace réservé du numéro de diapositive 3"/>
          <p:cNvSpPr>
            <a:spLocks noGrp="1"/>
          </p:cNvSpPr>
          <p:nvPr>
            <p:ph type="sldNum" sz="quarter" idx="5"/>
          </p:nvPr>
        </p:nvSpPr>
        <p:spPr/>
        <p:txBody>
          <a:bodyPr/>
          <a:lstStyle/>
          <a:p>
            <a:fld id="{3ECA6488-13F6-4A86-8B06-2AB8AA26DD9E}" type="slidenum">
              <a:rPr lang="fr-FR" smtClean="0"/>
              <a:t>34</a:t>
            </a:fld>
            <a:endParaRPr lang="fr-FR"/>
          </a:p>
        </p:txBody>
      </p:sp>
    </p:spTree>
    <p:extLst>
      <p:ext uri="{BB962C8B-B14F-4D97-AF65-F5344CB8AC3E}">
        <p14:creationId xmlns:p14="http://schemas.microsoft.com/office/powerpoint/2010/main" val="4234830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sng" strike="noStrike" baseline="0" dirty="0">
                <a:solidFill>
                  <a:srgbClr val="211D1E"/>
                </a:solidFill>
                <a:latin typeface="FSAlbert"/>
              </a:rPr>
              <a:t>Autour du nom </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mot signal</a:t>
            </a:r>
          </a:p>
          <a:p>
            <a:r>
              <a:rPr lang="fr-FR" sz="1800" b="1" i="0" u="sng" strike="noStrike" baseline="0" dirty="0">
                <a:solidFill>
                  <a:srgbClr val="211D1E"/>
                </a:solidFill>
                <a:latin typeface="FSAlbert"/>
              </a:rPr>
              <a:t>Autour du verbe </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présent ; infinitif ; marque du temps ; auxiliaire ; participe passé ; passé composé ; futur ; imparfait ; verbe en </a:t>
            </a:r>
            <a:r>
              <a:rPr lang="fr-FR" sz="1800" b="1" i="1" u="none" strike="noStrike" baseline="0" dirty="0">
                <a:solidFill>
                  <a:srgbClr val="211D1E"/>
                </a:solidFill>
                <a:latin typeface="FSAlbert"/>
              </a:rPr>
              <a:t>-e, -es, -e</a:t>
            </a:r>
            <a:r>
              <a:rPr lang="fr-FR" sz="1800" b="0" i="0" u="none" strike="noStrike" baseline="0" dirty="0">
                <a:solidFill>
                  <a:srgbClr val="211D1E"/>
                </a:solidFill>
                <a:latin typeface="FSAlbert"/>
              </a:rPr>
              <a:t> / verbe en </a:t>
            </a:r>
            <a:r>
              <a:rPr lang="fr-FR" sz="1800" b="1" i="1" u="none" strike="noStrike" baseline="0" dirty="0">
                <a:solidFill>
                  <a:srgbClr val="211D1E"/>
                </a:solidFill>
                <a:latin typeface="FSAlbert"/>
              </a:rPr>
              <a:t>-s, -s, -t</a:t>
            </a:r>
            <a:r>
              <a:rPr lang="fr-FR" sz="1800" b="0" i="0" u="none" strike="noStrike" baseline="0" dirty="0">
                <a:solidFill>
                  <a:srgbClr val="211D1E"/>
                </a:solidFill>
                <a:latin typeface="FSAlbert"/>
              </a:rPr>
              <a:t>.</a:t>
            </a:r>
          </a:p>
          <a:p>
            <a:r>
              <a:rPr lang="fr-FR" sz="1800" b="1" i="0" u="sng" strike="noStrike" baseline="0" dirty="0">
                <a:solidFill>
                  <a:srgbClr val="211D1E"/>
                </a:solidFill>
                <a:latin typeface="FSAlbert"/>
              </a:rPr>
              <a:t>La phrase </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phrase affirmative ; phrase interrogative ; phrase négative ; phrase impérative ; phrase déclarative.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Cette activité est la reprise de celle proposée aux élèves au cours de la leçon 40 </a:t>
            </a:r>
            <a:r>
              <a:rPr lang="fr-FR" sz="1800" b="0" i="0" u="none" strike="noStrike" baseline="0" dirty="0">
                <a:solidFill>
                  <a:srgbClr val="211D1E"/>
                </a:solidFill>
                <a:latin typeface="FSAlbert"/>
              </a:rPr>
              <a:t>L’arbre de la grammaire. </a:t>
            </a:r>
            <a:r>
              <a:rPr lang="fr-FR" sz="1800" b="0" i="1" u="none" strike="noStrike" baseline="0" dirty="0">
                <a:solidFill>
                  <a:srgbClr val="211D1E"/>
                </a:solidFill>
                <a:latin typeface="FSAlbert"/>
              </a:rPr>
              <a:t>Elle consiste à classer les nouveaux mots apparus depuis. </a:t>
            </a:r>
          </a:p>
          <a:p>
            <a:r>
              <a:rPr lang="fr-FR" sz="1800" b="0" i="0" u="none" strike="noStrike" baseline="0" dirty="0">
                <a:solidFill>
                  <a:srgbClr val="211D1E"/>
                </a:solidFill>
                <a:latin typeface="FSAlbert"/>
              </a:rPr>
              <a:t>Après cette activité, les élèves pourront compléter l’arbre de la grammaire du </a:t>
            </a:r>
            <a:r>
              <a:rPr lang="fr-FR" sz="1800" b="1" i="0" u="none" strike="noStrike" baseline="0" dirty="0">
                <a:solidFill>
                  <a:srgbClr val="2B4DA2"/>
                </a:solidFill>
                <a:latin typeface="FSAlbert"/>
              </a:rPr>
              <a:t>LIVRET N° 10, p. 1 et 4 </a:t>
            </a:r>
            <a:r>
              <a:rPr lang="fr-FR" sz="1800" b="0" i="0" u="none" strike="noStrike" baseline="0" dirty="0">
                <a:solidFill>
                  <a:srgbClr val="211D1E"/>
                </a:solidFill>
                <a:latin typeface="FSAlbert"/>
              </a:rPr>
              <a:t>qu’ils ont commencé à remplir à l’issue de la leçon 40. </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35</a:t>
            </a:fld>
            <a:endParaRPr lang="fr-FR"/>
          </a:p>
        </p:txBody>
      </p:sp>
    </p:spTree>
    <p:extLst>
      <p:ext uri="{BB962C8B-B14F-4D97-AF65-F5344CB8AC3E}">
        <p14:creationId xmlns:p14="http://schemas.microsoft.com/office/powerpoint/2010/main" val="1040483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FFFFFF"/>
                </a:solidFill>
                <a:latin typeface="FSAlbert"/>
              </a:rPr>
              <a:t>Après la leçon 66, </a:t>
            </a:r>
            <a:r>
              <a:rPr lang="fr-FR" sz="1800" b="0" i="1" u="none" strike="noStrike" baseline="0" dirty="0">
                <a:solidFill>
                  <a:srgbClr val="FFFFFF"/>
                </a:solidFill>
                <a:latin typeface="FSAlbert"/>
              </a:rPr>
              <a:t>vous pouvez proposer aux élèves de faire les révisions suivantes. </a:t>
            </a:r>
          </a:p>
          <a:p>
            <a:endParaRPr lang="fr-FR" sz="1800" b="0" i="1" u="none" strike="noStrike" baseline="0" dirty="0">
              <a:solidFill>
                <a:srgbClr val="FFFFFF"/>
              </a:solidFill>
              <a:latin typeface="FSAlbert"/>
            </a:endParaRPr>
          </a:p>
          <a:p>
            <a:r>
              <a:rPr lang="fr-FR" sz="1800" b="0" i="0" u="none" strike="noStrike" baseline="0" dirty="0">
                <a:solidFill>
                  <a:srgbClr val="FFFFFF"/>
                </a:solidFill>
                <a:latin typeface="FSAlbert"/>
              </a:rPr>
              <a:t>Leçons 44, 57 et 61 : </a:t>
            </a:r>
            <a:r>
              <a:rPr lang="fr-FR" sz="1800" b="0" i="1" u="none" strike="noStrike" baseline="0" dirty="0">
                <a:solidFill>
                  <a:srgbClr val="FFFFFF"/>
                </a:solidFill>
                <a:latin typeface="FSAlbert"/>
              </a:rPr>
              <a:t>Les verbes particuliers dans la machine à conjuguer.</a:t>
            </a:r>
          </a:p>
          <a:p>
            <a:r>
              <a:rPr lang="fr-FR" sz="1800" b="1" i="0" u="none" strike="noStrike" baseline="0" dirty="0">
                <a:solidFill>
                  <a:srgbClr val="FFFFFF"/>
                </a:solidFill>
                <a:latin typeface="FSAlbert"/>
              </a:rPr>
              <a:t>Livret n° 7, p. 16</a:t>
            </a:r>
          </a:p>
          <a:p>
            <a:endParaRPr lang="fr-FR" sz="1800" b="1" i="0" u="none" strike="noStrike" baseline="0" dirty="0">
              <a:solidFill>
                <a:srgbClr val="FFFFFF"/>
              </a:solidFill>
              <a:latin typeface="FSAlbert"/>
            </a:endParaRPr>
          </a:p>
          <a:p>
            <a:r>
              <a:rPr lang="fr-FR" sz="1800" b="1" i="1" u="none" strike="noStrike" baseline="0" dirty="0">
                <a:solidFill>
                  <a:srgbClr val="211D1E"/>
                </a:solidFill>
                <a:latin typeface="FSAlbert"/>
              </a:rPr>
              <a:t>Corrigés </a:t>
            </a:r>
            <a:r>
              <a:rPr lang="fr-FR" sz="1800" b="0" i="1" u="none" strike="noStrike" baseline="0" dirty="0">
                <a:solidFill>
                  <a:srgbClr val="211D1E"/>
                </a:solidFill>
                <a:latin typeface="FSAlbert"/>
              </a:rPr>
              <a:t>à retrouver dans le Guide à la fin de la leçon 61, p. 186 </a:t>
            </a:r>
          </a:p>
          <a:p>
            <a:r>
              <a:rPr lang="fr-FR" sz="1800" b="0" i="1" u="none" strike="noStrike" baseline="0" dirty="0">
                <a:solidFill>
                  <a:srgbClr val="211D1E"/>
                </a:solidFill>
                <a:latin typeface="FSAlbert"/>
              </a:rPr>
              <a:t>et dans le </a:t>
            </a:r>
            <a:r>
              <a:rPr lang="fr-FR" sz="1800" b="0" i="1" u="none" strike="noStrike" cap="small" baseline="0" dirty="0">
                <a:solidFill>
                  <a:srgbClr val="211D1E"/>
                </a:solidFill>
                <a:latin typeface="FSAlbert"/>
              </a:rPr>
              <a:t>Diaporama </a:t>
            </a:r>
            <a:r>
              <a:rPr lang="fr-FR" sz="1800" b="0" i="1" u="none" strike="noStrike" cap="small" baseline="0" dirty="0">
                <a:solidFill>
                  <a:srgbClr val="211D1E"/>
                </a:solidFill>
                <a:latin typeface="FSAlbert"/>
                <a:sym typeface="Wingdings" panose="05000000000000000000" pitchFamily="2" charset="2"/>
              </a:rPr>
              <a:t></a:t>
            </a:r>
            <a:r>
              <a:rPr lang="fr-FR" sz="1800" b="0" i="1" u="none" strike="noStrike" baseline="0" dirty="0">
                <a:solidFill>
                  <a:srgbClr val="211D1E"/>
                </a:solidFill>
                <a:latin typeface="FSAlbert"/>
              </a:rPr>
              <a:t> hatier-clic.fr/23lpfdgce1_dia061 </a:t>
            </a:r>
            <a:endParaRPr lang="fr-FR" b="1" i="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36</a:t>
            </a:fld>
            <a:endParaRPr lang="fr-FR"/>
          </a:p>
        </p:txBody>
      </p:sp>
    </p:spTree>
    <p:extLst>
      <p:ext uri="{BB962C8B-B14F-4D97-AF65-F5344CB8AC3E}">
        <p14:creationId xmlns:p14="http://schemas.microsoft.com/office/powerpoint/2010/main" val="380737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FFFFFF"/>
                </a:solidFill>
                <a:latin typeface="FSAlbert"/>
              </a:rPr>
              <a:t>Après la leçon 66, </a:t>
            </a:r>
            <a:r>
              <a:rPr lang="fr-FR" sz="1800" b="0" i="1" u="none" strike="noStrike" baseline="0" dirty="0">
                <a:solidFill>
                  <a:srgbClr val="FFFFFF"/>
                </a:solidFill>
                <a:latin typeface="FSAlbert"/>
              </a:rPr>
              <a:t>vous pouvez proposer aux élèves de faire les révisions suivantes. </a:t>
            </a:r>
          </a:p>
          <a:p>
            <a:endParaRPr lang="fr-FR" sz="1800" b="0" i="1" u="none" strike="noStrike" baseline="0" dirty="0">
              <a:solidFill>
                <a:srgbClr val="FFFFFF"/>
              </a:solidFill>
              <a:latin typeface="FSAlbert"/>
            </a:endParaRPr>
          </a:p>
          <a:p>
            <a:r>
              <a:rPr lang="fr-FR" sz="1800" b="0" i="0" u="none" strike="noStrike" baseline="0" dirty="0">
                <a:solidFill>
                  <a:srgbClr val="FFFFFF"/>
                </a:solidFill>
                <a:latin typeface="FSAlbert"/>
              </a:rPr>
              <a:t>Leçon 63 : </a:t>
            </a:r>
            <a:r>
              <a:rPr lang="fr-FR" sz="1800" b="0" i="1" u="none" strike="noStrike" baseline="0" dirty="0">
                <a:solidFill>
                  <a:srgbClr val="FFFFFF"/>
                </a:solidFill>
                <a:latin typeface="FSAlbert"/>
              </a:rPr>
              <a:t>Collecte de </a:t>
            </a:r>
            <a:r>
              <a:rPr lang="fr-FR" sz="1800" b="0" i="0" u="none" strike="noStrike" baseline="0" dirty="0">
                <a:solidFill>
                  <a:srgbClr val="FFFFFF"/>
                </a:solidFill>
                <a:latin typeface="FSAlbert"/>
              </a:rPr>
              <a:t>est</a:t>
            </a:r>
            <a:r>
              <a:rPr lang="fr-FR" sz="1800" b="0" i="1" u="none" strike="noStrike" baseline="0" dirty="0">
                <a:solidFill>
                  <a:srgbClr val="FFFFFF"/>
                </a:solidFill>
                <a:latin typeface="FSAlbert"/>
              </a:rPr>
              <a:t> et </a:t>
            </a:r>
            <a:r>
              <a:rPr lang="fr-FR" sz="1800" b="0" i="0" u="none" strike="noStrike" baseline="0" dirty="0">
                <a:solidFill>
                  <a:srgbClr val="FFFFFF"/>
                </a:solidFill>
                <a:latin typeface="FSAlbert"/>
              </a:rPr>
              <a:t>sont.</a:t>
            </a:r>
            <a:endParaRPr lang="fr-FR" sz="1800" b="0" i="1" u="none" strike="noStrike" baseline="0" dirty="0">
              <a:solidFill>
                <a:srgbClr val="FFFFFF"/>
              </a:solidFill>
              <a:latin typeface="FSAlbert"/>
            </a:endParaRPr>
          </a:p>
          <a:p>
            <a:r>
              <a:rPr lang="fr-FR" sz="1800" b="1" i="0" u="none" strike="noStrike" baseline="0" dirty="0">
                <a:solidFill>
                  <a:srgbClr val="FFFFFF"/>
                </a:solidFill>
                <a:latin typeface="FSAlbert"/>
              </a:rPr>
              <a:t>Livret n° 4, p. 16</a:t>
            </a:r>
          </a:p>
          <a:p>
            <a:endParaRPr lang="fr-FR" sz="1800" b="1" i="0" u="none" strike="noStrike" baseline="0" dirty="0">
              <a:solidFill>
                <a:srgbClr val="FFFFFF"/>
              </a:solidFill>
              <a:latin typeface="FSAlbert"/>
            </a:endParaRPr>
          </a:p>
          <a:p>
            <a:r>
              <a:rPr lang="fr-FR" sz="1800" b="1" i="1" u="none" strike="noStrike" baseline="0" dirty="0">
                <a:solidFill>
                  <a:srgbClr val="211D1E"/>
                </a:solidFill>
                <a:latin typeface="FSAlbert"/>
              </a:rPr>
              <a:t>Corrigés </a:t>
            </a:r>
            <a:r>
              <a:rPr lang="fr-FR" sz="1800" b="0" i="1" u="none" strike="noStrike" baseline="0" dirty="0">
                <a:solidFill>
                  <a:srgbClr val="211D1E"/>
                </a:solidFill>
                <a:latin typeface="FSAlbert"/>
              </a:rPr>
              <a:t>à retrouver dans le </a:t>
            </a:r>
            <a:r>
              <a:rPr lang="fr-FR" sz="1800" b="0" i="0" u="none" strike="noStrike" baseline="0" dirty="0">
                <a:solidFill>
                  <a:srgbClr val="211D1E"/>
                </a:solidFill>
                <a:latin typeface="FSAlbert"/>
              </a:rPr>
              <a:t>Guide </a:t>
            </a:r>
            <a:r>
              <a:rPr lang="fr-FR" sz="1800" b="0" i="1" u="none" strike="noStrike" baseline="0" dirty="0">
                <a:solidFill>
                  <a:srgbClr val="211D1E"/>
                </a:solidFill>
                <a:latin typeface="FSAlbert"/>
              </a:rPr>
              <a:t>à la fin de la leçon 63, p.192 </a:t>
            </a:r>
          </a:p>
          <a:p>
            <a:r>
              <a:rPr lang="fr-FR" sz="1800" b="0" i="1" u="none" strike="noStrike" baseline="0" dirty="0">
                <a:solidFill>
                  <a:srgbClr val="211D1E"/>
                </a:solidFill>
                <a:latin typeface="FSAlbert"/>
              </a:rPr>
              <a:t>et dans le </a:t>
            </a:r>
            <a:r>
              <a:rPr lang="fr-FR" sz="1800" b="0" i="1" u="none" strike="noStrike" cap="small" baseline="0" dirty="0">
                <a:solidFill>
                  <a:srgbClr val="211D1E"/>
                </a:solidFill>
                <a:latin typeface="FSAlbert"/>
              </a:rPr>
              <a:t>Diaporama</a:t>
            </a:r>
            <a:r>
              <a:rPr lang="fr-FR" sz="1800" b="0" i="1" u="none" strike="noStrike" baseline="0" dirty="0">
                <a:solidFill>
                  <a:srgbClr val="211D1E"/>
                </a:solidFill>
                <a:latin typeface="FSAlbert"/>
              </a:rPr>
              <a:t> </a:t>
            </a:r>
            <a:r>
              <a:rPr lang="fr-FR" sz="1800" b="0" i="1" u="none" strike="noStrike" baseline="0" dirty="0">
                <a:solidFill>
                  <a:srgbClr val="211D1E"/>
                </a:solidFill>
                <a:latin typeface="FSAlbert"/>
                <a:sym typeface="Wingdings" panose="05000000000000000000" pitchFamily="2" charset="2"/>
              </a:rPr>
              <a:t> </a:t>
            </a:r>
            <a:r>
              <a:rPr lang="fr-FR" sz="1800" b="0" i="1" u="none" strike="noStrike" baseline="0" dirty="0">
                <a:solidFill>
                  <a:srgbClr val="211D1E"/>
                </a:solidFill>
                <a:latin typeface="FSAlbert"/>
              </a:rPr>
              <a:t>hatier-clic.fr/23lpfdgce1_dia063 </a:t>
            </a:r>
            <a:endParaRPr lang="fr-FR" sz="1800" b="1" i="1" u="none" strike="noStrike" baseline="0" dirty="0">
              <a:solidFill>
                <a:srgbClr val="FFFFFF"/>
              </a:solidFill>
              <a:latin typeface="FSAlbert"/>
            </a:endParaRPr>
          </a:p>
          <a:p>
            <a:endParaRPr lang="fr-FR" b="1" i="0"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37</a:t>
            </a:fld>
            <a:endParaRPr lang="fr-FR"/>
          </a:p>
        </p:txBody>
      </p:sp>
    </p:spTree>
    <p:extLst>
      <p:ext uri="{BB962C8B-B14F-4D97-AF65-F5344CB8AC3E}">
        <p14:creationId xmlns:p14="http://schemas.microsoft.com/office/powerpoint/2010/main" val="123521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a:t>
            </a:r>
            <a:r>
              <a:rPr lang="fr-FR" b="0" u="none" dirty="0"/>
              <a:t>: </a:t>
            </a:r>
          </a:p>
          <a:p>
            <a:r>
              <a:rPr lang="fr-FR" sz="1800" b="0" i="0" u="none" strike="noStrike" baseline="0" dirty="0">
                <a:solidFill>
                  <a:srgbClr val="211D1E"/>
                </a:solidFill>
                <a:latin typeface="FSAlbert"/>
              </a:rPr>
              <a:t>• les </a:t>
            </a:r>
            <a:r>
              <a:rPr lang="fr-FR" sz="1800" b="1" i="0" u="none" strike="noStrike" baseline="0" dirty="0">
                <a:solidFill>
                  <a:srgbClr val="211D1E"/>
                </a:solidFill>
                <a:latin typeface="FSAlbert"/>
              </a:rPr>
              <a:t>termes </a:t>
            </a:r>
            <a:r>
              <a:rPr lang="fr-FR" sz="1800" b="0" i="0" u="none" strike="noStrike" baseline="0" dirty="0">
                <a:solidFill>
                  <a:srgbClr val="211D1E"/>
                </a:solidFill>
                <a:latin typeface="FSAlbert"/>
              </a:rPr>
              <a:t>particuliers (utilisés seulement en grammaire ou utilisés dans un sens particulier) : cédille, apostrophe, marques, accord, conjugaison, adjectif…</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4</a:t>
            </a:fld>
            <a:endParaRPr lang="fr-FR"/>
          </a:p>
        </p:txBody>
      </p:sp>
    </p:spTree>
    <p:extLst>
      <p:ext uri="{BB962C8B-B14F-4D97-AF65-F5344CB8AC3E}">
        <p14:creationId xmlns:p14="http://schemas.microsoft.com/office/powerpoint/2010/main" val="417039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les différents </a:t>
            </a:r>
            <a:r>
              <a:rPr lang="fr-FR" sz="1800" b="1" i="0" u="none" strike="noStrike" baseline="0" dirty="0">
                <a:solidFill>
                  <a:srgbClr val="211D1E"/>
                </a:solidFill>
                <a:latin typeface="FSAlbert"/>
              </a:rPr>
              <a:t>domaines (« avec quoi sont faits les textes ? ») </a:t>
            </a:r>
            <a:r>
              <a:rPr lang="fr-FR" sz="1800" b="0" i="0" u="none" strike="noStrike" baseline="0" dirty="0">
                <a:solidFill>
                  <a:srgbClr val="211D1E"/>
                </a:solidFill>
                <a:latin typeface="FSAlbert"/>
              </a:rPr>
              <a:t>: autour du nom, autour du verbe, la phrase, les lettres et les sons…</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5</a:t>
            </a:fld>
            <a:endParaRPr lang="fr-FR"/>
          </a:p>
        </p:txBody>
      </p:sp>
    </p:spTree>
    <p:extLst>
      <p:ext uri="{BB962C8B-B14F-4D97-AF65-F5344CB8AC3E}">
        <p14:creationId xmlns:p14="http://schemas.microsoft.com/office/powerpoint/2010/main" val="174020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des </a:t>
            </a:r>
            <a:r>
              <a:rPr lang="fr-FR" sz="1800" b="1" i="0" u="none" strike="noStrike" baseline="0" dirty="0">
                <a:solidFill>
                  <a:srgbClr val="211D1E"/>
                </a:solidFill>
                <a:latin typeface="FSAlbert"/>
              </a:rPr>
              <a:t>règles </a:t>
            </a:r>
            <a:r>
              <a:rPr lang="fr-FR" sz="1800" b="0" i="0" u="none" strike="noStrike" baseline="0" dirty="0">
                <a:solidFill>
                  <a:srgbClr val="211D1E"/>
                </a:solidFill>
                <a:latin typeface="FSAlbert"/>
              </a:rPr>
              <a:t>: </a:t>
            </a:r>
          </a:p>
          <a:p>
            <a:pPr marL="742950" lvl="1" indent="-285750">
              <a:buFontTx/>
              <a:buChar char="-"/>
            </a:pPr>
            <a:r>
              <a:rPr lang="fr-FR" sz="1800" b="0" i="0" u="none" strike="noStrike" baseline="0" dirty="0">
                <a:solidFill>
                  <a:srgbClr val="211D1E"/>
                </a:solidFill>
                <a:latin typeface="FSAlbert"/>
              </a:rPr>
              <a:t>accord (dans le groupe du nom, du verbe avec le sujet…) ;</a:t>
            </a:r>
          </a:p>
          <a:p>
            <a:pPr marL="742950" lvl="1" indent="-285750">
              <a:buFontTx/>
              <a:buChar char="-"/>
            </a:pPr>
            <a:r>
              <a:rPr lang="fr-FR" sz="1800" b="0" i="0" u="none" strike="noStrike" baseline="0" dirty="0">
                <a:solidFill>
                  <a:srgbClr val="211D1E"/>
                </a:solidFill>
                <a:latin typeface="FSAlbert"/>
              </a:rPr>
              <a:t>le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entre voyelles ; l’influence de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i</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sur la lettre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c</a:t>
            </a:r>
            <a:r>
              <a:rPr lang="fr-FR" sz="1800" b="1" i="0" u="none" strike="noStrike" baseline="0" dirty="0">
                <a:solidFill>
                  <a:srgbClr val="211D1E"/>
                </a:solidFill>
                <a:latin typeface="FSAlbert"/>
              </a:rPr>
              <a:t>.</a:t>
            </a:r>
            <a:endParaRPr lang="fr-FR"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6</a:t>
            </a:fld>
            <a:endParaRPr lang="fr-FR"/>
          </a:p>
        </p:txBody>
      </p:sp>
    </p:spTree>
    <p:extLst>
      <p:ext uri="{BB962C8B-B14F-4D97-AF65-F5344CB8AC3E}">
        <p14:creationId xmlns:p14="http://schemas.microsoft.com/office/powerpoint/2010/main" val="82545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des </a:t>
            </a:r>
            <a:r>
              <a:rPr lang="fr-FR" sz="1800" b="1" i="0" u="none" strike="noStrike" baseline="0" dirty="0">
                <a:solidFill>
                  <a:srgbClr val="211D1E"/>
                </a:solidFill>
                <a:latin typeface="FSAlbert"/>
              </a:rPr>
              <a:t>activités </a:t>
            </a:r>
            <a:r>
              <a:rPr lang="fr-FR" sz="1800" b="0" i="0" u="none" strike="noStrike" baseline="0" dirty="0">
                <a:solidFill>
                  <a:srgbClr val="211D1E"/>
                </a:solidFill>
                <a:latin typeface="FSAlbert"/>
              </a:rPr>
              <a:t>proposées (les exercices) : dictée, commentaires d’erreurs d’Aristobule, tirettes, textes à trous, jeux type </a:t>
            </a:r>
            <a:r>
              <a:rPr lang="fr-FR" sz="1800" b="1" i="1" u="none" strike="noStrike" baseline="0" dirty="0">
                <a:solidFill>
                  <a:srgbClr val="211D1E"/>
                </a:solidFill>
                <a:latin typeface="FSAlbert"/>
              </a:rPr>
              <a:t>Les paires accordées.</a:t>
            </a:r>
            <a:endParaRPr lang="fr-FR" i="1" dirty="0"/>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7</a:t>
            </a:fld>
            <a:endParaRPr lang="fr-FR"/>
          </a:p>
        </p:txBody>
      </p:sp>
    </p:spTree>
    <p:extLst>
      <p:ext uri="{BB962C8B-B14F-4D97-AF65-F5344CB8AC3E}">
        <p14:creationId xmlns:p14="http://schemas.microsoft.com/office/powerpoint/2010/main" val="104651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des </a:t>
            </a:r>
            <a:r>
              <a:rPr lang="fr-FR" sz="1800" b="1" i="0" u="none" strike="noStrike" baseline="0" dirty="0">
                <a:solidFill>
                  <a:srgbClr val="211D1E"/>
                </a:solidFill>
                <a:latin typeface="FSAlbert"/>
              </a:rPr>
              <a:t>outils pour réfléchir </a:t>
            </a:r>
            <a:r>
              <a:rPr lang="fr-FR" sz="1800" b="0" i="0" u="none" strike="noStrike" baseline="0" dirty="0">
                <a:solidFill>
                  <a:srgbClr val="211D1E"/>
                </a:solidFill>
                <a:latin typeface="FSAlbert"/>
              </a:rPr>
              <a:t>: classement, variation, appariement (« bons copains ») et encore : collecter, observer, comparer…</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8</a:t>
            </a:fld>
            <a:endParaRPr lang="fr-FR"/>
          </a:p>
        </p:txBody>
      </p:sp>
    </p:spTree>
    <p:extLst>
      <p:ext uri="{BB962C8B-B14F-4D97-AF65-F5344CB8AC3E}">
        <p14:creationId xmlns:p14="http://schemas.microsoft.com/office/powerpoint/2010/main" val="311618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 </a:t>
            </a:r>
          </a:p>
          <a:p>
            <a:r>
              <a:rPr lang="fr-FR" sz="1800" b="0" i="0" u="none" strike="noStrike" baseline="0" dirty="0">
                <a:solidFill>
                  <a:srgbClr val="211D1E"/>
                </a:solidFill>
                <a:latin typeface="FSAlbert"/>
              </a:rPr>
              <a:t>• l’étude particulière de </a:t>
            </a:r>
            <a:r>
              <a:rPr lang="fr-FR" sz="1800" b="1" i="0" u="none" strike="noStrike" baseline="0" dirty="0">
                <a:solidFill>
                  <a:srgbClr val="211D1E"/>
                </a:solidFill>
                <a:latin typeface="FSAlbert"/>
              </a:rPr>
              <a:t>certains mots </a:t>
            </a:r>
            <a:r>
              <a:rPr lang="fr-FR" sz="1800" b="0" i="0" u="none" strike="noStrike" baseline="0" dirty="0">
                <a:solidFill>
                  <a:srgbClr val="211D1E"/>
                </a:solidFill>
                <a:latin typeface="FSAlbert"/>
              </a:rPr>
              <a:t>:</a:t>
            </a:r>
          </a:p>
          <a:p>
            <a:pPr marL="742950" lvl="1" indent="-285750">
              <a:buFontTx/>
              <a:buChar char="-"/>
            </a:pPr>
            <a:r>
              <a:rPr lang="fr-FR" sz="1800" b="0" i="0" u="none" strike="noStrike" baseline="0" dirty="0">
                <a:solidFill>
                  <a:srgbClr val="211D1E"/>
                </a:solidFill>
                <a:latin typeface="FSAlbert"/>
              </a:rPr>
              <a:t>Les mots collectés : </a:t>
            </a:r>
            <a:r>
              <a:rPr lang="fr-FR" sz="1800" b="1" i="1" u="none" strike="noStrike" baseline="0" dirty="0">
                <a:solidFill>
                  <a:srgbClr val="211D1E"/>
                </a:solidFill>
                <a:latin typeface="FSAlbert"/>
              </a:rPr>
              <a:t>a</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et </a:t>
            </a:r>
            <a:r>
              <a:rPr lang="fr-FR" sz="1800" b="1" i="1" u="none" strike="noStrike" baseline="0" dirty="0">
                <a:solidFill>
                  <a:srgbClr val="211D1E"/>
                </a:solidFill>
                <a:latin typeface="FSAlbert"/>
              </a:rPr>
              <a:t>à</a:t>
            </a:r>
            <a:r>
              <a:rPr lang="fr-FR" sz="1800" b="0" i="0" u="none" strike="noStrike" baseline="0" dirty="0">
                <a:solidFill>
                  <a:srgbClr val="211D1E"/>
                </a:solidFill>
                <a:latin typeface="FSAlbert"/>
              </a:rPr>
              <a:t>, </a:t>
            </a:r>
            <a:r>
              <a:rPr lang="fr-FR" sz="1800" b="1" i="1" u="none" strike="noStrike" baseline="0" dirty="0">
                <a:solidFill>
                  <a:srgbClr val="211D1E"/>
                </a:solidFill>
                <a:latin typeface="FSAlbert"/>
              </a:rPr>
              <a:t>et</a:t>
            </a:r>
            <a:r>
              <a:rPr lang="fr-FR" sz="1800" b="1" i="0" u="none" strike="noStrike" baseline="0" dirty="0">
                <a:solidFill>
                  <a:srgbClr val="211D1E"/>
                </a:solidFill>
                <a:latin typeface="FSAlbert"/>
              </a:rPr>
              <a:t> </a:t>
            </a:r>
            <a:r>
              <a:rPr lang="fr-FR" sz="1800" b="0" i="0" u="none" strike="noStrike" baseline="0" dirty="0" err="1">
                <a:solidFill>
                  <a:srgbClr val="211D1E"/>
                </a:solidFill>
                <a:latin typeface="FSAlbert"/>
              </a:rPr>
              <a:t>et</a:t>
            </a:r>
            <a:r>
              <a:rPr lang="fr-FR" sz="1800" b="0" i="0" u="none" strike="noStrike" baseline="0" dirty="0">
                <a:solidFill>
                  <a:srgbClr val="211D1E"/>
                </a:solidFill>
                <a:latin typeface="FSAlbert"/>
              </a:rPr>
              <a:t> </a:t>
            </a:r>
            <a:r>
              <a:rPr lang="fr-FR" sz="1800" b="1" i="1" u="none" strike="noStrike" baseline="0" dirty="0">
                <a:solidFill>
                  <a:srgbClr val="211D1E"/>
                </a:solidFill>
                <a:latin typeface="FSAlbert"/>
              </a:rPr>
              <a:t>est</a:t>
            </a:r>
            <a:r>
              <a:rPr lang="fr-FR" sz="1800" b="0" i="0" u="none" strike="noStrike" baseline="0" dirty="0">
                <a:solidFill>
                  <a:srgbClr val="211D1E"/>
                </a:solidFill>
                <a:latin typeface="FSAlbert"/>
              </a:rPr>
              <a:t>… ;</a:t>
            </a:r>
          </a:p>
          <a:p>
            <a:pPr marL="742950" lvl="1" indent="-285750">
              <a:buFontTx/>
              <a:buChar char="-"/>
            </a:pPr>
            <a:r>
              <a:rPr lang="fr-FR" sz="1800" b="0" i="0" u="none" strike="noStrike" baseline="0" dirty="0">
                <a:solidFill>
                  <a:srgbClr val="211D1E"/>
                </a:solidFill>
                <a:latin typeface="FSAlbert"/>
              </a:rPr>
              <a:t>les verbes particuliers : </a:t>
            </a:r>
            <a:r>
              <a:rPr lang="fr-FR" sz="1800" b="0" i="1" u="none" strike="noStrike" baseline="0" dirty="0">
                <a:solidFill>
                  <a:srgbClr val="211D1E"/>
                </a:solidFill>
                <a:latin typeface="FSAlbert"/>
              </a:rPr>
              <a:t>être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avoir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aller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faire</a:t>
            </a:r>
            <a:r>
              <a:rPr lang="fr-FR" sz="1800" b="0" i="0" u="none" strike="noStrike" baseline="0" dirty="0">
                <a:solidFill>
                  <a:srgbClr val="211D1E"/>
                </a:solidFill>
                <a:latin typeface="FSAlbert"/>
              </a:rPr>
              <a:t>…</a:t>
            </a:r>
          </a:p>
        </p:txBody>
      </p:sp>
      <p:sp>
        <p:nvSpPr>
          <p:cNvPr id="4" name="Espace réservé du numéro de diapositive 3"/>
          <p:cNvSpPr>
            <a:spLocks noGrp="1"/>
          </p:cNvSpPr>
          <p:nvPr>
            <p:ph type="sldNum" sz="quarter" idx="5"/>
          </p:nvPr>
        </p:nvSpPr>
        <p:spPr/>
        <p:txBody>
          <a:bodyPr/>
          <a:lstStyle/>
          <a:p>
            <a:fld id="{EFB419BC-8566-4D02-B838-7174999EB8AC}" type="slidenum">
              <a:rPr lang="fr-FR" smtClean="0"/>
              <a:t>9</a:t>
            </a:fld>
            <a:endParaRPr lang="fr-FR"/>
          </a:p>
        </p:txBody>
      </p:sp>
    </p:spTree>
    <p:extLst>
      <p:ext uri="{BB962C8B-B14F-4D97-AF65-F5344CB8AC3E}">
        <p14:creationId xmlns:p14="http://schemas.microsoft.com/office/powerpoint/2010/main" val="1229590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695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FF1F4E4-06E7-42E0-A5F1-A8E68B526552}"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220168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1F4E4-06E7-42E0-A5F1-A8E68B526552}"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82182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FF1F4E4-06E7-42E0-A5F1-A8E68B52655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239241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FF1F4E4-06E7-42E0-A5F1-A8E68B52655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332578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1F4E4-06E7-42E0-A5F1-A8E68B52655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352094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1F4E4-06E7-42E0-A5F1-A8E68B52655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350059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Rectangle 1">
            <a:extLst>
              <a:ext uri="{FF2B5EF4-FFF2-40B4-BE49-F238E27FC236}">
                <a16:creationId xmlns:a16="http://schemas.microsoft.com/office/drawing/2014/main" id="{ECEC3953-5E44-DD1F-59AE-77682B50DB2D}"/>
              </a:ext>
            </a:extLst>
          </p:cNvPr>
          <p:cNvSpPr/>
          <p:nvPr userDrawn="1"/>
        </p:nvSpPr>
        <p:spPr>
          <a:xfrm>
            <a:off x="4156364" y="689956"/>
            <a:ext cx="1795549" cy="9310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F4C6EC4C-3B63-A000-B106-0B92E708CF1B}"/>
              </a:ext>
            </a:extLst>
          </p:cNvPr>
          <p:cNvSpPr/>
          <p:nvPr userDrawn="1"/>
        </p:nvSpPr>
        <p:spPr>
          <a:xfrm>
            <a:off x="6483927" y="507076"/>
            <a:ext cx="2186248" cy="19701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286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1413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6211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FF1F4E4-06E7-42E0-A5F1-A8E68B52655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17087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1F4E4-06E7-42E0-A5F1-A8E68B52655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184980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FF1F4E4-06E7-42E0-A5F1-A8E68B52655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277788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F1F4E4-06E7-42E0-A5F1-A8E68B52655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309873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FF1F4E4-06E7-42E0-A5F1-A8E68B526552}"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E1A9EF-3E5D-42E9-B644-E1F30184298B}" type="slidenum">
              <a:rPr lang="fr-FR" smtClean="0"/>
              <a:t>‹N°›</a:t>
            </a:fld>
            <a:endParaRPr lang="fr-FR"/>
          </a:p>
        </p:txBody>
      </p:sp>
    </p:spTree>
    <p:extLst>
      <p:ext uri="{BB962C8B-B14F-4D97-AF65-F5344CB8AC3E}">
        <p14:creationId xmlns:p14="http://schemas.microsoft.com/office/powerpoint/2010/main" val="33457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1F4E4-06E7-42E0-A5F1-A8E68B526552}"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1A9EF-3E5D-42E9-B644-E1F30184298B}" type="slidenum">
              <a:rPr lang="fr-FR" smtClean="0"/>
              <a:t>‹N°›</a:t>
            </a:fld>
            <a:endParaRPr lang="fr-FR"/>
          </a:p>
        </p:txBody>
      </p:sp>
    </p:spTree>
    <p:extLst>
      <p:ext uri="{BB962C8B-B14F-4D97-AF65-F5344CB8AC3E}">
        <p14:creationId xmlns:p14="http://schemas.microsoft.com/office/powerpoint/2010/main" val="2761315826"/>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B86481EB-3CA9-2CE1-A1DE-7677A5D11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750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7BD7F4BA-3E8A-F5AB-5D50-B74CCB052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97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354CEFB9-5D4D-518E-B05A-DE51E0439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924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F8298B1D-4120-80DC-142A-6995CDE94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004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BA5D0FB6-938D-7D5A-4217-17F027F46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246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dessin humoristique&#10;&#10;Description générée automatiquement">
            <a:extLst>
              <a:ext uri="{FF2B5EF4-FFF2-40B4-BE49-F238E27FC236}">
                <a16:creationId xmlns:a16="http://schemas.microsoft.com/office/drawing/2014/main" id="{F640B5C9-ADA3-9DAB-1DF9-84D47AA35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726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 Page web&#10;&#10;Description générée automatiquement">
            <a:extLst>
              <a:ext uri="{FF2B5EF4-FFF2-40B4-BE49-F238E27FC236}">
                <a16:creationId xmlns:a16="http://schemas.microsoft.com/office/drawing/2014/main" id="{DE28AA69-7F4D-55EB-3A10-83A1C8146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899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F350603-9A9C-F9D8-2C6A-DDBDE89B5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141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58211320-69BD-BF2E-FB7B-E5812EDC8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238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Description générée automatiquement">
            <a:extLst>
              <a:ext uri="{FF2B5EF4-FFF2-40B4-BE49-F238E27FC236}">
                <a16:creationId xmlns:a16="http://schemas.microsoft.com/office/drawing/2014/main" id="{646D97DB-5902-2593-CA7A-28E966DEB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495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5E16070D-1519-F64D-0D9B-C731F3010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894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D5BCB6CF-3B4F-3162-666C-9BD432C4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029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3C5F7B33-911E-595D-C991-5A7F32C54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317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505C5ABF-5291-BF6E-C146-8BED55D9F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762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7D9D0F84-E763-E204-CB71-41EDA7FCC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20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D174BBC1-BAD8-BDC1-AF8F-7FB26EAC1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804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DEBBECE7-20FA-C19D-E60D-B0CEF3B34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668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398D9C7F-E2C5-95CE-14C1-63236BDC9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795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10;&#10;Description générée automatiquement">
            <a:extLst>
              <a:ext uri="{FF2B5EF4-FFF2-40B4-BE49-F238E27FC236}">
                <a16:creationId xmlns:a16="http://schemas.microsoft.com/office/drawing/2014/main" id="{85A2F8E7-38DD-92FB-2C00-01E957281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458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8A84C879-2ECA-C2FE-4E93-0175FF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562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E643DDE0-AFFB-14C4-C803-FE06D73B9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406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78CE8E8A-7A55-AF21-6A95-654C657BE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224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capture d’écran, Plan&#10;&#10;Description générée automatiquement">
            <a:extLst>
              <a:ext uri="{FF2B5EF4-FFF2-40B4-BE49-F238E27FC236}">
                <a16:creationId xmlns:a16="http://schemas.microsoft.com/office/drawing/2014/main" id="{0D1BEF85-EA9E-8730-8E3C-C1CF11363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975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Système d’exploitation&#10;&#10;Description générée automatiquement">
            <a:extLst>
              <a:ext uri="{FF2B5EF4-FFF2-40B4-BE49-F238E27FC236}">
                <a16:creationId xmlns:a16="http://schemas.microsoft.com/office/drawing/2014/main" id="{4715BB49-8931-B429-F460-923A3D72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002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affichage, logiciel&#10;&#10;Description générée automatiquement">
            <a:extLst>
              <a:ext uri="{FF2B5EF4-FFF2-40B4-BE49-F238E27FC236}">
                <a16:creationId xmlns:a16="http://schemas.microsoft.com/office/drawing/2014/main" id="{BF317453-6399-3DA6-1BEE-96869983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268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F39AD590-D5BC-32A4-A242-0EFE683F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7342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logiciel&#10;&#10;Description générée automatiquement">
            <a:extLst>
              <a:ext uri="{FF2B5EF4-FFF2-40B4-BE49-F238E27FC236}">
                <a16:creationId xmlns:a16="http://schemas.microsoft.com/office/drawing/2014/main" id="{AD5AC7B3-1CE0-7D0C-FCAA-C5FD72A05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8841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A9D6FAD3-5C89-B9F7-2243-C3279B7FB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225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7BAD087C-9B2C-BDBF-423E-A2366AF90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712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lipart, graphisme, capture d’écran&#10;&#10;Description générée automatiquement">
            <a:extLst>
              <a:ext uri="{FF2B5EF4-FFF2-40B4-BE49-F238E27FC236}">
                <a16:creationId xmlns:a16="http://schemas.microsoft.com/office/drawing/2014/main" id="{F1B2E371-A2BA-A304-3424-D8C83B84C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600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4A4F2E6F-9994-8079-EAE4-795A94F4C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301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conception&#10;&#10;Description générée automatiquement">
            <a:extLst>
              <a:ext uri="{FF2B5EF4-FFF2-40B4-BE49-F238E27FC236}">
                <a16:creationId xmlns:a16="http://schemas.microsoft.com/office/drawing/2014/main" id="{4DB01288-1838-30DE-70DC-6CEC0BCF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4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80CC6E0B-EE29-50F9-0CD2-5D63BDC13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53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05E59E46-AFE9-C2D5-F9A0-A81DBEFF2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982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EEA4452E-B5FC-BE98-53FA-3BF666E60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213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diagramme, Police&#10;&#10;Description générée automatiquement">
            <a:extLst>
              <a:ext uri="{FF2B5EF4-FFF2-40B4-BE49-F238E27FC236}">
                <a16:creationId xmlns:a16="http://schemas.microsoft.com/office/drawing/2014/main" id="{B4AD13AA-A08F-0383-E720-72BD0632F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126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Police&#10;&#10;Description générée automatiquement">
            <a:extLst>
              <a:ext uri="{FF2B5EF4-FFF2-40B4-BE49-F238E27FC236}">
                <a16:creationId xmlns:a16="http://schemas.microsoft.com/office/drawing/2014/main" id="{28299B8B-BC67-FA1C-8E33-6208E8958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8552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4A287D-A79A-4DAB-89FA-7FC91C1CE468}"/>
</file>

<file path=customXml/itemProps2.xml><?xml version="1.0" encoding="utf-8"?>
<ds:datastoreItem xmlns:ds="http://schemas.openxmlformats.org/officeDocument/2006/customXml" ds:itemID="{119F05AF-D6AE-4EA6-A3B4-DA8360113318}">
  <ds:schemaRefs>
    <ds:schemaRef ds:uri="http://purl.org/dc/dcmitype/"/>
    <ds:schemaRef ds:uri="http://purl.org/dc/elements/1.1/"/>
    <ds:schemaRef ds:uri="http://schemas.microsoft.com/office/2006/documentManagement/types"/>
    <ds:schemaRef ds:uri="78930844-7ca7-4771-ad53-9658c2095a47"/>
    <ds:schemaRef ds:uri="http://purl.org/dc/terms/"/>
    <ds:schemaRef ds:uri="http://schemas.microsoft.com/office/infopath/2007/PartnerControls"/>
    <ds:schemaRef ds:uri="http://schemas.openxmlformats.org/package/2006/metadata/core-properties"/>
    <ds:schemaRef ds:uri="85c0154b-c1f1-454a-9cce-58d1a683144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40D7038-77E1-456D-85EE-892EF5A49D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549</TotalTime>
  <Words>2211</Words>
  <Application>Microsoft Office PowerPoint</Application>
  <PresentationFormat>Affichage à l'écran (4:3)</PresentationFormat>
  <Paragraphs>213</Paragraphs>
  <Slides>37</Slides>
  <Notes>37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Averia Sans</vt:lpstr>
      <vt:lpstr>Calibri</vt:lpstr>
      <vt:lpstr>Calibri Light</vt:lpstr>
      <vt:lpstr>FSAlbert</vt:lpstr>
      <vt:lpstr>Segoe 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2023-02-22T10:12:43Z</dcterms:created>
  <dcterms:modified xsi:type="dcterms:W3CDTF">2023-09-28T14:20:12Z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202000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