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1"/>
  </p:notesMasterIdLst>
  <p:sldIdLst>
    <p:sldId id="257" r:id="rId5"/>
    <p:sldId id="260" r:id="rId6"/>
    <p:sldId id="262" r:id="rId7"/>
    <p:sldId id="263" r:id="rId8"/>
    <p:sldId id="264" r:id="rId9"/>
    <p:sldId id="258" r:id="rId10"/>
    <p:sldId id="259" r:id="rId11"/>
    <p:sldId id="266" r:id="rId12"/>
    <p:sldId id="265" r:id="rId13"/>
    <p:sldId id="273" r:id="rId14"/>
    <p:sldId id="267" r:id="rId15"/>
    <p:sldId id="268" r:id="rId16"/>
    <p:sldId id="269" r:id="rId17"/>
    <p:sldId id="271" r:id="rId18"/>
    <p:sldId id="272"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396E6D-FCDF-6D78-D98D-23D55D82EA3C}" name="CORNUBERT CLAIRE" initials="CC" userId="S::CCORNUBERT@editions-hatier.fr::463e7911-c62c-4422-9308-3a4a3529b03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C9E1"/>
    <a:srgbClr val="DACDE4"/>
    <a:srgbClr val="0D235C"/>
    <a:srgbClr val="F05A21"/>
    <a:srgbClr val="B35FA5"/>
    <a:srgbClr val="D9B1D2"/>
    <a:srgbClr val="D5A7CD"/>
    <a:srgbClr val="C482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D315D-419A-4647-B52F-F88CA9BFEC5A}" v="16" dt="2023-08-30T08:00:01.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38889" autoAdjust="0"/>
  </p:normalViewPr>
  <p:slideViewPr>
    <p:cSldViewPr snapToGrid="0">
      <p:cViewPr varScale="1">
        <p:scale>
          <a:sx n="44" d="100"/>
          <a:sy n="44" d="100"/>
        </p:scale>
        <p:origin x="1590" y="5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9E2D315D-419A-4647-B52F-F88CA9BFEC5A}"/>
    <pc:docChg chg="undo custSel modSld addSection delSection">
      <pc:chgData name="BELLEMIN SANDRA" userId="5fe4e071-d3f4-40df-970f-ee8fcf898346" providerId="ADAL" clId="{9E2D315D-419A-4647-B52F-F88CA9BFEC5A}" dt="2023-08-30T08:00:02.312" v="78" actId="962"/>
      <pc:docMkLst>
        <pc:docMk/>
      </pc:docMkLst>
      <pc:sldChg chg="addSp delSp modSp mod modClrScheme chgLayout">
        <pc:chgData name="BELLEMIN SANDRA" userId="5fe4e071-d3f4-40df-970f-ee8fcf898346" providerId="ADAL" clId="{9E2D315D-419A-4647-B52F-F88CA9BFEC5A}" dt="2023-08-30T07:57:24.042" v="20" actId="27614"/>
        <pc:sldMkLst>
          <pc:docMk/>
          <pc:sldMk cId="792526908" sldId="257"/>
        </pc:sldMkLst>
        <pc:spChg chg="del">
          <ac:chgData name="BELLEMIN SANDRA" userId="5fe4e071-d3f4-40df-970f-ee8fcf898346" providerId="ADAL" clId="{9E2D315D-419A-4647-B52F-F88CA9BFEC5A}" dt="2023-08-30T07:57:22.310" v="18" actId="478"/>
          <ac:spMkLst>
            <pc:docMk/>
            <pc:sldMk cId="792526908" sldId="257"/>
            <ac:spMk id="2" creationId="{A754EEE4-A53F-00C3-2D5E-F3263357C797}"/>
          </ac:spMkLst>
        </pc:spChg>
        <pc:spChg chg="del">
          <ac:chgData name="BELLEMIN SANDRA" userId="5fe4e071-d3f4-40df-970f-ee8fcf898346" providerId="ADAL" clId="{9E2D315D-419A-4647-B52F-F88CA9BFEC5A}" dt="2023-08-30T07:57:22.310" v="18" actId="478"/>
          <ac:spMkLst>
            <pc:docMk/>
            <pc:sldMk cId="792526908" sldId="257"/>
            <ac:spMk id="5" creationId="{964FB00B-0B22-5497-DA54-04118CADD651}"/>
          </ac:spMkLst>
        </pc:spChg>
        <pc:picChg chg="add mod">
          <ac:chgData name="BELLEMIN SANDRA" userId="5fe4e071-d3f4-40df-970f-ee8fcf898346" providerId="ADAL" clId="{9E2D315D-419A-4647-B52F-F88CA9BFEC5A}" dt="2023-08-30T07:57:24.042" v="20" actId="27614"/>
          <ac:picMkLst>
            <pc:docMk/>
            <pc:sldMk cId="792526908" sldId="257"/>
            <ac:picMk id="4" creationId="{8BFAB263-9DC0-FE8B-C5C1-8DB3D06F425F}"/>
          </ac:picMkLst>
        </pc:picChg>
      </pc:sldChg>
      <pc:sldChg chg="addSp delSp modSp mod modClrScheme chgLayout">
        <pc:chgData name="BELLEMIN SANDRA" userId="5fe4e071-d3f4-40df-970f-ee8fcf898346" providerId="ADAL" clId="{9E2D315D-419A-4647-B52F-F88CA9BFEC5A}" dt="2023-08-30T07:57:45.430" v="38" actId="962"/>
        <pc:sldMkLst>
          <pc:docMk/>
          <pc:sldMk cId="682137299" sldId="258"/>
        </pc:sldMkLst>
        <pc:spChg chg="del">
          <ac:chgData name="BELLEMIN SANDRA" userId="5fe4e071-d3f4-40df-970f-ee8fcf898346" providerId="ADAL" clId="{9E2D315D-419A-4647-B52F-F88CA9BFEC5A}" dt="2023-08-30T07:57:43.119" v="35" actId="478"/>
          <ac:spMkLst>
            <pc:docMk/>
            <pc:sldMk cId="682137299" sldId="258"/>
            <ac:spMk id="6" creationId="{07EE932D-3F9F-D155-FCC3-5A88C182E095}"/>
          </ac:spMkLst>
        </pc:spChg>
        <pc:picChg chg="del">
          <ac:chgData name="BELLEMIN SANDRA" userId="5fe4e071-d3f4-40df-970f-ee8fcf898346" providerId="ADAL" clId="{9E2D315D-419A-4647-B52F-F88CA9BFEC5A}" dt="2023-08-30T07:57:43.119" v="35" actId="478"/>
          <ac:picMkLst>
            <pc:docMk/>
            <pc:sldMk cId="682137299" sldId="258"/>
            <ac:picMk id="3" creationId="{B8B7B8F2-CE9F-549C-A860-F16D31F0B6D0}"/>
          </ac:picMkLst>
        </pc:picChg>
        <pc:picChg chg="add mod">
          <ac:chgData name="BELLEMIN SANDRA" userId="5fe4e071-d3f4-40df-970f-ee8fcf898346" providerId="ADAL" clId="{9E2D315D-419A-4647-B52F-F88CA9BFEC5A}" dt="2023-08-30T07:57:45.430" v="38" actId="962"/>
          <ac:picMkLst>
            <pc:docMk/>
            <pc:sldMk cId="682137299" sldId="258"/>
            <ac:picMk id="4" creationId="{5D9CCEA1-D908-063D-1120-FCB6F99BEB91}"/>
          </ac:picMkLst>
        </pc:picChg>
        <pc:picChg chg="del">
          <ac:chgData name="BELLEMIN SANDRA" userId="5fe4e071-d3f4-40df-970f-ee8fcf898346" providerId="ADAL" clId="{9E2D315D-419A-4647-B52F-F88CA9BFEC5A}" dt="2023-08-30T07:57:43.119" v="35" actId="478"/>
          <ac:picMkLst>
            <pc:docMk/>
            <pc:sldMk cId="682137299" sldId="258"/>
            <ac:picMk id="5" creationId="{04413D80-5E31-08C8-3413-E51C41DA889D}"/>
          </ac:picMkLst>
        </pc:picChg>
      </pc:sldChg>
      <pc:sldChg chg="addSp delSp modSp mod modClrScheme chgLayout">
        <pc:chgData name="BELLEMIN SANDRA" userId="5fe4e071-d3f4-40df-970f-ee8fcf898346" providerId="ADAL" clId="{9E2D315D-419A-4647-B52F-F88CA9BFEC5A}" dt="2023-08-30T07:57:51.600" v="45" actId="962"/>
        <pc:sldMkLst>
          <pc:docMk/>
          <pc:sldMk cId="1276573635" sldId="259"/>
        </pc:sldMkLst>
        <pc:picChg chg="del">
          <ac:chgData name="BELLEMIN SANDRA" userId="5fe4e071-d3f4-40df-970f-ee8fcf898346" providerId="ADAL" clId="{9E2D315D-419A-4647-B52F-F88CA9BFEC5A}" dt="2023-08-30T07:57:48.578" v="40" actId="478"/>
          <ac:picMkLst>
            <pc:docMk/>
            <pc:sldMk cId="1276573635" sldId="259"/>
            <ac:picMk id="2" creationId="{D43D9EBE-A419-6C46-808F-AF7F924C1073}"/>
          </ac:picMkLst>
        </pc:picChg>
        <pc:picChg chg="del">
          <ac:chgData name="BELLEMIN SANDRA" userId="5fe4e071-d3f4-40df-970f-ee8fcf898346" providerId="ADAL" clId="{9E2D315D-419A-4647-B52F-F88CA9BFEC5A}" dt="2023-08-30T07:57:48.038" v="39" actId="478"/>
          <ac:picMkLst>
            <pc:docMk/>
            <pc:sldMk cId="1276573635" sldId="259"/>
            <ac:picMk id="3" creationId="{A54E3A11-2797-F95A-4259-39D51F467003}"/>
          </ac:picMkLst>
        </pc:picChg>
        <pc:picChg chg="del">
          <ac:chgData name="BELLEMIN SANDRA" userId="5fe4e071-d3f4-40df-970f-ee8fcf898346" providerId="ADAL" clId="{9E2D315D-419A-4647-B52F-F88CA9BFEC5A}" dt="2023-08-30T07:57:49.733" v="42" actId="478"/>
          <ac:picMkLst>
            <pc:docMk/>
            <pc:sldMk cId="1276573635" sldId="259"/>
            <ac:picMk id="5" creationId="{5984318C-585C-6CDD-772A-F10AD1DFB7B4}"/>
          </ac:picMkLst>
        </pc:picChg>
        <pc:picChg chg="add mod">
          <ac:chgData name="BELLEMIN SANDRA" userId="5fe4e071-d3f4-40df-970f-ee8fcf898346" providerId="ADAL" clId="{9E2D315D-419A-4647-B52F-F88CA9BFEC5A}" dt="2023-08-30T07:57:51.600" v="45" actId="962"/>
          <ac:picMkLst>
            <pc:docMk/>
            <pc:sldMk cId="1276573635" sldId="259"/>
            <ac:picMk id="6" creationId="{CE4AD1CD-AAE4-7412-3EA6-164923B44933}"/>
          </ac:picMkLst>
        </pc:picChg>
        <pc:picChg chg="del">
          <ac:chgData name="BELLEMIN SANDRA" userId="5fe4e071-d3f4-40df-970f-ee8fcf898346" providerId="ADAL" clId="{9E2D315D-419A-4647-B52F-F88CA9BFEC5A}" dt="2023-08-30T07:57:49.178" v="41" actId="478"/>
          <ac:picMkLst>
            <pc:docMk/>
            <pc:sldMk cId="1276573635" sldId="259"/>
            <ac:picMk id="7" creationId="{A2A7CEF6-9304-D20C-5BCB-E3217EA7729F}"/>
          </ac:picMkLst>
        </pc:picChg>
      </pc:sldChg>
      <pc:sldChg chg="addSp delSp modSp mod modClrScheme chgLayout">
        <pc:chgData name="BELLEMIN SANDRA" userId="5fe4e071-d3f4-40df-970f-ee8fcf898346" providerId="ADAL" clId="{9E2D315D-419A-4647-B52F-F88CA9BFEC5A}" dt="2023-08-30T07:57:28.706" v="23" actId="27614"/>
        <pc:sldMkLst>
          <pc:docMk/>
          <pc:sldMk cId="3993379083" sldId="260"/>
        </pc:sldMkLst>
        <pc:spChg chg="del">
          <ac:chgData name="BELLEMIN SANDRA" userId="5fe4e071-d3f4-40df-970f-ee8fcf898346" providerId="ADAL" clId="{9E2D315D-419A-4647-B52F-F88CA9BFEC5A}" dt="2023-08-30T07:57:26.964" v="21" actId="478"/>
          <ac:spMkLst>
            <pc:docMk/>
            <pc:sldMk cId="3993379083" sldId="260"/>
            <ac:spMk id="4" creationId="{16697E2C-B5FB-B750-91C7-3553909A20D9}"/>
          </ac:spMkLst>
        </pc:spChg>
        <pc:picChg chg="del">
          <ac:chgData name="BELLEMIN SANDRA" userId="5fe4e071-d3f4-40df-970f-ee8fcf898346" providerId="ADAL" clId="{9E2D315D-419A-4647-B52F-F88CA9BFEC5A}" dt="2023-08-30T07:57:26.964" v="21" actId="478"/>
          <ac:picMkLst>
            <pc:docMk/>
            <pc:sldMk cId="3993379083" sldId="260"/>
            <ac:picMk id="3" creationId="{BBE42274-3D47-F7FD-E91E-B51060445F59}"/>
          </ac:picMkLst>
        </pc:picChg>
        <pc:picChg chg="add mod">
          <ac:chgData name="BELLEMIN SANDRA" userId="5fe4e071-d3f4-40df-970f-ee8fcf898346" providerId="ADAL" clId="{9E2D315D-419A-4647-B52F-F88CA9BFEC5A}" dt="2023-08-30T07:57:28.706" v="23" actId="27614"/>
          <ac:picMkLst>
            <pc:docMk/>
            <pc:sldMk cId="3993379083" sldId="260"/>
            <ac:picMk id="5" creationId="{B5DE3D7E-28CD-49CC-8EB1-2466CC630C3A}"/>
          </ac:picMkLst>
        </pc:picChg>
      </pc:sldChg>
      <pc:sldChg chg="addSp delSp modSp mod modClrScheme chgLayout">
        <pc:chgData name="BELLEMIN SANDRA" userId="5fe4e071-d3f4-40df-970f-ee8fcf898346" providerId="ADAL" clId="{9E2D315D-419A-4647-B52F-F88CA9BFEC5A}" dt="2023-08-30T07:57:32.949" v="27" actId="962"/>
        <pc:sldMkLst>
          <pc:docMk/>
          <pc:sldMk cId="2894656366" sldId="262"/>
        </pc:sldMkLst>
        <pc:spChg chg="del">
          <ac:chgData name="BELLEMIN SANDRA" userId="5fe4e071-d3f4-40df-970f-ee8fcf898346" providerId="ADAL" clId="{9E2D315D-419A-4647-B52F-F88CA9BFEC5A}" dt="2023-08-30T07:57:31.491" v="24" actId="478"/>
          <ac:spMkLst>
            <pc:docMk/>
            <pc:sldMk cId="2894656366" sldId="262"/>
            <ac:spMk id="2" creationId="{DF6261A4-523B-77DD-1D7A-78B8B2F41C8E}"/>
          </ac:spMkLst>
        </pc:spChg>
        <pc:picChg chg="del">
          <ac:chgData name="BELLEMIN SANDRA" userId="5fe4e071-d3f4-40df-970f-ee8fcf898346" providerId="ADAL" clId="{9E2D315D-419A-4647-B52F-F88CA9BFEC5A}" dt="2023-08-30T07:57:31.491" v="24" actId="478"/>
          <ac:picMkLst>
            <pc:docMk/>
            <pc:sldMk cId="2894656366" sldId="262"/>
            <ac:picMk id="3" creationId="{C4685CB4-947E-899D-E4CE-09D70972FA39}"/>
          </ac:picMkLst>
        </pc:picChg>
        <pc:picChg chg="add mod">
          <ac:chgData name="BELLEMIN SANDRA" userId="5fe4e071-d3f4-40df-970f-ee8fcf898346" providerId="ADAL" clId="{9E2D315D-419A-4647-B52F-F88CA9BFEC5A}" dt="2023-08-30T07:57:32.949" v="27" actId="962"/>
          <ac:picMkLst>
            <pc:docMk/>
            <pc:sldMk cId="2894656366" sldId="262"/>
            <ac:picMk id="5" creationId="{836F5F38-6DE2-D92D-C173-AAD2263696F1}"/>
          </ac:picMkLst>
        </pc:picChg>
      </pc:sldChg>
      <pc:sldChg chg="addSp delSp modSp mod modClrScheme chgLayout">
        <pc:chgData name="BELLEMIN SANDRA" userId="5fe4e071-d3f4-40df-970f-ee8fcf898346" providerId="ADAL" clId="{9E2D315D-419A-4647-B52F-F88CA9BFEC5A}" dt="2023-08-30T07:57:37.175" v="31" actId="27614"/>
        <pc:sldMkLst>
          <pc:docMk/>
          <pc:sldMk cId="2318105983" sldId="263"/>
        </pc:sldMkLst>
        <pc:spChg chg="del mod">
          <ac:chgData name="BELLEMIN SANDRA" userId="5fe4e071-d3f4-40df-970f-ee8fcf898346" providerId="ADAL" clId="{9E2D315D-419A-4647-B52F-F88CA9BFEC5A}" dt="2023-08-30T07:57:35.374" v="29" actId="478"/>
          <ac:spMkLst>
            <pc:docMk/>
            <pc:sldMk cId="2318105983" sldId="263"/>
            <ac:spMk id="9" creationId="{2163B8AD-F587-B9F7-9995-5507F6AE51C2}"/>
          </ac:spMkLst>
        </pc:spChg>
        <pc:picChg chg="add mod">
          <ac:chgData name="BELLEMIN SANDRA" userId="5fe4e071-d3f4-40df-970f-ee8fcf898346" providerId="ADAL" clId="{9E2D315D-419A-4647-B52F-F88CA9BFEC5A}" dt="2023-08-30T07:57:37.175" v="31" actId="27614"/>
          <ac:picMkLst>
            <pc:docMk/>
            <pc:sldMk cId="2318105983" sldId="263"/>
            <ac:picMk id="3" creationId="{AB432F3D-ACD7-3D6F-E0D3-421F2CE5DF3D}"/>
          </ac:picMkLst>
        </pc:picChg>
      </pc:sldChg>
      <pc:sldChg chg="addSp delSp modSp mod modClrScheme chgLayout">
        <pc:chgData name="BELLEMIN SANDRA" userId="5fe4e071-d3f4-40df-970f-ee8fcf898346" providerId="ADAL" clId="{9E2D315D-419A-4647-B52F-F88CA9BFEC5A}" dt="2023-08-30T07:57:39.380" v="34" actId="27614"/>
        <pc:sldMkLst>
          <pc:docMk/>
          <pc:sldMk cId="3378072562" sldId="264"/>
        </pc:sldMkLst>
        <pc:grpChg chg="del">
          <ac:chgData name="BELLEMIN SANDRA" userId="5fe4e071-d3f4-40df-970f-ee8fcf898346" providerId="ADAL" clId="{9E2D315D-419A-4647-B52F-F88CA9BFEC5A}" dt="2023-08-30T07:57:37.629" v="32" actId="478"/>
          <ac:grpSpMkLst>
            <pc:docMk/>
            <pc:sldMk cId="3378072562" sldId="264"/>
            <ac:grpSpMk id="2" creationId="{90AFAF50-3E46-98EA-F966-4466B7DB08A9}"/>
          </ac:grpSpMkLst>
        </pc:grpChg>
        <pc:picChg chg="add mod">
          <ac:chgData name="BELLEMIN SANDRA" userId="5fe4e071-d3f4-40df-970f-ee8fcf898346" providerId="ADAL" clId="{9E2D315D-419A-4647-B52F-F88CA9BFEC5A}" dt="2023-08-30T07:57:39.380" v="34" actId="27614"/>
          <ac:picMkLst>
            <pc:docMk/>
            <pc:sldMk cId="3378072562" sldId="264"/>
            <ac:picMk id="8" creationId="{23534BFE-67B8-3779-EFCC-BA37EF72F057}"/>
          </ac:picMkLst>
        </pc:picChg>
      </pc:sldChg>
      <pc:sldChg chg="addSp delSp modSp mod modClrScheme chgLayout">
        <pc:chgData name="BELLEMIN SANDRA" userId="5fe4e071-d3f4-40df-970f-ee8fcf898346" providerId="ADAL" clId="{9E2D315D-419A-4647-B52F-F88CA9BFEC5A}" dt="2023-08-30T07:58:05.621" v="54" actId="962"/>
        <pc:sldMkLst>
          <pc:docMk/>
          <pc:sldMk cId="2024758160" sldId="265"/>
        </pc:sldMkLst>
        <pc:spChg chg="del">
          <ac:chgData name="BELLEMIN SANDRA" userId="5fe4e071-d3f4-40df-970f-ee8fcf898346" providerId="ADAL" clId="{9E2D315D-419A-4647-B52F-F88CA9BFEC5A}" dt="2023-08-30T07:58:03.268" v="50" actId="478"/>
          <ac:spMkLst>
            <pc:docMk/>
            <pc:sldMk cId="2024758160" sldId="265"/>
            <ac:spMk id="28" creationId="{9BDB8AA3-BB84-3EF7-292D-8BEEC13A19D7}"/>
          </ac:spMkLst>
        </pc:spChg>
        <pc:picChg chg="del">
          <ac:chgData name="BELLEMIN SANDRA" userId="5fe4e071-d3f4-40df-970f-ee8fcf898346" providerId="ADAL" clId="{9E2D315D-419A-4647-B52F-F88CA9BFEC5A}" dt="2023-08-30T07:58:03.685" v="51" actId="478"/>
          <ac:picMkLst>
            <pc:docMk/>
            <pc:sldMk cId="2024758160" sldId="265"/>
            <ac:picMk id="2" creationId="{380040A4-118B-8AA1-B79F-559C3AC595E3}"/>
          </ac:picMkLst>
        </pc:picChg>
        <pc:picChg chg="add mod">
          <ac:chgData name="BELLEMIN SANDRA" userId="5fe4e071-d3f4-40df-970f-ee8fcf898346" providerId="ADAL" clId="{9E2D315D-419A-4647-B52F-F88CA9BFEC5A}" dt="2023-08-30T07:58:05.621" v="54" actId="962"/>
          <ac:picMkLst>
            <pc:docMk/>
            <pc:sldMk cId="2024758160" sldId="265"/>
            <ac:picMk id="4" creationId="{3199867D-F8EA-1052-6AF4-9B7BAB4DDA60}"/>
          </ac:picMkLst>
        </pc:picChg>
      </pc:sldChg>
      <pc:sldChg chg="addSp delSp modSp mod modClrScheme chgLayout">
        <pc:chgData name="BELLEMIN SANDRA" userId="5fe4e071-d3f4-40df-970f-ee8fcf898346" providerId="ADAL" clId="{9E2D315D-419A-4647-B52F-F88CA9BFEC5A}" dt="2023-08-30T07:58:00.776" v="49" actId="962"/>
        <pc:sldMkLst>
          <pc:docMk/>
          <pc:sldMk cId="2262420837" sldId="266"/>
        </pc:sldMkLst>
        <pc:spChg chg="del">
          <ac:chgData name="BELLEMIN SANDRA" userId="5fe4e071-d3f4-40df-970f-ee8fcf898346" providerId="ADAL" clId="{9E2D315D-419A-4647-B52F-F88CA9BFEC5A}" dt="2023-08-30T07:57:57.387" v="46" actId="478"/>
          <ac:spMkLst>
            <pc:docMk/>
            <pc:sldMk cId="2262420837" sldId="266"/>
            <ac:spMk id="3" creationId="{6DC9CD19-81FB-48F4-A590-B4B40CD62E90}"/>
          </ac:spMkLst>
        </pc:spChg>
        <pc:spChg chg="del">
          <ac:chgData name="BELLEMIN SANDRA" userId="5fe4e071-d3f4-40df-970f-ee8fcf898346" providerId="ADAL" clId="{9E2D315D-419A-4647-B52F-F88CA9BFEC5A}" dt="2023-08-30T07:57:57.387" v="46" actId="478"/>
          <ac:spMkLst>
            <pc:docMk/>
            <pc:sldMk cId="2262420837" sldId="266"/>
            <ac:spMk id="4" creationId="{59E10442-3D43-39B4-A6F7-F2899512E908}"/>
          </ac:spMkLst>
        </pc:spChg>
        <pc:picChg chg="del">
          <ac:chgData name="BELLEMIN SANDRA" userId="5fe4e071-d3f4-40df-970f-ee8fcf898346" providerId="ADAL" clId="{9E2D315D-419A-4647-B52F-F88CA9BFEC5A}" dt="2023-08-30T07:57:57.387" v="46" actId="478"/>
          <ac:picMkLst>
            <pc:docMk/>
            <pc:sldMk cId="2262420837" sldId="266"/>
            <ac:picMk id="2" creationId="{3FD9C365-17E7-8BC2-704B-C7D5F1629133}"/>
          </ac:picMkLst>
        </pc:picChg>
        <pc:picChg chg="add mod">
          <ac:chgData name="BELLEMIN SANDRA" userId="5fe4e071-d3f4-40df-970f-ee8fcf898346" providerId="ADAL" clId="{9E2D315D-419A-4647-B52F-F88CA9BFEC5A}" dt="2023-08-30T07:58:00.776" v="49" actId="962"/>
          <ac:picMkLst>
            <pc:docMk/>
            <pc:sldMk cId="2262420837" sldId="266"/>
            <ac:picMk id="6" creationId="{AAD84A67-FD16-5E8F-A588-EC0F751AF124}"/>
          </ac:picMkLst>
        </pc:picChg>
      </pc:sldChg>
      <pc:sldChg chg="addSp delSp modSp mod modClrScheme chgLayout">
        <pc:chgData name="BELLEMIN SANDRA" userId="5fe4e071-d3f4-40df-970f-ee8fcf898346" providerId="ADAL" clId="{9E2D315D-419A-4647-B52F-F88CA9BFEC5A}" dt="2023-08-30T07:58:17.196" v="60" actId="27614"/>
        <pc:sldMkLst>
          <pc:docMk/>
          <pc:sldMk cId="1578576958" sldId="267"/>
        </pc:sldMkLst>
        <pc:spChg chg="del">
          <ac:chgData name="BELLEMIN SANDRA" userId="5fe4e071-d3f4-40df-970f-ee8fcf898346" providerId="ADAL" clId="{9E2D315D-419A-4647-B52F-F88CA9BFEC5A}" dt="2023-08-30T07:58:15.044" v="58" actId="478"/>
          <ac:spMkLst>
            <pc:docMk/>
            <pc:sldMk cId="1578576958" sldId="267"/>
            <ac:spMk id="2" creationId="{0315A276-614D-D842-E521-81D8791F7F29}"/>
          </ac:spMkLst>
        </pc:spChg>
        <pc:spChg chg="del">
          <ac:chgData name="BELLEMIN SANDRA" userId="5fe4e071-d3f4-40df-970f-ee8fcf898346" providerId="ADAL" clId="{9E2D315D-419A-4647-B52F-F88CA9BFEC5A}" dt="2023-08-30T07:58:15.044" v="58" actId="478"/>
          <ac:spMkLst>
            <pc:docMk/>
            <pc:sldMk cId="1578576958" sldId="267"/>
            <ac:spMk id="3" creationId="{904CC105-E242-4884-25AE-FC63F374E23D}"/>
          </ac:spMkLst>
        </pc:spChg>
        <pc:picChg chg="add mod">
          <ac:chgData name="BELLEMIN SANDRA" userId="5fe4e071-d3f4-40df-970f-ee8fcf898346" providerId="ADAL" clId="{9E2D315D-419A-4647-B52F-F88CA9BFEC5A}" dt="2023-08-30T07:58:17.196" v="60" actId="27614"/>
          <ac:picMkLst>
            <pc:docMk/>
            <pc:sldMk cId="1578576958" sldId="267"/>
            <ac:picMk id="5" creationId="{D0BB4C96-A5CE-A92C-BDD3-93F7988AA21E}"/>
          </ac:picMkLst>
        </pc:picChg>
      </pc:sldChg>
      <pc:sldChg chg="addSp delSp modSp mod modClrScheme chgLayout">
        <pc:chgData name="BELLEMIN SANDRA" userId="5fe4e071-d3f4-40df-970f-ee8fcf898346" providerId="ADAL" clId="{9E2D315D-419A-4647-B52F-F88CA9BFEC5A}" dt="2023-08-30T07:58:23.831" v="64" actId="962"/>
        <pc:sldMkLst>
          <pc:docMk/>
          <pc:sldMk cId="3208586987" sldId="268"/>
        </pc:sldMkLst>
        <pc:spChg chg="del">
          <ac:chgData name="BELLEMIN SANDRA" userId="5fe4e071-d3f4-40df-970f-ee8fcf898346" providerId="ADAL" clId="{9E2D315D-419A-4647-B52F-F88CA9BFEC5A}" dt="2023-08-30T07:58:21.945" v="61" actId="478"/>
          <ac:spMkLst>
            <pc:docMk/>
            <pc:sldMk cId="3208586987" sldId="268"/>
            <ac:spMk id="6" creationId="{22344E08-1039-B927-5F17-40FD39E00C82}"/>
          </ac:spMkLst>
        </pc:spChg>
        <pc:picChg chg="add mod">
          <ac:chgData name="BELLEMIN SANDRA" userId="5fe4e071-d3f4-40df-970f-ee8fcf898346" providerId="ADAL" clId="{9E2D315D-419A-4647-B52F-F88CA9BFEC5A}" dt="2023-08-30T07:58:23.831" v="64" actId="962"/>
          <ac:picMkLst>
            <pc:docMk/>
            <pc:sldMk cId="3208586987" sldId="268"/>
            <ac:picMk id="3" creationId="{7E872681-6BB1-9837-1546-649DB128E7C7}"/>
          </ac:picMkLst>
        </pc:picChg>
        <pc:picChg chg="del">
          <ac:chgData name="BELLEMIN SANDRA" userId="5fe4e071-d3f4-40df-970f-ee8fcf898346" providerId="ADAL" clId="{9E2D315D-419A-4647-B52F-F88CA9BFEC5A}" dt="2023-08-30T07:58:21.945" v="61" actId="478"/>
          <ac:picMkLst>
            <pc:docMk/>
            <pc:sldMk cId="3208586987" sldId="268"/>
            <ac:picMk id="5" creationId="{6374299F-936A-BE45-9213-72E92CD7EBD9}"/>
          </ac:picMkLst>
        </pc:picChg>
      </pc:sldChg>
      <pc:sldChg chg="addSp delSp modSp mod modClrScheme chgLayout">
        <pc:chgData name="BELLEMIN SANDRA" userId="5fe4e071-d3f4-40df-970f-ee8fcf898346" providerId="ADAL" clId="{9E2D315D-419A-4647-B52F-F88CA9BFEC5A}" dt="2023-08-30T07:58:30.495" v="67" actId="27614"/>
        <pc:sldMkLst>
          <pc:docMk/>
          <pc:sldMk cId="3124083051" sldId="269"/>
        </pc:sldMkLst>
        <pc:spChg chg="del">
          <ac:chgData name="BELLEMIN SANDRA" userId="5fe4e071-d3f4-40df-970f-ee8fcf898346" providerId="ADAL" clId="{9E2D315D-419A-4647-B52F-F88CA9BFEC5A}" dt="2023-08-30T07:58:27.657" v="65" actId="478"/>
          <ac:spMkLst>
            <pc:docMk/>
            <pc:sldMk cId="3124083051" sldId="269"/>
            <ac:spMk id="4" creationId="{39582AE4-C375-CDFD-33A0-4A60ABB395FA}"/>
          </ac:spMkLst>
        </pc:spChg>
        <pc:picChg chg="del">
          <ac:chgData name="BELLEMIN SANDRA" userId="5fe4e071-d3f4-40df-970f-ee8fcf898346" providerId="ADAL" clId="{9E2D315D-419A-4647-B52F-F88CA9BFEC5A}" dt="2023-08-30T07:58:27.657" v="65" actId="478"/>
          <ac:picMkLst>
            <pc:docMk/>
            <pc:sldMk cId="3124083051" sldId="269"/>
            <ac:picMk id="2" creationId="{8D242B3B-D08B-D60F-4752-438EC9D82470}"/>
          </ac:picMkLst>
        </pc:picChg>
        <pc:picChg chg="del">
          <ac:chgData name="BELLEMIN SANDRA" userId="5fe4e071-d3f4-40df-970f-ee8fcf898346" providerId="ADAL" clId="{9E2D315D-419A-4647-B52F-F88CA9BFEC5A}" dt="2023-08-30T07:58:27.657" v="65" actId="478"/>
          <ac:picMkLst>
            <pc:docMk/>
            <pc:sldMk cId="3124083051" sldId="269"/>
            <ac:picMk id="3" creationId="{F4EE7DE5-2959-AC1D-90CA-90F2D69F114B}"/>
          </ac:picMkLst>
        </pc:picChg>
        <pc:picChg chg="add mod">
          <ac:chgData name="BELLEMIN SANDRA" userId="5fe4e071-d3f4-40df-970f-ee8fcf898346" providerId="ADAL" clId="{9E2D315D-419A-4647-B52F-F88CA9BFEC5A}" dt="2023-08-30T07:58:30.495" v="67" actId="27614"/>
          <ac:picMkLst>
            <pc:docMk/>
            <pc:sldMk cId="3124083051" sldId="269"/>
            <ac:picMk id="6" creationId="{D65572C6-0029-CC37-5031-379543D37A12}"/>
          </ac:picMkLst>
        </pc:picChg>
      </pc:sldChg>
      <pc:sldChg chg="addSp delSp modSp mod modClrScheme chgLayout">
        <pc:chgData name="BELLEMIN SANDRA" userId="5fe4e071-d3f4-40df-970f-ee8fcf898346" providerId="ADAL" clId="{9E2D315D-419A-4647-B52F-F88CA9BFEC5A}" dt="2023-08-30T08:00:02.312" v="78" actId="962"/>
        <pc:sldMkLst>
          <pc:docMk/>
          <pc:sldMk cId="4257143898" sldId="270"/>
        </pc:sldMkLst>
        <pc:spChg chg="del">
          <ac:chgData name="BELLEMIN SANDRA" userId="5fe4e071-d3f4-40df-970f-ee8fcf898346" providerId="ADAL" clId="{9E2D315D-419A-4647-B52F-F88CA9BFEC5A}" dt="2023-08-30T07:58:42.073" v="75" actId="478"/>
          <ac:spMkLst>
            <pc:docMk/>
            <pc:sldMk cId="4257143898" sldId="270"/>
            <ac:spMk id="2" creationId="{B7310DB1-93DA-2DB4-BFA7-2532782A0DCD}"/>
          </ac:spMkLst>
        </pc:spChg>
        <pc:spChg chg="del">
          <ac:chgData name="BELLEMIN SANDRA" userId="5fe4e071-d3f4-40df-970f-ee8fcf898346" providerId="ADAL" clId="{9E2D315D-419A-4647-B52F-F88CA9BFEC5A}" dt="2023-08-30T07:58:42.073" v="75" actId="478"/>
          <ac:spMkLst>
            <pc:docMk/>
            <pc:sldMk cId="4257143898" sldId="270"/>
            <ac:spMk id="3" creationId="{290136E8-2D7D-57F0-EB5E-2B1E1F15CF64}"/>
          </ac:spMkLst>
        </pc:spChg>
        <pc:grpChg chg="del">
          <ac:chgData name="BELLEMIN SANDRA" userId="5fe4e071-d3f4-40df-970f-ee8fcf898346" providerId="ADAL" clId="{9E2D315D-419A-4647-B52F-F88CA9BFEC5A}" dt="2023-08-30T07:58:42.073" v="75" actId="478"/>
          <ac:grpSpMkLst>
            <pc:docMk/>
            <pc:sldMk cId="4257143898" sldId="270"/>
            <ac:grpSpMk id="16" creationId="{D900DE10-912A-7588-7F4E-BDA1B4B094DA}"/>
          </ac:grpSpMkLst>
        </pc:grpChg>
        <pc:picChg chg="add mod">
          <ac:chgData name="BELLEMIN SANDRA" userId="5fe4e071-d3f4-40df-970f-ee8fcf898346" providerId="ADAL" clId="{9E2D315D-419A-4647-B52F-F88CA9BFEC5A}" dt="2023-08-30T08:00:02.312" v="78" actId="962"/>
          <ac:picMkLst>
            <pc:docMk/>
            <pc:sldMk cId="4257143898" sldId="270"/>
            <ac:picMk id="8" creationId="{D2C77E05-6855-9DB5-0E73-3E26BFBF29CA}"/>
          </ac:picMkLst>
        </pc:picChg>
      </pc:sldChg>
      <pc:sldChg chg="addSp delSp modSp mod modClrScheme chgLayout">
        <pc:chgData name="BELLEMIN SANDRA" userId="5fe4e071-d3f4-40df-970f-ee8fcf898346" providerId="ADAL" clId="{9E2D315D-419A-4647-B52F-F88CA9BFEC5A}" dt="2023-08-30T07:58:36.239" v="71" actId="962"/>
        <pc:sldMkLst>
          <pc:docMk/>
          <pc:sldMk cId="3848407752" sldId="271"/>
        </pc:sldMkLst>
        <pc:picChg chg="del">
          <ac:chgData name="BELLEMIN SANDRA" userId="5fe4e071-d3f4-40df-970f-ee8fcf898346" providerId="ADAL" clId="{9E2D315D-419A-4647-B52F-F88CA9BFEC5A}" dt="2023-08-30T07:58:33.384" v="68" actId="478"/>
          <ac:picMkLst>
            <pc:docMk/>
            <pc:sldMk cId="3848407752" sldId="271"/>
            <ac:picMk id="3" creationId="{DAFCE030-2031-CD3E-6FD8-EBBA383E6973}"/>
          </ac:picMkLst>
        </pc:picChg>
        <pc:picChg chg="add mod">
          <ac:chgData name="BELLEMIN SANDRA" userId="5fe4e071-d3f4-40df-970f-ee8fcf898346" providerId="ADAL" clId="{9E2D315D-419A-4647-B52F-F88CA9BFEC5A}" dt="2023-08-30T07:58:36.239" v="71" actId="962"/>
          <ac:picMkLst>
            <pc:docMk/>
            <pc:sldMk cId="3848407752" sldId="271"/>
            <ac:picMk id="4" creationId="{B665283A-D153-B20C-B522-3159F5D5ED5B}"/>
          </ac:picMkLst>
        </pc:picChg>
        <pc:picChg chg="del">
          <ac:chgData name="BELLEMIN SANDRA" userId="5fe4e071-d3f4-40df-970f-ee8fcf898346" providerId="ADAL" clId="{9E2D315D-419A-4647-B52F-F88CA9BFEC5A}" dt="2023-08-30T07:58:33.384" v="68" actId="478"/>
          <ac:picMkLst>
            <pc:docMk/>
            <pc:sldMk cId="3848407752" sldId="271"/>
            <ac:picMk id="8" creationId="{19B0384D-F133-FFD6-72A8-AE576DE76E65}"/>
          </ac:picMkLst>
        </pc:picChg>
      </pc:sldChg>
      <pc:sldChg chg="addSp delSp modSp mod modClrScheme chgLayout">
        <pc:chgData name="BELLEMIN SANDRA" userId="5fe4e071-d3f4-40df-970f-ee8fcf898346" providerId="ADAL" clId="{9E2D315D-419A-4647-B52F-F88CA9BFEC5A}" dt="2023-08-30T07:58:39.230" v="74" actId="27614"/>
        <pc:sldMkLst>
          <pc:docMk/>
          <pc:sldMk cId="3619503304" sldId="272"/>
        </pc:sldMkLst>
        <pc:picChg chg="del">
          <ac:chgData name="BELLEMIN SANDRA" userId="5fe4e071-d3f4-40df-970f-ee8fcf898346" providerId="ADAL" clId="{9E2D315D-419A-4647-B52F-F88CA9BFEC5A}" dt="2023-08-30T07:58:37.710" v="72" actId="478"/>
          <ac:picMkLst>
            <pc:docMk/>
            <pc:sldMk cId="3619503304" sldId="272"/>
            <ac:picMk id="3" creationId="{7621EA9C-0350-5739-FB73-5A433269F151}"/>
          </ac:picMkLst>
        </pc:picChg>
        <pc:picChg chg="add mod">
          <ac:chgData name="BELLEMIN SANDRA" userId="5fe4e071-d3f4-40df-970f-ee8fcf898346" providerId="ADAL" clId="{9E2D315D-419A-4647-B52F-F88CA9BFEC5A}" dt="2023-08-30T07:58:39.230" v="74" actId="27614"/>
          <ac:picMkLst>
            <pc:docMk/>
            <pc:sldMk cId="3619503304" sldId="272"/>
            <ac:picMk id="4" creationId="{D2E7A41A-A6DA-2FD2-CBDF-9B3A4EA6E85F}"/>
          </ac:picMkLst>
        </pc:picChg>
      </pc:sldChg>
      <pc:sldChg chg="addSp delSp modSp mod modClrScheme chgLayout">
        <pc:chgData name="BELLEMIN SANDRA" userId="5fe4e071-d3f4-40df-970f-ee8fcf898346" providerId="ADAL" clId="{9E2D315D-419A-4647-B52F-F88CA9BFEC5A}" dt="2023-08-30T07:58:11.880" v="57" actId="27614"/>
        <pc:sldMkLst>
          <pc:docMk/>
          <pc:sldMk cId="967370090" sldId="273"/>
        </pc:sldMkLst>
        <pc:spChg chg="del">
          <ac:chgData name="BELLEMIN SANDRA" userId="5fe4e071-d3f4-40df-970f-ee8fcf898346" providerId="ADAL" clId="{9E2D315D-419A-4647-B52F-F88CA9BFEC5A}" dt="2023-08-30T07:58:09.885" v="55" actId="478"/>
          <ac:spMkLst>
            <pc:docMk/>
            <pc:sldMk cId="967370090" sldId="273"/>
            <ac:spMk id="28" creationId="{9BDB8AA3-BB84-3EF7-292D-8BEEC13A19D7}"/>
          </ac:spMkLst>
        </pc:spChg>
        <pc:picChg chg="del">
          <ac:chgData name="BELLEMIN SANDRA" userId="5fe4e071-d3f4-40df-970f-ee8fcf898346" providerId="ADAL" clId="{9E2D315D-419A-4647-B52F-F88CA9BFEC5A}" dt="2023-08-30T07:58:09.885" v="55" actId="478"/>
          <ac:picMkLst>
            <pc:docMk/>
            <pc:sldMk cId="967370090" sldId="273"/>
            <ac:picMk id="2" creationId="{380040A4-118B-8AA1-B79F-559C3AC595E3}"/>
          </ac:picMkLst>
        </pc:picChg>
        <pc:picChg chg="add mod">
          <ac:chgData name="BELLEMIN SANDRA" userId="5fe4e071-d3f4-40df-970f-ee8fcf898346" providerId="ADAL" clId="{9E2D315D-419A-4647-B52F-F88CA9BFEC5A}" dt="2023-08-30T07:58:11.880" v="57" actId="27614"/>
          <ac:picMkLst>
            <pc:docMk/>
            <pc:sldMk cId="967370090" sldId="273"/>
            <ac:picMk id="4" creationId="{28D73CB5-3DC2-BAAB-A553-7410230A0F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725C7-BC5C-40DC-8580-3E5EDB637E7F}"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F1EF2-53C1-43B1-9B83-DBB1E53B6955}" type="slidenum">
              <a:rPr lang="fr-FR" smtClean="0"/>
              <a:t>‹N°›</a:t>
            </a:fld>
            <a:endParaRPr lang="fr-FR"/>
          </a:p>
        </p:txBody>
      </p:sp>
    </p:spTree>
    <p:extLst>
      <p:ext uri="{BB962C8B-B14F-4D97-AF65-F5344CB8AC3E}">
        <p14:creationId xmlns:p14="http://schemas.microsoft.com/office/powerpoint/2010/main" val="191280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les leçons de grammaire n° 3 à 5.</a:t>
            </a:r>
          </a:p>
          <a:p>
            <a:endParaRPr lang="fr-FR" i="1" dirty="0"/>
          </a:p>
          <a:p>
            <a:pPr algn="l"/>
            <a:r>
              <a:rPr lang="fr-FR" sz="1800" b="1" i="1" u="none" strike="noStrike" baseline="0" dirty="0">
                <a:solidFill>
                  <a:srgbClr val="CE1719"/>
                </a:solidFill>
                <a:latin typeface="FSAlbert-Bold"/>
              </a:rPr>
              <a:t>Objectif langagier </a:t>
            </a:r>
            <a:r>
              <a:rPr lang="fr-FR" sz="1800" b="0" i="1" u="none" strike="noStrike" baseline="0" dirty="0">
                <a:solidFill>
                  <a:srgbClr val="CE1719"/>
                </a:solidFill>
                <a:latin typeface="FSAlbert-Regular"/>
              </a:rPr>
              <a:t>: </a:t>
            </a:r>
            <a:r>
              <a:rPr lang="fr-FR" sz="1800" b="0" i="1" u="none" strike="noStrike" baseline="0" dirty="0">
                <a:solidFill>
                  <a:srgbClr val="000000"/>
                </a:solidFill>
                <a:latin typeface="FSAlbert-Regular"/>
              </a:rPr>
              <a:t>Écrire une liste.</a:t>
            </a:r>
          </a:p>
          <a:p>
            <a:pPr algn="l"/>
            <a:r>
              <a:rPr lang="fr-FR" sz="1800" b="1" i="1" u="none" strike="noStrike" baseline="0" dirty="0">
                <a:solidFill>
                  <a:srgbClr val="CE1719"/>
                </a:solidFill>
                <a:latin typeface="FSAlbert-Bold"/>
              </a:rPr>
              <a:t>Objectif grammatical </a:t>
            </a:r>
            <a:r>
              <a:rPr lang="fr-FR" sz="1800" b="0" i="1" u="none" strike="noStrike" baseline="0" dirty="0">
                <a:solidFill>
                  <a:srgbClr val="CE1719"/>
                </a:solidFill>
                <a:latin typeface="FSAlbert-Regular"/>
              </a:rPr>
              <a:t>: </a:t>
            </a:r>
            <a:r>
              <a:rPr lang="fr-FR" sz="1800" b="0" i="1" u="none" strike="noStrike" baseline="0" dirty="0">
                <a:solidFill>
                  <a:srgbClr val="000000"/>
                </a:solidFill>
                <a:latin typeface="FSAlbert-Regular"/>
              </a:rPr>
              <a:t>Effectuer les accords en nombre dans le groupe nominal.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a:t>
            </a:r>
            <a:r>
              <a:rPr lang="fr-FR" sz="1200" b="0" i="1">
                <a:solidFill>
                  <a:srgbClr val="FF0000"/>
                </a:solidFill>
                <a:effectLst/>
                <a:latin typeface="+mn-lt"/>
                <a:ea typeface="Times New Roman" panose="02020603050405020304" pitchFamily="18" charset="0"/>
                <a:cs typeface="Times New Roman" panose="02020603050405020304" pitchFamily="18" charset="0"/>
              </a:rPr>
              <a:t>Cela vous permettra de poursuivre vos explications de manière plus fluide. </a:t>
            </a:r>
          </a:p>
          <a:p>
            <a:pPr algn="l"/>
            <a:endParaRPr lang="fr-FR" i="1"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a:t>
            </a:fld>
            <a:endParaRPr lang="fr-FR"/>
          </a:p>
        </p:txBody>
      </p:sp>
    </p:spTree>
    <p:extLst>
      <p:ext uri="{BB962C8B-B14F-4D97-AF65-F5344CB8AC3E}">
        <p14:creationId xmlns:p14="http://schemas.microsoft.com/office/powerpoint/2010/main" val="34141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son texte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Arial" panose="020B0604020202020204" pitchFamily="34" charset="0"/>
              </a:rPr>
              <a:t>Les </a:t>
            </a: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r>
              <a:rPr lang="fr-FR" sz="1800" b="1" i="1" dirty="0">
                <a:effectLst/>
                <a:latin typeface="Times New Roman" panose="02020603050405020304" pitchFamily="18" charset="0"/>
                <a:ea typeface="Calibri" panose="020F0502020204030204" pitchFamily="34" charset="0"/>
                <a:cs typeface="Arial" panose="020B0604020202020204" pitchFamily="34" charset="0"/>
              </a:rPr>
              <a:t>s</a:t>
            </a:r>
            <a:r>
              <a:rPr lang="fr-FR" sz="1800" dirty="0">
                <a:effectLst/>
                <a:latin typeface="Times New Roman" panose="02020603050405020304" pitchFamily="18" charset="0"/>
                <a:ea typeface="Calibri" panose="020F0502020204030204" pitchFamily="34" charset="0"/>
                <a:cs typeface="Arial" panose="020B0604020202020204" pitchFamily="34" charset="0"/>
              </a:rPr>
              <a:t> de </a:t>
            </a:r>
            <a:r>
              <a:rPr lang="fr-FR" sz="1800" i="1" dirty="0">
                <a:effectLst/>
                <a:latin typeface="Times New Roman" panose="02020603050405020304" pitchFamily="18" charset="0"/>
                <a:ea typeface="Calibri" panose="020F0502020204030204" pitchFamily="34" charset="0"/>
                <a:cs typeface="Arial" panose="020B0604020202020204" pitchFamily="34" charset="0"/>
              </a:rPr>
              <a:t>poussières</a:t>
            </a:r>
            <a:r>
              <a:rPr lang="fr-FR" sz="1800" dirty="0">
                <a:effectLst/>
                <a:latin typeface="Times New Roman" panose="02020603050405020304" pitchFamily="18" charset="0"/>
                <a:ea typeface="Calibri" panose="020F0502020204030204" pitchFamily="34" charset="0"/>
                <a:cs typeface="Arial" panose="020B0604020202020204" pitchFamily="34" charset="0"/>
              </a:rPr>
              <a:t> et de </a:t>
            </a:r>
            <a:r>
              <a:rPr lang="fr-FR" sz="1800" i="1" dirty="0">
                <a:effectLst/>
                <a:latin typeface="Times New Roman" panose="02020603050405020304" pitchFamily="18" charset="0"/>
                <a:ea typeface="Calibri" panose="020F0502020204030204" pitchFamily="34" charset="0"/>
                <a:cs typeface="Arial" panose="020B0604020202020204" pitchFamily="34" charset="0"/>
              </a:rPr>
              <a:t>venins</a:t>
            </a:r>
            <a:r>
              <a:rPr lang="fr-FR" sz="1800" dirty="0">
                <a:effectLst/>
                <a:latin typeface="Times New Roman" panose="02020603050405020304" pitchFamily="18" charset="0"/>
                <a:ea typeface="Calibri" panose="020F0502020204030204" pitchFamily="34" charset="0"/>
                <a:cs typeface="Arial" panose="020B0604020202020204" pitchFamily="34" charset="0"/>
              </a:rPr>
              <a:t> ne vont pas avec les « petits mots » devant : </a:t>
            </a:r>
            <a:r>
              <a:rPr lang="fr-FR" sz="1800" i="1" dirty="0">
                <a:effectLst/>
                <a:latin typeface="Times New Roman" panose="02020603050405020304" pitchFamily="18" charset="0"/>
                <a:ea typeface="Calibri" panose="020F0502020204030204" pitchFamily="34" charset="0"/>
                <a:cs typeface="Arial" panose="020B0604020202020204" pitchFamily="34" charset="0"/>
              </a:rPr>
              <a:t>la</a:t>
            </a:r>
            <a:r>
              <a:rPr lang="fr-FR" sz="1800" dirty="0">
                <a:effectLst/>
                <a:latin typeface="Times New Roman" panose="02020603050405020304" pitchFamily="18" charset="0"/>
                <a:ea typeface="Calibri" panose="020F0502020204030204" pitchFamily="34" charset="0"/>
                <a:cs typeface="Arial" panose="020B0604020202020204" pitchFamily="34" charset="0"/>
              </a:rPr>
              <a:t> et</a:t>
            </a:r>
            <a:r>
              <a:rPr lang="fr-FR" sz="1800" i="1" dirty="0">
                <a:effectLst/>
                <a:latin typeface="Times New Roman" panose="02020603050405020304" pitchFamily="18" charset="0"/>
                <a:ea typeface="Calibri" panose="020F0502020204030204" pitchFamily="34" charset="0"/>
                <a:cs typeface="Arial" panose="020B0604020202020204" pitchFamily="34" charset="0"/>
              </a:rPr>
              <a:t> un</a:t>
            </a:r>
            <a:r>
              <a:rPr lang="fr-FR" sz="1800" dirty="0">
                <a:effectLst/>
                <a:latin typeface="Times New Roman" panose="02020603050405020304" pitchFamily="18" charset="0"/>
                <a:ea typeface="Calibri" panose="020F0502020204030204" pitchFamily="34" charset="0"/>
                <a:cs typeface="Arial" panose="020B0604020202020204" pitchFamily="34" charset="0"/>
              </a:rPr>
              <a:t>. Alors on ne sait pas s’il en faut un ou plusieurs.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Il manque le </a:t>
            </a: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r>
              <a:rPr lang="fr-FR" sz="1800" b="1" i="1" dirty="0">
                <a:effectLst/>
                <a:latin typeface="Times New Roman" panose="02020603050405020304" pitchFamily="18" charset="0"/>
                <a:ea typeface="Calibri" panose="020F0502020204030204" pitchFamily="34" charset="0"/>
                <a:cs typeface="Arial" panose="020B0604020202020204" pitchFamily="34" charset="0"/>
              </a:rPr>
              <a:t>s</a:t>
            </a:r>
            <a:r>
              <a:rPr lang="fr-FR" sz="1800" dirty="0">
                <a:effectLst/>
                <a:latin typeface="Times New Roman" panose="02020603050405020304" pitchFamily="18" charset="0"/>
                <a:ea typeface="Calibri" panose="020F0502020204030204" pitchFamily="34" charset="0"/>
                <a:cs typeface="Arial" panose="020B0604020202020204" pitchFamily="34" charset="0"/>
              </a:rPr>
              <a:t> à </a:t>
            </a:r>
            <a:r>
              <a:rPr lang="fr-FR" sz="1800" i="1" dirty="0">
                <a:effectLst/>
                <a:latin typeface="Times New Roman" panose="02020603050405020304" pitchFamily="18" charset="0"/>
                <a:ea typeface="Calibri" panose="020F0502020204030204" pitchFamily="34" charset="0"/>
                <a:cs typeface="Arial" panose="020B0604020202020204" pitchFamily="34" charset="0"/>
              </a:rPr>
              <a:t>araignées</a:t>
            </a:r>
            <a:r>
              <a:rPr lang="fr-FR" sz="1800" dirty="0">
                <a:effectLst/>
                <a:latin typeface="Times New Roman" panose="02020603050405020304" pitchFamily="18" charset="0"/>
                <a:ea typeface="Calibri" panose="020F0502020204030204" pitchFamily="34" charset="0"/>
                <a:cs typeface="Arial" panose="020B0604020202020204" pitchFamily="34" charset="0"/>
              </a:rPr>
              <a:t>, car il y a </a:t>
            </a:r>
            <a:r>
              <a:rPr lang="fr-FR" sz="1800" i="1" dirty="0">
                <a:effectLst/>
                <a:latin typeface="Times New Roman" panose="02020603050405020304" pitchFamily="18" charset="0"/>
                <a:ea typeface="Calibri" panose="020F0502020204030204" pitchFamily="34" charset="0"/>
                <a:cs typeface="Arial" panose="020B0604020202020204" pitchFamily="34" charset="0"/>
              </a:rPr>
              <a:t>des</a:t>
            </a:r>
            <a:r>
              <a:rPr lang="fr-FR" sz="1800" dirty="0">
                <a:effectLst/>
                <a:latin typeface="Times New Roman" panose="02020603050405020304" pitchFamily="18" charset="0"/>
                <a:ea typeface="Calibri" panose="020F0502020204030204" pitchFamily="34" charset="0"/>
                <a:cs typeface="Arial" panose="020B0604020202020204" pitchFamily="34" charset="0"/>
              </a:rPr>
              <a:t> et on entend la liaison entre </a:t>
            </a:r>
            <a:r>
              <a:rPr lang="fr-FR" sz="1800" i="1" dirty="0">
                <a:effectLst/>
                <a:latin typeface="Times New Roman" panose="02020603050405020304" pitchFamily="18" charset="0"/>
                <a:ea typeface="Calibri" panose="020F0502020204030204" pitchFamily="34" charset="0"/>
                <a:cs typeface="Arial" panose="020B0604020202020204" pitchFamily="34" charset="0"/>
              </a:rPr>
              <a:t>petites</a:t>
            </a:r>
            <a:r>
              <a:rPr lang="fr-FR" sz="1800" dirty="0">
                <a:effectLst/>
                <a:latin typeface="Times New Roman" panose="02020603050405020304" pitchFamily="18" charset="0"/>
                <a:ea typeface="Calibri" panose="020F0502020204030204" pitchFamily="34" charset="0"/>
                <a:cs typeface="Arial" panose="020B0604020202020204" pitchFamily="34" charset="0"/>
              </a:rPr>
              <a:t> et </a:t>
            </a:r>
            <a:r>
              <a:rPr lang="fr-FR" sz="1800" i="1" dirty="0">
                <a:effectLst/>
                <a:latin typeface="Times New Roman" panose="02020603050405020304" pitchFamily="18" charset="0"/>
                <a:ea typeface="Calibri" panose="020F0502020204030204" pitchFamily="34" charset="0"/>
                <a:cs typeface="Arial" panose="020B0604020202020204" pitchFamily="34" charset="0"/>
              </a:rPr>
              <a:t>araignées</a:t>
            </a:r>
            <a:r>
              <a:rPr lang="fr-FR" sz="1800" dirty="0">
                <a:effectLst/>
                <a:latin typeface="Times New Roman" panose="02020603050405020304" pitchFamily="18" charset="0"/>
                <a:ea typeface="Calibri" panose="020F0502020204030204" pitchFamily="34" charset="0"/>
                <a:cs typeface="Arial" panose="020B0604020202020204" pitchFamily="34" charset="0"/>
              </a:rPr>
              <a:t>. Ça indique le pluriel.</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10</a:t>
            </a:fld>
            <a:endParaRPr lang="fr-FR"/>
          </a:p>
        </p:txBody>
      </p:sp>
    </p:spTree>
    <p:extLst>
      <p:ext uri="{BB962C8B-B14F-4D97-AF65-F5344CB8AC3E}">
        <p14:creationId xmlns:p14="http://schemas.microsoft.com/office/powerpoint/2010/main" val="280091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s’est-il trompé, d’après vous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Il voulait peut-être beaucoup de venin et de poussière. </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 n’entend pas le </a:t>
            </a:r>
            <a:r>
              <a:rPr lang="fr-FR"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FR" sz="1800" b="1"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a:t>
            </a:r>
            <a:r>
              <a:rPr lang="fr-F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de </a:t>
            </a:r>
            <a:r>
              <a:rPr lang="fr-FR"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araignées.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pPr>
            <a:r>
              <a:rPr lang="fr-FR"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Arial" panose="020B0604020202020204" pitchFamily="34" charset="0"/>
              </a:rPr>
              <a:t>De bien regarder le « petit mot » devant et ne pas se fier seulement à ce qu’il entend.</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11</a:t>
            </a:fld>
            <a:endParaRPr lang="fr-FR"/>
          </a:p>
        </p:txBody>
      </p:sp>
    </p:spTree>
    <p:extLst>
      <p:ext uri="{BB962C8B-B14F-4D97-AF65-F5344CB8AC3E}">
        <p14:creationId xmlns:p14="http://schemas.microsoft.com/office/powerpoint/2010/main" val="332761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4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4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8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Vous pouvez maintenant relire votre recette et la corriger, ou en écrire une autre.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1 page 32. »</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14</a:t>
            </a:fld>
            <a:endParaRPr lang="fr-FR"/>
          </a:p>
        </p:txBody>
      </p:sp>
    </p:spTree>
    <p:extLst>
      <p:ext uri="{BB962C8B-B14F-4D97-AF65-F5344CB8AC3E}">
        <p14:creationId xmlns:p14="http://schemas.microsoft.com/office/powerpoint/2010/main" val="19012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Lorsque vous avez terminé, vous pouvez vous entrainer à lire votre texte, ou bien faire un dessin avec les ingrédients de votre recette. » </a:t>
            </a: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15</a:t>
            </a:fld>
            <a:endParaRPr lang="fr-FR"/>
          </a:p>
        </p:txBody>
      </p:sp>
    </p:spTree>
    <p:extLst>
      <p:ext uri="{BB962C8B-B14F-4D97-AF65-F5344CB8AC3E}">
        <p14:creationId xmlns:p14="http://schemas.microsoft.com/office/powerpoint/2010/main" val="279146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listes du même type sont lues et étudiées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16</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0000"/>
                </a:solidFill>
                <a:effectLst/>
                <a:latin typeface="Times New Roman" panose="02020603050405020304" pitchFamily="18" charset="0"/>
                <a:ea typeface="Times New Roman" panose="02020603050405020304" pitchFamily="18" charset="0"/>
              </a:rPr>
              <a:t>SÉANCE 1</a:t>
            </a:r>
            <a:r>
              <a:rPr lang="fr-FR" sz="1800" b="1" u="none" dirty="0">
                <a:solidFill>
                  <a:srgbClr val="000000"/>
                </a:solidFill>
                <a:effectLst/>
                <a:latin typeface="Times New Roman" panose="02020603050405020304" pitchFamily="18" charset="0"/>
                <a:ea typeface="Times New Roman" panose="02020603050405020304" pitchFamily="18" charset="0"/>
              </a:rPr>
              <a:t> : LANCEMENT DE LA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u="sng"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8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Découvrir la situation d’écriture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Lire</a:t>
            </a:r>
            <a:r>
              <a:rPr lang="fr-FR" sz="1800" dirty="0">
                <a:effectLst/>
                <a:latin typeface="Times New Roman" panose="02020603050405020304" pitchFamily="18" charset="0"/>
                <a:ea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rPr>
              <a:t>faire lire</a:t>
            </a:r>
            <a:r>
              <a:rPr lang="fr-FR" sz="1800" dirty="0">
                <a:effectLst/>
                <a:latin typeface="Times New Roman" panose="02020603050405020304" pitchFamily="18" charset="0"/>
                <a:ea typeface="Times New Roman" panose="02020603050405020304" pitchFamily="18" charset="0"/>
              </a:rPr>
              <a:t> le texte.</a:t>
            </a:r>
            <a:endParaRPr lang="fr-FR" sz="18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Reconnaissez-vous cette sorte de texte ? De quoi on parle ? Qu’est-ce qui se passe ? »</a:t>
            </a:r>
          </a:p>
          <a:p>
            <a:pPr marL="0" lvl="0" indent="0">
              <a:lnSpc>
                <a:spcPct val="107000"/>
              </a:lnSpc>
              <a:buClr>
                <a:srgbClr val="2EAC68"/>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l’histoire avec vos mots. »</a:t>
            </a:r>
          </a:p>
          <a:p>
            <a:pPr marL="0" lvl="0" indent="0">
              <a:lnSpc>
                <a:spcPct val="107000"/>
              </a:lnSpc>
              <a:buClr>
                <a:srgbClr val="2EAC68"/>
              </a:buClr>
              <a:buFont typeface="Wingdings 3" panose="05040102010807070707" pitchFamily="18" charset="2"/>
              <a:buNone/>
            </a:pPr>
            <a:r>
              <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8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si nécessaire.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2</a:t>
            </a:fld>
            <a:endParaRPr lang="fr-FR"/>
          </a:p>
        </p:txBody>
      </p:sp>
    </p:spTree>
    <p:extLst>
      <p:ext uri="{BB962C8B-B14F-4D97-AF65-F5344CB8AC3E}">
        <p14:creationId xmlns:p14="http://schemas.microsoft.com/office/powerpoint/2010/main" val="359530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Demander :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Arial" panose="020B0604020202020204" pitchFamily="34" charset="0"/>
              </a:rPr>
              <a:t>Choisir des ingrédients dégoutants ou bons.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Arial" panose="020B0604020202020204" pitchFamily="34" charset="0"/>
              </a:rPr>
              <a:t>Aller à la ligne à chaque ingrédient.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Arial" panose="020B0604020202020204" pitchFamily="34" charset="0"/>
              </a:rPr>
              <a:t>Écrire des groupes de mots qui vont bien ensemble.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3</a:t>
            </a:fld>
            <a:endParaRPr lang="fr-FR"/>
          </a:p>
        </p:txBody>
      </p:sp>
    </p:spTree>
    <p:extLst>
      <p:ext uri="{BB962C8B-B14F-4D97-AF65-F5344CB8AC3E}">
        <p14:creationId xmlns:p14="http://schemas.microsoft.com/office/powerpoint/2010/main" val="202110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4</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effectLst/>
                <a:latin typeface="Times New Roman" panose="02020603050405020304" pitchFamily="18" charset="0"/>
                <a:ea typeface="Calibri" panose="020F0502020204030204" pitchFamily="34" charset="0"/>
                <a:cs typeface="Arial" panose="020B0604020202020204" pitchFamily="34" charset="0"/>
              </a:rPr>
              <a:t>Pour écrire votre recette de sorcière, quels mots pouvez-vous</a:t>
            </a:r>
            <a:r>
              <a:rPr lang="fr-FR" sz="1800" dirty="0">
                <a:effectLst/>
                <a:latin typeface="Times New Roman" panose="02020603050405020304" pitchFamily="18" charset="0"/>
                <a:ea typeface="Calibri" panose="020F0502020204030204" pitchFamily="34" charset="0"/>
                <a:cs typeface="Arial" panose="020B0604020202020204" pitchFamily="34" charset="0"/>
              </a:rPr>
              <a:t>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des élèves.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i="1" dirty="0">
              <a:solidFill>
                <a:srgbClr val="FFFFFF"/>
              </a:solidFill>
              <a:effectLst/>
              <a:latin typeface="Times New Roman" panose="02020603050405020304" pitchFamily="18" charset="0"/>
              <a:ea typeface="Times New Roman" panose="02020603050405020304" pitchFamily="18" charset="0"/>
            </a:endParaRPr>
          </a:p>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2 pour écrire votre</a:t>
            </a:r>
            <a:r>
              <a:rPr lang="fr-FR" sz="1800" b="0"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recette. »</a:t>
            </a:r>
          </a:p>
          <a:p>
            <a:pPr marL="0" lvl="0" indent="0">
              <a:lnSpc>
                <a:spcPct val="107000"/>
              </a:lnSpc>
              <a:spcAft>
                <a:spcPts val="800"/>
              </a:spcAft>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a:t>
            </a:r>
            <a:r>
              <a:rPr lang="fr-FR" sz="1200">
                <a:effectLst/>
                <a:latin typeface="Times New Roman" panose="02020603050405020304" pitchFamily="18" charset="0"/>
                <a:ea typeface="Calibri" panose="020F0502020204030204" pitchFamily="34" charset="0"/>
                <a:cs typeface="Arial" panose="020B0604020202020204" pitchFamily="34" charset="0"/>
              </a:rPr>
              <a:t>pour entourer </a:t>
            </a:r>
            <a:r>
              <a:rPr lang="fr-FR" sz="1200" dirty="0">
                <a:effectLst/>
                <a:latin typeface="Times New Roman" panose="02020603050405020304" pitchFamily="18" charset="0"/>
                <a:ea typeface="Calibri" panose="020F0502020204030204" pitchFamily="34" charset="0"/>
                <a:cs typeface="Arial" panose="020B0604020202020204" pitchFamily="34" charset="0"/>
              </a:rPr>
              <a:t>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7</a:t>
            </a:fld>
            <a:endParaRPr lang="fr-FR"/>
          </a:p>
        </p:txBody>
      </p:sp>
    </p:spTree>
    <p:extLst>
      <p:ext uri="{BB962C8B-B14F-4D97-AF65-F5344CB8AC3E}">
        <p14:creationId xmlns:p14="http://schemas.microsoft.com/office/powerpoint/2010/main" val="330258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a:solidFill>
                  <a:srgbClr val="000000"/>
                </a:solidFill>
                <a:effectLst/>
                <a:latin typeface="Times New Roman" panose="02020603050405020304" pitchFamily="18" charset="0"/>
                <a:ea typeface="Times New Roman" panose="02020603050405020304" pitchFamily="18" charset="0"/>
              </a:rPr>
              <a:t>SÉANCE 2</a:t>
            </a:r>
            <a:r>
              <a:rPr lang="fr-FR" sz="10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0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0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Relire </a:t>
            </a:r>
            <a:r>
              <a:rPr lang="fr-FR" sz="1200" b="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2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8</a:t>
            </a:fld>
            <a:endParaRPr lang="fr-FR"/>
          </a:p>
        </p:txBody>
      </p:sp>
    </p:spTree>
    <p:extLst>
      <p:ext uri="{BB962C8B-B14F-4D97-AF65-F5344CB8AC3E}">
        <p14:creationId xmlns:p14="http://schemas.microsoft.com/office/powerpoint/2010/main" val="420281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a:t>
            </a: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son texte ? »</a:t>
            </a:r>
            <a:endParaRPr lang="fr-FR"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Arial" panose="020B0604020202020204" pitchFamily="34" charset="0"/>
              </a:rPr>
              <a:t>Sa recette, ça doit être mauvais, ça fait un peu peur.</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Il est bien allé à la ligne pour chaque ingrédient.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9</a:t>
            </a:fld>
            <a:endParaRPr lang="fr-FR"/>
          </a:p>
        </p:txBody>
      </p:sp>
    </p:spTree>
    <p:extLst>
      <p:ext uri="{BB962C8B-B14F-4D97-AF65-F5344CB8AC3E}">
        <p14:creationId xmlns:p14="http://schemas.microsoft.com/office/powerpoint/2010/main" val="3615583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4" name="Image 3" descr="Une image contenant texte, capture d’écran, Visage humain, personne&#10;&#10;Description générée automatiquement">
            <a:extLst>
              <a:ext uri="{FF2B5EF4-FFF2-40B4-BE49-F238E27FC236}">
                <a16:creationId xmlns:a16="http://schemas.microsoft.com/office/drawing/2014/main" id="{05320326-DF01-3878-C41F-22CF99882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43403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B4D12-EF39-40BC-B261-8E2B659B9674}"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78598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6B4D12-EF39-40BC-B261-8E2B659B9674}"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142712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6B4D12-EF39-40BC-B261-8E2B659B9674}"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72487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6B4D12-EF39-40BC-B261-8E2B659B9674}"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52149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6B4D12-EF39-40BC-B261-8E2B659B9674}"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339621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15208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39170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A6B4D12-EF39-40BC-B261-8E2B659B9674}"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346779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6B4D12-EF39-40BC-B261-8E2B659B9674}"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13101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A6B4D12-EF39-40BC-B261-8E2B659B9674}"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128414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A6B4D12-EF39-40BC-B261-8E2B659B9674}"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312704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A6B4D12-EF39-40BC-B261-8E2B659B9674}"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366017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6B4D12-EF39-40BC-B261-8E2B659B9674}"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BC6649-194F-4962-AA32-09867C40735E}" type="slidenum">
              <a:rPr lang="fr-FR" smtClean="0"/>
              <a:t>‹N°›</a:t>
            </a:fld>
            <a:endParaRPr lang="fr-FR"/>
          </a:p>
        </p:txBody>
      </p:sp>
    </p:spTree>
    <p:extLst>
      <p:ext uri="{BB962C8B-B14F-4D97-AF65-F5344CB8AC3E}">
        <p14:creationId xmlns:p14="http://schemas.microsoft.com/office/powerpoint/2010/main" val="171101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B4D12-EF39-40BC-B261-8E2B659B9674}"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C6649-194F-4962-AA32-09867C40735E}" type="slidenum">
              <a:rPr lang="fr-FR" smtClean="0"/>
              <a:t>‹N°›</a:t>
            </a:fld>
            <a:endParaRPr lang="fr-FR"/>
          </a:p>
        </p:txBody>
      </p:sp>
    </p:spTree>
    <p:extLst>
      <p:ext uri="{BB962C8B-B14F-4D97-AF65-F5344CB8AC3E}">
        <p14:creationId xmlns:p14="http://schemas.microsoft.com/office/powerpoint/2010/main" val="298248732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Visage humain, capture d’écran, personne&#10;&#10;Description générée automatiquement">
            <a:extLst>
              <a:ext uri="{FF2B5EF4-FFF2-40B4-BE49-F238E27FC236}">
                <a16:creationId xmlns:a16="http://schemas.microsoft.com/office/drawing/2014/main" id="{8BFAB263-9DC0-FE8B-C5C1-8DB3D06F4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52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28D73CB5-3DC2-BAAB-A553-7410230A0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37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D0BB4C96-A5CE-A92C-BDD3-93F7988AA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857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7E872681-6BB1-9837-1546-649DB128E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D65572C6-0029-CC37-5031-379543D37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B665283A-D153-B20C-B522-3159F5D5E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840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10;&#10;Description générée automatiquement">
            <a:extLst>
              <a:ext uri="{FF2B5EF4-FFF2-40B4-BE49-F238E27FC236}">
                <a16:creationId xmlns:a16="http://schemas.microsoft.com/office/drawing/2014/main" id="{D2E7A41A-A6DA-2FD2-CBDF-9B3A4EA6E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950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essin humoristique, clipart&#10;&#10;Description générée automatiquement">
            <a:extLst>
              <a:ext uri="{FF2B5EF4-FFF2-40B4-BE49-F238E27FC236}">
                <a16:creationId xmlns:a16="http://schemas.microsoft.com/office/drawing/2014/main" id="{D2C77E05-6855-9DB5-0E73-3E26BFBF2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B5DE3D7E-28CD-49CC-8EB1-2466CC630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37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836F5F38-6DE2-D92D-C173-AAD226369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65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AB432F3D-ACD7-3D6F-E0D3-421F2CE5D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conception&#10;&#10;Description générée automatiquement">
            <a:extLst>
              <a:ext uri="{FF2B5EF4-FFF2-40B4-BE49-F238E27FC236}">
                <a16:creationId xmlns:a16="http://schemas.microsoft.com/office/drawing/2014/main" id="{23534BFE-67B8-3779-EFCC-BA37EF72F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5D9CCEA1-D908-063D-1120-FCB6F99BE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10;&#10;Description générée automatiquement">
            <a:extLst>
              <a:ext uri="{FF2B5EF4-FFF2-40B4-BE49-F238E27FC236}">
                <a16:creationId xmlns:a16="http://schemas.microsoft.com/office/drawing/2014/main" id="{CE4AD1CD-AAE4-7412-3EA6-164923B44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657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conception&#10;&#10;Description générée automatiquement">
            <a:extLst>
              <a:ext uri="{FF2B5EF4-FFF2-40B4-BE49-F238E27FC236}">
                <a16:creationId xmlns:a16="http://schemas.microsoft.com/office/drawing/2014/main" id="{AAD84A67-FD16-5E8F-A588-EC0F751AF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242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3199867D-F8EA-1052-6AF4-9B7BAB4DD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75816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39029-2124-41C9-8783-DEB9E07C85AE}">
  <ds:schemaRefs>
    <ds:schemaRef ds:uri="http://purl.org/dc/terms/"/>
    <ds:schemaRef ds:uri="http://schemas.microsoft.com/office/2006/metadata/properties"/>
    <ds:schemaRef ds:uri="http://purl.org/dc/dcmitype/"/>
    <ds:schemaRef ds:uri="78930844-7ca7-4771-ad53-9658c2095a4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43CF4C86-4057-495A-9703-E0BE291D9EC9}">
  <ds:schemaRefs>
    <ds:schemaRef ds:uri="http://schemas.microsoft.com/sharepoint/v3/contenttype/forms"/>
  </ds:schemaRefs>
</ds:datastoreItem>
</file>

<file path=customXml/itemProps3.xml><?xml version="1.0" encoding="utf-8"?>
<ds:datastoreItem xmlns:ds="http://schemas.openxmlformats.org/officeDocument/2006/customXml" ds:itemID="{7E49EC13-C0CF-4E18-904B-711C6AA21CD1}"/>
</file>

<file path=docProps/app.xml><?xml version="1.0" encoding="utf-8"?>
<Properties xmlns="http://schemas.openxmlformats.org/officeDocument/2006/extended-properties" xmlns:vt="http://schemas.openxmlformats.org/officeDocument/2006/docPropsVTypes">
  <Template>Office Theme 2013 - 2022</Template>
  <TotalTime>1002</TotalTime>
  <Words>726</Words>
  <Application>Microsoft Office PowerPoint</Application>
  <PresentationFormat>Affichage à l'écran (4:3)</PresentationFormat>
  <Paragraphs>78</Paragraphs>
  <Slides>16</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Calibri</vt:lpstr>
      <vt:lpstr>Calibri Light</vt:lpstr>
      <vt:lpstr>FSAlbert-Bold</vt:lpstr>
      <vt:lpstr>FSAlbert-Regular</vt:lpstr>
      <vt:lpstr>Helvetica</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2</cp:revision>
  <dcterms:created xsi:type="dcterms:W3CDTF">2023-03-09T16:23:56Z</dcterms:created>
  <dcterms:modified xsi:type="dcterms:W3CDTF">2023-08-30T08:00:04Z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