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58" r:id="rId6"/>
    <p:sldId id="259" r:id="rId7"/>
    <p:sldId id="260" r:id="rId8"/>
    <p:sldId id="276" r:id="rId9"/>
    <p:sldId id="262" r:id="rId10"/>
    <p:sldId id="264" r:id="rId11"/>
    <p:sldId id="265" r:id="rId12"/>
    <p:sldId id="272" r:id="rId13"/>
    <p:sldId id="266" r:id="rId14"/>
    <p:sldId id="267" r:id="rId15"/>
    <p:sldId id="275" r:id="rId16"/>
    <p:sldId id="268" r:id="rId17"/>
    <p:sldId id="269" r:id="rId18"/>
    <p:sldId id="270" r:id="rId19"/>
    <p:sldId id="273" r:id="rId20"/>
    <p:sldId id="274"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E5ADE-591B-4905-82E0-7D0AAF3CE43A}" v="18" dt="2023-08-30T09:10:23.023"/>
    <p1510:client id="{8F2138B3-326F-4031-AA13-6FF8714A6B55}" v="2" dt="2023-08-29T12:23:22.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3702" autoAdjust="0"/>
  </p:normalViewPr>
  <p:slideViewPr>
    <p:cSldViewPr snapToGrid="0">
      <p:cViewPr varScale="1">
        <p:scale>
          <a:sx n="61" d="100"/>
          <a:sy n="61" d="100"/>
        </p:scale>
        <p:origin x="1110"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588E5ADE-591B-4905-82E0-7D0AAF3CE43A}"/>
    <pc:docChg chg="custSel modSld">
      <pc:chgData name="BELLEMIN SANDRA" userId="5fe4e071-d3f4-40df-970f-ee8fcf898346" providerId="ADAL" clId="{588E5ADE-591B-4905-82E0-7D0AAF3CE43A}" dt="2023-08-30T09:10:23.509" v="91" actId="962"/>
      <pc:docMkLst>
        <pc:docMk/>
      </pc:docMkLst>
      <pc:sldChg chg="addSp delSp modSp mod modClrScheme chgLayout">
        <pc:chgData name="BELLEMIN SANDRA" userId="5fe4e071-d3f4-40df-970f-ee8fcf898346" providerId="ADAL" clId="{588E5ADE-591B-4905-82E0-7D0AAF3CE43A}" dt="2023-08-30T09:08:39.040" v="20" actId="27614"/>
        <pc:sldMkLst>
          <pc:docMk/>
          <pc:sldMk cId="1703267828" sldId="257"/>
        </pc:sldMkLst>
        <pc:spChg chg="del">
          <ac:chgData name="BELLEMIN SANDRA" userId="5fe4e071-d3f4-40df-970f-ee8fcf898346" providerId="ADAL" clId="{588E5ADE-591B-4905-82E0-7D0AAF3CE43A}" dt="2023-08-30T09:08:33.848" v="18" actId="478"/>
          <ac:spMkLst>
            <pc:docMk/>
            <pc:sldMk cId="1703267828" sldId="257"/>
            <ac:spMk id="2" creationId="{E7381248-5608-4327-2497-23BAA66FEFC4}"/>
          </ac:spMkLst>
        </pc:spChg>
        <pc:spChg chg="del">
          <ac:chgData name="BELLEMIN SANDRA" userId="5fe4e071-d3f4-40df-970f-ee8fcf898346" providerId="ADAL" clId="{588E5ADE-591B-4905-82E0-7D0AAF3CE43A}" dt="2023-08-30T09:08:33.848" v="18" actId="478"/>
          <ac:spMkLst>
            <pc:docMk/>
            <pc:sldMk cId="1703267828" sldId="257"/>
            <ac:spMk id="3" creationId="{A83E1C35-EEC1-288A-EC5C-10578B6515D9}"/>
          </ac:spMkLst>
        </pc:spChg>
        <pc:picChg chg="add mod">
          <ac:chgData name="BELLEMIN SANDRA" userId="5fe4e071-d3f4-40df-970f-ee8fcf898346" providerId="ADAL" clId="{588E5ADE-591B-4905-82E0-7D0AAF3CE43A}" dt="2023-08-30T09:08:39.040" v="20" actId="27614"/>
          <ac:picMkLst>
            <pc:docMk/>
            <pc:sldMk cId="1703267828" sldId="257"/>
            <ac:picMk id="5" creationId="{BA0B5756-ED6D-7051-250C-A2D11D175DC8}"/>
          </ac:picMkLst>
        </pc:picChg>
      </pc:sldChg>
      <pc:sldChg chg="addSp delSp modSp mod modClrScheme chgLayout">
        <pc:chgData name="BELLEMIN SANDRA" userId="5fe4e071-d3f4-40df-970f-ee8fcf898346" providerId="ADAL" clId="{588E5ADE-591B-4905-82E0-7D0AAF3CE43A}" dt="2023-08-30T09:08:42.955" v="23" actId="27614"/>
        <pc:sldMkLst>
          <pc:docMk/>
          <pc:sldMk cId="221795412" sldId="258"/>
        </pc:sldMkLst>
        <pc:spChg chg="del">
          <ac:chgData name="BELLEMIN SANDRA" userId="5fe4e071-d3f4-40df-970f-ee8fcf898346" providerId="ADAL" clId="{588E5ADE-591B-4905-82E0-7D0AAF3CE43A}" dt="2023-08-30T09:08:41.463" v="21" actId="478"/>
          <ac:spMkLst>
            <pc:docMk/>
            <pc:sldMk cId="221795412" sldId="258"/>
            <ac:spMk id="2" creationId="{8B2B4CD9-9D2E-AF31-B88B-924F39FF4626}"/>
          </ac:spMkLst>
        </pc:spChg>
        <pc:spChg chg="del">
          <ac:chgData name="BELLEMIN SANDRA" userId="5fe4e071-d3f4-40df-970f-ee8fcf898346" providerId="ADAL" clId="{588E5ADE-591B-4905-82E0-7D0AAF3CE43A}" dt="2023-08-30T09:08:41.463" v="21" actId="478"/>
          <ac:spMkLst>
            <pc:docMk/>
            <pc:sldMk cId="221795412" sldId="258"/>
            <ac:spMk id="5" creationId="{583C2D61-9B40-BBDB-F9EA-BA25BBFAB91E}"/>
          </ac:spMkLst>
        </pc:spChg>
        <pc:picChg chg="del">
          <ac:chgData name="BELLEMIN SANDRA" userId="5fe4e071-d3f4-40df-970f-ee8fcf898346" providerId="ADAL" clId="{588E5ADE-591B-4905-82E0-7D0AAF3CE43A}" dt="2023-08-30T09:08:41.463" v="21" actId="478"/>
          <ac:picMkLst>
            <pc:docMk/>
            <pc:sldMk cId="221795412" sldId="258"/>
            <ac:picMk id="4" creationId="{14AF0626-CD2F-A39B-CD22-B6CE483D1BEF}"/>
          </ac:picMkLst>
        </pc:picChg>
        <pc:picChg chg="add mod">
          <ac:chgData name="BELLEMIN SANDRA" userId="5fe4e071-d3f4-40df-970f-ee8fcf898346" providerId="ADAL" clId="{588E5ADE-591B-4905-82E0-7D0AAF3CE43A}" dt="2023-08-30T09:08:42.955" v="23" actId="27614"/>
          <ac:picMkLst>
            <pc:docMk/>
            <pc:sldMk cId="221795412" sldId="258"/>
            <ac:picMk id="6" creationId="{9ADFFC28-7613-19C1-280E-6DCEABF83986}"/>
          </ac:picMkLst>
        </pc:picChg>
      </pc:sldChg>
      <pc:sldChg chg="addSp delSp modSp mod modClrScheme chgLayout">
        <pc:chgData name="BELLEMIN SANDRA" userId="5fe4e071-d3f4-40df-970f-ee8fcf898346" providerId="ADAL" clId="{588E5ADE-591B-4905-82E0-7D0AAF3CE43A}" dt="2023-08-30T09:08:46.676" v="27" actId="962"/>
        <pc:sldMkLst>
          <pc:docMk/>
          <pc:sldMk cId="3186679844" sldId="259"/>
        </pc:sldMkLst>
        <pc:spChg chg="del">
          <ac:chgData name="BELLEMIN SANDRA" userId="5fe4e071-d3f4-40df-970f-ee8fcf898346" providerId="ADAL" clId="{588E5ADE-591B-4905-82E0-7D0AAF3CE43A}" dt="2023-08-30T09:08:45.119" v="24" actId="478"/>
          <ac:spMkLst>
            <pc:docMk/>
            <pc:sldMk cId="3186679844" sldId="259"/>
            <ac:spMk id="5" creationId="{AD763E99-1EE3-418D-3DA0-148E75D6CEDF}"/>
          </ac:spMkLst>
        </pc:spChg>
        <pc:picChg chg="add mod">
          <ac:chgData name="BELLEMIN SANDRA" userId="5fe4e071-d3f4-40df-970f-ee8fcf898346" providerId="ADAL" clId="{588E5ADE-591B-4905-82E0-7D0AAF3CE43A}" dt="2023-08-30T09:08:46.676" v="27" actId="962"/>
          <ac:picMkLst>
            <pc:docMk/>
            <pc:sldMk cId="3186679844" sldId="259"/>
            <ac:picMk id="3" creationId="{A37E0043-7E2F-23AC-4442-9C63A5AFED7D}"/>
          </ac:picMkLst>
        </pc:picChg>
        <pc:picChg chg="del">
          <ac:chgData name="BELLEMIN SANDRA" userId="5fe4e071-d3f4-40df-970f-ee8fcf898346" providerId="ADAL" clId="{588E5ADE-591B-4905-82E0-7D0AAF3CE43A}" dt="2023-08-30T09:08:45.119" v="24" actId="478"/>
          <ac:picMkLst>
            <pc:docMk/>
            <pc:sldMk cId="3186679844" sldId="259"/>
            <ac:picMk id="7" creationId="{414BBE86-9E27-FED3-1D34-72BEAEBEDF0F}"/>
          </ac:picMkLst>
        </pc:picChg>
      </pc:sldChg>
      <pc:sldChg chg="addSp delSp modSp mod modClrScheme chgLayout">
        <pc:chgData name="BELLEMIN SANDRA" userId="5fe4e071-d3f4-40df-970f-ee8fcf898346" providerId="ADAL" clId="{588E5ADE-591B-4905-82E0-7D0AAF3CE43A}" dt="2023-08-30T09:08:50.603" v="30" actId="27614"/>
        <pc:sldMkLst>
          <pc:docMk/>
          <pc:sldMk cId="710286442" sldId="260"/>
        </pc:sldMkLst>
        <pc:spChg chg="del">
          <ac:chgData name="BELLEMIN SANDRA" userId="5fe4e071-d3f4-40df-970f-ee8fcf898346" providerId="ADAL" clId="{588E5ADE-591B-4905-82E0-7D0AAF3CE43A}" dt="2023-08-30T09:08:48.681" v="28" actId="478"/>
          <ac:spMkLst>
            <pc:docMk/>
            <pc:sldMk cId="710286442" sldId="260"/>
            <ac:spMk id="8" creationId="{4343DA87-7D45-7D4D-4921-007FC3A041AC}"/>
          </ac:spMkLst>
        </pc:spChg>
        <pc:picChg chg="add mod">
          <ac:chgData name="BELLEMIN SANDRA" userId="5fe4e071-d3f4-40df-970f-ee8fcf898346" providerId="ADAL" clId="{588E5ADE-591B-4905-82E0-7D0AAF3CE43A}" dt="2023-08-30T09:08:50.603" v="30" actId="27614"/>
          <ac:picMkLst>
            <pc:docMk/>
            <pc:sldMk cId="710286442" sldId="260"/>
            <ac:picMk id="3" creationId="{7C1F7023-E1BF-2A1B-9891-D88E5FEEE2A8}"/>
          </ac:picMkLst>
        </pc:picChg>
      </pc:sldChg>
      <pc:sldChg chg="addSp delSp modSp mod modClrScheme chgLayout">
        <pc:chgData name="BELLEMIN SANDRA" userId="5fe4e071-d3f4-40df-970f-ee8fcf898346" providerId="ADAL" clId="{588E5ADE-591B-4905-82E0-7D0AAF3CE43A}" dt="2023-08-30T09:09:00.051" v="38" actId="962"/>
        <pc:sldMkLst>
          <pc:docMk/>
          <pc:sldMk cId="2180552025" sldId="262"/>
        </pc:sldMkLst>
        <pc:spChg chg="del">
          <ac:chgData name="BELLEMIN SANDRA" userId="5fe4e071-d3f4-40df-970f-ee8fcf898346" providerId="ADAL" clId="{588E5ADE-591B-4905-82E0-7D0AAF3CE43A}" dt="2023-08-30T09:08:58.295" v="35" actId="478"/>
          <ac:spMkLst>
            <pc:docMk/>
            <pc:sldMk cId="2180552025" sldId="262"/>
            <ac:spMk id="2" creationId="{492CAA12-7FC7-E1DD-DC19-4E645BCA1425}"/>
          </ac:spMkLst>
        </pc:spChg>
        <pc:picChg chg="add mod">
          <ac:chgData name="BELLEMIN SANDRA" userId="5fe4e071-d3f4-40df-970f-ee8fcf898346" providerId="ADAL" clId="{588E5ADE-591B-4905-82E0-7D0AAF3CE43A}" dt="2023-08-30T09:09:00.051" v="38" actId="962"/>
          <ac:picMkLst>
            <pc:docMk/>
            <pc:sldMk cId="2180552025" sldId="262"/>
            <ac:picMk id="4" creationId="{881F1E75-884E-F8C5-C423-F24374DDF608}"/>
          </ac:picMkLst>
        </pc:picChg>
      </pc:sldChg>
      <pc:sldChg chg="addSp delSp modSp mod modClrScheme chgLayout">
        <pc:chgData name="BELLEMIN SANDRA" userId="5fe4e071-d3f4-40df-970f-ee8fcf898346" providerId="ADAL" clId="{588E5ADE-591B-4905-82E0-7D0AAF3CE43A}" dt="2023-08-30T09:09:03.981" v="42" actId="962"/>
        <pc:sldMkLst>
          <pc:docMk/>
          <pc:sldMk cId="3378072562" sldId="264"/>
        </pc:sldMkLst>
        <pc:grpChg chg="del">
          <ac:chgData name="BELLEMIN SANDRA" userId="5fe4e071-d3f4-40df-970f-ee8fcf898346" providerId="ADAL" clId="{588E5ADE-591B-4905-82E0-7D0AAF3CE43A}" dt="2023-08-30T09:09:02.098" v="39" actId="478"/>
          <ac:grpSpMkLst>
            <pc:docMk/>
            <pc:sldMk cId="3378072562" sldId="264"/>
            <ac:grpSpMk id="2" creationId="{BDCA6B7D-7316-00FC-F208-D1CB22B61182}"/>
          </ac:grpSpMkLst>
        </pc:grpChg>
        <pc:picChg chg="add mod">
          <ac:chgData name="BELLEMIN SANDRA" userId="5fe4e071-d3f4-40df-970f-ee8fcf898346" providerId="ADAL" clId="{588E5ADE-591B-4905-82E0-7D0AAF3CE43A}" dt="2023-08-30T09:09:03.981" v="42" actId="962"/>
          <ac:picMkLst>
            <pc:docMk/>
            <pc:sldMk cId="3378072562" sldId="264"/>
            <ac:picMk id="8" creationId="{5EBE5596-8B9A-DE47-994D-0F9A29A7D3EE}"/>
          </ac:picMkLst>
        </pc:picChg>
      </pc:sldChg>
      <pc:sldChg chg="addSp delSp modSp mod modClrScheme chgLayout">
        <pc:chgData name="BELLEMIN SANDRA" userId="5fe4e071-d3f4-40df-970f-ee8fcf898346" providerId="ADAL" clId="{588E5ADE-591B-4905-82E0-7D0AAF3CE43A}" dt="2023-08-30T09:09:12.169" v="46" actId="962"/>
        <pc:sldMkLst>
          <pc:docMk/>
          <pc:sldMk cId="682137299" sldId="265"/>
        </pc:sldMkLst>
        <pc:spChg chg="del">
          <ac:chgData name="BELLEMIN SANDRA" userId="5fe4e071-d3f4-40df-970f-ee8fcf898346" providerId="ADAL" clId="{588E5ADE-591B-4905-82E0-7D0AAF3CE43A}" dt="2023-08-30T09:09:08.413" v="43" actId="478"/>
          <ac:spMkLst>
            <pc:docMk/>
            <pc:sldMk cId="682137299" sldId="265"/>
            <ac:spMk id="6" creationId="{07EE932D-3F9F-D155-FCC3-5A88C182E095}"/>
          </ac:spMkLst>
        </pc:spChg>
        <pc:picChg chg="del">
          <ac:chgData name="BELLEMIN SANDRA" userId="5fe4e071-d3f4-40df-970f-ee8fcf898346" providerId="ADAL" clId="{588E5ADE-591B-4905-82E0-7D0AAF3CE43A}" dt="2023-08-30T09:09:08.413" v="43" actId="478"/>
          <ac:picMkLst>
            <pc:docMk/>
            <pc:sldMk cId="682137299" sldId="265"/>
            <ac:picMk id="3" creationId="{B8B7B8F2-CE9F-549C-A860-F16D31F0B6D0}"/>
          </ac:picMkLst>
        </pc:picChg>
        <pc:picChg chg="add mod">
          <ac:chgData name="BELLEMIN SANDRA" userId="5fe4e071-d3f4-40df-970f-ee8fcf898346" providerId="ADAL" clId="{588E5ADE-591B-4905-82E0-7D0AAF3CE43A}" dt="2023-08-30T09:09:12.169" v="46" actId="962"/>
          <ac:picMkLst>
            <pc:docMk/>
            <pc:sldMk cId="682137299" sldId="265"/>
            <ac:picMk id="4" creationId="{8F57F617-5B01-52FE-8B54-49736A1022B7}"/>
          </ac:picMkLst>
        </pc:picChg>
        <pc:picChg chg="del">
          <ac:chgData name="BELLEMIN SANDRA" userId="5fe4e071-d3f4-40df-970f-ee8fcf898346" providerId="ADAL" clId="{588E5ADE-591B-4905-82E0-7D0AAF3CE43A}" dt="2023-08-30T09:09:08.413" v="43" actId="478"/>
          <ac:picMkLst>
            <pc:docMk/>
            <pc:sldMk cId="682137299" sldId="265"/>
            <ac:picMk id="5" creationId="{04413D80-5E31-08C8-3413-E51C41DA889D}"/>
          </ac:picMkLst>
        </pc:picChg>
      </pc:sldChg>
      <pc:sldChg chg="addSp delSp modSp mod modClrScheme chgLayout">
        <pc:chgData name="BELLEMIN SANDRA" userId="5fe4e071-d3f4-40df-970f-ee8fcf898346" providerId="ADAL" clId="{588E5ADE-591B-4905-82E0-7D0AAF3CE43A}" dt="2023-08-30T09:09:22.072" v="54" actId="962"/>
        <pc:sldMkLst>
          <pc:docMk/>
          <pc:sldMk cId="1667436630" sldId="266"/>
        </pc:sldMkLst>
        <pc:spChg chg="del">
          <ac:chgData name="BELLEMIN SANDRA" userId="5fe4e071-d3f4-40df-970f-ee8fcf898346" providerId="ADAL" clId="{588E5ADE-591B-4905-82E0-7D0AAF3CE43A}" dt="2023-08-30T09:09:19.820" v="51" actId="478"/>
          <ac:spMkLst>
            <pc:docMk/>
            <pc:sldMk cId="1667436630" sldId="266"/>
            <ac:spMk id="2" creationId="{AD9D60F2-1F6F-93CC-45B1-132CE01899C4}"/>
          </ac:spMkLst>
        </pc:spChg>
        <pc:spChg chg="del">
          <ac:chgData name="BELLEMIN SANDRA" userId="5fe4e071-d3f4-40df-970f-ee8fcf898346" providerId="ADAL" clId="{588E5ADE-591B-4905-82E0-7D0AAF3CE43A}" dt="2023-08-30T09:09:19.820" v="51" actId="478"/>
          <ac:spMkLst>
            <pc:docMk/>
            <pc:sldMk cId="1667436630" sldId="266"/>
            <ac:spMk id="5" creationId="{AD763E99-1EE3-418D-3DA0-148E75D6CEDF}"/>
          </ac:spMkLst>
        </pc:spChg>
        <pc:picChg chg="add mod">
          <ac:chgData name="BELLEMIN SANDRA" userId="5fe4e071-d3f4-40df-970f-ee8fcf898346" providerId="ADAL" clId="{588E5ADE-591B-4905-82E0-7D0AAF3CE43A}" dt="2023-08-30T09:09:22.072" v="54" actId="962"/>
          <ac:picMkLst>
            <pc:docMk/>
            <pc:sldMk cId="1667436630" sldId="266"/>
            <ac:picMk id="4" creationId="{BAA67D86-008F-0AA1-2CE3-6D9D159B54AD}"/>
          </ac:picMkLst>
        </pc:picChg>
        <pc:picChg chg="del">
          <ac:chgData name="BELLEMIN SANDRA" userId="5fe4e071-d3f4-40df-970f-ee8fcf898346" providerId="ADAL" clId="{588E5ADE-591B-4905-82E0-7D0AAF3CE43A}" dt="2023-08-30T09:09:19.820" v="51" actId="478"/>
          <ac:picMkLst>
            <pc:docMk/>
            <pc:sldMk cId="1667436630" sldId="266"/>
            <ac:picMk id="7" creationId="{414BBE86-9E27-FED3-1D34-72BEAEBEDF0F}"/>
          </ac:picMkLst>
        </pc:picChg>
      </pc:sldChg>
      <pc:sldChg chg="addSp delSp modSp mod modClrScheme chgLayout">
        <pc:chgData name="BELLEMIN SANDRA" userId="5fe4e071-d3f4-40df-970f-ee8fcf898346" providerId="ADAL" clId="{588E5ADE-591B-4905-82E0-7D0AAF3CE43A}" dt="2023-08-30T09:09:34.831" v="62" actId="1076"/>
        <pc:sldMkLst>
          <pc:docMk/>
          <pc:sldMk cId="1426905149" sldId="267"/>
        </pc:sldMkLst>
        <pc:spChg chg="del">
          <ac:chgData name="BELLEMIN SANDRA" userId="5fe4e071-d3f4-40df-970f-ee8fcf898346" providerId="ADAL" clId="{588E5ADE-591B-4905-82E0-7D0AAF3CE43A}" dt="2023-08-30T09:09:32.070" v="60" actId="478"/>
          <ac:spMkLst>
            <pc:docMk/>
            <pc:sldMk cId="1426905149" sldId="267"/>
            <ac:spMk id="2" creationId="{6C22F905-6348-6AB1-B463-412F5F962B99}"/>
          </ac:spMkLst>
        </pc:spChg>
        <pc:picChg chg="add mod">
          <ac:chgData name="BELLEMIN SANDRA" userId="5fe4e071-d3f4-40df-970f-ee8fcf898346" providerId="ADAL" clId="{588E5ADE-591B-4905-82E0-7D0AAF3CE43A}" dt="2023-08-30T09:09:34.831" v="62" actId="1076"/>
          <ac:picMkLst>
            <pc:docMk/>
            <pc:sldMk cId="1426905149" sldId="267"/>
            <ac:picMk id="4" creationId="{83B5C58D-C897-4CE6-A117-A4BED954D01C}"/>
          </ac:picMkLst>
        </pc:picChg>
        <pc:picChg chg="del">
          <ac:chgData name="BELLEMIN SANDRA" userId="5fe4e071-d3f4-40df-970f-ee8fcf898346" providerId="ADAL" clId="{588E5ADE-591B-4905-82E0-7D0AAF3CE43A}" dt="2023-08-30T09:09:30.836" v="59" actId="478"/>
          <ac:picMkLst>
            <pc:docMk/>
            <pc:sldMk cId="1426905149" sldId="267"/>
            <ac:picMk id="6" creationId="{7BE7AEEC-EA56-CCE1-CCE0-049157674EC5}"/>
          </ac:picMkLst>
        </pc:picChg>
      </pc:sldChg>
      <pc:sldChg chg="addSp delSp modSp mod modClrScheme chgLayout">
        <pc:chgData name="BELLEMIN SANDRA" userId="5fe4e071-d3f4-40df-970f-ee8fcf898346" providerId="ADAL" clId="{588E5ADE-591B-4905-82E0-7D0AAF3CE43A}" dt="2023-08-30T09:09:53.792" v="70" actId="962"/>
        <pc:sldMkLst>
          <pc:docMk/>
          <pc:sldMk cId="4235614392" sldId="268"/>
        </pc:sldMkLst>
        <pc:spChg chg="del">
          <ac:chgData name="BELLEMIN SANDRA" userId="5fe4e071-d3f4-40df-970f-ee8fcf898346" providerId="ADAL" clId="{588E5ADE-591B-4905-82E0-7D0AAF3CE43A}" dt="2023-08-30T09:09:51.655" v="67" actId="478"/>
          <ac:spMkLst>
            <pc:docMk/>
            <pc:sldMk cId="4235614392" sldId="268"/>
            <ac:spMk id="2" creationId="{CED47E32-E967-C9A8-7504-E7CC8B4792F8}"/>
          </ac:spMkLst>
        </pc:spChg>
        <pc:spChg chg="del">
          <ac:chgData name="BELLEMIN SANDRA" userId="5fe4e071-d3f4-40df-970f-ee8fcf898346" providerId="ADAL" clId="{588E5ADE-591B-4905-82E0-7D0AAF3CE43A}" dt="2023-08-30T09:09:51.655" v="67" actId="478"/>
          <ac:spMkLst>
            <pc:docMk/>
            <pc:sldMk cId="4235614392" sldId="268"/>
            <ac:spMk id="3" creationId="{F27CBAB0-60E1-F42A-FF21-57CD6B58FA4D}"/>
          </ac:spMkLst>
        </pc:spChg>
        <pc:picChg chg="add mod">
          <ac:chgData name="BELLEMIN SANDRA" userId="5fe4e071-d3f4-40df-970f-ee8fcf898346" providerId="ADAL" clId="{588E5ADE-591B-4905-82E0-7D0AAF3CE43A}" dt="2023-08-30T09:09:53.792" v="70" actId="962"/>
          <ac:picMkLst>
            <pc:docMk/>
            <pc:sldMk cId="4235614392" sldId="268"/>
            <ac:picMk id="5" creationId="{2FF5131E-24F3-7258-2075-724925977595}"/>
          </ac:picMkLst>
        </pc:picChg>
      </pc:sldChg>
      <pc:sldChg chg="addSp delSp modSp mod modClrScheme chgLayout">
        <pc:chgData name="BELLEMIN SANDRA" userId="5fe4e071-d3f4-40df-970f-ee8fcf898346" providerId="ADAL" clId="{588E5ADE-591B-4905-82E0-7D0AAF3CE43A}" dt="2023-08-30T09:09:58.891" v="74" actId="962"/>
        <pc:sldMkLst>
          <pc:docMk/>
          <pc:sldMk cId="3071304470" sldId="269"/>
        </pc:sldMkLst>
        <pc:spChg chg="del">
          <ac:chgData name="BELLEMIN SANDRA" userId="5fe4e071-d3f4-40df-970f-ee8fcf898346" providerId="ADAL" clId="{588E5ADE-591B-4905-82E0-7D0AAF3CE43A}" dt="2023-08-30T09:09:56.971" v="71" actId="478"/>
          <ac:spMkLst>
            <pc:docMk/>
            <pc:sldMk cId="3071304470" sldId="269"/>
            <ac:spMk id="4" creationId="{D7BACF19-F3CD-D5AE-777D-54BBC842992A}"/>
          </ac:spMkLst>
        </pc:spChg>
        <pc:picChg chg="del">
          <ac:chgData name="BELLEMIN SANDRA" userId="5fe4e071-d3f4-40df-970f-ee8fcf898346" providerId="ADAL" clId="{588E5ADE-591B-4905-82E0-7D0AAF3CE43A}" dt="2023-08-30T09:09:56.971" v="71" actId="478"/>
          <ac:picMkLst>
            <pc:docMk/>
            <pc:sldMk cId="3071304470" sldId="269"/>
            <ac:picMk id="3" creationId="{5F41215B-2200-85D3-A5FE-3E58685045A8}"/>
          </ac:picMkLst>
        </pc:picChg>
        <pc:picChg chg="add mod">
          <ac:chgData name="BELLEMIN SANDRA" userId="5fe4e071-d3f4-40df-970f-ee8fcf898346" providerId="ADAL" clId="{588E5ADE-591B-4905-82E0-7D0AAF3CE43A}" dt="2023-08-30T09:09:58.891" v="74" actId="962"/>
          <ac:picMkLst>
            <pc:docMk/>
            <pc:sldMk cId="3071304470" sldId="269"/>
            <ac:picMk id="5" creationId="{EAA06A86-F2D9-07DA-A82C-CA28640D4665}"/>
          </ac:picMkLst>
        </pc:picChg>
      </pc:sldChg>
      <pc:sldChg chg="addSp delSp modSp mod modClrScheme chgLayout">
        <pc:chgData name="BELLEMIN SANDRA" userId="5fe4e071-d3f4-40df-970f-ee8fcf898346" providerId="ADAL" clId="{588E5ADE-591B-4905-82E0-7D0AAF3CE43A}" dt="2023-08-30T09:10:03.243" v="78" actId="962"/>
        <pc:sldMkLst>
          <pc:docMk/>
          <pc:sldMk cId="3124083051" sldId="270"/>
        </pc:sldMkLst>
        <pc:spChg chg="del">
          <ac:chgData name="BELLEMIN SANDRA" userId="5fe4e071-d3f4-40df-970f-ee8fcf898346" providerId="ADAL" clId="{588E5ADE-591B-4905-82E0-7D0AAF3CE43A}" dt="2023-08-30T09:10:01.385" v="75" actId="478"/>
          <ac:spMkLst>
            <pc:docMk/>
            <pc:sldMk cId="3124083051" sldId="270"/>
            <ac:spMk id="4" creationId="{39582AE4-C375-CDFD-33A0-4A60ABB395FA}"/>
          </ac:spMkLst>
        </pc:spChg>
        <pc:picChg chg="del">
          <ac:chgData name="BELLEMIN SANDRA" userId="5fe4e071-d3f4-40df-970f-ee8fcf898346" providerId="ADAL" clId="{588E5ADE-591B-4905-82E0-7D0AAF3CE43A}" dt="2023-08-30T09:10:01.385" v="75" actId="478"/>
          <ac:picMkLst>
            <pc:docMk/>
            <pc:sldMk cId="3124083051" sldId="270"/>
            <ac:picMk id="2" creationId="{8D242B3B-D08B-D60F-4752-438EC9D82470}"/>
          </ac:picMkLst>
        </pc:picChg>
        <pc:picChg chg="del">
          <ac:chgData name="BELLEMIN SANDRA" userId="5fe4e071-d3f4-40df-970f-ee8fcf898346" providerId="ADAL" clId="{588E5ADE-591B-4905-82E0-7D0AAF3CE43A}" dt="2023-08-30T09:10:01.385" v="75" actId="478"/>
          <ac:picMkLst>
            <pc:docMk/>
            <pc:sldMk cId="3124083051" sldId="270"/>
            <ac:picMk id="3" creationId="{F4EE7DE5-2959-AC1D-90CA-90F2D69F114B}"/>
          </ac:picMkLst>
        </pc:picChg>
        <pc:picChg chg="add mod">
          <ac:chgData name="BELLEMIN SANDRA" userId="5fe4e071-d3f4-40df-970f-ee8fcf898346" providerId="ADAL" clId="{588E5ADE-591B-4905-82E0-7D0AAF3CE43A}" dt="2023-08-30T09:10:03.243" v="78" actId="962"/>
          <ac:picMkLst>
            <pc:docMk/>
            <pc:sldMk cId="3124083051" sldId="270"/>
            <ac:picMk id="6" creationId="{181DAE72-B623-6418-32CF-63A458890067}"/>
          </ac:picMkLst>
        </pc:picChg>
      </pc:sldChg>
      <pc:sldChg chg="addSp delSp modSp mod modClrScheme chgLayout">
        <pc:chgData name="BELLEMIN SANDRA" userId="5fe4e071-d3f4-40df-970f-ee8fcf898346" providerId="ADAL" clId="{588E5ADE-591B-4905-82E0-7D0AAF3CE43A}" dt="2023-08-30T09:10:23.509" v="91" actId="962"/>
        <pc:sldMkLst>
          <pc:docMk/>
          <pc:sldMk cId="4257143898" sldId="271"/>
        </pc:sldMkLst>
        <pc:spChg chg="del">
          <ac:chgData name="BELLEMIN SANDRA" userId="5fe4e071-d3f4-40df-970f-ee8fcf898346" providerId="ADAL" clId="{588E5ADE-591B-4905-82E0-7D0AAF3CE43A}" dt="2023-08-30T09:10:20.617" v="88" actId="478"/>
          <ac:spMkLst>
            <pc:docMk/>
            <pc:sldMk cId="4257143898" sldId="271"/>
            <ac:spMk id="2" creationId="{B7310DB1-93DA-2DB4-BFA7-2532782A0DCD}"/>
          </ac:spMkLst>
        </pc:spChg>
        <pc:spChg chg="del">
          <ac:chgData name="BELLEMIN SANDRA" userId="5fe4e071-d3f4-40df-970f-ee8fcf898346" providerId="ADAL" clId="{588E5ADE-591B-4905-82E0-7D0AAF3CE43A}" dt="2023-08-30T09:10:20.617" v="88" actId="478"/>
          <ac:spMkLst>
            <pc:docMk/>
            <pc:sldMk cId="4257143898" sldId="271"/>
            <ac:spMk id="3" creationId="{290136E8-2D7D-57F0-EB5E-2B1E1F15CF64}"/>
          </ac:spMkLst>
        </pc:spChg>
        <pc:picChg chg="add mod">
          <ac:chgData name="BELLEMIN SANDRA" userId="5fe4e071-d3f4-40df-970f-ee8fcf898346" providerId="ADAL" clId="{588E5ADE-591B-4905-82E0-7D0AAF3CE43A}" dt="2023-08-30T09:10:23.509" v="91" actId="962"/>
          <ac:picMkLst>
            <pc:docMk/>
            <pc:sldMk cId="4257143898" sldId="271"/>
            <ac:picMk id="5" creationId="{259722F2-F57A-F5CC-F056-797B29BC5532}"/>
          </ac:picMkLst>
        </pc:picChg>
        <pc:picChg chg="del">
          <ac:chgData name="BELLEMIN SANDRA" userId="5fe4e071-d3f4-40df-970f-ee8fcf898346" providerId="ADAL" clId="{588E5ADE-591B-4905-82E0-7D0AAF3CE43A}" dt="2023-08-30T09:10:20.617" v="88" actId="478"/>
          <ac:picMkLst>
            <pc:docMk/>
            <pc:sldMk cId="4257143898" sldId="271"/>
            <ac:picMk id="8" creationId="{9297804A-5D8D-3F85-A171-DA257F46B0A4}"/>
          </ac:picMkLst>
        </pc:picChg>
      </pc:sldChg>
      <pc:sldChg chg="addSp delSp modSp mod modClrScheme chgLayout">
        <pc:chgData name="BELLEMIN SANDRA" userId="5fe4e071-d3f4-40df-970f-ee8fcf898346" providerId="ADAL" clId="{588E5ADE-591B-4905-82E0-7D0AAF3CE43A}" dt="2023-08-30T09:09:17.144" v="50" actId="962"/>
        <pc:sldMkLst>
          <pc:docMk/>
          <pc:sldMk cId="2133446838" sldId="272"/>
        </pc:sldMkLst>
        <pc:picChg chg="del">
          <ac:chgData name="BELLEMIN SANDRA" userId="5fe4e071-d3f4-40df-970f-ee8fcf898346" providerId="ADAL" clId="{588E5ADE-591B-4905-82E0-7D0AAF3CE43A}" dt="2023-08-30T09:09:15.278" v="47" actId="478"/>
          <ac:picMkLst>
            <pc:docMk/>
            <pc:sldMk cId="2133446838" sldId="272"/>
            <ac:picMk id="3" creationId="{91423A6F-E0EA-D306-04F3-3877E6D92154}"/>
          </ac:picMkLst>
        </pc:picChg>
        <pc:picChg chg="add mod">
          <ac:chgData name="BELLEMIN SANDRA" userId="5fe4e071-d3f4-40df-970f-ee8fcf898346" providerId="ADAL" clId="{588E5ADE-591B-4905-82E0-7D0AAF3CE43A}" dt="2023-08-30T09:09:17.144" v="50" actId="962"/>
          <ac:picMkLst>
            <pc:docMk/>
            <pc:sldMk cId="2133446838" sldId="272"/>
            <ac:picMk id="4" creationId="{862FC7B8-7BBA-DA78-4DBF-EEB339BECDC4}"/>
          </ac:picMkLst>
        </pc:picChg>
        <pc:picChg chg="del">
          <ac:chgData name="BELLEMIN SANDRA" userId="5fe4e071-d3f4-40df-970f-ee8fcf898346" providerId="ADAL" clId="{588E5ADE-591B-4905-82E0-7D0AAF3CE43A}" dt="2023-08-30T09:09:15.278" v="47" actId="478"/>
          <ac:picMkLst>
            <pc:docMk/>
            <pc:sldMk cId="2133446838" sldId="272"/>
            <ac:picMk id="5" creationId="{8356F3C3-15F0-A463-232C-E066D96AA2D9}"/>
          </ac:picMkLst>
        </pc:picChg>
        <pc:picChg chg="del">
          <ac:chgData name="BELLEMIN SANDRA" userId="5fe4e071-d3f4-40df-970f-ee8fcf898346" providerId="ADAL" clId="{588E5ADE-591B-4905-82E0-7D0AAF3CE43A}" dt="2023-08-30T09:09:15.278" v="47" actId="478"/>
          <ac:picMkLst>
            <pc:docMk/>
            <pc:sldMk cId="2133446838" sldId="272"/>
            <ac:picMk id="6" creationId="{0F81FF3C-819F-FAA8-4432-A987FC3CEBA2}"/>
          </ac:picMkLst>
        </pc:picChg>
        <pc:picChg chg="del">
          <ac:chgData name="BELLEMIN SANDRA" userId="5fe4e071-d3f4-40df-970f-ee8fcf898346" providerId="ADAL" clId="{588E5ADE-591B-4905-82E0-7D0AAF3CE43A}" dt="2023-08-30T09:09:15.278" v="47" actId="478"/>
          <ac:picMkLst>
            <pc:docMk/>
            <pc:sldMk cId="2133446838" sldId="272"/>
            <ac:picMk id="7" creationId="{70ADE4FB-4C47-5D04-EAEF-0F95D6D3481E}"/>
          </ac:picMkLst>
        </pc:picChg>
      </pc:sldChg>
      <pc:sldChg chg="addSp delSp modSp mod modClrScheme chgLayout">
        <pc:chgData name="BELLEMIN SANDRA" userId="5fe4e071-d3f4-40df-970f-ee8fcf898346" providerId="ADAL" clId="{588E5ADE-591B-4905-82E0-7D0AAF3CE43A}" dt="2023-08-30T09:10:11.396" v="82" actId="962"/>
        <pc:sldMkLst>
          <pc:docMk/>
          <pc:sldMk cId="4140516759" sldId="273"/>
        </pc:sldMkLst>
        <pc:picChg chg="add mod">
          <ac:chgData name="BELLEMIN SANDRA" userId="5fe4e071-d3f4-40df-970f-ee8fcf898346" providerId="ADAL" clId="{588E5ADE-591B-4905-82E0-7D0AAF3CE43A}" dt="2023-08-30T09:10:11.396" v="82" actId="962"/>
          <ac:picMkLst>
            <pc:docMk/>
            <pc:sldMk cId="4140516759" sldId="273"/>
            <ac:picMk id="3" creationId="{E70766A3-5106-88EF-4ADA-E1A9D814EEDA}"/>
          </ac:picMkLst>
        </pc:picChg>
        <pc:picChg chg="del">
          <ac:chgData name="BELLEMIN SANDRA" userId="5fe4e071-d3f4-40df-970f-ee8fcf898346" providerId="ADAL" clId="{588E5ADE-591B-4905-82E0-7D0AAF3CE43A}" dt="2023-08-30T09:10:09.460" v="79" actId="478"/>
          <ac:picMkLst>
            <pc:docMk/>
            <pc:sldMk cId="4140516759" sldId="273"/>
            <ac:picMk id="4" creationId="{C86DF346-F08D-1255-403E-89071857F294}"/>
          </ac:picMkLst>
        </pc:picChg>
        <pc:picChg chg="del">
          <ac:chgData name="BELLEMIN SANDRA" userId="5fe4e071-d3f4-40df-970f-ee8fcf898346" providerId="ADAL" clId="{588E5ADE-591B-4905-82E0-7D0AAF3CE43A}" dt="2023-08-30T09:10:09.460" v="79" actId="478"/>
          <ac:picMkLst>
            <pc:docMk/>
            <pc:sldMk cId="4140516759" sldId="273"/>
            <ac:picMk id="6" creationId="{FF54A5E4-9447-8CDC-96D5-E09D3882C49A}"/>
          </ac:picMkLst>
        </pc:picChg>
      </pc:sldChg>
      <pc:sldChg chg="addSp delSp modSp mod modClrScheme chgLayout">
        <pc:chgData name="BELLEMIN SANDRA" userId="5fe4e071-d3f4-40df-970f-ee8fcf898346" providerId="ADAL" clId="{588E5ADE-591B-4905-82E0-7D0AAF3CE43A}" dt="2023-08-30T09:10:17.355" v="87" actId="962"/>
        <pc:sldMkLst>
          <pc:docMk/>
          <pc:sldMk cId="2929521939" sldId="274"/>
        </pc:sldMkLst>
        <pc:picChg chg="del">
          <ac:chgData name="BELLEMIN SANDRA" userId="5fe4e071-d3f4-40df-970f-ee8fcf898346" providerId="ADAL" clId="{588E5ADE-591B-4905-82E0-7D0AAF3CE43A}" dt="2023-08-30T09:10:13.921" v="83" actId="478"/>
          <ac:picMkLst>
            <pc:docMk/>
            <pc:sldMk cId="2929521939" sldId="274"/>
            <ac:picMk id="3" creationId="{45BDBAB1-32AB-42BF-7C8B-AFAA7C8F8642}"/>
          </ac:picMkLst>
        </pc:picChg>
        <pc:picChg chg="del">
          <ac:chgData name="BELLEMIN SANDRA" userId="5fe4e071-d3f4-40df-970f-ee8fcf898346" providerId="ADAL" clId="{588E5ADE-591B-4905-82E0-7D0AAF3CE43A}" dt="2023-08-30T09:10:15.231" v="84" actId="478"/>
          <ac:picMkLst>
            <pc:docMk/>
            <pc:sldMk cId="2929521939" sldId="274"/>
            <ac:picMk id="4" creationId="{7032B404-78BA-A866-08AF-32AD22632832}"/>
          </ac:picMkLst>
        </pc:picChg>
        <pc:picChg chg="add mod">
          <ac:chgData name="BELLEMIN SANDRA" userId="5fe4e071-d3f4-40df-970f-ee8fcf898346" providerId="ADAL" clId="{588E5ADE-591B-4905-82E0-7D0AAF3CE43A}" dt="2023-08-30T09:10:17.355" v="87" actId="962"/>
          <ac:picMkLst>
            <pc:docMk/>
            <pc:sldMk cId="2929521939" sldId="274"/>
            <ac:picMk id="5" creationId="{5F0983C4-6E74-A01B-CE04-9DE5572CA8AA}"/>
          </ac:picMkLst>
        </pc:picChg>
      </pc:sldChg>
      <pc:sldChg chg="addSp delSp modSp mod modClrScheme chgLayout">
        <pc:chgData name="BELLEMIN SANDRA" userId="5fe4e071-d3f4-40df-970f-ee8fcf898346" providerId="ADAL" clId="{588E5ADE-591B-4905-82E0-7D0AAF3CE43A}" dt="2023-08-30T09:09:44.435" v="66" actId="962"/>
        <pc:sldMkLst>
          <pc:docMk/>
          <pc:sldMk cId="2013395750" sldId="275"/>
        </pc:sldMkLst>
        <pc:spChg chg="del">
          <ac:chgData name="BELLEMIN SANDRA" userId="5fe4e071-d3f4-40df-970f-ee8fcf898346" providerId="ADAL" clId="{588E5ADE-591B-4905-82E0-7D0AAF3CE43A}" dt="2023-08-30T09:09:42.146" v="63" actId="478"/>
          <ac:spMkLst>
            <pc:docMk/>
            <pc:sldMk cId="2013395750" sldId="275"/>
            <ac:spMk id="2" creationId="{6C22F905-6348-6AB1-B463-412F5F962B99}"/>
          </ac:spMkLst>
        </pc:spChg>
        <pc:picChg chg="add mod">
          <ac:chgData name="BELLEMIN SANDRA" userId="5fe4e071-d3f4-40df-970f-ee8fcf898346" providerId="ADAL" clId="{588E5ADE-591B-4905-82E0-7D0AAF3CE43A}" dt="2023-08-30T09:09:44.435" v="66" actId="962"/>
          <ac:picMkLst>
            <pc:docMk/>
            <pc:sldMk cId="2013395750" sldId="275"/>
            <ac:picMk id="4" creationId="{76D709AF-CE99-59C2-2A77-78BE0331FFEA}"/>
          </ac:picMkLst>
        </pc:picChg>
        <pc:picChg chg="del">
          <ac:chgData name="BELLEMIN SANDRA" userId="5fe4e071-d3f4-40df-970f-ee8fcf898346" providerId="ADAL" clId="{588E5ADE-591B-4905-82E0-7D0AAF3CE43A}" dt="2023-08-30T09:09:42.146" v="63" actId="478"/>
          <ac:picMkLst>
            <pc:docMk/>
            <pc:sldMk cId="2013395750" sldId="275"/>
            <ac:picMk id="6" creationId="{7BE7AEEC-EA56-CCE1-CCE0-049157674EC5}"/>
          </ac:picMkLst>
        </pc:picChg>
      </pc:sldChg>
      <pc:sldChg chg="addSp delSp modSp mod modClrScheme chgLayout">
        <pc:chgData name="BELLEMIN SANDRA" userId="5fe4e071-d3f4-40df-970f-ee8fcf898346" providerId="ADAL" clId="{588E5ADE-591B-4905-82E0-7D0AAF3CE43A}" dt="2023-08-30T09:08:56.002" v="34" actId="962"/>
        <pc:sldMkLst>
          <pc:docMk/>
          <pc:sldMk cId="1398299124" sldId="276"/>
        </pc:sldMkLst>
        <pc:spChg chg="del">
          <ac:chgData name="BELLEMIN SANDRA" userId="5fe4e071-d3f4-40df-970f-ee8fcf898346" providerId="ADAL" clId="{588E5ADE-591B-4905-82E0-7D0AAF3CE43A}" dt="2023-08-30T09:08:54.134" v="31" actId="478"/>
          <ac:spMkLst>
            <pc:docMk/>
            <pc:sldMk cId="1398299124" sldId="276"/>
            <ac:spMk id="2" creationId="{5E10A9E8-DEC7-432D-F8ED-0BB94A2D3B41}"/>
          </ac:spMkLst>
        </pc:spChg>
        <pc:spChg chg="del">
          <ac:chgData name="BELLEMIN SANDRA" userId="5fe4e071-d3f4-40df-970f-ee8fcf898346" providerId="ADAL" clId="{588E5ADE-591B-4905-82E0-7D0AAF3CE43A}" dt="2023-08-30T09:08:54.134" v="31" actId="478"/>
          <ac:spMkLst>
            <pc:docMk/>
            <pc:sldMk cId="1398299124" sldId="276"/>
            <ac:spMk id="5" creationId="{5AD3D3C7-3DBF-96FC-B045-2ABC8EFA0731}"/>
          </ac:spMkLst>
        </pc:spChg>
        <pc:picChg chg="del">
          <ac:chgData name="BELLEMIN SANDRA" userId="5fe4e071-d3f4-40df-970f-ee8fcf898346" providerId="ADAL" clId="{588E5ADE-591B-4905-82E0-7D0AAF3CE43A}" dt="2023-08-30T09:08:54.134" v="31" actId="478"/>
          <ac:picMkLst>
            <pc:docMk/>
            <pc:sldMk cId="1398299124" sldId="276"/>
            <ac:picMk id="3" creationId="{A9E60C27-C06C-09B2-FA7A-A47464AFFEF9}"/>
          </ac:picMkLst>
        </pc:picChg>
        <pc:picChg chg="del">
          <ac:chgData name="BELLEMIN SANDRA" userId="5fe4e071-d3f4-40df-970f-ee8fcf898346" providerId="ADAL" clId="{588E5ADE-591B-4905-82E0-7D0AAF3CE43A}" dt="2023-08-30T09:08:54.134" v="31" actId="478"/>
          <ac:picMkLst>
            <pc:docMk/>
            <pc:sldMk cId="1398299124" sldId="276"/>
            <ac:picMk id="4" creationId="{58BF8905-426D-C666-23ED-9C0F3F79B8C7}"/>
          </ac:picMkLst>
        </pc:picChg>
        <pc:picChg chg="add mod">
          <ac:chgData name="BELLEMIN SANDRA" userId="5fe4e071-d3f4-40df-970f-ee8fcf898346" providerId="ADAL" clId="{588E5ADE-591B-4905-82E0-7D0AAF3CE43A}" dt="2023-08-30T09:08:56.002" v="34" actId="962"/>
          <ac:picMkLst>
            <pc:docMk/>
            <pc:sldMk cId="1398299124" sldId="276"/>
            <ac:picMk id="7" creationId="{E5F5AD24-E041-9505-AE40-D749BD9D1C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C0376-65F9-463F-A1CF-697CE699E337}"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A8D12-F60F-4FB5-8D3F-BDA49C8477C8}" type="slidenum">
              <a:rPr lang="fr-FR" smtClean="0"/>
              <a:t>‹N°›</a:t>
            </a:fld>
            <a:endParaRPr lang="fr-FR"/>
          </a:p>
        </p:txBody>
      </p:sp>
    </p:spTree>
    <p:extLst>
      <p:ext uri="{BB962C8B-B14F-4D97-AF65-F5344CB8AC3E}">
        <p14:creationId xmlns:p14="http://schemas.microsoft.com/office/powerpoint/2010/main" val="167895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Cette situation d’écriture est en lien avec les leçons de grammaire n° </a:t>
            </a:r>
            <a:r>
              <a:rPr lang="fr-FR" sz="1800" b="0" i="1" u="none" strike="noStrike" baseline="0" dirty="0">
                <a:solidFill>
                  <a:srgbClr val="005DAA"/>
                </a:solidFill>
                <a:latin typeface="FSAlbert-Bold"/>
              </a:rPr>
              <a:t>7 à 10</a:t>
            </a:r>
            <a:r>
              <a:rPr lang="fr-FR" sz="1800" b="0" i="1" u="none" strike="noStrike" baseline="0" dirty="0">
                <a:solidFill>
                  <a:srgbClr val="005DAA"/>
                </a:solidFill>
                <a:latin typeface="FSAlbert-Regular"/>
              </a:rPr>
              <a:t>.</a:t>
            </a:r>
          </a:p>
          <a:p>
            <a:endParaRPr lang="fr-FR" b="0" i="1" dirty="0"/>
          </a:p>
          <a:p>
            <a:pPr algn="l"/>
            <a:r>
              <a:rPr lang="fr-FR" sz="1800" b="1" i="1" u="none" strike="noStrike" baseline="0" dirty="0">
                <a:solidFill>
                  <a:srgbClr val="CE1719"/>
                </a:solidFill>
                <a:latin typeface="FSAlbert-Bold"/>
              </a:rPr>
              <a:t>Objectif langagier </a:t>
            </a:r>
            <a:r>
              <a:rPr lang="fr-FR" sz="1800" b="0" i="1" u="none" strike="noStrike" baseline="0" dirty="0">
                <a:solidFill>
                  <a:srgbClr val="CE1719"/>
                </a:solidFill>
                <a:latin typeface="FSAlbert-Regular"/>
              </a:rPr>
              <a:t>: </a:t>
            </a:r>
            <a:r>
              <a:rPr lang="fr-FR" sz="1800" b="0" i="1" u="none" strike="noStrike" baseline="0" dirty="0">
                <a:latin typeface="FSAlbert-Regular"/>
              </a:rPr>
              <a:t>Approcher le genre documentaire.</a:t>
            </a:r>
            <a:endParaRPr lang="fr-FR" sz="1800" b="0" i="1" u="none" strike="noStrike" baseline="0" dirty="0">
              <a:solidFill>
                <a:srgbClr val="000000"/>
              </a:solidFill>
              <a:latin typeface="FSAlbert-Regular"/>
            </a:endParaRPr>
          </a:p>
          <a:p>
            <a:pPr algn="l"/>
            <a:r>
              <a:rPr lang="fr-FR" sz="1800" b="1" i="1" u="none" strike="noStrike" baseline="0" dirty="0">
                <a:solidFill>
                  <a:srgbClr val="CE1719"/>
                </a:solidFill>
                <a:latin typeface="FSAlbert-Bold"/>
              </a:rPr>
              <a:t>Objectifs grammaticaux </a:t>
            </a:r>
            <a:r>
              <a:rPr lang="fr-FR" sz="1800" b="0" i="1" u="none" strike="noStrike" baseline="0" dirty="0">
                <a:solidFill>
                  <a:srgbClr val="CE1719"/>
                </a:solidFill>
                <a:latin typeface="FSAlbert-Regular"/>
              </a:rPr>
              <a:t>:</a:t>
            </a:r>
          </a:p>
          <a:p>
            <a:pPr algn="l"/>
            <a:r>
              <a:rPr lang="fr-FR" sz="1800" b="0" i="1" u="none" strike="noStrike" baseline="0" dirty="0">
                <a:solidFill>
                  <a:srgbClr val="CE1719"/>
                </a:solidFill>
                <a:latin typeface="ZapfDingbatsITC"/>
              </a:rPr>
              <a:t>➜ </a:t>
            </a:r>
            <a:r>
              <a:rPr lang="fr-FR" sz="1800" b="0" i="1" u="none" strike="noStrike" baseline="0" dirty="0">
                <a:solidFill>
                  <a:srgbClr val="000000"/>
                </a:solidFill>
                <a:latin typeface="FSAlbert-Regular"/>
              </a:rPr>
              <a:t>Effectuer les accords en nombre dans le groupe nominal simple.</a:t>
            </a:r>
          </a:p>
          <a:p>
            <a:pPr algn="l"/>
            <a:r>
              <a:rPr lang="fr-FR" sz="1800" b="0" i="1" u="none" strike="noStrike" baseline="0" dirty="0">
                <a:solidFill>
                  <a:srgbClr val="CE1719"/>
                </a:solidFill>
                <a:latin typeface="ZapfDingbatsITC"/>
              </a:rPr>
              <a:t>➜ </a:t>
            </a:r>
            <a:r>
              <a:rPr lang="fr-FR" sz="1800" b="0" i="1" u="none" strike="noStrike" baseline="0" dirty="0">
                <a:solidFill>
                  <a:srgbClr val="000000"/>
                </a:solidFill>
                <a:latin typeface="FSAlbert-Regular"/>
              </a:rPr>
              <a:t>Passer de l’accord du verbe au pluriel à l’accord au singulier.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a:t>
            </a:r>
            <a:r>
              <a:rPr lang="fr-FR" sz="1200" b="0" i="1">
                <a:solidFill>
                  <a:srgbClr val="FF0000"/>
                </a:solidFill>
                <a:effectLst/>
                <a:latin typeface="+mn-lt"/>
                <a:ea typeface="Times New Roman" panose="02020603050405020304" pitchFamily="18" charset="0"/>
                <a:cs typeface="Times New Roman" panose="02020603050405020304" pitchFamily="18" charset="0"/>
              </a:rPr>
              <a:t>Cela vous permettra de poursuivre vos explications de manière plus fluide. </a:t>
            </a:r>
          </a:p>
          <a:p>
            <a:pPr algn="l"/>
            <a:endParaRPr lang="fr-FR" i="1" dirty="0"/>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a:t>
            </a:fld>
            <a:endParaRPr lang="fr-FR"/>
          </a:p>
        </p:txBody>
      </p:sp>
    </p:spTree>
    <p:extLst>
      <p:ext uri="{BB962C8B-B14F-4D97-AF65-F5344CB8AC3E}">
        <p14:creationId xmlns:p14="http://schemas.microsoft.com/office/powerpoint/2010/main" val="209664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u="sng" dirty="0">
                <a:solidFill>
                  <a:srgbClr val="000000"/>
                </a:solidFill>
                <a:effectLst/>
                <a:latin typeface="Times New Roman" panose="02020603050405020304" pitchFamily="18" charset="0"/>
                <a:ea typeface="Times New Roman" panose="02020603050405020304" pitchFamily="18" charset="0"/>
              </a:rPr>
              <a:t>SÉANCE 2</a:t>
            </a:r>
            <a:r>
              <a:rPr lang="fr-FR" sz="8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8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800" b="1" dirty="0">
                <a:solidFill>
                  <a:srgbClr val="B35FA5"/>
                </a:solidFill>
                <a:effectLst/>
                <a:latin typeface="Times New Roman" panose="02020603050405020304" pitchFamily="18" charset="0"/>
                <a:ea typeface="Times New Roman" panose="02020603050405020304" pitchFamily="18" charset="0"/>
              </a:rPr>
              <a:t> : </a:t>
            </a:r>
            <a:r>
              <a:rPr lang="fr-FR" sz="1000" b="1" i="1"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000" b="1" dirty="0">
                <a:effectLst/>
                <a:latin typeface="Times New Roman" panose="02020603050405020304" pitchFamily="18" charset="0"/>
                <a:ea typeface="Calibri" panose="020F0502020204030204" pitchFamily="34" charset="0"/>
                <a:cs typeface="Arial" panose="020B0604020202020204" pitchFamily="34" charset="0"/>
              </a:rPr>
              <a:t>Relire </a:t>
            </a:r>
            <a:r>
              <a:rPr lang="fr-FR" sz="1000" b="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10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10</a:t>
            </a:fld>
            <a:endParaRPr lang="fr-FR"/>
          </a:p>
        </p:txBody>
      </p:sp>
    </p:spTree>
    <p:extLst>
      <p:ext uri="{BB962C8B-B14F-4D97-AF65-F5344CB8AC3E}">
        <p14:creationId xmlns:p14="http://schemas.microsoft.com/office/powerpoint/2010/main" val="390817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200" dirty="0">
                <a:effectLst/>
                <a:latin typeface="Times New Roman" panose="02020603050405020304" pitchFamily="18" charset="0"/>
                <a:ea typeface="Calibri" panose="020F0502020204030204" pitchFamily="34" charset="0"/>
                <a:cs typeface="Arial" panose="020B0604020202020204" pitchFamily="34" charset="0"/>
              </a:rPr>
              <a:t> le texte. </a:t>
            </a:r>
          </a:p>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son texte ? »</a:t>
            </a:r>
            <a:endParaRPr lang="fr-FR" sz="12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possible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vrai, la poule picore des grains.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11</a:t>
            </a:fld>
            <a:endParaRPr lang="fr-FR"/>
          </a:p>
        </p:txBody>
      </p:sp>
    </p:spTree>
    <p:extLst>
      <p:ext uri="{BB962C8B-B14F-4D97-AF65-F5344CB8AC3E}">
        <p14:creationId xmlns:p14="http://schemas.microsoft.com/office/powerpoint/2010/main" val="340769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qui ne va pas dans le texte d’Aristobule en grammaire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 poule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une pondeuse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ne prennent pas de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car il y a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devant.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Des grains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prend un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cause de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des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doit écrire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elle,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on parle d’une seule poule.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On doit écrire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couve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picore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car c’est une seule poule qui couve et qui picore.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12</a:t>
            </a:fld>
            <a:endParaRPr lang="fr-FR"/>
          </a:p>
        </p:txBody>
      </p:sp>
    </p:spTree>
    <p:extLst>
      <p:ext uri="{BB962C8B-B14F-4D97-AF65-F5344CB8AC3E}">
        <p14:creationId xmlns:p14="http://schemas.microsoft.com/office/powerpoint/2010/main" val="197714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Pourquoi s’est-il trompé, d’après vous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Parce qu’il ne fait pas attention aux petits mots.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Parce qu’il écrit ce qu’il entend.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2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faire attention aux "</a:t>
            </a:r>
            <a:r>
              <a:rPr lang="fr-FR" sz="1800">
                <a:effectLst/>
                <a:latin typeface="Times New Roman" panose="02020603050405020304" pitchFamily="18" charset="0"/>
                <a:ea typeface="Calibri" panose="020F0502020204030204" pitchFamily="34" charset="0"/>
                <a:cs typeface="Times New Roman" panose="02020603050405020304" pitchFamily="18" charset="0"/>
              </a:rPr>
              <a:t>petits mots"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elle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(pour une seule poule).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13</a:t>
            </a:fld>
            <a:endParaRPr lang="fr-FR"/>
          </a:p>
        </p:txBody>
      </p:sp>
    </p:spTree>
    <p:extLst>
      <p:ext uri="{BB962C8B-B14F-4D97-AF65-F5344CB8AC3E}">
        <p14:creationId xmlns:p14="http://schemas.microsoft.com/office/powerpoint/2010/main" val="1991297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D’après vous, qu</a:t>
            </a:r>
            <a:r>
              <a:rPr lang="fr-FR" sz="1200" b="0" dirty="0">
                <a:effectLst/>
                <a:latin typeface="Times New Roman" panose="02020603050405020304" pitchFamily="18" charset="0"/>
                <a:ea typeface="Times New Roman" panose="02020603050405020304" pitchFamily="18" charset="0"/>
              </a:rPr>
              <a:t>elle </a:t>
            </a:r>
            <a:r>
              <a:rPr lang="fr-FR" sz="1200" dirty="0">
                <a:effectLst/>
                <a:latin typeface="Times New Roman" panose="02020603050405020304" pitchFamily="18" charset="0"/>
                <a:ea typeface="Times New Roman" panose="02020603050405020304" pitchFamily="18" charset="0"/>
              </a:rPr>
              <a:t>est l’aide apportée dans cette aide grammaticale ? »</a:t>
            </a:r>
            <a:endParaRPr lang="fr-FR" dirty="0"/>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14</a:t>
            </a:fld>
            <a:endParaRPr lang="fr-FR"/>
          </a:p>
        </p:txBody>
      </p:sp>
    </p:spTree>
    <p:extLst>
      <p:ext uri="{BB962C8B-B14F-4D97-AF65-F5344CB8AC3E}">
        <p14:creationId xmlns:p14="http://schemas.microsoft.com/office/powerpoint/2010/main" val="213437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4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4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8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15</a:t>
            </a:fld>
            <a:endParaRPr lang="fr-FR"/>
          </a:p>
        </p:txBody>
      </p:sp>
    </p:spTree>
    <p:extLst>
      <p:ext uri="{BB962C8B-B14F-4D97-AF65-F5344CB8AC3E}">
        <p14:creationId xmlns:p14="http://schemas.microsoft.com/office/powerpoint/2010/main" val="196132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Vous pouvez maintenant relire votre texte et le corriger, ou en écrire un autre. </a:t>
            </a:r>
          </a:p>
          <a:p>
            <a:pPr marL="0" lvl="0" indent="0">
              <a:lnSpc>
                <a:spcPct val="107000"/>
              </a:lnSpc>
              <a:spcAft>
                <a:spcPts val="800"/>
              </a:spcAft>
              <a:buClr>
                <a:srgbClr val="2EAC68"/>
              </a:buClr>
              <a:buFont typeface="Wingdings 3" panose="05040102010807070707" pitchFamily="18" charset="2"/>
              <a:buNone/>
            </a:pPr>
            <a:r>
              <a:rPr lang="fr-FR" dirty="0"/>
              <a:t>N’hésitez pas à vous aider du mémo 2 page 32. »</a:t>
            </a:r>
          </a:p>
          <a:p>
            <a:endParaRPr lang="fr-FR" dirty="0"/>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16</a:t>
            </a:fld>
            <a:endParaRPr lang="fr-FR"/>
          </a:p>
        </p:txBody>
      </p:sp>
    </p:spTree>
    <p:extLst>
      <p:ext uri="{BB962C8B-B14F-4D97-AF65-F5344CB8AC3E}">
        <p14:creationId xmlns:p14="http://schemas.microsoft.com/office/powerpoint/2010/main" val="3533189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dirty="0"/>
              <a:t>« Lorsque vous avez terminé, vous pouvez vous entrainer à lire votre texte, ou bien faire un dessin pour illustrer votre texte. » </a:t>
            </a:r>
          </a:p>
          <a:p>
            <a:endParaRPr lang="fr-FR" dirty="0"/>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17</a:t>
            </a:fld>
            <a:endParaRPr lang="fr-FR"/>
          </a:p>
        </p:txBody>
      </p:sp>
    </p:spTree>
    <p:extLst>
      <p:ext uri="{BB962C8B-B14F-4D97-AF65-F5344CB8AC3E}">
        <p14:creationId xmlns:p14="http://schemas.microsoft.com/office/powerpoint/2010/main" val="2050324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textes documentaires sont lus et étudiés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18</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solidFill>
                  <a:srgbClr val="000000"/>
                </a:solidFill>
                <a:effectLst/>
                <a:latin typeface="Times New Roman" panose="02020603050405020304" pitchFamily="18" charset="0"/>
                <a:ea typeface="Times New Roman" panose="02020603050405020304" pitchFamily="18" charset="0"/>
              </a:rPr>
              <a:t>SÉANCE 1</a:t>
            </a:r>
            <a:r>
              <a:rPr lang="fr-FR" sz="12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2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2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2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endParaRPr lang="fr-FR" dirty="0"/>
          </a:p>
          <a:p>
            <a:pPr marL="0" indent="0">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Lire</a:t>
            </a:r>
            <a:r>
              <a:rPr lang="fr-FR" sz="1800" dirty="0">
                <a:effectLst/>
                <a:latin typeface="Times New Roman" panose="02020603050405020304" pitchFamily="18" charset="0"/>
                <a:ea typeface="Times New Roman" panose="02020603050405020304" pitchFamily="18" charset="0"/>
              </a:rPr>
              <a:t> ou </a:t>
            </a:r>
            <a:r>
              <a:rPr lang="fr-FR" sz="1800" b="1" dirty="0">
                <a:effectLst/>
                <a:latin typeface="Times New Roman" panose="02020603050405020304" pitchFamily="18" charset="0"/>
                <a:ea typeface="Times New Roman" panose="02020603050405020304" pitchFamily="18" charset="0"/>
              </a:rPr>
              <a:t>faire lire</a:t>
            </a:r>
            <a:r>
              <a:rPr lang="fr-FR" sz="1800" dirty="0">
                <a:effectLst/>
                <a:latin typeface="Times New Roman" panose="02020603050405020304" pitchFamily="18" charset="0"/>
                <a:ea typeface="Times New Roman" panose="02020603050405020304" pitchFamily="18" charset="0"/>
              </a:rPr>
              <a:t> le texte.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Reconnaissez-vous ce type de texte ? De qui ou de quoi on parle ? Qu’est-ce qui se passe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2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Racontez avec vos mots ce qu’on apprend dans ce texte. »</a:t>
            </a:r>
          </a:p>
          <a:p>
            <a:pPr marL="0" lvl="0" indent="0">
              <a:lnSpc>
                <a:spcPct val="107000"/>
              </a:lnSpc>
              <a:buClr>
                <a:srgbClr val="2EAC68"/>
              </a:buClr>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t>
            </a:r>
            <a:r>
              <a:rPr lang="fr-FR" sz="1200" b="1" dirty="0">
                <a:effectLst/>
                <a:latin typeface="Times New Roman" panose="02020603050405020304" pitchFamily="18" charset="0"/>
                <a:ea typeface="Calibri" panose="020F0502020204030204" pitchFamily="34" charset="0"/>
                <a:cs typeface="Arial" panose="020B0604020202020204" pitchFamily="34" charset="0"/>
              </a:rPr>
              <a:t>elire</a:t>
            </a:r>
            <a:r>
              <a:rPr lang="fr-FR" sz="1200" dirty="0">
                <a:effectLst/>
                <a:latin typeface="Times New Roman" panose="02020603050405020304" pitchFamily="18" charset="0"/>
                <a:ea typeface="Calibri" panose="020F0502020204030204" pitchFamily="34" charset="0"/>
                <a:cs typeface="Arial" panose="020B0604020202020204" pitchFamily="34" charset="0"/>
              </a:rPr>
              <a:t> le texte si nécessaire.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2</a:t>
            </a:fld>
            <a:endParaRPr lang="fr-FR"/>
          </a:p>
        </p:txBody>
      </p:sp>
    </p:spTree>
    <p:extLst>
      <p:ext uri="{BB962C8B-B14F-4D97-AF65-F5344CB8AC3E}">
        <p14:creationId xmlns:p14="http://schemas.microsoft.com/office/powerpoint/2010/main" val="385829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000" b="1" dirty="0">
                <a:effectLst/>
                <a:latin typeface="Times New Roman" panose="02020603050405020304" pitchFamily="18" charset="0"/>
                <a:ea typeface="Times New Roman" panose="02020603050405020304" pitchFamily="18" charset="0"/>
              </a:rPr>
              <a:t>Lire</a:t>
            </a:r>
            <a:r>
              <a:rPr lang="fr-FR" sz="1000" dirty="0">
                <a:effectLst/>
                <a:latin typeface="Times New Roman" panose="02020603050405020304" pitchFamily="18" charset="0"/>
                <a:ea typeface="Times New Roman" panose="02020603050405020304" pitchFamily="18" charset="0"/>
              </a:rPr>
              <a:t> la consigne d’écriture.</a:t>
            </a:r>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3</a:t>
            </a:fld>
            <a:endParaRPr lang="fr-FR"/>
          </a:p>
        </p:txBody>
      </p:sp>
    </p:spTree>
    <p:extLst>
      <p:ext uri="{BB962C8B-B14F-4D97-AF65-F5344CB8AC3E}">
        <p14:creationId xmlns:p14="http://schemas.microsoft.com/office/powerpoint/2010/main" val="133388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effectLst/>
                <a:latin typeface="Times New Roman" panose="02020603050405020304" pitchFamily="18" charset="0"/>
                <a:ea typeface="Times New Roman" panose="02020603050405020304" pitchFamily="18" charset="0"/>
              </a:rPr>
              <a:t>« Voilà deux exemples de phrases transformées du pluriel au singulier.</a:t>
            </a:r>
          </a:p>
          <a:p>
            <a:r>
              <a:rPr lang="fr-FR" sz="1800" b="0" dirty="0">
                <a:effectLst/>
                <a:latin typeface="Times New Roman" panose="02020603050405020304" pitchFamily="18" charset="0"/>
                <a:ea typeface="Times New Roman" panose="02020603050405020304" pitchFamily="18" charset="0"/>
              </a:rPr>
              <a:t>Regardez bien les différences</a:t>
            </a:r>
            <a:r>
              <a:rPr lang="fr-FR" sz="1800" dirty="0">
                <a:effectLst/>
                <a:latin typeface="Times New Roman" panose="02020603050405020304" pitchFamily="18" charset="0"/>
                <a:ea typeface="Times New Roman" panose="02020603050405020304" pitchFamily="18" charset="0"/>
              </a:rPr>
              <a:t>. »</a:t>
            </a:r>
            <a:endParaRPr lang="fr-FR" dirty="0"/>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4</a:t>
            </a:fld>
            <a:endParaRPr lang="fr-FR"/>
          </a:p>
        </p:txBody>
      </p:sp>
    </p:spTree>
    <p:extLst>
      <p:ext uri="{BB962C8B-B14F-4D97-AF65-F5344CB8AC3E}">
        <p14:creationId xmlns:p14="http://schemas.microsoft.com/office/powerpoint/2010/main" val="357810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Revenons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à notre situation d’écriture du jour. Je vous redonne la consigne.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Demander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quoi faut-il faire attention pour bien se faire comprendre dans le texte que vous allez écrire ?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Écrire les mêmes phrases mais en parlant d’une seule poule.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Changer les mots quand c’est nécessaire.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Relire mon texte pour vérifier qu’on le comprend bien.</a:t>
            </a:r>
            <a:r>
              <a:rPr lang="fr-F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5</a:t>
            </a:fld>
            <a:endParaRPr lang="fr-FR"/>
          </a:p>
        </p:txBody>
      </p:sp>
    </p:spTree>
    <p:extLst>
      <p:ext uri="{BB962C8B-B14F-4D97-AF65-F5344CB8AC3E}">
        <p14:creationId xmlns:p14="http://schemas.microsoft.com/office/powerpoint/2010/main" val="362925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les contraintes d’écriture.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6</a:t>
            </a:fld>
            <a:endParaRPr lang="fr-FR"/>
          </a:p>
        </p:txBody>
      </p:sp>
    </p:spTree>
    <p:extLst>
      <p:ext uri="{BB962C8B-B14F-4D97-AF65-F5344CB8AC3E}">
        <p14:creationId xmlns:p14="http://schemas.microsoft.com/office/powerpoint/2010/main" val="49022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0" dirty="0">
                <a:effectLst/>
                <a:latin typeface="Times New Roman" panose="02020603050405020304" pitchFamily="18" charset="0"/>
                <a:ea typeface="Calibri" panose="020F0502020204030204" pitchFamily="34" charset="0"/>
                <a:cs typeface="Arial" panose="020B0604020202020204" pitchFamily="34" charset="0"/>
              </a:rPr>
              <a:t>Si vous voulez continuer le texte que vous allez écrire, quels mots pouvez-vous</a:t>
            </a:r>
            <a:r>
              <a:rPr lang="fr-FR" sz="1800" dirty="0">
                <a:effectLst/>
                <a:latin typeface="Times New Roman" panose="02020603050405020304" pitchFamily="18" charset="0"/>
                <a:ea typeface="Calibri" panose="020F0502020204030204" pitchFamily="34" charset="0"/>
                <a:cs typeface="Arial" panose="020B0604020202020204" pitchFamily="34" charset="0"/>
              </a:rPr>
              <a:t> utiliser ? »</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des élèves.</a:t>
            </a:r>
          </a:p>
          <a:p>
            <a:pPr marL="0" lvl="0" indent="0">
              <a:lnSpc>
                <a:spcPct val="107000"/>
              </a:lnSpc>
              <a:buClr>
                <a:srgbClr val="2EAC68"/>
              </a:buClr>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E5007D"/>
                </a:solidFill>
                <a:effectLst/>
                <a:latin typeface="Times New Roman" panose="02020603050405020304" pitchFamily="18" charset="0"/>
                <a:ea typeface="Times New Roman" panose="02020603050405020304" pitchFamily="18" charset="0"/>
              </a:rPr>
              <a:t>Différenciation :</a:t>
            </a:r>
            <a:r>
              <a:rPr lang="fr-FR" sz="1800" b="0"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none"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7</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spcAft>
                <a:spcPts val="800"/>
              </a:spcAft>
              <a:buClr>
                <a:srgbClr val="2EAC68"/>
              </a:buClr>
              <a:buFont typeface="Wingdings 3" panose="05040102010807070707" pitchFamily="18" charset="2"/>
              <a:buNone/>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 4 pour écrire votre</a:t>
            </a:r>
            <a:r>
              <a:rPr lang="fr-FR" sz="1800" b="0"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texte. »</a:t>
            </a: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8</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a:t>
            </a:r>
            <a:r>
              <a:rPr lang="fr-FR" sz="1200">
                <a:effectLst/>
                <a:latin typeface="Times New Roman" panose="02020603050405020304" pitchFamily="18" charset="0"/>
                <a:ea typeface="Calibri" panose="020F0502020204030204" pitchFamily="34" charset="0"/>
                <a:cs typeface="Arial" panose="020B0604020202020204" pitchFamily="34" charset="0"/>
              </a:rPr>
              <a:t>pour entourer </a:t>
            </a:r>
            <a:r>
              <a:rPr lang="fr-FR" sz="1200" dirty="0">
                <a:effectLst/>
                <a:latin typeface="Times New Roman" panose="02020603050405020304" pitchFamily="18" charset="0"/>
                <a:ea typeface="Calibri" panose="020F0502020204030204" pitchFamily="34" charset="0"/>
                <a:cs typeface="Arial" panose="020B0604020202020204" pitchFamily="34" charset="0"/>
              </a:rPr>
              <a:t>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63BA8D12-F60F-4FB5-8D3F-BDA49C8477C8}" type="slidenum">
              <a:rPr lang="fr-FR" smtClean="0"/>
              <a:t>9</a:t>
            </a:fld>
            <a:endParaRPr lang="fr-FR"/>
          </a:p>
        </p:txBody>
      </p:sp>
    </p:spTree>
    <p:extLst>
      <p:ext uri="{BB962C8B-B14F-4D97-AF65-F5344CB8AC3E}">
        <p14:creationId xmlns:p14="http://schemas.microsoft.com/office/powerpoint/2010/main" val="1798234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Image 1" descr="Une image contenant texte, capture d’écran, Visage humain, personne&#10;&#10;Description générée automatiquement">
            <a:extLst>
              <a:ext uri="{FF2B5EF4-FFF2-40B4-BE49-F238E27FC236}">
                <a16:creationId xmlns:a16="http://schemas.microsoft.com/office/drawing/2014/main" id="{11B5B238-ED15-17F7-8930-4ACCEA1F0B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409404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B3FA2-52BF-4580-A76F-AFF6CD5F9D6A}" type="datetimeFigureOut">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294371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73B3FA2-52BF-4580-A76F-AFF6CD5F9D6A}"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3371815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73B3FA2-52BF-4580-A76F-AFF6CD5F9D6A}"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1550116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3B3FA2-52BF-4580-A76F-AFF6CD5F9D6A}"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911145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3B3FA2-52BF-4580-A76F-AFF6CD5F9D6A}"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371389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39726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69120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73B3FA2-52BF-4580-A76F-AFF6CD5F9D6A}"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320565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3B3FA2-52BF-4580-A76F-AFF6CD5F9D6A}"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5430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73B3FA2-52BF-4580-A76F-AFF6CD5F9D6A}" type="datetimeFigureOut">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227861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73B3FA2-52BF-4580-A76F-AFF6CD5F9D6A}" type="datetimeFigureOut">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410412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73B3FA2-52BF-4580-A76F-AFF6CD5F9D6A}" type="datetimeFigureOut">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257543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73B3FA2-52BF-4580-A76F-AFF6CD5F9D6A}" type="datetimeFigureOut">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3FD5966-3E70-4ED0-91A9-1B22CF4500C0}" type="slidenum">
              <a:rPr lang="fr-FR" smtClean="0"/>
              <a:t>‹N°›</a:t>
            </a:fld>
            <a:endParaRPr lang="fr-FR"/>
          </a:p>
        </p:txBody>
      </p:sp>
    </p:spTree>
    <p:extLst>
      <p:ext uri="{BB962C8B-B14F-4D97-AF65-F5344CB8AC3E}">
        <p14:creationId xmlns:p14="http://schemas.microsoft.com/office/powerpoint/2010/main" val="84095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3FA2-52BF-4580-A76F-AFF6CD5F9D6A}" type="datetimeFigureOut">
              <a:rPr lang="fr-FR" smtClean="0"/>
              <a:t>30/08/2023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D5966-3E70-4ED0-91A9-1B22CF4500C0}" type="slidenum">
              <a:rPr lang="fr-FR" smtClean="0"/>
              <a:t>‹N°›</a:t>
            </a:fld>
            <a:endParaRPr lang="fr-FR"/>
          </a:p>
        </p:txBody>
      </p:sp>
    </p:spTree>
    <p:extLst>
      <p:ext uri="{BB962C8B-B14F-4D97-AF65-F5344CB8AC3E}">
        <p14:creationId xmlns:p14="http://schemas.microsoft.com/office/powerpoint/2010/main" val="348589284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BA0B5756-ED6D-7051-250C-A2D11D175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326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BAA67D86-008F-0AA1-2CE3-6D9D159B5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743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insecte, invertébré&#10;&#10;Description générée automatiquement">
            <a:extLst>
              <a:ext uri="{FF2B5EF4-FFF2-40B4-BE49-F238E27FC236}">
                <a16:creationId xmlns:a16="http://schemas.microsoft.com/office/drawing/2014/main" id="{83B5C58D-C897-4CE6-A117-A4BED954D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690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insecte, invertébré&#10;&#10;Description générée automatiquement">
            <a:extLst>
              <a:ext uri="{FF2B5EF4-FFF2-40B4-BE49-F238E27FC236}">
                <a16:creationId xmlns:a16="http://schemas.microsoft.com/office/drawing/2014/main" id="{76D709AF-CE99-59C2-2A77-78BE0331F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339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2FF5131E-24F3-7258-2075-724925977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5614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Système d’exploitation&#10;&#10;Description générée automatiquement">
            <a:extLst>
              <a:ext uri="{FF2B5EF4-FFF2-40B4-BE49-F238E27FC236}">
                <a16:creationId xmlns:a16="http://schemas.microsoft.com/office/drawing/2014/main" id="{EAA06A86-F2D9-07DA-A82C-CA28640D4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130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clipart, dessin humoristique&#10;&#10;Description générée automatiquement">
            <a:extLst>
              <a:ext uri="{FF2B5EF4-FFF2-40B4-BE49-F238E27FC236}">
                <a16:creationId xmlns:a16="http://schemas.microsoft.com/office/drawing/2014/main" id="{181DAE72-B623-6418-32CF-63A458890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08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logiciel&#10;&#10;Description générée automatiquement">
            <a:extLst>
              <a:ext uri="{FF2B5EF4-FFF2-40B4-BE49-F238E27FC236}">
                <a16:creationId xmlns:a16="http://schemas.microsoft.com/office/drawing/2014/main" id="{E70766A3-5106-88EF-4ADA-E1A9D814E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0516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10;&#10;Description générée automatiquement">
            <a:extLst>
              <a:ext uri="{FF2B5EF4-FFF2-40B4-BE49-F238E27FC236}">
                <a16:creationId xmlns:a16="http://schemas.microsoft.com/office/drawing/2014/main" id="{5F0983C4-6E74-A01B-CE04-9DE5572CA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9521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 clipart&#10;&#10;Description générée automatiquement">
            <a:extLst>
              <a:ext uri="{FF2B5EF4-FFF2-40B4-BE49-F238E27FC236}">
                <a16:creationId xmlns:a16="http://schemas.microsoft.com/office/drawing/2014/main" id="{259722F2-F57A-F5CC-F056-797B29BC5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oiseau, poulet, galliformes&#10;&#10;Description générée automatiquement">
            <a:extLst>
              <a:ext uri="{FF2B5EF4-FFF2-40B4-BE49-F238E27FC236}">
                <a16:creationId xmlns:a16="http://schemas.microsoft.com/office/drawing/2014/main" id="{9ADFFC28-7613-19C1-280E-6DCEABF83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79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A37E0043-7E2F-23AC-4442-9C63A5AFE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667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10;&#10;Description générée automatiquement">
            <a:extLst>
              <a:ext uri="{FF2B5EF4-FFF2-40B4-BE49-F238E27FC236}">
                <a16:creationId xmlns:a16="http://schemas.microsoft.com/office/drawing/2014/main" id="{7C1F7023-E1BF-2A1B-9891-D88E5FEEE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028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oiseau, poulet, galliformes&#10;&#10;Description générée automatiquement">
            <a:extLst>
              <a:ext uri="{FF2B5EF4-FFF2-40B4-BE49-F238E27FC236}">
                <a16:creationId xmlns:a16="http://schemas.microsoft.com/office/drawing/2014/main" id="{E5F5AD24-E041-9505-AE40-D749BD9D1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829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10;&#10;Description générée automatiquement">
            <a:extLst>
              <a:ext uri="{FF2B5EF4-FFF2-40B4-BE49-F238E27FC236}">
                <a16:creationId xmlns:a16="http://schemas.microsoft.com/office/drawing/2014/main" id="{881F1E75-884E-F8C5-C423-F24374DDF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8055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conception&#10;&#10;Description générée automatiquement">
            <a:extLst>
              <a:ext uri="{FF2B5EF4-FFF2-40B4-BE49-F238E27FC236}">
                <a16:creationId xmlns:a16="http://schemas.microsoft.com/office/drawing/2014/main" id="{5EBE5596-8B9A-DE47-994D-0F9A29A7D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8F57F617-5B01-52FE-8B54-49736A102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10;&#10;Description générée automatiquement">
            <a:extLst>
              <a:ext uri="{FF2B5EF4-FFF2-40B4-BE49-F238E27FC236}">
                <a16:creationId xmlns:a16="http://schemas.microsoft.com/office/drawing/2014/main" id="{862FC7B8-7BBA-DA78-4DBF-EEB339BE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344683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8B018B-EE24-471A-B83A-E5034BF90278}">
  <ds:schemaRefs>
    <ds:schemaRef ds:uri="http://purl.org/dc/elements/1.1/"/>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78930844-7ca7-4771-ad53-9658c2095a47"/>
    <ds:schemaRef ds:uri="http://schemas.openxmlformats.org/package/2006/metadata/core-properties"/>
    <ds:schemaRef ds:uri="85c0154b-c1f1-454a-9cce-58d1a683144e"/>
    <ds:schemaRef ds:uri="http://www.w3.org/XML/1998/namespace"/>
  </ds:schemaRefs>
</ds:datastoreItem>
</file>

<file path=customXml/itemProps2.xml><?xml version="1.0" encoding="utf-8"?>
<ds:datastoreItem xmlns:ds="http://schemas.openxmlformats.org/officeDocument/2006/customXml" ds:itemID="{465F2E68-FA50-4BF8-A044-2C369C97D646}">
  <ds:schemaRefs>
    <ds:schemaRef ds:uri="http://schemas.microsoft.com/sharepoint/v3/contenttype/forms"/>
  </ds:schemaRefs>
</ds:datastoreItem>
</file>

<file path=customXml/itemProps3.xml><?xml version="1.0" encoding="utf-8"?>
<ds:datastoreItem xmlns:ds="http://schemas.openxmlformats.org/officeDocument/2006/customXml" ds:itemID="{C26BBEA7-BE24-4460-AA29-FF0286148F7B}"/>
</file>

<file path=docProps/app.xml><?xml version="1.0" encoding="utf-8"?>
<Properties xmlns="http://schemas.openxmlformats.org/officeDocument/2006/extended-properties" xmlns:vt="http://schemas.openxmlformats.org/officeDocument/2006/docPropsVTypes">
  <Template>Office Theme 2013 - 2022</Template>
  <TotalTime>192</TotalTime>
  <Words>770</Words>
  <Application>Microsoft Office PowerPoint</Application>
  <PresentationFormat>Affichage à l'écran (4:3)</PresentationFormat>
  <Paragraphs>87</Paragraphs>
  <Slides>18</Slides>
  <Notes>18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18</vt:i4>
      </vt:variant>
    </vt:vector>
  </HeadingPairs>
  <TitlesOfParts>
    <vt:vector size="29" baseType="lpstr">
      <vt:lpstr>Arial</vt:lpstr>
      <vt:lpstr>Calibri</vt:lpstr>
      <vt:lpstr>Calibri Light</vt:lpstr>
      <vt:lpstr>FSAlbert-Bold</vt:lpstr>
      <vt:lpstr>FSAlbert-Regular</vt:lpstr>
      <vt:lpstr>Helvetica</vt:lpstr>
      <vt:lpstr>Symbol</vt:lpstr>
      <vt:lpstr>Times New Roman</vt:lpstr>
      <vt:lpstr>Wingdings 3</vt:lpstr>
      <vt:lpstr>ZapfDingbatsITC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2</cp:revision>
  <dcterms:created xsi:type="dcterms:W3CDTF">2023-03-13T14:49:42Z</dcterms:created>
  <dcterms:modified xsi:type="dcterms:W3CDTF">2023-08-30T09:10:26Z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