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58" r:id="rId6"/>
    <p:sldId id="259" r:id="rId7"/>
    <p:sldId id="260" r:id="rId8"/>
    <p:sldId id="264" r:id="rId9"/>
    <p:sldId id="265" r:id="rId10"/>
    <p:sldId id="272" r:id="rId11"/>
    <p:sldId id="266" r:id="rId12"/>
    <p:sldId id="267" r:id="rId13"/>
    <p:sldId id="275" r:id="rId14"/>
    <p:sldId id="268" r:id="rId15"/>
    <p:sldId id="269" r:id="rId16"/>
    <p:sldId id="270" r:id="rId17"/>
    <p:sldId id="273" r:id="rId18"/>
    <p:sldId id="274"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B23"/>
    <a:srgbClr val="E2C9E1"/>
    <a:srgbClr val="FFF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9CDE9-0289-4125-AAC7-5FD24B5B2082}" v="16" dt="2023-08-30T09:14:17.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4216" autoAdjust="0"/>
  </p:normalViewPr>
  <p:slideViewPr>
    <p:cSldViewPr snapToGrid="0">
      <p:cViewPr varScale="1">
        <p:scale>
          <a:sx n="73" d="100"/>
          <a:sy n="73" d="100"/>
        </p:scale>
        <p:origin x="750"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B2A9CDE9-0289-4125-AAC7-5FD24B5B2082}"/>
    <pc:docChg chg="custSel modSld">
      <pc:chgData name="BELLEMIN SANDRA" userId="5fe4e071-d3f4-40df-970f-ee8fcf898346" providerId="ADAL" clId="{B2A9CDE9-0289-4125-AAC7-5FD24B5B2082}" dt="2023-08-30T09:14:18.293" v="77" actId="962"/>
      <pc:docMkLst>
        <pc:docMk/>
      </pc:docMkLst>
      <pc:sldChg chg="addSp delSp modSp mod modClrScheme chgLayout">
        <pc:chgData name="BELLEMIN SANDRA" userId="5fe4e071-d3f4-40df-970f-ee8fcf898346" providerId="ADAL" clId="{B2A9CDE9-0289-4125-AAC7-5FD24B5B2082}" dt="2023-08-30T09:13:00.430" v="18" actId="27614"/>
        <pc:sldMkLst>
          <pc:docMk/>
          <pc:sldMk cId="3194912373" sldId="257"/>
        </pc:sldMkLst>
        <pc:spChg chg="del">
          <ac:chgData name="BELLEMIN SANDRA" userId="5fe4e071-d3f4-40df-970f-ee8fcf898346" providerId="ADAL" clId="{B2A9CDE9-0289-4125-AAC7-5FD24B5B2082}" dt="2023-08-30T09:12:55.535" v="16" actId="478"/>
          <ac:spMkLst>
            <pc:docMk/>
            <pc:sldMk cId="3194912373" sldId="257"/>
            <ac:spMk id="2" creationId="{B3F6260E-0044-9967-2DB6-B9F02C9DEB3B}"/>
          </ac:spMkLst>
        </pc:spChg>
        <pc:spChg chg="del">
          <ac:chgData name="BELLEMIN SANDRA" userId="5fe4e071-d3f4-40df-970f-ee8fcf898346" providerId="ADAL" clId="{B2A9CDE9-0289-4125-AAC7-5FD24B5B2082}" dt="2023-08-30T09:12:55.535" v="16" actId="478"/>
          <ac:spMkLst>
            <pc:docMk/>
            <pc:sldMk cId="3194912373" sldId="257"/>
            <ac:spMk id="3" creationId="{8C3C92EA-64DF-2EF2-0D43-45771ADFAD11}"/>
          </ac:spMkLst>
        </pc:spChg>
        <pc:picChg chg="add mod">
          <ac:chgData name="BELLEMIN SANDRA" userId="5fe4e071-d3f4-40df-970f-ee8fcf898346" providerId="ADAL" clId="{B2A9CDE9-0289-4125-AAC7-5FD24B5B2082}" dt="2023-08-30T09:13:00.430" v="18" actId="27614"/>
          <ac:picMkLst>
            <pc:docMk/>
            <pc:sldMk cId="3194912373" sldId="257"/>
            <ac:picMk id="5" creationId="{080A94CF-7089-C266-9133-087E5929D433}"/>
          </ac:picMkLst>
        </pc:picChg>
      </pc:sldChg>
      <pc:sldChg chg="addSp delSp modSp mod modClrScheme chgLayout">
        <pc:chgData name="BELLEMIN SANDRA" userId="5fe4e071-d3f4-40df-970f-ee8fcf898346" providerId="ADAL" clId="{B2A9CDE9-0289-4125-AAC7-5FD24B5B2082}" dt="2023-08-30T09:13:05.127" v="22" actId="962"/>
        <pc:sldMkLst>
          <pc:docMk/>
          <pc:sldMk cId="3093645161" sldId="258"/>
        </pc:sldMkLst>
        <pc:spChg chg="del">
          <ac:chgData name="BELLEMIN SANDRA" userId="5fe4e071-d3f4-40df-970f-ee8fcf898346" providerId="ADAL" clId="{B2A9CDE9-0289-4125-AAC7-5FD24B5B2082}" dt="2023-08-30T09:13:03.168" v="19" actId="478"/>
          <ac:spMkLst>
            <pc:docMk/>
            <pc:sldMk cId="3093645161" sldId="258"/>
            <ac:spMk id="2" creationId="{D6612899-619C-5F76-B0AD-F3E179BCE1DB}"/>
          </ac:spMkLst>
        </pc:spChg>
        <pc:picChg chg="del">
          <ac:chgData name="BELLEMIN SANDRA" userId="5fe4e071-d3f4-40df-970f-ee8fcf898346" providerId="ADAL" clId="{B2A9CDE9-0289-4125-AAC7-5FD24B5B2082}" dt="2023-08-30T09:13:03.168" v="19" actId="478"/>
          <ac:picMkLst>
            <pc:docMk/>
            <pc:sldMk cId="3093645161" sldId="258"/>
            <ac:picMk id="3" creationId="{F887657E-B893-C158-BE15-BEA66C0E61AE}"/>
          </ac:picMkLst>
        </pc:picChg>
        <pc:picChg chg="del">
          <ac:chgData name="BELLEMIN SANDRA" userId="5fe4e071-d3f4-40df-970f-ee8fcf898346" providerId="ADAL" clId="{B2A9CDE9-0289-4125-AAC7-5FD24B5B2082}" dt="2023-08-30T09:13:03.168" v="19" actId="478"/>
          <ac:picMkLst>
            <pc:docMk/>
            <pc:sldMk cId="3093645161" sldId="258"/>
            <ac:picMk id="4" creationId="{7F959385-89F3-FEE2-DBC3-CA9A535DD9C2}"/>
          </ac:picMkLst>
        </pc:picChg>
        <pc:picChg chg="add mod">
          <ac:chgData name="BELLEMIN SANDRA" userId="5fe4e071-d3f4-40df-970f-ee8fcf898346" providerId="ADAL" clId="{B2A9CDE9-0289-4125-AAC7-5FD24B5B2082}" dt="2023-08-30T09:13:05.127" v="22" actId="962"/>
          <ac:picMkLst>
            <pc:docMk/>
            <pc:sldMk cId="3093645161" sldId="258"/>
            <ac:picMk id="6" creationId="{7B38D600-30A1-F2C7-C48E-C69F3642487A}"/>
          </ac:picMkLst>
        </pc:picChg>
      </pc:sldChg>
      <pc:sldChg chg="addSp delSp modSp mod modClrScheme chgLayout">
        <pc:chgData name="BELLEMIN SANDRA" userId="5fe4e071-d3f4-40df-970f-ee8fcf898346" providerId="ADAL" clId="{B2A9CDE9-0289-4125-AAC7-5FD24B5B2082}" dt="2023-08-30T09:13:08.937" v="26" actId="962"/>
        <pc:sldMkLst>
          <pc:docMk/>
          <pc:sldMk cId="3549682369" sldId="259"/>
        </pc:sldMkLst>
        <pc:spChg chg="del">
          <ac:chgData name="BELLEMIN SANDRA" userId="5fe4e071-d3f4-40df-970f-ee8fcf898346" providerId="ADAL" clId="{B2A9CDE9-0289-4125-AAC7-5FD24B5B2082}" dt="2023-08-30T09:13:07.332" v="23" actId="478"/>
          <ac:spMkLst>
            <pc:docMk/>
            <pc:sldMk cId="3549682369" sldId="259"/>
            <ac:spMk id="5" creationId="{002FD65B-E1A7-48FA-503A-D6965EC80B50}"/>
          </ac:spMkLst>
        </pc:spChg>
        <pc:picChg chg="add mod">
          <ac:chgData name="BELLEMIN SANDRA" userId="5fe4e071-d3f4-40df-970f-ee8fcf898346" providerId="ADAL" clId="{B2A9CDE9-0289-4125-AAC7-5FD24B5B2082}" dt="2023-08-30T09:13:08.937" v="26" actId="962"/>
          <ac:picMkLst>
            <pc:docMk/>
            <pc:sldMk cId="3549682369" sldId="259"/>
            <ac:picMk id="3" creationId="{4D8D141D-F162-0240-921C-6B8F2507283D}"/>
          </ac:picMkLst>
        </pc:picChg>
        <pc:picChg chg="del">
          <ac:chgData name="BELLEMIN SANDRA" userId="5fe4e071-d3f4-40df-970f-ee8fcf898346" providerId="ADAL" clId="{B2A9CDE9-0289-4125-AAC7-5FD24B5B2082}" dt="2023-08-30T09:13:07.332" v="23" actId="478"/>
          <ac:picMkLst>
            <pc:docMk/>
            <pc:sldMk cId="3549682369" sldId="259"/>
            <ac:picMk id="4" creationId="{82DF43EA-0B2A-7BEA-FA29-2A028C655C7B}"/>
          </ac:picMkLst>
        </pc:picChg>
      </pc:sldChg>
      <pc:sldChg chg="addSp delSp modSp mod modClrScheme chgLayout">
        <pc:chgData name="BELLEMIN SANDRA" userId="5fe4e071-d3f4-40df-970f-ee8fcf898346" providerId="ADAL" clId="{B2A9CDE9-0289-4125-AAC7-5FD24B5B2082}" dt="2023-08-30T09:13:12.930" v="30" actId="962"/>
        <pc:sldMkLst>
          <pc:docMk/>
          <pc:sldMk cId="3337726177" sldId="260"/>
        </pc:sldMkLst>
        <pc:spChg chg="del">
          <ac:chgData name="BELLEMIN SANDRA" userId="5fe4e071-d3f4-40df-970f-ee8fcf898346" providerId="ADAL" clId="{B2A9CDE9-0289-4125-AAC7-5FD24B5B2082}" dt="2023-08-30T09:13:11.038" v="27" actId="478"/>
          <ac:spMkLst>
            <pc:docMk/>
            <pc:sldMk cId="3337726177" sldId="260"/>
            <ac:spMk id="2" creationId="{133DA6D9-B685-3316-DCBA-DF74533230A4}"/>
          </ac:spMkLst>
        </pc:spChg>
        <pc:picChg chg="add mod">
          <ac:chgData name="BELLEMIN SANDRA" userId="5fe4e071-d3f4-40df-970f-ee8fcf898346" providerId="ADAL" clId="{B2A9CDE9-0289-4125-AAC7-5FD24B5B2082}" dt="2023-08-30T09:13:12.930" v="30" actId="962"/>
          <ac:picMkLst>
            <pc:docMk/>
            <pc:sldMk cId="3337726177" sldId="260"/>
            <ac:picMk id="4" creationId="{3C066E94-B168-7861-7078-26A71A463C52}"/>
          </ac:picMkLst>
        </pc:picChg>
      </pc:sldChg>
      <pc:sldChg chg="addSp delSp modSp mod modClrScheme chgLayout">
        <pc:chgData name="BELLEMIN SANDRA" userId="5fe4e071-d3f4-40df-970f-ee8fcf898346" providerId="ADAL" clId="{B2A9CDE9-0289-4125-AAC7-5FD24B5B2082}" dt="2023-08-30T09:13:15.985" v="34" actId="962"/>
        <pc:sldMkLst>
          <pc:docMk/>
          <pc:sldMk cId="3378072562" sldId="264"/>
        </pc:sldMkLst>
        <pc:grpChg chg="del">
          <ac:chgData name="BELLEMIN SANDRA" userId="5fe4e071-d3f4-40df-970f-ee8fcf898346" providerId="ADAL" clId="{B2A9CDE9-0289-4125-AAC7-5FD24B5B2082}" dt="2023-08-30T09:13:14.202" v="31" actId="478"/>
          <ac:grpSpMkLst>
            <pc:docMk/>
            <pc:sldMk cId="3378072562" sldId="264"/>
            <ac:grpSpMk id="2" creationId="{33889798-1C4E-0AC6-B053-18BCA1605B82}"/>
          </ac:grpSpMkLst>
        </pc:grpChg>
        <pc:picChg chg="add mod">
          <ac:chgData name="BELLEMIN SANDRA" userId="5fe4e071-d3f4-40df-970f-ee8fcf898346" providerId="ADAL" clId="{B2A9CDE9-0289-4125-AAC7-5FD24B5B2082}" dt="2023-08-30T09:13:15.985" v="34" actId="962"/>
          <ac:picMkLst>
            <pc:docMk/>
            <pc:sldMk cId="3378072562" sldId="264"/>
            <ac:picMk id="8" creationId="{A056EB98-E8D0-77D3-028A-470004074044}"/>
          </ac:picMkLst>
        </pc:picChg>
      </pc:sldChg>
      <pc:sldChg chg="addSp delSp modSp mod modClrScheme chgLayout">
        <pc:chgData name="BELLEMIN SANDRA" userId="5fe4e071-d3f4-40df-970f-ee8fcf898346" providerId="ADAL" clId="{B2A9CDE9-0289-4125-AAC7-5FD24B5B2082}" dt="2023-08-30T09:13:21.268" v="38" actId="962"/>
        <pc:sldMkLst>
          <pc:docMk/>
          <pc:sldMk cId="682137299" sldId="265"/>
        </pc:sldMkLst>
        <pc:spChg chg="del">
          <ac:chgData name="BELLEMIN SANDRA" userId="5fe4e071-d3f4-40df-970f-ee8fcf898346" providerId="ADAL" clId="{B2A9CDE9-0289-4125-AAC7-5FD24B5B2082}" dt="2023-08-30T09:13:19.598" v="35" actId="478"/>
          <ac:spMkLst>
            <pc:docMk/>
            <pc:sldMk cId="682137299" sldId="265"/>
            <ac:spMk id="6" creationId="{07EE932D-3F9F-D155-FCC3-5A88C182E095}"/>
          </ac:spMkLst>
        </pc:spChg>
        <pc:picChg chg="del">
          <ac:chgData name="BELLEMIN SANDRA" userId="5fe4e071-d3f4-40df-970f-ee8fcf898346" providerId="ADAL" clId="{B2A9CDE9-0289-4125-AAC7-5FD24B5B2082}" dt="2023-08-30T09:13:19.598" v="35" actId="478"/>
          <ac:picMkLst>
            <pc:docMk/>
            <pc:sldMk cId="682137299" sldId="265"/>
            <ac:picMk id="3" creationId="{B8B7B8F2-CE9F-549C-A860-F16D31F0B6D0}"/>
          </ac:picMkLst>
        </pc:picChg>
        <pc:picChg chg="add mod">
          <ac:chgData name="BELLEMIN SANDRA" userId="5fe4e071-d3f4-40df-970f-ee8fcf898346" providerId="ADAL" clId="{B2A9CDE9-0289-4125-AAC7-5FD24B5B2082}" dt="2023-08-30T09:13:21.268" v="38" actId="962"/>
          <ac:picMkLst>
            <pc:docMk/>
            <pc:sldMk cId="682137299" sldId="265"/>
            <ac:picMk id="4" creationId="{3E6AB310-01F1-98FA-E9E9-CDEEA1701EC1}"/>
          </ac:picMkLst>
        </pc:picChg>
        <pc:picChg chg="del">
          <ac:chgData name="BELLEMIN SANDRA" userId="5fe4e071-d3f4-40df-970f-ee8fcf898346" providerId="ADAL" clId="{B2A9CDE9-0289-4125-AAC7-5FD24B5B2082}" dt="2023-08-30T09:13:19.598" v="35" actId="478"/>
          <ac:picMkLst>
            <pc:docMk/>
            <pc:sldMk cId="682137299" sldId="265"/>
            <ac:picMk id="5" creationId="{04413D80-5E31-08C8-3413-E51C41DA889D}"/>
          </ac:picMkLst>
        </pc:picChg>
      </pc:sldChg>
      <pc:sldChg chg="addSp delSp modSp mod modClrScheme chgLayout">
        <pc:chgData name="BELLEMIN SANDRA" userId="5fe4e071-d3f4-40df-970f-ee8fcf898346" providerId="ADAL" clId="{B2A9CDE9-0289-4125-AAC7-5FD24B5B2082}" dt="2023-08-30T09:13:35.634" v="45" actId="27614"/>
        <pc:sldMkLst>
          <pc:docMk/>
          <pc:sldMk cId="1404292349" sldId="266"/>
        </pc:sldMkLst>
        <pc:spChg chg="del">
          <ac:chgData name="BELLEMIN SANDRA" userId="5fe4e071-d3f4-40df-970f-ee8fcf898346" providerId="ADAL" clId="{B2A9CDE9-0289-4125-AAC7-5FD24B5B2082}" dt="2023-08-30T09:13:30.707" v="43" actId="478"/>
          <ac:spMkLst>
            <pc:docMk/>
            <pc:sldMk cId="1404292349" sldId="266"/>
            <ac:spMk id="2" creationId="{79A508F2-8394-3A58-8087-EC3F510CE0E9}"/>
          </ac:spMkLst>
        </pc:spChg>
        <pc:spChg chg="del">
          <ac:chgData name="BELLEMIN SANDRA" userId="5fe4e071-d3f4-40df-970f-ee8fcf898346" providerId="ADAL" clId="{B2A9CDE9-0289-4125-AAC7-5FD24B5B2082}" dt="2023-08-30T09:13:30.707" v="43" actId="478"/>
          <ac:spMkLst>
            <pc:docMk/>
            <pc:sldMk cId="1404292349" sldId="266"/>
            <ac:spMk id="3" creationId="{4B9BC65B-37E2-2EF4-C831-893318ACD7E6}"/>
          </ac:spMkLst>
        </pc:spChg>
        <pc:picChg chg="del">
          <ac:chgData name="BELLEMIN SANDRA" userId="5fe4e071-d3f4-40df-970f-ee8fcf898346" providerId="ADAL" clId="{B2A9CDE9-0289-4125-AAC7-5FD24B5B2082}" dt="2023-08-30T09:13:30.707" v="43" actId="478"/>
          <ac:picMkLst>
            <pc:docMk/>
            <pc:sldMk cId="1404292349" sldId="266"/>
            <ac:picMk id="4" creationId="{82DF43EA-0B2A-7BEA-FA29-2A028C655C7B}"/>
          </ac:picMkLst>
        </pc:picChg>
        <pc:picChg chg="add mod">
          <ac:chgData name="BELLEMIN SANDRA" userId="5fe4e071-d3f4-40df-970f-ee8fcf898346" providerId="ADAL" clId="{B2A9CDE9-0289-4125-AAC7-5FD24B5B2082}" dt="2023-08-30T09:13:35.634" v="45" actId="27614"/>
          <ac:picMkLst>
            <pc:docMk/>
            <pc:sldMk cId="1404292349" sldId="266"/>
            <ac:picMk id="6" creationId="{5A039A5A-2FC5-3C58-AE56-CF0C71DF096D}"/>
          </ac:picMkLst>
        </pc:picChg>
      </pc:sldChg>
      <pc:sldChg chg="addSp delSp modSp mod modClrScheme chgLayout">
        <pc:chgData name="BELLEMIN SANDRA" userId="5fe4e071-d3f4-40df-970f-ee8fcf898346" providerId="ADAL" clId="{B2A9CDE9-0289-4125-AAC7-5FD24B5B2082}" dt="2023-08-30T09:13:39.698" v="49" actId="962"/>
        <pc:sldMkLst>
          <pc:docMk/>
          <pc:sldMk cId="1426905149" sldId="267"/>
        </pc:sldMkLst>
        <pc:spChg chg="del">
          <ac:chgData name="BELLEMIN SANDRA" userId="5fe4e071-d3f4-40df-970f-ee8fcf898346" providerId="ADAL" clId="{B2A9CDE9-0289-4125-AAC7-5FD24B5B2082}" dt="2023-08-30T09:13:37.661" v="46" actId="478"/>
          <ac:spMkLst>
            <pc:docMk/>
            <pc:sldMk cId="1426905149" sldId="267"/>
            <ac:spMk id="2" creationId="{6C22F905-6348-6AB1-B463-412F5F962B99}"/>
          </ac:spMkLst>
        </pc:spChg>
        <pc:picChg chg="del">
          <ac:chgData name="BELLEMIN SANDRA" userId="5fe4e071-d3f4-40df-970f-ee8fcf898346" providerId="ADAL" clId="{B2A9CDE9-0289-4125-AAC7-5FD24B5B2082}" dt="2023-08-30T09:13:37.661" v="46" actId="478"/>
          <ac:picMkLst>
            <pc:docMk/>
            <pc:sldMk cId="1426905149" sldId="267"/>
            <ac:picMk id="3" creationId="{B6CB6997-2954-A307-1767-2F3B25C5FBC0}"/>
          </ac:picMkLst>
        </pc:picChg>
        <pc:picChg chg="add mod">
          <ac:chgData name="BELLEMIN SANDRA" userId="5fe4e071-d3f4-40df-970f-ee8fcf898346" providerId="ADAL" clId="{B2A9CDE9-0289-4125-AAC7-5FD24B5B2082}" dt="2023-08-30T09:13:39.698" v="49" actId="962"/>
          <ac:picMkLst>
            <pc:docMk/>
            <pc:sldMk cId="1426905149" sldId="267"/>
            <ac:picMk id="5" creationId="{636B3ED0-E76B-4CA3-2E13-18EAA3CB1002}"/>
          </ac:picMkLst>
        </pc:picChg>
      </pc:sldChg>
      <pc:sldChg chg="addSp delSp modSp mod modClrScheme chgLayout">
        <pc:chgData name="BELLEMIN SANDRA" userId="5fe4e071-d3f4-40df-970f-ee8fcf898346" providerId="ADAL" clId="{B2A9CDE9-0289-4125-AAC7-5FD24B5B2082}" dt="2023-08-30T09:13:50.505" v="57" actId="962"/>
        <pc:sldMkLst>
          <pc:docMk/>
          <pc:sldMk cId="519298216" sldId="268"/>
        </pc:sldMkLst>
        <pc:spChg chg="del">
          <ac:chgData name="BELLEMIN SANDRA" userId="5fe4e071-d3f4-40df-970f-ee8fcf898346" providerId="ADAL" clId="{B2A9CDE9-0289-4125-AAC7-5FD24B5B2082}" dt="2023-08-30T09:13:48.286" v="54" actId="478"/>
          <ac:spMkLst>
            <pc:docMk/>
            <pc:sldMk cId="519298216" sldId="268"/>
            <ac:spMk id="3" creationId="{54C0198B-C533-C8D8-7392-CE775FF0D06A}"/>
          </ac:spMkLst>
        </pc:spChg>
        <pc:spChg chg="del">
          <ac:chgData name="BELLEMIN SANDRA" userId="5fe4e071-d3f4-40df-970f-ee8fcf898346" providerId="ADAL" clId="{B2A9CDE9-0289-4125-AAC7-5FD24B5B2082}" dt="2023-08-30T09:13:48.286" v="54" actId="478"/>
          <ac:spMkLst>
            <pc:docMk/>
            <pc:sldMk cId="519298216" sldId="268"/>
            <ac:spMk id="4" creationId="{E6DC7664-4E46-3082-1C68-3DC2936D5C6C}"/>
          </ac:spMkLst>
        </pc:spChg>
        <pc:picChg chg="add mod">
          <ac:chgData name="BELLEMIN SANDRA" userId="5fe4e071-d3f4-40df-970f-ee8fcf898346" providerId="ADAL" clId="{B2A9CDE9-0289-4125-AAC7-5FD24B5B2082}" dt="2023-08-30T09:13:50.505" v="57" actId="962"/>
          <ac:picMkLst>
            <pc:docMk/>
            <pc:sldMk cId="519298216" sldId="268"/>
            <ac:picMk id="5" creationId="{269BEC93-E5E2-5685-3CF9-5FB92E9E92B2}"/>
          </ac:picMkLst>
        </pc:picChg>
      </pc:sldChg>
      <pc:sldChg chg="addSp delSp modSp mod modClrScheme chgLayout">
        <pc:chgData name="BELLEMIN SANDRA" userId="5fe4e071-d3f4-40df-970f-ee8fcf898346" providerId="ADAL" clId="{B2A9CDE9-0289-4125-AAC7-5FD24B5B2082}" dt="2023-08-30T09:13:55.769" v="61" actId="962"/>
        <pc:sldMkLst>
          <pc:docMk/>
          <pc:sldMk cId="3208586987" sldId="269"/>
        </pc:sldMkLst>
        <pc:spChg chg="del">
          <ac:chgData name="BELLEMIN SANDRA" userId="5fe4e071-d3f4-40df-970f-ee8fcf898346" providerId="ADAL" clId="{B2A9CDE9-0289-4125-AAC7-5FD24B5B2082}" dt="2023-08-30T09:13:53.931" v="58" actId="478"/>
          <ac:spMkLst>
            <pc:docMk/>
            <pc:sldMk cId="3208586987" sldId="269"/>
            <ac:spMk id="6" creationId="{22344E08-1039-B927-5F17-40FD39E00C82}"/>
          </ac:spMkLst>
        </pc:spChg>
        <pc:picChg chg="del">
          <ac:chgData name="BELLEMIN SANDRA" userId="5fe4e071-d3f4-40df-970f-ee8fcf898346" providerId="ADAL" clId="{B2A9CDE9-0289-4125-AAC7-5FD24B5B2082}" dt="2023-08-30T09:13:53.931" v="58" actId="478"/>
          <ac:picMkLst>
            <pc:docMk/>
            <pc:sldMk cId="3208586987" sldId="269"/>
            <ac:picMk id="3" creationId="{4444A865-8028-595C-B616-02F9DB616CB8}"/>
          </ac:picMkLst>
        </pc:picChg>
        <pc:picChg chg="add mod">
          <ac:chgData name="BELLEMIN SANDRA" userId="5fe4e071-d3f4-40df-970f-ee8fcf898346" providerId="ADAL" clId="{B2A9CDE9-0289-4125-AAC7-5FD24B5B2082}" dt="2023-08-30T09:13:55.769" v="61" actId="962"/>
          <ac:picMkLst>
            <pc:docMk/>
            <pc:sldMk cId="3208586987" sldId="269"/>
            <ac:picMk id="4" creationId="{C7C72944-D066-BD05-E7E6-605C335B29B3}"/>
          </ac:picMkLst>
        </pc:picChg>
      </pc:sldChg>
      <pc:sldChg chg="addSp delSp modSp mod modClrScheme chgLayout">
        <pc:chgData name="BELLEMIN SANDRA" userId="5fe4e071-d3f4-40df-970f-ee8fcf898346" providerId="ADAL" clId="{B2A9CDE9-0289-4125-AAC7-5FD24B5B2082}" dt="2023-08-30T09:14:00.852" v="65" actId="962"/>
        <pc:sldMkLst>
          <pc:docMk/>
          <pc:sldMk cId="3124083051" sldId="270"/>
        </pc:sldMkLst>
        <pc:spChg chg="del">
          <ac:chgData name="BELLEMIN SANDRA" userId="5fe4e071-d3f4-40df-970f-ee8fcf898346" providerId="ADAL" clId="{B2A9CDE9-0289-4125-AAC7-5FD24B5B2082}" dt="2023-08-30T09:13:58.993" v="62" actId="478"/>
          <ac:spMkLst>
            <pc:docMk/>
            <pc:sldMk cId="3124083051" sldId="270"/>
            <ac:spMk id="4" creationId="{39582AE4-C375-CDFD-33A0-4A60ABB395FA}"/>
          </ac:spMkLst>
        </pc:spChg>
        <pc:picChg chg="del">
          <ac:chgData name="BELLEMIN SANDRA" userId="5fe4e071-d3f4-40df-970f-ee8fcf898346" providerId="ADAL" clId="{B2A9CDE9-0289-4125-AAC7-5FD24B5B2082}" dt="2023-08-30T09:13:58.993" v="62" actId="478"/>
          <ac:picMkLst>
            <pc:docMk/>
            <pc:sldMk cId="3124083051" sldId="270"/>
            <ac:picMk id="2" creationId="{8D242B3B-D08B-D60F-4752-438EC9D82470}"/>
          </ac:picMkLst>
        </pc:picChg>
        <pc:picChg chg="del">
          <ac:chgData name="BELLEMIN SANDRA" userId="5fe4e071-d3f4-40df-970f-ee8fcf898346" providerId="ADAL" clId="{B2A9CDE9-0289-4125-AAC7-5FD24B5B2082}" dt="2023-08-30T09:13:58.993" v="62" actId="478"/>
          <ac:picMkLst>
            <pc:docMk/>
            <pc:sldMk cId="3124083051" sldId="270"/>
            <ac:picMk id="3" creationId="{F4EE7DE5-2959-AC1D-90CA-90F2D69F114B}"/>
          </ac:picMkLst>
        </pc:picChg>
        <pc:picChg chg="add mod">
          <ac:chgData name="BELLEMIN SANDRA" userId="5fe4e071-d3f4-40df-970f-ee8fcf898346" providerId="ADAL" clId="{B2A9CDE9-0289-4125-AAC7-5FD24B5B2082}" dt="2023-08-30T09:14:00.852" v="65" actId="962"/>
          <ac:picMkLst>
            <pc:docMk/>
            <pc:sldMk cId="3124083051" sldId="270"/>
            <ac:picMk id="6" creationId="{091A33AF-A9BF-5625-35DB-48EA733B3F8D}"/>
          </ac:picMkLst>
        </pc:picChg>
      </pc:sldChg>
      <pc:sldChg chg="addSp delSp modSp mod modClrScheme chgLayout">
        <pc:chgData name="BELLEMIN SANDRA" userId="5fe4e071-d3f4-40df-970f-ee8fcf898346" providerId="ADAL" clId="{B2A9CDE9-0289-4125-AAC7-5FD24B5B2082}" dt="2023-08-30T09:14:18.293" v="77" actId="962"/>
        <pc:sldMkLst>
          <pc:docMk/>
          <pc:sldMk cId="4257143898" sldId="271"/>
        </pc:sldMkLst>
        <pc:spChg chg="del">
          <ac:chgData name="BELLEMIN SANDRA" userId="5fe4e071-d3f4-40df-970f-ee8fcf898346" providerId="ADAL" clId="{B2A9CDE9-0289-4125-AAC7-5FD24B5B2082}" dt="2023-08-30T09:14:16.536" v="74" actId="478"/>
          <ac:spMkLst>
            <pc:docMk/>
            <pc:sldMk cId="4257143898" sldId="271"/>
            <ac:spMk id="2" creationId="{B7310DB1-93DA-2DB4-BFA7-2532782A0DCD}"/>
          </ac:spMkLst>
        </pc:spChg>
        <pc:spChg chg="del">
          <ac:chgData name="BELLEMIN SANDRA" userId="5fe4e071-d3f4-40df-970f-ee8fcf898346" providerId="ADAL" clId="{B2A9CDE9-0289-4125-AAC7-5FD24B5B2082}" dt="2023-08-30T09:14:16.536" v="74" actId="478"/>
          <ac:spMkLst>
            <pc:docMk/>
            <pc:sldMk cId="4257143898" sldId="271"/>
            <ac:spMk id="3" creationId="{290136E8-2D7D-57F0-EB5E-2B1E1F15CF64}"/>
          </ac:spMkLst>
        </pc:spChg>
        <pc:picChg chg="add mod">
          <ac:chgData name="BELLEMIN SANDRA" userId="5fe4e071-d3f4-40df-970f-ee8fcf898346" providerId="ADAL" clId="{B2A9CDE9-0289-4125-AAC7-5FD24B5B2082}" dt="2023-08-30T09:14:18.293" v="77" actId="962"/>
          <ac:picMkLst>
            <pc:docMk/>
            <pc:sldMk cId="4257143898" sldId="271"/>
            <ac:picMk id="5" creationId="{A816A232-5301-5577-1E7B-F6163009EE1F}"/>
          </ac:picMkLst>
        </pc:picChg>
        <pc:picChg chg="del">
          <ac:chgData name="BELLEMIN SANDRA" userId="5fe4e071-d3f4-40df-970f-ee8fcf898346" providerId="ADAL" clId="{B2A9CDE9-0289-4125-AAC7-5FD24B5B2082}" dt="2023-08-30T09:14:16.536" v="74" actId="478"/>
          <ac:picMkLst>
            <pc:docMk/>
            <pc:sldMk cId="4257143898" sldId="271"/>
            <ac:picMk id="8" creationId="{7EAF0E94-1F33-7FAF-123C-AB61231E1B26}"/>
          </ac:picMkLst>
        </pc:picChg>
      </pc:sldChg>
      <pc:sldChg chg="addSp delSp modSp mod modClrScheme chgLayout">
        <pc:chgData name="BELLEMIN SANDRA" userId="5fe4e071-d3f4-40df-970f-ee8fcf898346" providerId="ADAL" clId="{B2A9CDE9-0289-4125-AAC7-5FD24B5B2082}" dt="2023-08-30T09:13:27.833" v="42" actId="962"/>
        <pc:sldMkLst>
          <pc:docMk/>
          <pc:sldMk cId="2822822055" sldId="272"/>
        </pc:sldMkLst>
        <pc:picChg chg="del">
          <ac:chgData name="BELLEMIN SANDRA" userId="5fe4e071-d3f4-40df-970f-ee8fcf898346" providerId="ADAL" clId="{B2A9CDE9-0289-4125-AAC7-5FD24B5B2082}" dt="2023-08-30T09:13:25.844" v="39" actId="478"/>
          <ac:picMkLst>
            <pc:docMk/>
            <pc:sldMk cId="2822822055" sldId="272"/>
            <ac:picMk id="3" creationId="{59D5C0DF-618F-6FAC-2AEE-23DA5A6B6BFB}"/>
          </ac:picMkLst>
        </pc:picChg>
        <pc:picChg chg="add mod">
          <ac:chgData name="BELLEMIN SANDRA" userId="5fe4e071-d3f4-40df-970f-ee8fcf898346" providerId="ADAL" clId="{B2A9CDE9-0289-4125-AAC7-5FD24B5B2082}" dt="2023-08-30T09:13:27.833" v="42" actId="962"/>
          <ac:picMkLst>
            <pc:docMk/>
            <pc:sldMk cId="2822822055" sldId="272"/>
            <ac:picMk id="4" creationId="{89900A2B-8D7A-4C3B-42F0-587CFA4628B1}"/>
          </ac:picMkLst>
        </pc:picChg>
        <pc:picChg chg="del">
          <ac:chgData name="BELLEMIN SANDRA" userId="5fe4e071-d3f4-40df-970f-ee8fcf898346" providerId="ADAL" clId="{B2A9CDE9-0289-4125-AAC7-5FD24B5B2082}" dt="2023-08-30T09:13:25.844" v="39" actId="478"/>
          <ac:picMkLst>
            <pc:docMk/>
            <pc:sldMk cId="2822822055" sldId="272"/>
            <ac:picMk id="5" creationId="{4BC43C9E-DB89-B8D2-F81F-13AE00873BD3}"/>
          </ac:picMkLst>
        </pc:picChg>
        <pc:picChg chg="del">
          <ac:chgData name="BELLEMIN SANDRA" userId="5fe4e071-d3f4-40df-970f-ee8fcf898346" providerId="ADAL" clId="{B2A9CDE9-0289-4125-AAC7-5FD24B5B2082}" dt="2023-08-30T09:13:25.844" v="39" actId="478"/>
          <ac:picMkLst>
            <pc:docMk/>
            <pc:sldMk cId="2822822055" sldId="272"/>
            <ac:picMk id="7" creationId="{11BCF581-AFB5-7B3F-D150-6E8DE0C46C56}"/>
          </ac:picMkLst>
        </pc:picChg>
        <pc:picChg chg="del">
          <ac:chgData name="BELLEMIN SANDRA" userId="5fe4e071-d3f4-40df-970f-ee8fcf898346" providerId="ADAL" clId="{B2A9CDE9-0289-4125-AAC7-5FD24B5B2082}" dt="2023-08-30T09:13:25.844" v="39" actId="478"/>
          <ac:picMkLst>
            <pc:docMk/>
            <pc:sldMk cId="2822822055" sldId="272"/>
            <ac:picMk id="8" creationId="{8C1E746F-7C44-B836-5FC1-83592E4C6336}"/>
          </ac:picMkLst>
        </pc:picChg>
        <pc:picChg chg="del">
          <ac:chgData name="BELLEMIN SANDRA" userId="5fe4e071-d3f4-40df-970f-ee8fcf898346" providerId="ADAL" clId="{B2A9CDE9-0289-4125-AAC7-5FD24B5B2082}" dt="2023-08-30T09:13:25.844" v="39" actId="478"/>
          <ac:picMkLst>
            <pc:docMk/>
            <pc:sldMk cId="2822822055" sldId="272"/>
            <ac:picMk id="9" creationId="{9B4A3504-4D59-D658-2808-3F2129FE8246}"/>
          </ac:picMkLst>
        </pc:picChg>
      </pc:sldChg>
      <pc:sldChg chg="addSp delSp modSp mod modClrScheme chgLayout">
        <pc:chgData name="BELLEMIN SANDRA" userId="5fe4e071-d3f4-40df-970f-ee8fcf898346" providerId="ADAL" clId="{B2A9CDE9-0289-4125-AAC7-5FD24B5B2082}" dt="2023-08-30T09:14:08.654" v="69" actId="962"/>
        <pc:sldMkLst>
          <pc:docMk/>
          <pc:sldMk cId="803688806" sldId="273"/>
        </pc:sldMkLst>
        <pc:picChg chg="add mod">
          <ac:chgData name="BELLEMIN SANDRA" userId="5fe4e071-d3f4-40df-970f-ee8fcf898346" providerId="ADAL" clId="{B2A9CDE9-0289-4125-AAC7-5FD24B5B2082}" dt="2023-08-30T09:14:08.654" v="69" actId="962"/>
          <ac:picMkLst>
            <pc:docMk/>
            <pc:sldMk cId="803688806" sldId="273"/>
            <ac:picMk id="3" creationId="{63D22E6B-1A66-FA95-B7B9-30EFABC3BD97}"/>
          </ac:picMkLst>
        </pc:picChg>
        <pc:picChg chg="del">
          <ac:chgData name="BELLEMIN SANDRA" userId="5fe4e071-d3f4-40df-970f-ee8fcf898346" providerId="ADAL" clId="{B2A9CDE9-0289-4125-AAC7-5FD24B5B2082}" dt="2023-08-30T09:14:04.730" v="66" actId="478"/>
          <ac:picMkLst>
            <pc:docMk/>
            <pc:sldMk cId="803688806" sldId="273"/>
            <ac:picMk id="4" creationId="{9D65BF53-8E9A-3C80-ACA0-B450FAE7C9F8}"/>
          </ac:picMkLst>
        </pc:picChg>
        <pc:picChg chg="del">
          <ac:chgData name="BELLEMIN SANDRA" userId="5fe4e071-d3f4-40df-970f-ee8fcf898346" providerId="ADAL" clId="{B2A9CDE9-0289-4125-AAC7-5FD24B5B2082}" dt="2023-08-30T09:14:04.730" v="66" actId="478"/>
          <ac:picMkLst>
            <pc:docMk/>
            <pc:sldMk cId="803688806" sldId="273"/>
            <ac:picMk id="6" creationId="{FB8918D2-A2FF-FB85-D03C-D07AA1E62698}"/>
          </ac:picMkLst>
        </pc:picChg>
        <pc:picChg chg="del">
          <ac:chgData name="BELLEMIN SANDRA" userId="5fe4e071-d3f4-40df-970f-ee8fcf898346" providerId="ADAL" clId="{B2A9CDE9-0289-4125-AAC7-5FD24B5B2082}" dt="2023-08-30T09:14:04.730" v="66" actId="478"/>
          <ac:picMkLst>
            <pc:docMk/>
            <pc:sldMk cId="803688806" sldId="273"/>
            <ac:picMk id="10" creationId="{21ABA2D4-2293-50AD-0D2F-A19702584846}"/>
          </ac:picMkLst>
        </pc:picChg>
      </pc:sldChg>
      <pc:sldChg chg="addSp delSp modSp mod modClrScheme chgLayout">
        <pc:chgData name="BELLEMIN SANDRA" userId="5fe4e071-d3f4-40df-970f-ee8fcf898346" providerId="ADAL" clId="{B2A9CDE9-0289-4125-AAC7-5FD24B5B2082}" dt="2023-08-30T09:14:13.044" v="73" actId="962"/>
        <pc:sldMkLst>
          <pc:docMk/>
          <pc:sldMk cId="2929521939" sldId="274"/>
        </pc:sldMkLst>
        <pc:picChg chg="del">
          <ac:chgData name="BELLEMIN SANDRA" userId="5fe4e071-d3f4-40df-970f-ee8fcf898346" providerId="ADAL" clId="{B2A9CDE9-0289-4125-AAC7-5FD24B5B2082}" dt="2023-08-30T09:14:11.261" v="70" actId="478"/>
          <ac:picMkLst>
            <pc:docMk/>
            <pc:sldMk cId="2929521939" sldId="274"/>
            <ac:picMk id="2" creationId="{230040F7-0B03-6DEC-9EA4-F6D9A6BEAFA0}"/>
          </ac:picMkLst>
        </pc:picChg>
        <pc:picChg chg="add mod">
          <ac:chgData name="BELLEMIN SANDRA" userId="5fe4e071-d3f4-40df-970f-ee8fcf898346" providerId="ADAL" clId="{B2A9CDE9-0289-4125-AAC7-5FD24B5B2082}" dt="2023-08-30T09:14:13.044" v="73" actId="962"/>
          <ac:picMkLst>
            <pc:docMk/>
            <pc:sldMk cId="2929521939" sldId="274"/>
            <ac:picMk id="4" creationId="{A370F309-9B92-2AB4-35BD-19C5287D1853}"/>
          </ac:picMkLst>
        </pc:picChg>
        <pc:picChg chg="del">
          <ac:chgData name="BELLEMIN SANDRA" userId="5fe4e071-d3f4-40df-970f-ee8fcf898346" providerId="ADAL" clId="{B2A9CDE9-0289-4125-AAC7-5FD24B5B2082}" dt="2023-08-30T09:14:11.261" v="70" actId="478"/>
          <ac:picMkLst>
            <pc:docMk/>
            <pc:sldMk cId="2929521939" sldId="274"/>
            <ac:picMk id="6" creationId="{676C79CE-DBF1-DA6A-591B-EA50943C44F2}"/>
          </ac:picMkLst>
        </pc:picChg>
      </pc:sldChg>
      <pc:sldChg chg="addSp delSp modSp mod modClrScheme chgLayout">
        <pc:chgData name="BELLEMIN SANDRA" userId="5fe4e071-d3f4-40df-970f-ee8fcf898346" providerId="ADAL" clId="{B2A9CDE9-0289-4125-AAC7-5FD24B5B2082}" dt="2023-08-30T09:13:45.376" v="53" actId="962"/>
        <pc:sldMkLst>
          <pc:docMk/>
          <pc:sldMk cId="186794800" sldId="275"/>
        </pc:sldMkLst>
        <pc:spChg chg="del">
          <ac:chgData name="BELLEMIN SANDRA" userId="5fe4e071-d3f4-40df-970f-ee8fcf898346" providerId="ADAL" clId="{B2A9CDE9-0289-4125-AAC7-5FD24B5B2082}" dt="2023-08-30T09:13:42.605" v="50" actId="478"/>
          <ac:spMkLst>
            <pc:docMk/>
            <pc:sldMk cId="186794800" sldId="275"/>
            <ac:spMk id="2" creationId="{6C22F905-6348-6AB1-B463-412F5F962B99}"/>
          </ac:spMkLst>
        </pc:spChg>
        <pc:picChg chg="del">
          <ac:chgData name="BELLEMIN SANDRA" userId="5fe4e071-d3f4-40df-970f-ee8fcf898346" providerId="ADAL" clId="{B2A9CDE9-0289-4125-AAC7-5FD24B5B2082}" dt="2023-08-30T09:13:42.605" v="50" actId="478"/>
          <ac:picMkLst>
            <pc:docMk/>
            <pc:sldMk cId="186794800" sldId="275"/>
            <ac:picMk id="3" creationId="{B6CB6997-2954-A307-1767-2F3B25C5FBC0}"/>
          </ac:picMkLst>
        </pc:picChg>
        <pc:picChg chg="add mod">
          <ac:chgData name="BELLEMIN SANDRA" userId="5fe4e071-d3f4-40df-970f-ee8fcf898346" providerId="ADAL" clId="{B2A9CDE9-0289-4125-AAC7-5FD24B5B2082}" dt="2023-08-30T09:13:45.376" v="53" actId="962"/>
          <ac:picMkLst>
            <pc:docMk/>
            <pc:sldMk cId="186794800" sldId="275"/>
            <ac:picMk id="5" creationId="{D29D4948-78F6-6EDD-C310-1FA605327A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9A9DE-0475-417C-8BC1-F574ACBAEC98}"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576E8-E581-4C20-9723-F7EAAEC70066}" type="slidenum">
              <a:rPr lang="fr-FR" smtClean="0"/>
              <a:t>‹N°›</a:t>
            </a:fld>
            <a:endParaRPr lang="fr-FR"/>
          </a:p>
        </p:txBody>
      </p:sp>
    </p:spTree>
    <p:extLst>
      <p:ext uri="{BB962C8B-B14F-4D97-AF65-F5344CB8AC3E}">
        <p14:creationId xmlns:p14="http://schemas.microsoft.com/office/powerpoint/2010/main" val="262059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les leçons de grammaire n</a:t>
            </a:r>
            <a:r>
              <a:rPr lang="fr-FR" sz="1200" i="1" kern="1200" dirty="0">
                <a:solidFill>
                  <a:schemeClr val="tx1"/>
                </a:solidFill>
                <a:latin typeface="+mn-lt"/>
                <a:ea typeface="+mn-ea"/>
                <a:cs typeface="+mn-cs"/>
              </a:rPr>
              <a:t>° 3 à 5, 10 à 12.</a:t>
            </a:r>
          </a:p>
          <a:p>
            <a:endParaRPr lang="fr-FR" sz="1200" i="1" kern="1200" dirty="0">
              <a:solidFill>
                <a:schemeClr val="tx1"/>
              </a:solidFill>
              <a:latin typeface="+mn-lt"/>
              <a:ea typeface="+mn-ea"/>
              <a:cs typeface="+mn-cs"/>
            </a:endParaRPr>
          </a:p>
          <a:p>
            <a:r>
              <a:rPr lang="fr-FR" sz="1800" b="1" i="1" u="none" strike="noStrike" baseline="0" dirty="0">
                <a:solidFill>
                  <a:srgbClr val="CE1719"/>
                </a:solidFill>
                <a:latin typeface="FSAlbert-Bold"/>
              </a:rPr>
              <a:t>Objectif langagier </a:t>
            </a:r>
            <a:r>
              <a:rPr lang="fr-FR" sz="1800" b="0" i="1" u="none" strike="noStrike" baseline="0" dirty="0">
                <a:solidFill>
                  <a:srgbClr val="CE1719"/>
                </a:solidFill>
                <a:latin typeface="FSAlbert-Regular"/>
              </a:rPr>
              <a:t>: </a:t>
            </a:r>
            <a:r>
              <a:rPr lang="fr-FR" sz="1800" b="0" i="1" u="none" strike="noStrike" baseline="0" dirty="0">
                <a:latin typeface="FSAlbert-Regular"/>
              </a:rPr>
              <a:t>S’essayer à une écriture à contrainte (oulipienne).</a:t>
            </a:r>
            <a:endParaRPr lang="fr-FR" sz="1800" b="0" i="1" u="none" strike="noStrike" baseline="0" dirty="0">
              <a:solidFill>
                <a:srgbClr val="000000"/>
              </a:solidFill>
              <a:latin typeface="FSAlbert-Regular"/>
            </a:endParaRPr>
          </a:p>
          <a:p>
            <a:pPr algn="l"/>
            <a:r>
              <a:rPr lang="fr-FR" sz="1800" b="1" i="1" u="none" strike="noStrike" baseline="0" dirty="0">
                <a:solidFill>
                  <a:srgbClr val="CE1719"/>
                </a:solidFill>
                <a:latin typeface="FSAlbert-Bold"/>
              </a:rPr>
              <a:t>Objectifs grammaticaux </a:t>
            </a:r>
            <a:r>
              <a:rPr lang="fr-FR" sz="1800" b="0" i="1" u="none" strike="noStrike" baseline="0" dirty="0">
                <a:solidFill>
                  <a:srgbClr val="CE1719"/>
                </a:solidFill>
                <a:latin typeface="FSAlbert-Regular"/>
              </a:rPr>
              <a:t>:</a:t>
            </a:r>
          </a:p>
          <a:p>
            <a:pPr algn="l"/>
            <a:r>
              <a:rPr lang="fr-FR" sz="1800" b="0" i="1" u="none" strike="noStrike" baseline="0" dirty="0">
                <a:solidFill>
                  <a:srgbClr val="CE1719"/>
                </a:solidFill>
                <a:latin typeface="ZapfDingbatsITC"/>
              </a:rPr>
              <a:t>➜ </a:t>
            </a:r>
            <a:r>
              <a:rPr lang="fr-FR" sz="1800" b="0" i="1" u="none" strike="noStrike" baseline="0" dirty="0">
                <a:solidFill>
                  <a:srgbClr val="000000"/>
                </a:solidFill>
                <a:latin typeface="FSAlbert-Regular"/>
              </a:rPr>
              <a:t>Effectuer le choix stratégique du pluriel.</a:t>
            </a:r>
          </a:p>
          <a:p>
            <a:pPr algn="l"/>
            <a:r>
              <a:rPr lang="fr-FR" sz="1800" b="0" i="1" u="none" strike="noStrike" baseline="0" dirty="0">
                <a:solidFill>
                  <a:srgbClr val="CE1719"/>
                </a:solidFill>
                <a:latin typeface="ZapfDingbatsITC"/>
              </a:rPr>
              <a:t>➜ </a:t>
            </a:r>
            <a:r>
              <a:rPr lang="fr-FR" sz="1800" b="0" i="1" u="none" strike="noStrike" baseline="0" dirty="0">
                <a:solidFill>
                  <a:srgbClr val="000000"/>
                </a:solidFill>
                <a:latin typeface="FSAlbert-Regular"/>
              </a:rPr>
              <a:t>Effectuer les accords en nombre dans le groupe nominal.</a:t>
            </a:r>
          </a:p>
          <a:p>
            <a:pPr algn="l"/>
            <a:r>
              <a:rPr lang="fr-FR" sz="1800" b="0" i="1" u="none" strike="noStrike" baseline="0" dirty="0">
                <a:solidFill>
                  <a:srgbClr val="CE1719"/>
                </a:solidFill>
                <a:latin typeface="ZapfDingbatsITC"/>
              </a:rPr>
              <a:t>➜ </a:t>
            </a:r>
            <a:r>
              <a:rPr lang="fr-FR" sz="1800" b="0" i="1" u="none" strike="noStrike" baseline="0" dirty="0">
                <a:solidFill>
                  <a:srgbClr val="000000"/>
                </a:solidFill>
                <a:latin typeface="FSAlbert-Regular"/>
              </a:rPr>
              <a:t>Effectuer l’accord des verbes avec </a:t>
            </a:r>
            <a:r>
              <a:rPr lang="fr-FR" sz="1800" b="0" i="1" u="none" strike="noStrike" baseline="0" dirty="0">
                <a:solidFill>
                  <a:srgbClr val="000000"/>
                </a:solidFill>
                <a:latin typeface="FSAlbert-Italic"/>
              </a:rPr>
              <a:t>ils / elles</a:t>
            </a:r>
            <a:r>
              <a:rPr lang="fr-FR" sz="1800" b="0" i="1" u="none" strike="noStrike" baseline="0" dirty="0">
                <a:solidFill>
                  <a:srgbClr val="000000"/>
                </a:solidFill>
                <a:latin typeface="FSAlbert-Regular"/>
              </a:rPr>
              <a:t>.</a:t>
            </a:r>
          </a:p>
          <a:p>
            <a:pPr algn="l"/>
            <a:r>
              <a:rPr lang="fr-FR" sz="1800" b="0" i="1" u="none" strike="noStrike" baseline="0" dirty="0">
                <a:solidFill>
                  <a:srgbClr val="CE1719"/>
                </a:solidFill>
                <a:latin typeface="ZapfDingbatsITC"/>
              </a:rPr>
              <a:t>➜ </a:t>
            </a:r>
            <a:r>
              <a:rPr lang="fr-FR" sz="1800" b="0" i="1" u="none" strike="noStrike" baseline="0" dirty="0">
                <a:solidFill>
                  <a:srgbClr val="000000"/>
                </a:solidFill>
                <a:latin typeface="FSAlbert-Regular"/>
              </a:rPr>
              <a:t>Discriminer les valeurs sonores de la lettre </a:t>
            </a:r>
            <a:r>
              <a:rPr lang="fr-FR" sz="1800" b="1" i="1" u="none" strike="noStrike" baseline="0" dirty="0">
                <a:solidFill>
                  <a:srgbClr val="000000"/>
                </a:solidFill>
                <a:latin typeface="FSAlbert-Regular"/>
              </a:rPr>
              <a:t>-</a:t>
            </a:r>
            <a:r>
              <a:rPr lang="fr-FR" sz="1800" b="1" i="1" u="none" strike="noStrike" baseline="0" dirty="0">
                <a:solidFill>
                  <a:srgbClr val="000000"/>
                </a:solidFill>
                <a:latin typeface="FSAlbert-Bold"/>
              </a:rPr>
              <a:t>s</a:t>
            </a:r>
            <a:r>
              <a:rPr lang="fr-FR" sz="1800" b="0" i="1" u="none" strike="noStrike" baseline="0" dirty="0">
                <a:solidFill>
                  <a:srgbClr val="000000"/>
                </a:solidFill>
                <a:latin typeface="FSAlbert-Regular"/>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algn="l"/>
            <a:endParaRPr lang="fr-FR" i="1"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1</a:t>
            </a:fld>
            <a:endParaRPr lang="fr-FR"/>
          </a:p>
        </p:txBody>
      </p:sp>
    </p:spTree>
    <p:extLst>
      <p:ext uri="{BB962C8B-B14F-4D97-AF65-F5344CB8AC3E}">
        <p14:creationId xmlns:p14="http://schemas.microsoft.com/office/powerpoint/2010/main" val="232617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Comment pouvez-vous aider Aristobule à trouver plus de </a:t>
            </a:r>
            <a:r>
              <a:rPr lang="fr-FR" sz="12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i="1" dirty="0">
                <a:solidFill>
                  <a:srgbClr val="0070C0"/>
                </a:solidFill>
                <a:effectLst/>
                <a:latin typeface="Times New Roman" panose="02020603050405020304" pitchFamily="18" charset="0"/>
                <a:ea typeface="Times New Roman" panose="02020603050405020304" pitchFamily="18" charset="0"/>
              </a:rPr>
              <a:t>s</a:t>
            </a:r>
            <a:r>
              <a:rPr lang="fr-FR" sz="1200" dirty="0">
                <a:solidFill>
                  <a:srgbClr val="0070C0"/>
                </a:solidFill>
                <a:effectLst/>
                <a:latin typeface="Times New Roman" panose="02020603050405020304" pitchFamily="18" charset="0"/>
                <a:ea typeface="Times New Roman" panose="02020603050405020304" pitchFamily="18" charset="0"/>
              </a:rPr>
              <a:t> en vous aidant de la grammaire ? »</a:t>
            </a:r>
          </a:p>
          <a:p>
            <a:pPr marL="0" lvl="0" indent="0">
              <a:lnSpc>
                <a:spcPct val="107000"/>
              </a:lnSpc>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En mettant des mots au pluriel.</a:t>
            </a: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Faire procéder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oralement à la variation et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afficher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version améliorée (cf. slide suivante).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10</a:t>
            </a:fld>
            <a:endParaRPr lang="fr-FR"/>
          </a:p>
        </p:txBody>
      </p:sp>
    </p:spTree>
    <p:extLst>
      <p:ext uri="{BB962C8B-B14F-4D97-AF65-F5344CB8AC3E}">
        <p14:creationId xmlns:p14="http://schemas.microsoft.com/office/powerpoint/2010/main" val="142033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mettre le plus de mots possibles au pluriel pour avoir des</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b="0" i="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penser aux lettres du pluriel qu’on n’entend pas.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11</a:t>
            </a:fld>
            <a:endParaRPr lang="fr-FR"/>
          </a:p>
        </p:txBody>
      </p:sp>
    </p:spTree>
    <p:extLst>
      <p:ext uri="{BB962C8B-B14F-4D97-AF65-F5344CB8AC3E}">
        <p14:creationId xmlns:p14="http://schemas.microsoft.com/office/powerpoint/2010/main" val="46570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4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4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8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Vous pouvez maintenant relire vos phrases et les corriger, ou en écrire d’autres.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3 page 32. »</a:t>
            </a:r>
          </a:p>
          <a:p>
            <a:endParaRPr lang="fr-FR"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14</a:t>
            </a:fld>
            <a:endParaRPr lang="fr-FR"/>
          </a:p>
        </p:txBody>
      </p:sp>
    </p:spTree>
    <p:extLst>
      <p:ext uri="{BB962C8B-B14F-4D97-AF65-F5344CB8AC3E}">
        <p14:creationId xmlns:p14="http://schemas.microsoft.com/office/powerpoint/2010/main" val="358371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Lorsque vous avez terminé, vous pouvez vous entrainer à lire vos phrases, ou bien faire des dessins pour les illustrer. » </a:t>
            </a:r>
          </a:p>
          <a:p>
            <a:endParaRPr lang="fr-FR"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15</a:t>
            </a:fld>
            <a:endParaRPr lang="fr-FR"/>
          </a:p>
        </p:txBody>
      </p:sp>
    </p:spTree>
    <p:extLst>
      <p:ext uri="{BB962C8B-B14F-4D97-AF65-F5344CB8AC3E}">
        <p14:creationId xmlns:p14="http://schemas.microsoft.com/office/powerpoint/2010/main" val="4094476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a:t>
            </a:r>
            <a:r>
              <a:rPr lang="fr-FR" sz="1200" i="1">
                <a:effectLst/>
                <a:latin typeface="Times New Roman" panose="02020603050405020304" pitchFamily="18" charset="0"/>
                <a:ea typeface="Calibri" panose="020F0502020204030204" pitchFamily="34" charset="0"/>
                <a:cs typeface="Arial" panose="020B0604020202020204" pitchFamily="34" charset="0"/>
              </a:rPr>
              <a:t>leurs phrases </a:t>
            </a:r>
            <a:r>
              <a:rPr lang="fr-FR" sz="1200" i="1" dirty="0">
                <a:effectLst/>
                <a:latin typeface="Times New Roman" panose="02020603050405020304" pitchFamily="18" charset="0"/>
                <a:ea typeface="Calibri" panose="020F0502020204030204" pitchFamily="34" charset="0"/>
                <a:cs typeface="Arial" panose="020B0604020202020204" pitchFamily="34" charset="0"/>
              </a:rPr>
              <a:t>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phrases du même type sont lues et étudiées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16</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1</a:t>
            </a:r>
            <a:r>
              <a:rPr lang="fr-FR" sz="12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ou </a:t>
            </a:r>
            <a:r>
              <a:rPr lang="fr-FR" sz="1200" b="1" dirty="0">
                <a:effectLst/>
                <a:latin typeface="Times New Roman" panose="02020603050405020304" pitchFamily="18" charset="0"/>
                <a:ea typeface="Times New Roman" panose="02020603050405020304" pitchFamily="18" charset="0"/>
              </a:rPr>
              <a:t>faire lire</a:t>
            </a:r>
            <a:r>
              <a:rPr lang="fr-FR" sz="1200" dirty="0">
                <a:effectLst/>
                <a:latin typeface="Times New Roman" panose="02020603050405020304" pitchFamily="18" charset="0"/>
                <a:ea typeface="Times New Roman" panose="02020603050405020304" pitchFamily="18" charset="0"/>
              </a:rPr>
              <a:t> les phrases modèles.</a:t>
            </a: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que ces phrases ont de spécial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entend beaucoup le son [s], on voit beaucoup de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Dites-moi ce que vous comprenez de chaque phrase.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b="1"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2</a:t>
            </a:fld>
            <a:endParaRPr lang="fr-FR"/>
          </a:p>
        </p:txBody>
      </p:sp>
    </p:spTree>
    <p:extLst>
      <p:ext uri="{BB962C8B-B14F-4D97-AF65-F5344CB8AC3E}">
        <p14:creationId xmlns:p14="http://schemas.microsoft.com/office/powerpoint/2010/main" val="342189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Demander :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les phrases que vous allez écrire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2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Chercher des mots avec beaucoup de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Penser aux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qu’on n’entend pas.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faut qu’on comprenne les phrases.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3</a:t>
            </a:fld>
            <a:endParaRPr lang="fr-FR"/>
          </a:p>
        </p:txBody>
      </p:sp>
    </p:spTree>
    <p:extLst>
      <p:ext uri="{BB962C8B-B14F-4D97-AF65-F5344CB8AC3E}">
        <p14:creationId xmlns:p14="http://schemas.microsoft.com/office/powerpoint/2010/main" val="423285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effectLst/>
                <a:latin typeface="Times New Roman" panose="02020603050405020304" pitchFamily="18" charset="0"/>
                <a:ea typeface="Times New Roman" panose="02020603050405020304" pitchFamily="18" charset="0"/>
              </a:rPr>
              <a:t>Lire</a:t>
            </a:r>
            <a:r>
              <a:rPr lang="fr-FR" sz="1200">
                <a:effectLst/>
                <a:latin typeface="Times New Roman" panose="02020603050405020304" pitchFamily="18" charset="0"/>
                <a:ea typeface="Times New Roman" panose="02020603050405020304" pitchFamily="18" charset="0"/>
              </a:rPr>
              <a:t> les contraintes d’écriture.</a:t>
            </a:r>
            <a:endParaRPr lang="fr-FR"/>
          </a:p>
          <a:p>
            <a:endParaRPr lang="fr-FR"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4</a:t>
            </a:fld>
            <a:endParaRPr lang="fr-FR"/>
          </a:p>
        </p:txBody>
      </p:sp>
    </p:spTree>
    <p:extLst>
      <p:ext uri="{BB962C8B-B14F-4D97-AF65-F5344CB8AC3E}">
        <p14:creationId xmlns:p14="http://schemas.microsoft.com/office/powerpoint/2010/main" val="226360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Quels sont les mots que vous pouvez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6 pour écrire vos phrases</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a:t>
            </a:r>
            <a:r>
              <a:rPr lang="fr-FR" sz="1200">
                <a:effectLst/>
                <a:latin typeface="Times New Roman" panose="02020603050405020304" pitchFamily="18" charset="0"/>
                <a:ea typeface="Calibri" panose="020F0502020204030204" pitchFamily="34" charset="0"/>
                <a:cs typeface="Arial" panose="020B0604020202020204" pitchFamily="34" charset="0"/>
              </a:rPr>
              <a:t>pour entourer </a:t>
            </a:r>
            <a:r>
              <a:rPr lang="fr-FR" sz="1200" dirty="0">
                <a:effectLst/>
                <a:latin typeface="Times New Roman" panose="02020603050405020304" pitchFamily="18" charset="0"/>
                <a:ea typeface="Calibri" panose="020F0502020204030204" pitchFamily="34" charset="0"/>
                <a:cs typeface="Arial" panose="020B0604020202020204" pitchFamily="34" charset="0"/>
              </a:rPr>
              <a:t>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7</a:t>
            </a:fld>
            <a:endParaRPr lang="fr-FR"/>
          </a:p>
        </p:txBody>
      </p:sp>
    </p:spTree>
    <p:extLst>
      <p:ext uri="{BB962C8B-B14F-4D97-AF65-F5344CB8AC3E}">
        <p14:creationId xmlns:p14="http://schemas.microsoft.com/office/powerpoint/2010/main" val="140491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500" b="1" u="sng" dirty="0">
                <a:solidFill>
                  <a:srgbClr val="000000"/>
                </a:solidFill>
                <a:effectLst/>
                <a:latin typeface="Times New Roman" panose="02020603050405020304" pitchFamily="18" charset="0"/>
                <a:ea typeface="Times New Roman" panose="02020603050405020304" pitchFamily="18" charset="0"/>
              </a:rPr>
              <a:t>SÉANCE 2</a:t>
            </a:r>
            <a:r>
              <a:rPr lang="fr-FR" sz="5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5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5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5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500" b="1" dirty="0">
                <a:solidFill>
                  <a:srgbClr val="B35FA5"/>
                </a:solidFill>
                <a:effectLst/>
                <a:latin typeface="Times New Roman" panose="02020603050405020304" pitchFamily="18" charset="0"/>
                <a:ea typeface="Times New Roman" panose="02020603050405020304" pitchFamily="18" charset="0"/>
              </a:rPr>
              <a:t> : </a:t>
            </a:r>
            <a:r>
              <a:rPr lang="fr-FR" sz="800" b="1" i="1" u="none"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800" b="1" dirty="0">
                <a:effectLst/>
                <a:latin typeface="Times New Roman" panose="02020603050405020304" pitchFamily="18" charset="0"/>
                <a:ea typeface="Calibri" panose="020F0502020204030204" pitchFamily="34" charset="0"/>
                <a:cs typeface="Arial" panose="020B0604020202020204" pitchFamily="34" charset="0"/>
              </a:rPr>
              <a:t>Relire </a:t>
            </a:r>
            <a:r>
              <a:rPr lang="fr-FR" sz="800" b="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8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8</a:t>
            </a:fld>
            <a:endParaRPr lang="fr-FR"/>
          </a:p>
        </p:txBody>
      </p:sp>
    </p:spTree>
    <p:extLst>
      <p:ext uri="{BB962C8B-B14F-4D97-AF65-F5344CB8AC3E}">
        <p14:creationId xmlns:p14="http://schemas.microsoft.com/office/powerpoint/2010/main" val="95606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 </a:t>
            </a:r>
          </a:p>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son texte ? »</a:t>
            </a:r>
            <a:endParaRPr lang="fr-FR" sz="12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y a 8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écrit des mots difficiles comme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princesse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 c’est juste.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9</a:t>
            </a:fld>
            <a:endParaRPr lang="fr-FR"/>
          </a:p>
        </p:txBody>
      </p:sp>
    </p:spTree>
    <p:extLst>
      <p:ext uri="{BB962C8B-B14F-4D97-AF65-F5344CB8AC3E}">
        <p14:creationId xmlns:p14="http://schemas.microsoft.com/office/powerpoint/2010/main" val="3407690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descr="Une image contenant texte, capture d’écran, Visage humain, personne&#10;&#10;Description générée automatiquement">
            <a:extLst>
              <a:ext uri="{FF2B5EF4-FFF2-40B4-BE49-F238E27FC236}">
                <a16:creationId xmlns:a16="http://schemas.microsoft.com/office/drawing/2014/main" id="{11DDBCA4-6929-A379-EF24-20730065FD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42764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D1FE20C-9842-4208-B780-8F5A075C8830}"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56265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FE20C-9842-4208-B780-8F5A075C8830}"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1664633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1FE20C-9842-4208-B780-8F5A075C8830}"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63463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1FE20C-9842-4208-B780-8F5A075C8830}"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551635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1FE20C-9842-4208-B780-8F5A075C8830}"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372481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1FE20C-9842-4208-B780-8F5A075C8830}"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117412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2" name="Image 1" descr="Une image contenant texte, capture d’écran, Visage humain, personne&#10;&#10;Description générée automatiquement">
            <a:extLst>
              <a:ext uri="{FF2B5EF4-FFF2-40B4-BE49-F238E27FC236}">
                <a16:creationId xmlns:a16="http://schemas.microsoft.com/office/drawing/2014/main" id="{11B5B238-ED15-17F7-8930-4ACCEA1F0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56393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69382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59880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D1FE20C-9842-4208-B780-8F5A075C8830}"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376526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1FE20C-9842-4208-B780-8F5A075C8830}"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28761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D1FE20C-9842-4208-B780-8F5A075C8830}"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97351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D1FE20C-9842-4208-B780-8F5A075C8830}"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290382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D1FE20C-9842-4208-B780-8F5A075C8830}"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ED4AFA-57D5-4601-A278-9C38989AE38B}" type="slidenum">
              <a:rPr lang="fr-FR" smtClean="0"/>
              <a:t>‹N°›</a:t>
            </a:fld>
            <a:endParaRPr lang="fr-FR"/>
          </a:p>
        </p:txBody>
      </p:sp>
    </p:spTree>
    <p:extLst>
      <p:ext uri="{BB962C8B-B14F-4D97-AF65-F5344CB8AC3E}">
        <p14:creationId xmlns:p14="http://schemas.microsoft.com/office/powerpoint/2010/main" val="158587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FE20C-9842-4208-B780-8F5A075C8830}"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D4AFA-57D5-4601-A278-9C38989AE38B}" type="slidenum">
              <a:rPr lang="fr-FR" smtClean="0"/>
              <a:t>‹N°›</a:t>
            </a:fld>
            <a:endParaRPr lang="fr-FR"/>
          </a:p>
        </p:txBody>
      </p:sp>
    </p:spTree>
    <p:extLst>
      <p:ext uri="{BB962C8B-B14F-4D97-AF65-F5344CB8AC3E}">
        <p14:creationId xmlns:p14="http://schemas.microsoft.com/office/powerpoint/2010/main" val="2530977618"/>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080A94CF-7089-C266-9133-087E5929D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491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D29D4948-78F6-6EDD-C310-1FA605327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79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269BEC93-E5E2-5685-3CF9-5FB92E9E9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929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C7C72944-D066-BD05-E7E6-605C335B2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091A33AF-A9BF-5625-35DB-48EA733B3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63D22E6B-1A66-FA95-B7B9-30EFABC3B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368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A370F309-9B92-2AB4-35BD-19C5287D1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952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lipart, dessin humoristique&#10;&#10;Description générée automatiquement">
            <a:extLst>
              <a:ext uri="{FF2B5EF4-FFF2-40B4-BE49-F238E27FC236}">
                <a16:creationId xmlns:a16="http://schemas.microsoft.com/office/drawing/2014/main" id="{A816A232-5301-5577-1E7B-F6163009E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 Page web&#10;&#10;Description générée automatiquement">
            <a:extLst>
              <a:ext uri="{FF2B5EF4-FFF2-40B4-BE49-F238E27FC236}">
                <a16:creationId xmlns:a16="http://schemas.microsoft.com/office/drawing/2014/main" id="{7B38D600-30A1-F2C7-C48E-C69F36424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364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4D8D141D-F162-0240-921C-6B8F25072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968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3C066E94-B168-7861-7078-26A71A463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2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conception&#10;&#10;Description générée automatiquement">
            <a:extLst>
              <a:ext uri="{FF2B5EF4-FFF2-40B4-BE49-F238E27FC236}">
                <a16:creationId xmlns:a16="http://schemas.microsoft.com/office/drawing/2014/main" id="{A056EB98-E8D0-77D3-028A-470004074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3E6AB310-01F1-98FA-E9E9-CDEEA1701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89900A2B-8D7A-4C3B-42F0-587CFA462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82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10;&#10;Description générée automatiquement">
            <a:extLst>
              <a:ext uri="{FF2B5EF4-FFF2-40B4-BE49-F238E27FC236}">
                <a16:creationId xmlns:a16="http://schemas.microsoft.com/office/drawing/2014/main" id="{5A039A5A-2FC5-3C58-AE56-CF0C71DF0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429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636B3ED0-E76B-4CA3-2E13-18EAA3CB1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90514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7338EA-0124-4E6A-9239-EDB759807F58}">
  <ds:schemaRefs>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78930844-7ca7-4771-ad53-9658c2095a47"/>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BF50D014-ADB7-4C3A-9CB5-970C2F095AEA}">
  <ds:schemaRefs>
    <ds:schemaRef ds:uri="http://schemas.microsoft.com/sharepoint/v3/contenttype/forms"/>
  </ds:schemaRefs>
</ds:datastoreItem>
</file>

<file path=customXml/itemProps3.xml><?xml version="1.0" encoding="utf-8"?>
<ds:datastoreItem xmlns:ds="http://schemas.openxmlformats.org/officeDocument/2006/customXml" ds:itemID="{F0CA75DF-4CB2-4319-A15B-6307F87AE5C2}"/>
</file>

<file path=docProps/app.xml><?xml version="1.0" encoding="utf-8"?>
<Properties xmlns="http://schemas.openxmlformats.org/officeDocument/2006/extended-properties" xmlns:vt="http://schemas.openxmlformats.org/officeDocument/2006/docPropsVTypes">
  <Template>Office Theme 2013 - 2022</Template>
  <TotalTime>167</TotalTime>
  <Words>704</Words>
  <Application>Microsoft Office PowerPoint</Application>
  <PresentationFormat>Affichage à l'écran (4:3)</PresentationFormat>
  <Paragraphs>80</Paragraphs>
  <Slides>16</Slides>
  <Notes>16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16</vt:i4>
      </vt:variant>
    </vt:vector>
  </HeadingPairs>
  <TitlesOfParts>
    <vt:vector size="28" baseType="lpstr">
      <vt:lpstr>Arial</vt:lpstr>
      <vt:lpstr>Calibri</vt:lpstr>
      <vt:lpstr>Calibri Light</vt:lpstr>
      <vt:lpstr>FSAlbert-Bold</vt:lpstr>
      <vt:lpstr>FSAlbert-Italic</vt:lpstr>
      <vt:lpstr>FSAlbert-Regular</vt:lpstr>
      <vt:lpstr>Helvetica</vt:lpstr>
      <vt:lpstr>Symbol</vt:lpstr>
      <vt:lpstr>Times New Roman</vt:lpstr>
      <vt:lpstr>Wingdings 3</vt:lpstr>
      <vt:lpstr>ZapfDingbatsITC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2</cp:revision>
  <dcterms:created xsi:type="dcterms:W3CDTF">2023-03-13T15:58:25Z</dcterms:created>
  <dcterms:modified xsi:type="dcterms:W3CDTF">2023-08-30T09:14:19Z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