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78" r:id="rId5"/>
    <p:sldId id="258" r:id="rId6"/>
    <p:sldId id="279" r:id="rId7"/>
    <p:sldId id="259" r:id="rId8"/>
    <p:sldId id="263" r:id="rId9"/>
    <p:sldId id="264" r:id="rId10"/>
    <p:sldId id="266" r:id="rId11"/>
    <p:sldId id="267" r:id="rId12"/>
    <p:sldId id="275" r:id="rId13"/>
    <p:sldId id="280" r:id="rId14"/>
    <p:sldId id="268" r:id="rId15"/>
    <p:sldId id="265" r:id="rId16"/>
    <p:sldId id="276" r:id="rId17"/>
    <p:sldId id="269" r:id="rId18"/>
    <p:sldId id="270" r:id="rId19"/>
    <p:sldId id="271" r:id="rId20"/>
    <p:sldId id="277"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4D6CC-D09B-48C1-8C4A-C10FD4D3F0EA}" v="19" dt="2023-09-04T09:38:43.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8038" autoAdjust="0"/>
  </p:normalViewPr>
  <p:slideViewPr>
    <p:cSldViewPr snapToGrid="0">
      <p:cViewPr varScale="1">
        <p:scale>
          <a:sx n="76" d="100"/>
          <a:sy n="76" d="100"/>
        </p:scale>
        <p:origin x="1110"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1754D6CC-D09B-48C1-8C4A-C10FD4D3F0EA}"/>
    <pc:docChg chg="undo custSel modSld">
      <pc:chgData name="BELLEMIN SANDRA" userId="5fe4e071-d3f4-40df-970f-ee8fcf898346" providerId="ADAL" clId="{1754D6CC-D09B-48C1-8C4A-C10FD4D3F0EA}" dt="2023-09-04T09:38:44.005" v="98" actId="962"/>
      <pc:docMkLst>
        <pc:docMk/>
      </pc:docMkLst>
      <pc:sldChg chg="addSp delSp modSp mod modClrScheme chgLayout">
        <pc:chgData name="BELLEMIN SANDRA" userId="5fe4e071-d3f4-40df-970f-ee8fcf898346" providerId="ADAL" clId="{1754D6CC-D09B-48C1-8C4A-C10FD4D3F0EA}" dt="2023-09-04T09:35:48.150" v="24" actId="962"/>
        <pc:sldMkLst>
          <pc:docMk/>
          <pc:sldMk cId="3936051619" sldId="258"/>
        </pc:sldMkLst>
        <pc:spChg chg="del">
          <ac:chgData name="BELLEMIN SANDRA" userId="5fe4e071-d3f4-40df-970f-ee8fcf898346" providerId="ADAL" clId="{1754D6CC-D09B-48C1-8C4A-C10FD4D3F0EA}" dt="2023-09-04T09:35:45.863" v="21" actId="478"/>
          <ac:spMkLst>
            <pc:docMk/>
            <pc:sldMk cId="3936051619" sldId="258"/>
            <ac:spMk id="6" creationId="{05F73A4C-78DA-ACE4-741F-3F867FF5B169}"/>
          </ac:spMkLst>
        </pc:spChg>
        <pc:picChg chg="del">
          <ac:chgData name="BELLEMIN SANDRA" userId="5fe4e071-d3f4-40df-970f-ee8fcf898346" providerId="ADAL" clId="{1754D6CC-D09B-48C1-8C4A-C10FD4D3F0EA}" dt="2023-09-04T09:35:45.863" v="21" actId="478"/>
          <ac:picMkLst>
            <pc:docMk/>
            <pc:sldMk cId="3936051619" sldId="258"/>
            <ac:picMk id="3" creationId="{337B2753-F661-89DF-068C-EC1D4D115DA1}"/>
          </ac:picMkLst>
        </pc:picChg>
        <pc:picChg chg="del">
          <ac:chgData name="BELLEMIN SANDRA" userId="5fe4e071-d3f4-40df-970f-ee8fcf898346" providerId="ADAL" clId="{1754D6CC-D09B-48C1-8C4A-C10FD4D3F0EA}" dt="2023-09-04T09:35:45.863" v="21" actId="478"/>
          <ac:picMkLst>
            <pc:docMk/>
            <pc:sldMk cId="3936051619" sldId="258"/>
            <ac:picMk id="4" creationId="{9B561C42-0AA9-B3F8-4B4E-76B909B15C4A}"/>
          </ac:picMkLst>
        </pc:picChg>
        <pc:picChg chg="add mod">
          <ac:chgData name="BELLEMIN SANDRA" userId="5fe4e071-d3f4-40df-970f-ee8fcf898346" providerId="ADAL" clId="{1754D6CC-D09B-48C1-8C4A-C10FD4D3F0EA}" dt="2023-09-04T09:35:48.150" v="24" actId="962"/>
          <ac:picMkLst>
            <pc:docMk/>
            <pc:sldMk cId="3936051619" sldId="258"/>
            <ac:picMk id="5" creationId="{EEA045F3-2F4E-E6C8-2CEB-1859235F4E54}"/>
          </ac:picMkLst>
        </pc:picChg>
      </pc:sldChg>
      <pc:sldChg chg="addSp delSp modSp mod modClrScheme chgLayout">
        <pc:chgData name="BELLEMIN SANDRA" userId="5fe4e071-d3f4-40df-970f-ee8fcf898346" providerId="ADAL" clId="{1754D6CC-D09B-48C1-8C4A-C10FD4D3F0EA}" dt="2023-09-04T09:35:56.441" v="32" actId="27614"/>
        <pc:sldMkLst>
          <pc:docMk/>
          <pc:sldMk cId="3186679844" sldId="259"/>
        </pc:sldMkLst>
        <pc:spChg chg="del">
          <ac:chgData name="BELLEMIN SANDRA" userId="5fe4e071-d3f4-40df-970f-ee8fcf898346" providerId="ADAL" clId="{1754D6CC-D09B-48C1-8C4A-C10FD4D3F0EA}" dt="2023-09-04T09:35:54.615" v="30" actId="478"/>
          <ac:spMkLst>
            <pc:docMk/>
            <pc:sldMk cId="3186679844" sldId="259"/>
            <ac:spMk id="5" creationId="{AD763E99-1EE3-418D-3DA0-148E75D6CEDF}"/>
          </ac:spMkLst>
        </pc:spChg>
        <pc:picChg chg="add mod">
          <ac:chgData name="BELLEMIN SANDRA" userId="5fe4e071-d3f4-40df-970f-ee8fcf898346" providerId="ADAL" clId="{1754D6CC-D09B-48C1-8C4A-C10FD4D3F0EA}" dt="2023-09-04T09:35:56.441" v="32" actId="27614"/>
          <ac:picMkLst>
            <pc:docMk/>
            <pc:sldMk cId="3186679844" sldId="259"/>
            <ac:picMk id="3" creationId="{9F7E33C1-2CF6-3C2E-6128-411A48F90531}"/>
          </ac:picMkLst>
        </pc:picChg>
        <pc:picChg chg="del">
          <ac:chgData name="BELLEMIN SANDRA" userId="5fe4e071-d3f4-40df-970f-ee8fcf898346" providerId="ADAL" clId="{1754D6CC-D09B-48C1-8C4A-C10FD4D3F0EA}" dt="2023-09-04T09:35:54.615" v="30" actId="478"/>
          <ac:picMkLst>
            <pc:docMk/>
            <pc:sldMk cId="3186679844" sldId="259"/>
            <ac:picMk id="7" creationId="{414BBE86-9E27-FED3-1D34-72BEAEBEDF0F}"/>
          </ac:picMkLst>
        </pc:picChg>
      </pc:sldChg>
      <pc:sldChg chg="addSp delSp modSp mod modClrScheme chgLayout">
        <pc:chgData name="BELLEMIN SANDRA" userId="5fe4e071-d3f4-40df-970f-ee8fcf898346" providerId="ADAL" clId="{1754D6CC-D09B-48C1-8C4A-C10FD4D3F0EA}" dt="2023-09-04T09:36:02.954" v="35" actId="27614"/>
        <pc:sldMkLst>
          <pc:docMk/>
          <pc:sldMk cId="2318105983" sldId="263"/>
        </pc:sldMkLst>
        <pc:spChg chg="del">
          <ac:chgData name="BELLEMIN SANDRA" userId="5fe4e071-d3f4-40df-970f-ee8fcf898346" providerId="ADAL" clId="{1754D6CC-D09B-48C1-8C4A-C10FD4D3F0EA}" dt="2023-09-04T09:36:00.807" v="33" actId="478"/>
          <ac:spMkLst>
            <pc:docMk/>
            <pc:sldMk cId="2318105983" sldId="263"/>
            <ac:spMk id="3" creationId="{493D4557-9523-57A9-DFD6-31EBD3EBF8C3}"/>
          </ac:spMkLst>
        </pc:spChg>
        <pc:picChg chg="add mod">
          <ac:chgData name="BELLEMIN SANDRA" userId="5fe4e071-d3f4-40df-970f-ee8fcf898346" providerId="ADAL" clId="{1754D6CC-D09B-48C1-8C4A-C10FD4D3F0EA}" dt="2023-09-04T09:36:02.954" v="35" actId="27614"/>
          <ac:picMkLst>
            <pc:docMk/>
            <pc:sldMk cId="2318105983" sldId="263"/>
            <ac:picMk id="4" creationId="{D42BC932-D893-A474-CB8E-60D96D6D7866}"/>
          </ac:picMkLst>
        </pc:picChg>
      </pc:sldChg>
      <pc:sldChg chg="addSp delSp modSp mod modClrScheme chgLayout">
        <pc:chgData name="BELLEMIN SANDRA" userId="5fe4e071-d3f4-40df-970f-ee8fcf898346" providerId="ADAL" clId="{1754D6CC-D09B-48C1-8C4A-C10FD4D3F0EA}" dt="2023-09-04T09:36:08.073" v="39" actId="962"/>
        <pc:sldMkLst>
          <pc:docMk/>
          <pc:sldMk cId="3145319831" sldId="264"/>
        </pc:sldMkLst>
        <pc:spChg chg="del">
          <ac:chgData name="BELLEMIN SANDRA" userId="5fe4e071-d3f4-40df-970f-ee8fcf898346" providerId="ADAL" clId="{1754D6CC-D09B-48C1-8C4A-C10FD4D3F0EA}" dt="2023-09-04T09:36:05.295" v="36" actId="478"/>
          <ac:spMkLst>
            <pc:docMk/>
            <pc:sldMk cId="3145319831" sldId="264"/>
            <ac:spMk id="2" creationId="{8A0C89C2-065E-9EA2-CFB2-C671249F70DC}"/>
          </ac:spMkLst>
        </pc:spChg>
        <pc:picChg chg="del">
          <ac:chgData name="BELLEMIN SANDRA" userId="5fe4e071-d3f4-40df-970f-ee8fcf898346" providerId="ADAL" clId="{1754D6CC-D09B-48C1-8C4A-C10FD4D3F0EA}" dt="2023-09-04T09:36:05.295" v="36" actId="478"/>
          <ac:picMkLst>
            <pc:docMk/>
            <pc:sldMk cId="3145319831" sldId="264"/>
            <ac:picMk id="3" creationId="{F2FC3634-4ED3-2EBD-7820-A3CAB35A2DBB}"/>
          </ac:picMkLst>
        </pc:picChg>
        <pc:picChg chg="add mod">
          <ac:chgData name="BELLEMIN SANDRA" userId="5fe4e071-d3f4-40df-970f-ee8fcf898346" providerId="ADAL" clId="{1754D6CC-D09B-48C1-8C4A-C10FD4D3F0EA}" dt="2023-09-04T09:36:08.073" v="39" actId="962"/>
          <ac:picMkLst>
            <pc:docMk/>
            <pc:sldMk cId="3145319831" sldId="264"/>
            <ac:picMk id="5" creationId="{51DBDEF9-1A9F-A486-F555-E5D431DACF42}"/>
          </ac:picMkLst>
        </pc:picChg>
      </pc:sldChg>
      <pc:sldChg chg="addSp delSp modSp mod modClrScheme chgLayout">
        <pc:chgData name="BELLEMIN SANDRA" userId="5fe4e071-d3f4-40df-970f-ee8fcf898346" providerId="ADAL" clId="{1754D6CC-D09B-48C1-8C4A-C10FD4D3F0EA}" dt="2023-09-04T09:36:54.849" v="64" actId="962"/>
        <pc:sldMkLst>
          <pc:docMk/>
          <pc:sldMk cId="2024758160" sldId="265"/>
        </pc:sldMkLst>
        <pc:spChg chg="del">
          <ac:chgData name="BELLEMIN SANDRA" userId="5fe4e071-d3f4-40df-970f-ee8fcf898346" providerId="ADAL" clId="{1754D6CC-D09B-48C1-8C4A-C10FD4D3F0EA}" dt="2023-09-04T09:36:53.287" v="61" actId="478"/>
          <ac:spMkLst>
            <pc:docMk/>
            <pc:sldMk cId="2024758160" sldId="265"/>
            <ac:spMk id="28" creationId="{9BDB8AA3-BB84-3EF7-292D-8BEEC13A19D7}"/>
          </ac:spMkLst>
        </pc:spChg>
        <pc:picChg chg="del">
          <ac:chgData name="BELLEMIN SANDRA" userId="5fe4e071-d3f4-40df-970f-ee8fcf898346" providerId="ADAL" clId="{1754D6CC-D09B-48C1-8C4A-C10FD4D3F0EA}" dt="2023-09-04T09:36:53.287" v="61" actId="478"/>
          <ac:picMkLst>
            <pc:docMk/>
            <pc:sldMk cId="2024758160" sldId="265"/>
            <ac:picMk id="2" creationId="{380040A4-118B-8AA1-B79F-559C3AC595E3}"/>
          </ac:picMkLst>
        </pc:picChg>
        <pc:picChg chg="add mod">
          <ac:chgData name="BELLEMIN SANDRA" userId="5fe4e071-d3f4-40df-970f-ee8fcf898346" providerId="ADAL" clId="{1754D6CC-D09B-48C1-8C4A-C10FD4D3F0EA}" dt="2023-09-04T09:36:54.849" v="64" actId="962"/>
          <ac:picMkLst>
            <pc:docMk/>
            <pc:sldMk cId="2024758160" sldId="265"/>
            <ac:picMk id="4" creationId="{D143EE22-686A-8762-DA75-CE355CFE81D9}"/>
          </ac:picMkLst>
        </pc:picChg>
      </pc:sldChg>
      <pc:sldChg chg="addSp delSp modSp mod modClrScheme chgLayout">
        <pc:chgData name="BELLEMIN SANDRA" userId="5fe4e071-d3f4-40df-970f-ee8fcf898346" providerId="ADAL" clId="{1754D6CC-D09B-48C1-8C4A-C10FD4D3F0EA}" dt="2023-09-04T09:36:12.833" v="43" actId="962"/>
        <pc:sldMkLst>
          <pc:docMk/>
          <pc:sldMk cId="2327975480" sldId="266"/>
        </pc:sldMkLst>
        <pc:spChg chg="del">
          <ac:chgData name="BELLEMIN SANDRA" userId="5fe4e071-d3f4-40df-970f-ee8fcf898346" providerId="ADAL" clId="{1754D6CC-D09B-48C1-8C4A-C10FD4D3F0EA}" dt="2023-09-04T09:36:10.878" v="40" actId="478"/>
          <ac:spMkLst>
            <pc:docMk/>
            <pc:sldMk cId="2327975480" sldId="266"/>
            <ac:spMk id="2" creationId="{8A0C89C2-065E-9EA2-CFB2-C671249F70DC}"/>
          </ac:spMkLst>
        </pc:spChg>
        <pc:picChg chg="del">
          <ac:chgData name="BELLEMIN SANDRA" userId="5fe4e071-d3f4-40df-970f-ee8fcf898346" providerId="ADAL" clId="{1754D6CC-D09B-48C1-8C4A-C10FD4D3F0EA}" dt="2023-09-04T09:36:10.878" v="40" actId="478"/>
          <ac:picMkLst>
            <pc:docMk/>
            <pc:sldMk cId="2327975480" sldId="266"/>
            <ac:picMk id="3" creationId="{67E859C4-405D-0A0E-1A73-2E2AC360E174}"/>
          </ac:picMkLst>
        </pc:picChg>
        <pc:picChg chg="add mod">
          <ac:chgData name="BELLEMIN SANDRA" userId="5fe4e071-d3f4-40df-970f-ee8fcf898346" providerId="ADAL" clId="{1754D6CC-D09B-48C1-8C4A-C10FD4D3F0EA}" dt="2023-09-04T09:36:12.833" v="43" actId="962"/>
          <ac:picMkLst>
            <pc:docMk/>
            <pc:sldMk cId="2327975480" sldId="266"/>
            <ac:picMk id="5" creationId="{51FACCD5-9E3D-BE5C-D431-E63813BAC7C7}"/>
          </ac:picMkLst>
        </pc:picChg>
      </pc:sldChg>
      <pc:sldChg chg="addSp delSp modSp mod modClrScheme chgLayout">
        <pc:chgData name="BELLEMIN SANDRA" userId="5fe4e071-d3f4-40df-970f-ee8fcf898346" providerId="ADAL" clId="{1754D6CC-D09B-48C1-8C4A-C10FD4D3F0EA}" dt="2023-09-04T09:36:20.663" v="47" actId="962"/>
        <pc:sldMkLst>
          <pc:docMk/>
          <pc:sldMk cId="682137299" sldId="267"/>
        </pc:sldMkLst>
        <pc:spChg chg="del">
          <ac:chgData name="BELLEMIN SANDRA" userId="5fe4e071-d3f4-40df-970f-ee8fcf898346" providerId="ADAL" clId="{1754D6CC-D09B-48C1-8C4A-C10FD4D3F0EA}" dt="2023-09-04T09:36:17.415" v="44" actId="478"/>
          <ac:spMkLst>
            <pc:docMk/>
            <pc:sldMk cId="682137299" sldId="267"/>
            <ac:spMk id="6" creationId="{07EE932D-3F9F-D155-FCC3-5A88C182E095}"/>
          </ac:spMkLst>
        </pc:spChg>
        <pc:picChg chg="del">
          <ac:chgData name="BELLEMIN SANDRA" userId="5fe4e071-d3f4-40df-970f-ee8fcf898346" providerId="ADAL" clId="{1754D6CC-D09B-48C1-8C4A-C10FD4D3F0EA}" dt="2023-09-04T09:36:17.415" v="44" actId="478"/>
          <ac:picMkLst>
            <pc:docMk/>
            <pc:sldMk cId="682137299" sldId="267"/>
            <ac:picMk id="3" creationId="{B8B7B8F2-CE9F-549C-A860-F16D31F0B6D0}"/>
          </ac:picMkLst>
        </pc:picChg>
        <pc:picChg chg="add mod">
          <ac:chgData name="BELLEMIN SANDRA" userId="5fe4e071-d3f4-40df-970f-ee8fcf898346" providerId="ADAL" clId="{1754D6CC-D09B-48C1-8C4A-C10FD4D3F0EA}" dt="2023-09-04T09:36:20.663" v="47" actId="962"/>
          <ac:picMkLst>
            <pc:docMk/>
            <pc:sldMk cId="682137299" sldId="267"/>
            <ac:picMk id="4" creationId="{30EF2D6F-D5D0-88A8-2CB9-DD0E716E6569}"/>
          </ac:picMkLst>
        </pc:picChg>
        <pc:picChg chg="del">
          <ac:chgData name="BELLEMIN SANDRA" userId="5fe4e071-d3f4-40df-970f-ee8fcf898346" providerId="ADAL" clId="{1754D6CC-D09B-48C1-8C4A-C10FD4D3F0EA}" dt="2023-09-04T09:36:17.415" v="44" actId="478"/>
          <ac:picMkLst>
            <pc:docMk/>
            <pc:sldMk cId="682137299" sldId="267"/>
            <ac:picMk id="5" creationId="{04413D80-5E31-08C8-3413-E51C41DA889D}"/>
          </ac:picMkLst>
        </pc:picChg>
      </pc:sldChg>
      <pc:sldChg chg="addSp delSp modSp mod modClrScheme chgLayout">
        <pc:chgData name="BELLEMIN SANDRA" userId="5fe4e071-d3f4-40df-970f-ee8fcf898346" providerId="ADAL" clId="{1754D6CC-D09B-48C1-8C4A-C10FD4D3F0EA}" dt="2023-09-04T09:36:50.464" v="60" actId="962"/>
        <pc:sldMkLst>
          <pc:docMk/>
          <pc:sldMk cId="928714654" sldId="268"/>
        </pc:sldMkLst>
        <pc:spChg chg="del">
          <ac:chgData name="BELLEMIN SANDRA" userId="5fe4e071-d3f4-40df-970f-ee8fcf898346" providerId="ADAL" clId="{1754D6CC-D09B-48C1-8C4A-C10FD4D3F0EA}" dt="2023-09-04T09:36:48.664" v="57" actId="478"/>
          <ac:spMkLst>
            <pc:docMk/>
            <pc:sldMk cId="928714654" sldId="268"/>
            <ac:spMk id="2" creationId="{9F544741-BF81-94FB-1C93-123A26422E37}"/>
          </ac:spMkLst>
        </pc:spChg>
        <pc:spChg chg="del">
          <ac:chgData name="BELLEMIN SANDRA" userId="5fe4e071-d3f4-40df-970f-ee8fcf898346" providerId="ADAL" clId="{1754D6CC-D09B-48C1-8C4A-C10FD4D3F0EA}" dt="2023-09-04T09:36:48.664" v="57" actId="478"/>
          <ac:spMkLst>
            <pc:docMk/>
            <pc:sldMk cId="928714654" sldId="268"/>
            <ac:spMk id="5" creationId="{AD763E99-1EE3-418D-3DA0-148E75D6CEDF}"/>
          </ac:spMkLst>
        </pc:spChg>
        <pc:picChg chg="add mod">
          <ac:chgData name="BELLEMIN SANDRA" userId="5fe4e071-d3f4-40df-970f-ee8fcf898346" providerId="ADAL" clId="{1754D6CC-D09B-48C1-8C4A-C10FD4D3F0EA}" dt="2023-09-04T09:36:50.464" v="60" actId="962"/>
          <ac:picMkLst>
            <pc:docMk/>
            <pc:sldMk cId="928714654" sldId="268"/>
            <ac:picMk id="4" creationId="{C3049887-FF88-D32E-39F5-B8939717CFC5}"/>
          </ac:picMkLst>
        </pc:picChg>
        <pc:picChg chg="del">
          <ac:chgData name="BELLEMIN SANDRA" userId="5fe4e071-d3f4-40df-970f-ee8fcf898346" providerId="ADAL" clId="{1754D6CC-D09B-48C1-8C4A-C10FD4D3F0EA}" dt="2023-09-04T09:36:48.664" v="57" actId="478"/>
          <ac:picMkLst>
            <pc:docMk/>
            <pc:sldMk cId="928714654" sldId="268"/>
            <ac:picMk id="7" creationId="{414BBE86-9E27-FED3-1D34-72BEAEBEDF0F}"/>
          </ac:picMkLst>
        </pc:picChg>
      </pc:sldChg>
      <pc:sldChg chg="addSp delSp modSp mod modClrScheme chgLayout">
        <pc:chgData name="BELLEMIN SANDRA" userId="5fe4e071-d3f4-40df-970f-ee8fcf898346" providerId="ADAL" clId="{1754D6CC-D09B-48C1-8C4A-C10FD4D3F0EA}" dt="2023-09-04T09:37:06.502" v="72" actId="962"/>
        <pc:sldMkLst>
          <pc:docMk/>
          <pc:sldMk cId="2927822557" sldId="269"/>
        </pc:sldMkLst>
        <pc:spChg chg="del">
          <ac:chgData name="BELLEMIN SANDRA" userId="5fe4e071-d3f4-40df-970f-ee8fcf898346" providerId="ADAL" clId="{1754D6CC-D09B-48C1-8C4A-C10FD4D3F0EA}" dt="2023-09-04T09:37:04.903" v="69" actId="478"/>
          <ac:spMkLst>
            <pc:docMk/>
            <pc:sldMk cId="2927822557" sldId="269"/>
            <ac:spMk id="2" creationId="{AE65C17B-9EA1-A351-4E65-7623EFE93253}"/>
          </ac:spMkLst>
        </pc:spChg>
        <pc:spChg chg="del">
          <ac:chgData name="BELLEMIN SANDRA" userId="5fe4e071-d3f4-40df-970f-ee8fcf898346" providerId="ADAL" clId="{1754D6CC-D09B-48C1-8C4A-C10FD4D3F0EA}" dt="2023-09-04T09:37:04.903" v="69" actId="478"/>
          <ac:spMkLst>
            <pc:docMk/>
            <pc:sldMk cId="2927822557" sldId="269"/>
            <ac:spMk id="3" creationId="{16A863DA-E412-3BF8-E8FF-412540EC3D30}"/>
          </ac:spMkLst>
        </pc:spChg>
        <pc:picChg chg="add mod">
          <ac:chgData name="BELLEMIN SANDRA" userId="5fe4e071-d3f4-40df-970f-ee8fcf898346" providerId="ADAL" clId="{1754D6CC-D09B-48C1-8C4A-C10FD4D3F0EA}" dt="2023-09-04T09:37:06.502" v="72" actId="962"/>
          <ac:picMkLst>
            <pc:docMk/>
            <pc:sldMk cId="2927822557" sldId="269"/>
            <ac:picMk id="5" creationId="{B36108BC-7F35-E830-7B0D-ECB4E3A9A871}"/>
          </ac:picMkLst>
        </pc:picChg>
      </pc:sldChg>
      <pc:sldChg chg="addSp delSp modSp mod modClrScheme chgLayout">
        <pc:chgData name="BELLEMIN SANDRA" userId="5fe4e071-d3f4-40df-970f-ee8fcf898346" providerId="ADAL" clId="{1754D6CC-D09B-48C1-8C4A-C10FD4D3F0EA}" dt="2023-09-04T09:37:10.767" v="76" actId="962"/>
        <pc:sldMkLst>
          <pc:docMk/>
          <pc:sldMk cId="3208586987" sldId="270"/>
        </pc:sldMkLst>
        <pc:spChg chg="del">
          <ac:chgData name="BELLEMIN SANDRA" userId="5fe4e071-d3f4-40df-970f-ee8fcf898346" providerId="ADAL" clId="{1754D6CC-D09B-48C1-8C4A-C10FD4D3F0EA}" dt="2023-09-04T09:37:08.976" v="73" actId="478"/>
          <ac:spMkLst>
            <pc:docMk/>
            <pc:sldMk cId="3208586987" sldId="270"/>
            <ac:spMk id="6" creationId="{22344E08-1039-B927-5F17-40FD39E00C82}"/>
          </ac:spMkLst>
        </pc:spChg>
        <pc:picChg chg="del">
          <ac:chgData name="BELLEMIN SANDRA" userId="5fe4e071-d3f4-40df-970f-ee8fcf898346" providerId="ADAL" clId="{1754D6CC-D09B-48C1-8C4A-C10FD4D3F0EA}" dt="2023-09-04T09:37:08.976" v="73" actId="478"/>
          <ac:picMkLst>
            <pc:docMk/>
            <pc:sldMk cId="3208586987" sldId="270"/>
            <ac:picMk id="3" creationId="{7AAF6F26-FF95-A25F-80E9-054235114E03}"/>
          </ac:picMkLst>
        </pc:picChg>
        <pc:picChg chg="add mod">
          <ac:chgData name="BELLEMIN SANDRA" userId="5fe4e071-d3f4-40df-970f-ee8fcf898346" providerId="ADAL" clId="{1754D6CC-D09B-48C1-8C4A-C10FD4D3F0EA}" dt="2023-09-04T09:37:10.767" v="76" actId="962"/>
          <ac:picMkLst>
            <pc:docMk/>
            <pc:sldMk cId="3208586987" sldId="270"/>
            <ac:picMk id="4" creationId="{C14EAFC7-ED2A-B628-C03E-132F9A58E038}"/>
          </ac:picMkLst>
        </pc:picChg>
      </pc:sldChg>
      <pc:sldChg chg="addSp delSp modSp mod modClrScheme chgLayout">
        <pc:chgData name="BELLEMIN SANDRA" userId="5fe4e071-d3f4-40df-970f-ee8fcf898346" providerId="ADAL" clId="{1754D6CC-D09B-48C1-8C4A-C10FD4D3F0EA}" dt="2023-09-04T09:37:16.267" v="80" actId="962"/>
        <pc:sldMkLst>
          <pc:docMk/>
          <pc:sldMk cId="3124083051" sldId="271"/>
        </pc:sldMkLst>
        <pc:spChg chg="del">
          <ac:chgData name="BELLEMIN SANDRA" userId="5fe4e071-d3f4-40df-970f-ee8fcf898346" providerId="ADAL" clId="{1754D6CC-D09B-48C1-8C4A-C10FD4D3F0EA}" dt="2023-09-04T09:37:14.776" v="77" actId="478"/>
          <ac:spMkLst>
            <pc:docMk/>
            <pc:sldMk cId="3124083051" sldId="271"/>
            <ac:spMk id="4" creationId="{39582AE4-C375-CDFD-33A0-4A60ABB395FA}"/>
          </ac:spMkLst>
        </pc:spChg>
        <pc:picChg chg="del">
          <ac:chgData name="BELLEMIN SANDRA" userId="5fe4e071-d3f4-40df-970f-ee8fcf898346" providerId="ADAL" clId="{1754D6CC-D09B-48C1-8C4A-C10FD4D3F0EA}" dt="2023-09-04T09:37:14.776" v="77" actId="478"/>
          <ac:picMkLst>
            <pc:docMk/>
            <pc:sldMk cId="3124083051" sldId="271"/>
            <ac:picMk id="2" creationId="{8D242B3B-D08B-D60F-4752-438EC9D82470}"/>
          </ac:picMkLst>
        </pc:picChg>
        <pc:picChg chg="del">
          <ac:chgData name="BELLEMIN SANDRA" userId="5fe4e071-d3f4-40df-970f-ee8fcf898346" providerId="ADAL" clId="{1754D6CC-D09B-48C1-8C4A-C10FD4D3F0EA}" dt="2023-09-04T09:37:14.776" v="77" actId="478"/>
          <ac:picMkLst>
            <pc:docMk/>
            <pc:sldMk cId="3124083051" sldId="271"/>
            <ac:picMk id="3" creationId="{F4EE7DE5-2959-AC1D-90CA-90F2D69F114B}"/>
          </ac:picMkLst>
        </pc:picChg>
        <pc:picChg chg="add mod">
          <ac:chgData name="BELLEMIN SANDRA" userId="5fe4e071-d3f4-40df-970f-ee8fcf898346" providerId="ADAL" clId="{1754D6CC-D09B-48C1-8C4A-C10FD4D3F0EA}" dt="2023-09-04T09:37:16.267" v="80" actId="962"/>
          <ac:picMkLst>
            <pc:docMk/>
            <pc:sldMk cId="3124083051" sldId="271"/>
            <ac:picMk id="6" creationId="{A5B76E03-3487-6BD1-A1CF-5590FF65AAA3}"/>
          </ac:picMkLst>
        </pc:picChg>
      </pc:sldChg>
      <pc:sldChg chg="addSp delSp modSp mod modClrScheme chgLayout">
        <pc:chgData name="BELLEMIN SANDRA" userId="5fe4e071-d3f4-40df-970f-ee8fcf898346" providerId="ADAL" clId="{1754D6CC-D09B-48C1-8C4A-C10FD4D3F0EA}" dt="2023-09-04T09:38:44.005" v="98" actId="962"/>
        <pc:sldMkLst>
          <pc:docMk/>
          <pc:sldMk cId="4257143898" sldId="272"/>
        </pc:sldMkLst>
        <pc:spChg chg="add del">
          <ac:chgData name="BELLEMIN SANDRA" userId="5fe4e071-d3f4-40df-970f-ee8fcf898346" providerId="ADAL" clId="{1754D6CC-D09B-48C1-8C4A-C10FD4D3F0EA}" dt="2023-09-04T09:38:29.041" v="93" actId="478"/>
          <ac:spMkLst>
            <pc:docMk/>
            <pc:sldMk cId="4257143898" sldId="272"/>
            <ac:spMk id="2" creationId="{B7310DB1-93DA-2DB4-BFA7-2532782A0DCD}"/>
          </ac:spMkLst>
        </pc:spChg>
        <pc:spChg chg="add del">
          <ac:chgData name="BELLEMIN SANDRA" userId="5fe4e071-d3f4-40df-970f-ee8fcf898346" providerId="ADAL" clId="{1754D6CC-D09B-48C1-8C4A-C10FD4D3F0EA}" dt="2023-09-04T09:38:31.049" v="94" actId="478"/>
          <ac:spMkLst>
            <pc:docMk/>
            <pc:sldMk cId="4257143898" sldId="272"/>
            <ac:spMk id="3" creationId="{290136E8-2D7D-57F0-EB5E-2B1E1F15CF64}"/>
          </ac:spMkLst>
        </pc:spChg>
        <pc:grpChg chg="add del">
          <ac:chgData name="BELLEMIN SANDRA" userId="5fe4e071-d3f4-40df-970f-ee8fcf898346" providerId="ADAL" clId="{1754D6CC-D09B-48C1-8C4A-C10FD4D3F0EA}" dt="2023-09-04T09:37:32.423" v="87" actId="478"/>
          <ac:grpSpMkLst>
            <pc:docMk/>
            <pc:sldMk cId="4257143898" sldId="272"/>
            <ac:grpSpMk id="16" creationId="{D900DE10-912A-7588-7F4E-BDA1B4B094DA}"/>
          </ac:grpSpMkLst>
        </pc:grpChg>
        <pc:picChg chg="add del mod">
          <ac:chgData name="BELLEMIN SANDRA" userId="5fe4e071-d3f4-40df-970f-ee8fcf898346" providerId="ADAL" clId="{1754D6CC-D09B-48C1-8C4A-C10FD4D3F0EA}" dt="2023-09-04T09:38:29.041" v="93" actId="478"/>
          <ac:picMkLst>
            <pc:docMk/>
            <pc:sldMk cId="4257143898" sldId="272"/>
            <ac:picMk id="8" creationId="{04DE3AA3-0685-34D4-AF2B-83A66404CFA2}"/>
          </ac:picMkLst>
        </pc:picChg>
        <pc:picChg chg="add mod">
          <ac:chgData name="BELLEMIN SANDRA" userId="5fe4e071-d3f4-40df-970f-ee8fcf898346" providerId="ADAL" clId="{1754D6CC-D09B-48C1-8C4A-C10FD4D3F0EA}" dt="2023-09-04T09:38:44.005" v="98" actId="962"/>
          <ac:picMkLst>
            <pc:docMk/>
            <pc:sldMk cId="4257143898" sldId="272"/>
            <ac:picMk id="14" creationId="{0BA47DC3-5D15-372A-7968-473BF8386997}"/>
          </ac:picMkLst>
        </pc:picChg>
      </pc:sldChg>
      <pc:sldChg chg="addSp delSp modSp mod modClrScheme chgLayout">
        <pc:chgData name="BELLEMIN SANDRA" userId="5fe4e071-d3f4-40df-970f-ee8fcf898346" providerId="ADAL" clId="{1754D6CC-D09B-48C1-8C4A-C10FD4D3F0EA}" dt="2023-09-04T09:36:37.948" v="52" actId="962"/>
        <pc:sldMkLst>
          <pc:docMk/>
          <pc:sldMk cId="4028805937" sldId="275"/>
        </pc:sldMkLst>
        <pc:spChg chg="del">
          <ac:chgData name="BELLEMIN SANDRA" userId="5fe4e071-d3f4-40df-970f-ee8fcf898346" providerId="ADAL" clId="{1754D6CC-D09B-48C1-8C4A-C10FD4D3F0EA}" dt="2023-09-04T09:36:29.008" v="49" actId="478"/>
          <ac:spMkLst>
            <pc:docMk/>
            <pc:sldMk cId="4028805937" sldId="275"/>
            <ac:spMk id="7" creationId="{D5416AAB-30CE-28E8-2124-9BC4CC76E8B2}"/>
          </ac:spMkLst>
        </pc:spChg>
        <pc:picChg chg="del">
          <ac:chgData name="BELLEMIN SANDRA" userId="5fe4e071-d3f4-40df-970f-ee8fcf898346" providerId="ADAL" clId="{1754D6CC-D09B-48C1-8C4A-C10FD4D3F0EA}" dt="2023-09-04T09:36:26.270" v="48" actId="478"/>
          <ac:picMkLst>
            <pc:docMk/>
            <pc:sldMk cId="4028805937" sldId="275"/>
            <ac:picMk id="2" creationId="{92D5731D-6011-D052-D684-28D631E2E9B2}"/>
          </ac:picMkLst>
        </pc:picChg>
        <pc:picChg chg="add mod">
          <ac:chgData name="BELLEMIN SANDRA" userId="5fe4e071-d3f4-40df-970f-ee8fcf898346" providerId="ADAL" clId="{1754D6CC-D09B-48C1-8C4A-C10FD4D3F0EA}" dt="2023-09-04T09:36:37.948" v="52" actId="962"/>
          <ac:picMkLst>
            <pc:docMk/>
            <pc:sldMk cId="4028805937" sldId="275"/>
            <ac:picMk id="4" creationId="{DCFA1605-2FCA-B112-1596-3500C7D43D9A}"/>
          </ac:picMkLst>
        </pc:picChg>
        <pc:picChg chg="del">
          <ac:chgData name="BELLEMIN SANDRA" userId="5fe4e071-d3f4-40df-970f-ee8fcf898346" providerId="ADAL" clId="{1754D6CC-D09B-48C1-8C4A-C10FD4D3F0EA}" dt="2023-09-04T09:36:26.270" v="48" actId="478"/>
          <ac:picMkLst>
            <pc:docMk/>
            <pc:sldMk cId="4028805937" sldId="275"/>
            <ac:picMk id="10" creationId="{7084C75B-BC8F-99A4-8F03-9E818F4D6DE0}"/>
          </ac:picMkLst>
        </pc:picChg>
        <pc:picChg chg="del">
          <ac:chgData name="BELLEMIN SANDRA" userId="5fe4e071-d3f4-40df-970f-ee8fcf898346" providerId="ADAL" clId="{1754D6CC-D09B-48C1-8C4A-C10FD4D3F0EA}" dt="2023-09-04T09:36:26.270" v="48" actId="478"/>
          <ac:picMkLst>
            <pc:docMk/>
            <pc:sldMk cId="4028805937" sldId="275"/>
            <ac:picMk id="11" creationId="{BF5852F6-5A6E-8E53-F2C1-F47C29475203}"/>
          </ac:picMkLst>
        </pc:picChg>
        <pc:picChg chg="del">
          <ac:chgData name="BELLEMIN SANDRA" userId="5fe4e071-d3f4-40df-970f-ee8fcf898346" providerId="ADAL" clId="{1754D6CC-D09B-48C1-8C4A-C10FD4D3F0EA}" dt="2023-09-04T09:36:26.270" v="48" actId="478"/>
          <ac:picMkLst>
            <pc:docMk/>
            <pc:sldMk cId="4028805937" sldId="275"/>
            <ac:picMk id="12" creationId="{0E1C05E7-4AB8-767B-62C5-1432E788ADBA}"/>
          </ac:picMkLst>
        </pc:picChg>
      </pc:sldChg>
      <pc:sldChg chg="addSp delSp modSp mod modClrScheme chgLayout">
        <pc:chgData name="BELLEMIN SANDRA" userId="5fe4e071-d3f4-40df-970f-ee8fcf898346" providerId="ADAL" clId="{1754D6CC-D09B-48C1-8C4A-C10FD4D3F0EA}" dt="2023-09-04T09:37:01.807" v="68" actId="962"/>
        <pc:sldMkLst>
          <pc:docMk/>
          <pc:sldMk cId="2367652383" sldId="276"/>
        </pc:sldMkLst>
        <pc:spChg chg="del">
          <ac:chgData name="BELLEMIN SANDRA" userId="5fe4e071-d3f4-40df-970f-ee8fcf898346" providerId="ADAL" clId="{1754D6CC-D09B-48C1-8C4A-C10FD4D3F0EA}" dt="2023-09-04T09:36:57.792" v="65" actId="478"/>
          <ac:spMkLst>
            <pc:docMk/>
            <pc:sldMk cId="2367652383" sldId="276"/>
            <ac:spMk id="28" creationId="{9BDB8AA3-BB84-3EF7-292D-8BEEC13A19D7}"/>
          </ac:spMkLst>
        </pc:spChg>
        <pc:picChg chg="del">
          <ac:chgData name="BELLEMIN SANDRA" userId="5fe4e071-d3f4-40df-970f-ee8fcf898346" providerId="ADAL" clId="{1754D6CC-D09B-48C1-8C4A-C10FD4D3F0EA}" dt="2023-09-04T09:36:57.792" v="65" actId="478"/>
          <ac:picMkLst>
            <pc:docMk/>
            <pc:sldMk cId="2367652383" sldId="276"/>
            <ac:picMk id="2" creationId="{380040A4-118B-8AA1-B79F-559C3AC595E3}"/>
          </ac:picMkLst>
        </pc:picChg>
        <pc:picChg chg="add mod">
          <ac:chgData name="BELLEMIN SANDRA" userId="5fe4e071-d3f4-40df-970f-ee8fcf898346" providerId="ADAL" clId="{1754D6CC-D09B-48C1-8C4A-C10FD4D3F0EA}" dt="2023-09-04T09:37:01.807" v="68" actId="962"/>
          <ac:picMkLst>
            <pc:docMk/>
            <pc:sldMk cId="2367652383" sldId="276"/>
            <ac:picMk id="4" creationId="{7D4439DD-32EB-C744-8F72-3366D9D50F01}"/>
          </ac:picMkLst>
        </pc:picChg>
      </pc:sldChg>
      <pc:sldChg chg="addSp delSp modSp mod modClrScheme chgLayout">
        <pc:chgData name="BELLEMIN SANDRA" userId="5fe4e071-d3f4-40df-970f-ee8fcf898346" providerId="ADAL" clId="{1754D6CC-D09B-48C1-8C4A-C10FD4D3F0EA}" dt="2023-09-04T09:37:20.757" v="84" actId="962"/>
        <pc:sldMkLst>
          <pc:docMk/>
          <pc:sldMk cId="1008312496" sldId="277"/>
        </pc:sldMkLst>
        <pc:picChg chg="add mod">
          <ac:chgData name="BELLEMIN SANDRA" userId="5fe4e071-d3f4-40df-970f-ee8fcf898346" providerId="ADAL" clId="{1754D6CC-D09B-48C1-8C4A-C10FD4D3F0EA}" dt="2023-09-04T09:37:20.757" v="84" actId="962"/>
          <ac:picMkLst>
            <pc:docMk/>
            <pc:sldMk cId="1008312496" sldId="277"/>
            <ac:picMk id="3" creationId="{851A5070-9EE5-6503-9C15-718643267952}"/>
          </ac:picMkLst>
        </pc:picChg>
        <pc:picChg chg="del">
          <ac:chgData name="BELLEMIN SANDRA" userId="5fe4e071-d3f4-40df-970f-ee8fcf898346" providerId="ADAL" clId="{1754D6CC-D09B-48C1-8C4A-C10FD4D3F0EA}" dt="2023-09-04T09:37:18.680" v="81" actId="478"/>
          <ac:picMkLst>
            <pc:docMk/>
            <pc:sldMk cId="1008312496" sldId="277"/>
            <ac:picMk id="5" creationId="{3FA2520C-E0DC-6691-C865-BBA3AC37755A}"/>
          </ac:picMkLst>
        </pc:picChg>
        <pc:picChg chg="del">
          <ac:chgData name="BELLEMIN SANDRA" userId="5fe4e071-d3f4-40df-970f-ee8fcf898346" providerId="ADAL" clId="{1754D6CC-D09B-48C1-8C4A-C10FD4D3F0EA}" dt="2023-09-04T09:37:18.680" v="81" actId="478"/>
          <ac:picMkLst>
            <pc:docMk/>
            <pc:sldMk cId="1008312496" sldId="277"/>
            <ac:picMk id="9" creationId="{04AA9558-AD4A-CAEF-C65E-2A78C4336F59}"/>
          </ac:picMkLst>
        </pc:picChg>
      </pc:sldChg>
      <pc:sldChg chg="addSp delSp modSp mod modClrScheme chgLayout">
        <pc:chgData name="BELLEMIN SANDRA" userId="5fe4e071-d3f4-40df-970f-ee8fcf898346" providerId="ADAL" clId="{1754D6CC-D09B-48C1-8C4A-C10FD4D3F0EA}" dt="2023-09-04T09:35:43.123" v="20" actId="27614"/>
        <pc:sldMkLst>
          <pc:docMk/>
          <pc:sldMk cId="29606301" sldId="278"/>
        </pc:sldMkLst>
        <pc:spChg chg="del">
          <ac:chgData name="BELLEMIN SANDRA" userId="5fe4e071-d3f4-40df-970f-ee8fcf898346" providerId="ADAL" clId="{1754D6CC-D09B-48C1-8C4A-C10FD4D3F0EA}" dt="2023-09-04T09:35:41.351" v="18" actId="478"/>
          <ac:spMkLst>
            <pc:docMk/>
            <pc:sldMk cId="29606301" sldId="278"/>
            <ac:spMk id="2" creationId="{9D2C5BD3-FEA7-9C30-E9FD-4C11E344CD4D}"/>
          </ac:spMkLst>
        </pc:spChg>
        <pc:spChg chg="del">
          <ac:chgData name="BELLEMIN SANDRA" userId="5fe4e071-d3f4-40df-970f-ee8fcf898346" providerId="ADAL" clId="{1754D6CC-D09B-48C1-8C4A-C10FD4D3F0EA}" dt="2023-09-04T09:35:41.351" v="18" actId="478"/>
          <ac:spMkLst>
            <pc:docMk/>
            <pc:sldMk cId="29606301" sldId="278"/>
            <ac:spMk id="3" creationId="{F2249F24-B741-995E-AEAD-13B8C05BFEB2}"/>
          </ac:spMkLst>
        </pc:spChg>
        <pc:picChg chg="add mod">
          <ac:chgData name="BELLEMIN SANDRA" userId="5fe4e071-d3f4-40df-970f-ee8fcf898346" providerId="ADAL" clId="{1754D6CC-D09B-48C1-8C4A-C10FD4D3F0EA}" dt="2023-09-04T09:35:43.123" v="20" actId="27614"/>
          <ac:picMkLst>
            <pc:docMk/>
            <pc:sldMk cId="29606301" sldId="278"/>
            <ac:picMk id="5" creationId="{9B8DAB34-321D-123A-E4CA-ABB46CF913A2}"/>
          </ac:picMkLst>
        </pc:picChg>
      </pc:sldChg>
      <pc:sldChg chg="addSp delSp modSp mod modClrScheme chgLayout">
        <pc:chgData name="BELLEMIN SANDRA" userId="5fe4e071-d3f4-40df-970f-ee8fcf898346" providerId="ADAL" clId="{1754D6CC-D09B-48C1-8C4A-C10FD4D3F0EA}" dt="2023-09-04T09:35:51.851" v="29" actId="962"/>
        <pc:sldMkLst>
          <pc:docMk/>
          <pc:sldMk cId="3600510023" sldId="279"/>
        </pc:sldMkLst>
        <pc:picChg chg="add mod">
          <ac:chgData name="BELLEMIN SANDRA" userId="5fe4e071-d3f4-40df-970f-ee8fcf898346" providerId="ADAL" clId="{1754D6CC-D09B-48C1-8C4A-C10FD4D3F0EA}" dt="2023-09-04T09:35:51.851" v="29" actId="962"/>
          <ac:picMkLst>
            <pc:docMk/>
            <pc:sldMk cId="3600510023" sldId="279"/>
            <ac:picMk id="3" creationId="{2ED1EA98-539F-332B-7BD5-3C4F9C5D8CC1}"/>
          </ac:picMkLst>
        </pc:picChg>
        <pc:picChg chg="del">
          <ac:chgData name="BELLEMIN SANDRA" userId="5fe4e071-d3f4-40df-970f-ee8fcf898346" providerId="ADAL" clId="{1754D6CC-D09B-48C1-8C4A-C10FD4D3F0EA}" dt="2023-09-04T09:35:50.304" v="26" actId="478"/>
          <ac:picMkLst>
            <pc:docMk/>
            <pc:sldMk cId="3600510023" sldId="279"/>
            <ac:picMk id="5" creationId="{52C3B593-B211-E944-FE68-79268BBEAD4C}"/>
          </ac:picMkLst>
        </pc:picChg>
        <pc:picChg chg="del">
          <ac:chgData name="BELLEMIN SANDRA" userId="5fe4e071-d3f4-40df-970f-ee8fcf898346" providerId="ADAL" clId="{1754D6CC-D09B-48C1-8C4A-C10FD4D3F0EA}" dt="2023-09-04T09:35:49.485" v="25" actId="478"/>
          <ac:picMkLst>
            <pc:docMk/>
            <pc:sldMk cId="3600510023" sldId="279"/>
            <ac:picMk id="7" creationId="{5E8E608A-2366-8542-E348-2196C8E60249}"/>
          </ac:picMkLst>
        </pc:picChg>
      </pc:sldChg>
      <pc:sldChg chg="addSp delSp modSp mod modClrScheme chgLayout">
        <pc:chgData name="BELLEMIN SANDRA" userId="5fe4e071-d3f4-40df-970f-ee8fcf898346" providerId="ADAL" clId="{1754D6CC-D09B-48C1-8C4A-C10FD4D3F0EA}" dt="2023-09-04T09:36:44.654" v="56" actId="962"/>
        <pc:sldMkLst>
          <pc:docMk/>
          <pc:sldMk cId="1538779459" sldId="280"/>
        </pc:sldMkLst>
        <pc:spChg chg="del">
          <ac:chgData name="BELLEMIN SANDRA" userId="5fe4e071-d3f4-40df-970f-ee8fcf898346" providerId="ADAL" clId="{1754D6CC-D09B-48C1-8C4A-C10FD4D3F0EA}" dt="2023-09-04T09:36:41.752" v="53" actId="478"/>
          <ac:spMkLst>
            <pc:docMk/>
            <pc:sldMk cId="1538779459" sldId="280"/>
            <ac:spMk id="3" creationId="{3ACD4CEE-8204-2E6F-816E-B80982B39A92}"/>
          </ac:spMkLst>
        </pc:spChg>
        <pc:grpChg chg="del">
          <ac:chgData name="BELLEMIN SANDRA" userId="5fe4e071-d3f4-40df-970f-ee8fcf898346" providerId="ADAL" clId="{1754D6CC-D09B-48C1-8C4A-C10FD4D3F0EA}" dt="2023-09-04T09:36:41.752" v="53" actId="478"/>
          <ac:grpSpMkLst>
            <pc:docMk/>
            <pc:sldMk cId="1538779459" sldId="280"/>
            <ac:grpSpMk id="8" creationId="{5E94B815-5458-8C33-160C-5E54178A1CEC}"/>
          </ac:grpSpMkLst>
        </pc:grpChg>
        <pc:picChg chg="add mod">
          <ac:chgData name="BELLEMIN SANDRA" userId="5fe4e071-d3f4-40df-970f-ee8fcf898346" providerId="ADAL" clId="{1754D6CC-D09B-48C1-8C4A-C10FD4D3F0EA}" dt="2023-09-04T09:36:44.654" v="56" actId="962"/>
          <ac:picMkLst>
            <pc:docMk/>
            <pc:sldMk cId="1538779459" sldId="280"/>
            <ac:picMk id="6" creationId="{16F2B4E7-1798-2E21-1EF1-0266665989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A8B4D-1E7A-4D09-A0CB-769952959AF2}"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AF087-3B7E-45DB-8B48-F919D330BB9C}" type="slidenum">
              <a:rPr lang="fr-FR" smtClean="0"/>
              <a:t>‹N°›</a:t>
            </a:fld>
            <a:endParaRPr lang="fr-FR"/>
          </a:p>
        </p:txBody>
      </p:sp>
    </p:spTree>
    <p:extLst>
      <p:ext uri="{BB962C8B-B14F-4D97-AF65-F5344CB8AC3E}">
        <p14:creationId xmlns:p14="http://schemas.microsoft.com/office/powerpoint/2010/main" val="314172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les leçons de grammaire n° 14 à 16.</a:t>
            </a:r>
          </a:p>
          <a:p>
            <a:endParaRPr lang="fr-FR" dirty="0"/>
          </a:p>
          <a:p>
            <a:r>
              <a:rPr lang="fr-FR" b="1" i="0" dirty="0"/>
              <a:t>Objectif langagier </a:t>
            </a:r>
            <a:r>
              <a:rPr lang="fr-FR" i="0" dirty="0"/>
              <a:t>: Inscrire son texte dans la structure répétitive d’un conte traditionnel (dit « en randonnée »).</a:t>
            </a:r>
          </a:p>
          <a:p>
            <a:r>
              <a:rPr lang="fr-FR" b="1" i="0" dirty="0"/>
              <a:t>Objectifs grammaticaux </a:t>
            </a:r>
            <a:r>
              <a:rPr lang="fr-FR" i="0" dirty="0"/>
              <a:t>: </a:t>
            </a:r>
          </a:p>
          <a:p>
            <a:pPr marL="171450" indent="-171450">
              <a:buFontTx/>
              <a:buChar char="-"/>
            </a:pPr>
            <a:r>
              <a:rPr lang="fr-FR" i="0" dirty="0"/>
              <a:t>Respecter la structure de la phrase simple.</a:t>
            </a:r>
          </a:p>
          <a:p>
            <a:pPr marL="171450" indent="-171450">
              <a:buFontTx/>
              <a:buChar char="-"/>
            </a:pPr>
            <a:r>
              <a:rPr lang="fr-FR" i="0" dirty="0"/>
              <a:t>Accorder les verbes avec les sujets. </a:t>
            </a:r>
          </a:p>
          <a:p>
            <a:pPr marL="171450" indent="-171450">
              <a:buFontTx/>
              <a:buChar cha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1</a:t>
            </a:fld>
            <a:endParaRPr lang="fr-FR"/>
          </a:p>
        </p:txBody>
      </p:sp>
    </p:spTree>
    <p:extLst>
      <p:ext uri="{BB962C8B-B14F-4D97-AF65-F5344CB8AC3E}">
        <p14:creationId xmlns:p14="http://schemas.microsoft.com/office/powerpoint/2010/main" val="6357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À la fin de cette 1</a:t>
            </a:r>
            <a:r>
              <a:rPr lang="fr-FR" b="1" baseline="30000" dirty="0"/>
              <a:t>re</a:t>
            </a:r>
            <a:r>
              <a:rPr lang="fr-FR" b="1" dirty="0"/>
              <a:t> séance</a:t>
            </a:r>
            <a:r>
              <a:rPr lang="fr-FR" dirty="0"/>
              <a:t>, ramasser les livrets pour entourer les mots à revoir, sans donner les corrections. </a:t>
            </a:r>
          </a:p>
          <a:p>
            <a:endParaRPr lang="fr-FR" dirty="0"/>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10</a:t>
            </a:fld>
            <a:endParaRPr lang="fr-FR"/>
          </a:p>
        </p:txBody>
      </p:sp>
    </p:spTree>
    <p:extLst>
      <p:ext uri="{BB962C8B-B14F-4D97-AF65-F5344CB8AC3E}">
        <p14:creationId xmlns:p14="http://schemas.microsoft.com/office/powerpoint/2010/main" val="97332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2</a:t>
            </a:r>
            <a:r>
              <a:rPr lang="fr-FR" sz="12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80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11</a:t>
            </a:fld>
            <a:endParaRPr lang="fr-FR"/>
          </a:p>
        </p:txBody>
      </p:sp>
    </p:spTree>
    <p:extLst>
      <p:ext uri="{BB962C8B-B14F-4D97-AF65-F5344CB8AC3E}">
        <p14:creationId xmlns:p14="http://schemas.microsoft.com/office/powerpoint/2010/main" val="33786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Aristobule a essayé de suivre la consigne et a écrit ce texte. »</a:t>
            </a:r>
            <a:endParaRPr lang="fr-FR" sz="1800" b="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Calibri" panose="020F0502020204030204" pitchFamily="34" charset="0"/>
                <a:ea typeface="Calibri" panose="020F0502020204030204" pitchFamily="34" charset="0"/>
                <a:cs typeface="Arial" panose="020B0604020202020204" pitchFamily="34" charset="0"/>
              </a:rPr>
              <a:t>Lire</a:t>
            </a:r>
            <a:r>
              <a:rPr lang="fr-FR" sz="1800" dirty="0">
                <a:effectLst/>
                <a:latin typeface="Calibri" panose="020F0502020204030204" pitchFamily="34" charset="0"/>
                <a:ea typeface="Calibri" panose="020F0502020204030204" pitchFamily="34" charset="0"/>
                <a:cs typeface="Arial" panose="020B0604020202020204" pitchFamily="34" charset="0"/>
              </a:rPr>
              <a:t> le 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le texte d’Aristobule ? »</a:t>
            </a:r>
            <a:endParaRPr lang="fr-FR"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possible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retrouvé tous les personnages dans l’ordre.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361558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le texte d’Aristobule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oublié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Si on écrit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ça veut dire que seul le papi tire. Mais là, ils sont tous à tirer. Il faut écrire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faut aussi changer le verbe, il faut mettre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err="1">
                <a:effectLst/>
                <a:latin typeface="Times New Roman" panose="02020603050405020304" pitchFamily="18" charset="0"/>
                <a:ea typeface="Calibri" panose="020F0502020204030204" pitchFamily="34" charset="0"/>
                <a:cs typeface="Times New Roman" panose="02020603050405020304" pitchFamily="18" charset="0"/>
              </a:rPr>
              <a:t>ent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pour qu’il aille avec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251741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s’est-il trompé, d’après vous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n’a pas réfléchi à l’histoire et à la grammaire. Il écrit juste ce qu’il entend.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Quand il écrit les petits mots (ici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ils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qui est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sujet de la phrase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il doit réfléchir à ce que ça veut dire et ce que ça change pour les autres mots qui vont avec lui (ici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 verbe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Car ils sont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accordés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14</a:t>
            </a:fld>
            <a:endParaRPr lang="fr-FR"/>
          </a:p>
        </p:txBody>
      </p:sp>
    </p:spTree>
    <p:extLst>
      <p:ext uri="{BB962C8B-B14F-4D97-AF65-F5344CB8AC3E}">
        <p14:creationId xmlns:p14="http://schemas.microsoft.com/office/powerpoint/2010/main" val="3336138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D’après vous, quelle est l’aide apportée dans cette aide grammaticale ? »</a:t>
            </a:r>
            <a:endParaRPr lang="fr-FR" b="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15</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4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4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8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16</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Vous pouvez maintenant relire la suite de votre histoire et la corriger, ou en écrire une autre.</a:t>
            </a:r>
          </a:p>
          <a:p>
            <a:r>
              <a:rPr lang="fr-FR" dirty="0"/>
              <a:t>N’hésitez pas à vous aider du mémo 4 de la page 32 ».</a:t>
            </a:r>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17</a:t>
            </a:fld>
            <a:endParaRPr lang="fr-FR"/>
          </a:p>
        </p:txBody>
      </p:sp>
    </p:spTree>
    <p:extLst>
      <p:ext uri="{BB962C8B-B14F-4D97-AF65-F5344CB8AC3E}">
        <p14:creationId xmlns:p14="http://schemas.microsoft.com/office/powerpoint/2010/main" val="317311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 texte du conte est lu dans son intégralité.</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contes en randonnée sont lus et étudiés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18</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1</a:t>
            </a:r>
            <a:r>
              <a:rPr lang="fr-FR" sz="12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ou </a:t>
            </a:r>
            <a:r>
              <a:rPr lang="fr-FR" sz="1200" b="1" dirty="0">
                <a:effectLst/>
                <a:latin typeface="Times New Roman" panose="02020603050405020304" pitchFamily="18" charset="0"/>
                <a:ea typeface="Times New Roman" panose="02020603050405020304" pitchFamily="18" charset="0"/>
              </a:rPr>
              <a:t>faire lire</a:t>
            </a:r>
            <a:r>
              <a:rPr lang="fr-FR" sz="1200" dirty="0">
                <a:effectLst/>
                <a:latin typeface="Times New Roman" panose="02020603050405020304" pitchFamily="18" charset="0"/>
                <a:ea typeface="Times New Roman" panose="02020603050405020304" pitchFamily="18" charset="0"/>
              </a:rPr>
              <a:t> le texte modèle.</a:t>
            </a:r>
            <a:endParaRPr lang="fr-FR" sz="12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Reconnaissez-vous cette sorte de texte ? De quoi on parle ? Qu’est-ce qui se passe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l’histoire avec vos mots. »</a:t>
            </a:r>
          </a:p>
          <a:p>
            <a:pPr marL="0" lvl="0" indent="0">
              <a:lnSpc>
                <a:spcPct val="107000"/>
              </a:lnSpc>
              <a:buClr>
                <a:srgbClr val="2EAC68"/>
              </a:buClr>
              <a:buFont typeface="Wingdings 3" panose="05040102010807070707" pitchFamily="18" charset="2"/>
              <a:buNone/>
            </a:pPr>
            <a:r>
              <a:rPr lang="fr-FR" sz="12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fr-FR"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2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 si nécessaire.</a:t>
            </a:r>
          </a:p>
          <a:p>
            <a:pPr marL="0" lvl="0" indent="0">
              <a:lnSpc>
                <a:spcPct val="107000"/>
              </a:lnSpc>
              <a:buClr>
                <a:srgbClr val="2EAC68"/>
              </a:buClr>
              <a:buFont typeface="Wingdings 3" panose="05040102010807070707" pitchFamily="18" charset="2"/>
              <a:buNone/>
            </a:pP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2</a:t>
            </a:fld>
            <a:endParaRPr lang="fr-FR"/>
          </a:p>
        </p:txBody>
      </p:sp>
    </p:spTree>
    <p:extLst>
      <p:ext uri="{BB962C8B-B14F-4D97-AF65-F5344CB8AC3E}">
        <p14:creationId xmlns:p14="http://schemas.microsoft.com/office/powerpoint/2010/main" val="384260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dirty="0">
                <a:effectLst/>
                <a:latin typeface="Times New Roman" panose="02020603050405020304" pitchFamily="18" charset="0"/>
                <a:ea typeface="Calibri" panose="020F0502020204030204" pitchFamily="34" charset="0"/>
                <a:cs typeface="Arial" panose="020B0604020202020204" pitchFamily="34" charset="0"/>
              </a:rPr>
              <a:t>« Pour bien comprendre l’histoire, regardez bien ces illustrations. Regardez l’ordre des personnages. »</a:t>
            </a:r>
            <a:endParaRPr lang="fr-FR" i="0" dirty="0"/>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3</a:t>
            </a:fld>
            <a:endParaRPr lang="fr-FR"/>
          </a:p>
        </p:txBody>
      </p:sp>
    </p:spTree>
    <p:extLst>
      <p:ext uri="{BB962C8B-B14F-4D97-AF65-F5344CB8AC3E}">
        <p14:creationId xmlns:p14="http://schemas.microsoft.com/office/powerpoint/2010/main" val="176353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000" b="1" dirty="0">
                <a:effectLst/>
                <a:latin typeface="Times New Roman" panose="02020603050405020304" pitchFamily="18" charset="0"/>
                <a:ea typeface="Times New Roman" panose="02020603050405020304" pitchFamily="18" charset="0"/>
              </a:rPr>
              <a:t>Lire</a:t>
            </a:r>
            <a:r>
              <a:rPr lang="fr-FR" sz="1000" dirty="0">
                <a:effectLst/>
                <a:latin typeface="Times New Roman" panose="02020603050405020304" pitchFamily="18" charset="0"/>
                <a:ea typeface="Times New Roman" panose="02020603050405020304" pitchFamily="18" charset="0"/>
              </a:rPr>
              <a:t> la consigne d’écriture.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0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0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0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0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Bien reprendre les personnages dans l’ordre.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Bien écrire les phrases dans l’ordre avec la même structure de texte.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Relire chaque phrase pour vérifier qu’elle va bien avec ce qui est écrit avant.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4</a:t>
            </a:fld>
            <a:endParaRPr lang="fr-FR"/>
          </a:p>
        </p:txBody>
      </p:sp>
    </p:spTree>
    <p:extLst>
      <p:ext uri="{BB962C8B-B14F-4D97-AF65-F5344CB8AC3E}">
        <p14:creationId xmlns:p14="http://schemas.microsoft.com/office/powerpoint/2010/main" val="133388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Précision pour l’enseignant : il faut aussi faire attention à reprendre les personnages dans le bon ordre : le chat, puis la petite fille, puis la mamie, puis le papi.</a:t>
            </a: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Expliquer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Pour chaque phrase, on a la brique-sujet qui dit le dernier personnage appelé puis la brique du verbe qui commence par le verbe [tir] et parle aussi du personnage d’avant et ainsi de suite…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Faire produire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oralement le texte à écrire en s’aidant de cette structure du texte et de l’illustration.</a:t>
            </a:r>
          </a:p>
          <a:p>
            <a:pPr marL="0" lvl="0" indent="0">
              <a:lnSpc>
                <a:spcPct val="107000"/>
              </a:lnSpc>
              <a:spcAft>
                <a:spcPts val="800"/>
              </a:spcAft>
              <a:buClr>
                <a:srgbClr val="2EAC68"/>
              </a:buClr>
              <a:buFont typeface="Symbol" panose="05050102010706020507" pitchFamily="18" charset="2"/>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Faire repérer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place des briques-sujets et la place des verbes.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6</a:t>
            </a:fld>
            <a:endParaRPr lang="fr-FR"/>
          </a:p>
        </p:txBody>
      </p:sp>
    </p:spTree>
    <p:extLst>
      <p:ext uri="{BB962C8B-B14F-4D97-AF65-F5344CB8AC3E}">
        <p14:creationId xmlns:p14="http://schemas.microsoft.com/office/powerpoint/2010/main" val="115282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Pour bien comprendre comment le texte est fabriqué, on a repéré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place des briques-sujets (en vert) et la place des briques du verbe (en rouge).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7</a:t>
            </a:fld>
            <a:endParaRPr lang="fr-FR"/>
          </a:p>
        </p:txBody>
      </p:sp>
    </p:spTree>
    <p:extLst>
      <p:ext uri="{BB962C8B-B14F-4D97-AF65-F5344CB8AC3E}">
        <p14:creationId xmlns:p14="http://schemas.microsoft.com/office/powerpoint/2010/main" val="244815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spcAft>
                <a:spcPts val="800"/>
              </a:spcAft>
              <a:buClr>
                <a:srgbClr val="2EAC68"/>
              </a:buClr>
              <a:buFont typeface="Wingdings 3" panose="05040102010807070707" pitchFamily="18" charset="2"/>
              <a:buNone/>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8 pour écrire la suite de l’histoire.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Clr>
                <a:srgbClr val="2EAC68"/>
              </a:buClr>
              <a:buFont typeface="Wingdings 3" panose="05040102010807070707" pitchFamily="18" charset="2"/>
              <a:buChar char="u"/>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8</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243AF087-3B7E-45DB-8B48-F919D330BB9C}" type="slidenum">
              <a:rPr lang="fr-FR" smtClean="0"/>
              <a:t>9</a:t>
            </a:fld>
            <a:endParaRPr lang="fr-FR"/>
          </a:p>
        </p:txBody>
      </p:sp>
    </p:spTree>
    <p:extLst>
      <p:ext uri="{BB962C8B-B14F-4D97-AF65-F5344CB8AC3E}">
        <p14:creationId xmlns:p14="http://schemas.microsoft.com/office/powerpoint/2010/main" val="2523244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3718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F3CF7-E9EE-4461-929C-46F419CB33CC}" type="datetimeFigureOut">
              <a:rPr lang="fr-FR" smtClean="0"/>
              <a:t>04/09/2023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236804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F3CF7-E9EE-4461-929C-46F419CB33CC}" type="datetimeFigureOut">
              <a:rPr lang="fr-FR" smtClean="0"/>
              <a:t>04/09/2023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198670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F3CF7-E9EE-4461-929C-46F419CB33CC}"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117256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F3CF7-E9EE-4461-929C-46F419CB33CC}"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3583081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F3CF7-E9EE-4461-929C-46F419CB33CC}"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18069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F3CF7-E9EE-4461-929C-46F419CB33CC}"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53728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4" name="Image 3" descr="Une image contenant texte, capture d’écran, Visage humain, personne&#10;&#10;Description générée automatiquement">
            <a:extLst>
              <a:ext uri="{FF2B5EF4-FFF2-40B4-BE49-F238E27FC236}">
                <a16:creationId xmlns:a16="http://schemas.microsoft.com/office/drawing/2014/main" id="{05320326-DF01-3878-C41F-22CF99882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1127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43296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67181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6F3CF7-E9EE-4461-929C-46F419CB33CC}"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8678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F3CF7-E9EE-4461-929C-46F419CB33CC}"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238494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F3CF7-E9EE-4461-929C-46F419CB33CC}"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194676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F3CF7-E9EE-4461-929C-46F419CB33CC}"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67855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F3CF7-E9EE-4461-929C-46F419CB33CC}" type="datetimeFigureOut">
              <a:rPr lang="fr-FR" smtClean="0"/>
              <a:t>04/09/2023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C23824D-90C3-4A7A-8758-3EAB911C903E}" type="slidenum">
              <a:rPr lang="fr-FR" smtClean="0"/>
              <a:t>‹N°›</a:t>
            </a:fld>
            <a:endParaRPr lang="fr-FR"/>
          </a:p>
        </p:txBody>
      </p:sp>
    </p:spTree>
    <p:extLst>
      <p:ext uri="{BB962C8B-B14F-4D97-AF65-F5344CB8AC3E}">
        <p14:creationId xmlns:p14="http://schemas.microsoft.com/office/powerpoint/2010/main" val="331032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F3CF7-E9EE-4461-929C-46F419CB33CC}" type="datetimeFigureOut">
              <a:rPr lang="fr-FR" smtClean="0"/>
              <a:t>04/09/2023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3824D-90C3-4A7A-8758-3EAB911C903E}" type="slidenum">
              <a:rPr lang="fr-FR" smtClean="0"/>
              <a:t>‹N°›</a:t>
            </a:fld>
            <a:endParaRPr lang="fr-FR"/>
          </a:p>
        </p:txBody>
      </p:sp>
    </p:spTree>
    <p:extLst>
      <p:ext uri="{BB962C8B-B14F-4D97-AF65-F5344CB8AC3E}">
        <p14:creationId xmlns:p14="http://schemas.microsoft.com/office/powerpoint/2010/main" val="1713936246"/>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9B8DAB34-321D-123A-E4CA-ABB46CF91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0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10;&#10;Description générée automatiquement">
            <a:extLst>
              <a:ext uri="{FF2B5EF4-FFF2-40B4-BE49-F238E27FC236}">
                <a16:creationId xmlns:a16="http://schemas.microsoft.com/office/drawing/2014/main" id="{16F2B4E7-1798-2E21-1EF1-026666598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877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C3049887-FF88-D32E-39F5-B8939717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871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D143EE22-686A-8762-DA75-CE355CFE8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75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7D4439DD-32EB-C744-8F72-3366D9D50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765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B36108BC-7F35-E830-7B0D-ECB4E3A9A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82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C14EAFC7-ED2A-B628-C03E-132F9A58E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A5B76E03-3487-6BD1-A1CF-5590FF65A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logiciel&#10;&#10;Description générée automatiquement">
            <a:extLst>
              <a:ext uri="{FF2B5EF4-FFF2-40B4-BE49-F238E27FC236}">
                <a16:creationId xmlns:a16="http://schemas.microsoft.com/office/drawing/2014/main" id="{851A5070-9EE5-6503-9C15-718643267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831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texte, capture d’écran, dessin humoristique, graphisme&#10;&#10;Description générée automatiquement">
            <a:extLst>
              <a:ext uri="{FF2B5EF4-FFF2-40B4-BE49-F238E27FC236}">
                <a16:creationId xmlns:a16="http://schemas.microsoft.com/office/drawing/2014/main" id="{0BA47DC3-5D15-372A-7968-473BF8386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EEA045F3-2F4E-E6C8-2CEB-1859235F4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05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lipart, Dessin animé, illustration&#10;&#10;Description générée automatiquement">
            <a:extLst>
              <a:ext uri="{FF2B5EF4-FFF2-40B4-BE49-F238E27FC236}">
                <a16:creationId xmlns:a16="http://schemas.microsoft.com/office/drawing/2014/main" id="{2ED1EA98-539F-332B-7BD5-3C4F9C5D8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51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conception&#10;&#10;Description générée automatiquement">
            <a:extLst>
              <a:ext uri="{FF2B5EF4-FFF2-40B4-BE49-F238E27FC236}">
                <a16:creationId xmlns:a16="http://schemas.microsoft.com/office/drawing/2014/main" id="{9F7E33C1-2CF6-3C2E-6128-411A48F90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67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D42BC932-D893-A474-CB8E-60D96D6D7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10;&#10;Description générée automatiquement">
            <a:extLst>
              <a:ext uri="{FF2B5EF4-FFF2-40B4-BE49-F238E27FC236}">
                <a16:creationId xmlns:a16="http://schemas.microsoft.com/office/drawing/2014/main" id="{51DBDEF9-1A9F-A486-F555-E5D431DAC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531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10;&#10;Description générée automatiquement">
            <a:extLst>
              <a:ext uri="{FF2B5EF4-FFF2-40B4-BE49-F238E27FC236}">
                <a16:creationId xmlns:a16="http://schemas.microsoft.com/office/drawing/2014/main" id="{51FACCD5-9E3D-BE5C-D431-E63813BAC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797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30EF2D6F-D5D0-88A8-2CB9-DD0E716E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DCFA1605-2FCA-B112-1596-3500C7D43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880593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887FF1-8BB1-4CDD-A389-8DB9347EF92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5c0154b-c1f1-454a-9cce-58d1a683144e"/>
    <ds:schemaRef ds:uri="http://purl.org/dc/terms/"/>
    <ds:schemaRef ds:uri="http://schemas.openxmlformats.org/package/2006/metadata/core-properties"/>
    <ds:schemaRef ds:uri="78930844-7ca7-4771-ad53-9658c2095a47"/>
    <ds:schemaRef ds:uri="http://www.w3.org/XML/1998/namespace"/>
    <ds:schemaRef ds:uri="http://purl.org/dc/dcmitype/"/>
  </ds:schemaRefs>
</ds:datastoreItem>
</file>

<file path=customXml/itemProps2.xml><?xml version="1.0" encoding="utf-8"?>
<ds:datastoreItem xmlns:ds="http://schemas.openxmlformats.org/officeDocument/2006/customXml" ds:itemID="{626805BE-1023-4ED3-9B3C-DCDE48FE3DD4}">
  <ds:schemaRefs>
    <ds:schemaRef ds:uri="http://schemas.microsoft.com/sharepoint/v3/contenttype/forms"/>
  </ds:schemaRefs>
</ds:datastoreItem>
</file>

<file path=customXml/itemProps3.xml><?xml version="1.0" encoding="utf-8"?>
<ds:datastoreItem xmlns:ds="http://schemas.openxmlformats.org/officeDocument/2006/customXml" ds:itemID="{4667909D-2667-4D39-997A-83CA0595DD26}"/>
</file>

<file path=docProps/app.xml><?xml version="1.0" encoding="utf-8"?>
<Properties xmlns="http://schemas.openxmlformats.org/officeDocument/2006/extended-properties" xmlns:vt="http://schemas.openxmlformats.org/officeDocument/2006/docPropsVTypes">
  <Template>Office Theme 2013 - 2022</Template>
  <TotalTime>327</TotalTime>
  <Words>841</Words>
  <Application>Microsoft Office PowerPoint</Application>
  <PresentationFormat>Affichage à l'écran (4:3)</PresentationFormat>
  <Paragraphs>93</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4</cp:revision>
  <dcterms:created xsi:type="dcterms:W3CDTF">2023-03-13T16:59:16Z</dcterms:created>
  <dcterms:modified xsi:type="dcterms:W3CDTF">2023-09-04T09:38:46Z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