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81" r:id="rId5"/>
    <p:sldId id="261" r:id="rId6"/>
    <p:sldId id="274" r:id="rId7"/>
    <p:sldId id="263" r:id="rId8"/>
    <p:sldId id="264" r:id="rId9"/>
    <p:sldId id="265" r:id="rId10"/>
    <p:sldId id="258" r:id="rId11"/>
    <p:sldId id="276" r:id="rId12"/>
    <p:sldId id="266" r:id="rId13"/>
    <p:sldId id="267" r:id="rId14"/>
    <p:sldId id="280" r:id="rId15"/>
    <p:sldId id="269" r:id="rId16"/>
    <p:sldId id="270" r:id="rId17"/>
    <p:sldId id="271" r:id="rId18"/>
    <p:sldId id="272" r:id="rId19"/>
    <p:sldId id="277"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C9E1"/>
    <a:srgbClr val="B35FA5"/>
    <a:srgbClr val="E6E6E6"/>
    <a:srgbClr val="DACDE4"/>
    <a:srgbClr val="AFDC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34886-62E0-43A2-9498-D49D7AF5DA80}" v="20" dt="2023-09-04T10:47:33.08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67803" autoAdjust="0"/>
  </p:normalViewPr>
  <p:slideViewPr>
    <p:cSldViewPr snapToGrid="0">
      <p:cViewPr varScale="1">
        <p:scale>
          <a:sx n="76" d="100"/>
          <a:sy n="76" d="100"/>
        </p:scale>
        <p:origin x="11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37834886-62E0-43A2-9498-D49D7AF5DA80}"/>
    <pc:docChg chg="custSel modSld">
      <pc:chgData name="BELLEMIN SANDRA" userId="5fe4e071-d3f4-40df-970f-ee8fcf898346" providerId="ADAL" clId="{37834886-62E0-43A2-9498-D49D7AF5DA80}" dt="2023-09-04T10:47:33.346" v="81" actId="962"/>
      <pc:docMkLst>
        <pc:docMk/>
      </pc:docMkLst>
      <pc:sldChg chg="addSp delSp modSp mod modClrScheme chgLayout">
        <pc:chgData name="BELLEMIN SANDRA" userId="5fe4e071-d3f4-40df-970f-ee8fcf898346" providerId="ADAL" clId="{37834886-62E0-43A2-9498-D49D7AF5DA80}" dt="2023-09-04T10:45:16.776" v="29" actId="962"/>
        <pc:sldMkLst>
          <pc:docMk/>
          <pc:sldMk cId="682137299" sldId="258"/>
        </pc:sldMkLst>
        <pc:spChg chg="del">
          <ac:chgData name="BELLEMIN SANDRA" userId="5fe4e071-d3f4-40df-970f-ee8fcf898346" providerId="ADAL" clId="{37834886-62E0-43A2-9498-D49D7AF5DA80}" dt="2023-09-04T10:45:14.836" v="26" actId="478"/>
          <ac:spMkLst>
            <pc:docMk/>
            <pc:sldMk cId="682137299" sldId="258"/>
            <ac:spMk id="6" creationId="{07EE932D-3F9F-D155-FCC3-5A88C182E095}"/>
          </ac:spMkLst>
        </pc:spChg>
        <pc:picChg chg="del">
          <ac:chgData name="BELLEMIN SANDRA" userId="5fe4e071-d3f4-40df-970f-ee8fcf898346" providerId="ADAL" clId="{37834886-62E0-43A2-9498-D49D7AF5DA80}" dt="2023-09-04T10:45:14.836" v="26" actId="478"/>
          <ac:picMkLst>
            <pc:docMk/>
            <pc:sldMk cId="682137299" sldId="258"/>
            <ac:picMk id="3" creationId="{B8B7B8F2-CE9F-549C-A860-F16D31F0B6D0}"/>
          </ac:picMkLst>
        </pc:picChg>
        <pc:picChg chg="add mod">
          <ac:chgData name="BELLEMIN SANDRA" userId="5fe4e071-d3f4-40df-970f-ee8fcf898346" providerId="ADAL" clId="{37834886-62E0-43A2-9498-D49D7AF5DA80}" dt="2023-09-04T10:45:16.776" v="29" actId="962"/>
          <ac:picMkLst>
            <pc:docMk/>
            <pc:sldMk cId="682137299" sldId="258"/>
            <ac:picMk id="4" creationId="{3E215248-7D20-3F3E-F1DD-ECFF831ADC96}"/>
          </ac:picMkLst>
        </pc:picChg>
        <pc:picChg chg="del">
          <ac:chgData name="BELLEMIN SANDRA" userId="5fe4e071-d3f4-40df-970f-ee8fcf898346" providerId="ADAL" clId="{37834886-62E0-43A2-9498-D49D7AF5DA80}" dt="2023-09-04T10:45:14.836" v="26" actId="478"/>
          <ac:picMkLst>
            <pc:docMk/>
            <pc:sldMk cId="682137299" sldId="258"/>
            <ac:picMk id="5" creationId="{04413D80-5E31-08C8-3413-E51C41DA889D}"/>
          </ac:picMkLst>
        </pc:picChg>
      </pc:sldChg>
      <pc:sldChg chg="addSp delSp modSp mod modClrScheme chgLayout">
        <pc:chgData name="BELLEMIN SANDRA" userId="5fe4e071-d3f4-40df-970f-ee8fcf898346" providerId="ADAL" clId="{37834886-62E0-43A2-9498-D49D7AF5DA80}" dt="2023-09-04T10:44:45.727" v="8" actId="962"/>
        <pc:sldMkLst>
          <pc:docMk/>
          <pc:sldMk cId="582966441" sldId="261"/>
        </pc:sldMkLst>
        <pc:spChg chg="del">
          <ac:chgData name="BELLEMIN SANDRA" userId="5fe4e071-d3f4-40df-970f-ee8fcf898346" providerId="ADAL" clId="{37834886-62E0-43A2-9498-D49D7AF5DA80}" dt="2023-09-04T10:44:43.539" v="5" actId="478"/>
          <ac:spMkLst>
            <pc:docMk/>
            <pc:sldMk cId="582966441" sldId="261"/>
            <ac:spMk id="8" creationId="{0BDEB789-3DC0-F79C-4E1D-E11A7744A7FB}"/>
          </ac:spMkLst>
        </pc:spChg>
        <pc:picChg chg="del">
          <ac:chgData name="BELLEMIN SANDRA" userId="5fe4e071-d3f4-40df-970f-ee8fcf898346" providerId="ADAL" clId="{37834886-62E0-43A2-9498-D49D7AF5DA80}" dt="2023-09-04T10:44:43.539" v="5" actId="478"/>
          <ac:picMkLst>
            <pc:docMk/>
            <pc:sldMk cId="582966441" sldId="261"/>
            <ac:picMk id="2" creationId="{C430D154-A62B-A24D-5FA8-86AD0643788B}"/>
          </ac:picMkLst>
        </pc:picChg>
        <pc:picChg chg="del">
          <ac:chgData name="BELLEMIN SANDRA" userId="5fe4e071-d3f4-40df-970f-ee8fcf898346" providerId="ADAL" clId="{37834886-62E0-43A2-9498-D49D7AF5DA80}" dt="2023-09-04T10:44:43.539" v="5" actId="478"/>
          <ac:picMkLst>
            <pc:docMk/>
            <pc:sldMk cId="582966441" sldId="261"/>
            <ac:picMk id="3" creationId="{8EFBA1EA-584D-8039-6EEE-ED7119C474FB}"/>
          </ac:picMkLst>
        </pc:picChg>
        <pc:picChg chg="del">
          <ac:chgData name="BELLEMIN SANDRA" userId="5fe4e071-d3f4-40df-970f-ee8fcf898346" providerId="ADAL" clId="{37834886-62E0-43A2-9498-D49D7AF5DA80}" dt="2023-09-04T10:44:43.539" v="5" actId="478"/>
          <ac:picMkLst>
            <pc:docMk/>
            <pc:sldMk cId="582966441" sldId="261"/>
            <ac:picMk id="4" creationId="{5684CD2E-073B-5520-CA45-874FD4A96251}"/>
          </ac:picMkLst>
        </pc:picChg>
        <pc:picChg chg="del">
          <ac:chgData name="BELLEMIN SANDRA" userId="5fe4e071-d3f4-40df-970f-ee8fcf898346" providerId="ADAL" clId="{37834886-62E0-43A2-9498-D49D7AF5DA80}" dt="2023-09-04T10:44:43.539" v="5" actId="478"/>
          <ac:picMkLst>
            <pc:docMk/>
            <pc:sldMk cId="582966441" sldId="261"/>
            <ac:picMk id="5" creationId="{BACE8170-5166-0561-8F2F-1CD2ED8344E8}"/>
          </ac:picMkLst>
        </pc:picChg>
        <pc:picChg chg="del">
          <ac:chgData name="BELLEMIN SANDRA" userId="5fe4e071-d3f4-40df-970f-ee8fcf898346" providerId="ADAL" clId="{37834886-62E0-43A2-9498-D49D7AF5DA80}" dt="2023-09-04T10:44:43.539" v="5" actId="478"/>
          <ac:picMkLst>
            <pc:docMk/>
            <pc:sldMk cId="582966441" sldId="261"/>
            <ac:picMk id="7" creationId="{D07119F0-448F-7A52-FDBA-9BF882BF55A9}"/>
          </ac:picMkLst>
        </pc:picChg>
        <pc:picChg chg="add mod">
          <ac:chgData name="BELLEMIN SANDRA" userId="5fe4e071-d3f4-40df-970f-ee8fcf898346" providerId="ADAL" clId="{37834886-62E0-43A2-9498-D49D7AF5DA80}" dt="2023-09-04T10:44:45.727" v="8" actId="962"/>
          <ac:picMkLst>
            <pc:docMk/>
            <pc:sldMk cId="582966441" sldId="261"/>
            <ac:picMk id="9" creationId="{E3336BCB-FFA2-E519-1C44-1B82AB58F7BB}"/>
          </ac:picMkLst>
        </pc:picChg>
        <pc:picChg chg="del">
          <ac:chgData name="BELLEMIN SANDRA" userId="5fe4e071-d3f4-40df-970f-ee8fcf898346" providerId="ADAL" clId="{37834886-62E0-43A2-9498-D49D7AF5DA80}" dt="2023-09-04T10:44:43.539" v="5" actId="478"/>
          <ac:picMkLst>
            <pc:docMk/>
            <pc:sldMk cId="582966441" sldId="261"/>
            <ac:picMk id="12" creationId="{95C404EE-F092-2781-DAD5-12F11A0D9BDE}"/>
          </ac:picMkLst>
        </pc:picChg>
        <pc:picChg chg="del">
          <ac:chgData name="BELLEMIN SANDRA" userId="5fe4e071-d3f4-40df-970f-ee8fcf898346" providerId="ADAL" clId="{37834886-62E0-43A2-9498-D49D7AF5DA80}" dt="2023-09-04T10:44:43.539" v="5" actId="478"/>
          <ac:picMkLst>
            <pc:docMk/>
            <pc:sldMk cId="582966441" sldId="261"/>
            <ac:picMk id="14" creationId="{5E76725D-4D68-945B-DA15-5F86DD9DF437}"/>
          </ac:picMkLst>
        </pc:picChg>
      </pc:sldChg>
      <pc:sldChg chg="addSp delSp modSp mod modClrScheme chgLayout">
        <pc:chgData name="BELLEMIN SANDRA" userId="5fe4e071-d3f4-40df-970f-ee8fcf898346" providerId="ADAL" clId="{37834886-62E0-43A2-9498-D49D7AF5DA80}" dt="2023-09-04T10:45:03.923" v="17" actId="962"/>
        <pc:sldMkLst>
          <pc:docMk/>
          <pc:sldMk cId="135385735" sldId="263"/>
        </pc:sldMkLst>
        <pc:spChg chg="del">
          <ac:chgData name="BELLEMIN SANDRA" userId="5fe4e071-d3f4-40df-970f-ee8fcf898346" providerId="ADAL" clId="{37834886-62E0-43A2-9498-D49D7AF5DA80}" dt="2023-09-04T10:45:02.562" v="14" actId="478"/>
          <ac:spMkLst>
            <pc:docMk/>
            <pc:sldMk cId="135385735" sldId="263"/>
            <ac:spMk id="2" creationId="{DF6261A4-523B-77DD-1D7A-78B8B2F41C8E}"/>
          </ac:spMkLst>
        </pc:spChg>
        <pc:picChg chg="del">
          <ac:chgData name="BELLEMIN SANDRA" userId="5fe4e071-d3f4-40df-970f-ee8fcf898346" providerId="ADAL" clId="{37834886-62E0-43A2-9498-D49D7AF5DA80}" dt="2023-09-04T10:45:02.562" v="14" actId="478"/>
          <ac:picMkLst>
            <pc:docMk/>
            <pc:sldMk cId="135385735" sldId="263"/>
            <ac:picMk id="3" creationId="{C4685CB4-947E-899D-E4CE-09D70972FA39}"/>
          </ac:picMkLst>
        </pc:picChg>
        <pc:picChg chg="add mod">
          <ac:chgData name="BELLEMIN SANDRA" userId="5fe4e071-d3f4-40df-970f-ee8fcf898346" providerId="ADAL" clId="{37834886-62E0-43A2-9498-D49D7AF5DA80}" dt="2023-09-04T10:45:03.923" v="17" actId="962"/>
          <ac:picMkLst>
            <pc:docMk/>
            <pc:sldMk cId="135385735" sldId="263"/>
            <ac:picMk id="5" creationId="{16226DA6-007A-A272-38EA-B6176EBD85B4}"/>
          </ac:picMkLst>
        </pc:picChg>
      </pc:sldChg>
      <pc:sldChg chg="addSp delSp modSp mod modClrScheme chgLayout">
        <pc:chgData name="BELLEMIN SANDRA" userId="5fe4e071-d3f4-40df-970f-ee8fcf898346" providerId="ADAL" clId="{37834886-62E0-43A2-9498-D49D7AF5DA80}" dt="2023-09-04T10:45:08.285" v="21" actId="962"/>
        <pc:sldMkLst>
          <pc:docMk/>
          <pc:sldMk cId="2318105983" sldId="264"/>
        </pc:sldMkLst>
        <pc:spChg chg="del">
          <ac:chgData name="BELLEMIN SANDRA" userId="5fe4e071-d3f4-40df-970f-ee8fcf898346" providerId="ADAL" clId="{37834886-62E0-43A2-9498-D49D7AF5DA80}" dt="2023-09-04T10:45:06.499" v="18" actId="478"/>
          <ac:spMkLst>
            <pc:docMk/>
            <pc:sldMk cId="2318105983" sldId="264"/>
            <ac:spMk id="2" creationId="{A751DE3F-EAD4-0244-7994-552951C102EA}"/>
          </ac:spMkLst>
        </pc:spChg>
        <pc:picChg chg="add mod">
          <ac:chgData name="BELLEMIN SANDRA" userId="5fe4e071-d3f4-40df-970f-ee8fcf898346" providerId="ADAL" clId="{37834886-62E0-43A2-9498-D49D7AF5DA80}" dt="2023-09-04T10:45:08.285" v="21" actId="962"/>
          <ac:picMkLst>
            <pc:docMk/>
            <pc:sldMk cId="2318105983" sldId="264"/>
            <ac:picMk id="4" creationId="{2D9982B7-A2E7-3E1A-EE6D-6500D3393BD0}"/>
          </ac:picMkLst>
        </pc:picChg>
      </pc:sldChg>
      <pc:sldChg chg="addSp delSp modSp mod modClrScheme chgLayout">
        <pc:chgData name="BELLEMIN SANDRA" userId="5fe4e071-d3f4-40df-970f-ee8fcf898346" providerId="ADAL" clId="{37834886-62E0-43A2-9498-D49D7AF5DA80}" dt="2023-09-04T10:45:11.888" v="25" actId="962"/>
        <pc:sldMkLst>
          <pc:docMk/>
          <pc:sldMk cId="3378072562" sldId="265"/>
        </pc:sldMkLst>
        <pc:grpChg chg="del">
          <ac:chgData name="BELLEMIN SANDRA" userId="5fe4e071-d3f4-40df-970f-ee8fcf898346" providerId="ADAL" clId="{37834886-62E0-43A2-9498-D49D7AF5DA80}" dt="2023-09-04T10:45:10.084" v="22" actId="478"/>
          <ac:grpSpMkLst>
            <pc:docMk/>
            <pc:sldMk cId="3378072562" sldId="265"/>
            <ac:grpSpMk id="9" creationId="{09A2BF05-CCE2-40C5-8135-46A846E3B6C3}"/>
          </ac:grpSpMkLst>
        </pc:grpChg>
        <pc:picChg chg="add mod">
          <ac:chgData name="BELLEMIN SANDRA" userId="5fe4e071-d3f4-40df-970f-ee8fcf898346" providerId="ADAL" clId="{37834886-62E0-43A2-9498-D49D7AF5DA80}" dt="2023-09-04T10:45:11.888" v="25" actId="962"/>
          <ac:picMkLst>
            <pc:docMk/>
            <pc:sldMk cId="3378072562" sldId="265"/>
            <ac:picMk id="3" creationId="{5E951325-722B-2A83-0BC5-400C782BA036}"/>
          </ac:picMkLst>
        </pc:picChg>
      </pc:sldChg>
      <pc:sldChg chg="addSp delSp modSp mod modClrScheme chgLayout">
        <pc:chgData name="BELLEMIN SANDRA" userId="5fe4e071-d3f4-40df-970f-ee8fcf898346" providerId="ADAL" clId="{37834886-62E0-43A2-9498-D49D7AF5DA80}" dt="2023-09-04T10:45:33.105" v="38" actId="962"/>
        <pc:sldMkLst>
          <pc:docMk/>
          <pc:sldMk cId="2948041417" sldId="266"/>
        </pc:sldMkLst>
        <pc:spChg chg="del">
          <ac:chgData name="BELLEMIN SANDRA" userId="5fe4e071-d3f4-40df-970f-ee8fcf898346" providerId="ADAL" clId="{37834886-62E0-43A2-9498-D49D7AF5DA80}" dt="2023-09-04T10:45:31.675" v="35" actId="478"/>
          <ac:spMkLst>
            <pc:docMk/>
            <pc:sldMk cId="2948041417" sldId="266"/>
            <ac:spMk id="2" creationId="{DF6261A4-523B-77DD-1D7A-78B8B2F41C8E}"/>
          </ac:spMkLst>
        </pc:spChg>
        <pc:spChg chg="del">
          <ac:chgData name="BELLEMIN SANDRA" userId="5fe4e071-d3f4-40df-970f-ee8fcf898346" providerId="ADAL" clId="{37834886-62E0-43A2-9498-D49D7AF5DA80}" dt="2023-09-04T10:45:31.675" v="35" actId="478"/>
          <ac:spMkLst>
            <pc:docMk/>
            <pc:sldMk cId="2948041417" sldId="266"/>
            <ac:spMk id="4" creationId="{2154B5C7-4A25-EDD2-0C01-06D1954B50A3}"/>
          </ac:spMkLst>
        </pc:spChg>
        <pc:picChg chg="del">
          <ac:chgData name="BELLEMIN SANDRA" userId="5fe4e071-d3f4-40df-970f-ee8fcf898346" providerId="ADAL" clId="{37834886-62E0-43A2-9498-D49D7AF5DA80}" dt="2023-09-04T10:45:31.675" v="35" actId="478"/>
          <ac:picMkLst>
            <pc:docMk/>
            <pc:sldMk cId="2948041417" sldId="266"/>
            <ac:picMk id="3" creationId="{C4685CB4-947E-899D-E4CE-09D70972FA39}"/>
          </ac:picMkLst>
        </pc:picChg>
        <pc:picChg chg="add mod">
          <ac:chgData name="BELLEMIN SANDRA" userId="5fe4e071-d3f4-40df-970f-ee8fcf898346" providerId="ADAL" clId="{37834886-62E0-43A2-9498-D49D7AF5DA80}" dt="2023-09-04T10:45:33.105" v="38" actId="962"/>
          <ac:picMkLst>
            <pc:docMk/>
            <pc:sldMk cId="2948041417" sldId="266"/>
            <ac:picMk id="6" creationId="{054BFF62-0395-7E13-4C24-37992B55E870}"/>
          </ac:picMkLst>
        </pc:picChg>
      </pc:sldChg>
      <pc:sldChg chg="addSp delSp modSp mod modClrScheme chgLayout">
        <pc:chgData name="BELLEMIN SANDRA" userId="5fe4e071-d3f4-40df-970f-ee8fcf898346" providerId="ADAL" clId="{37834886-62E0-43A2-9498-D49D7AF5DA80}" dt="2023-09-04T10:45:38.524" v="42" actId="962"/>
        <pc:sldMkLst>
          <pc:docMk/>
          <pc:sldMk cId="2024758160" sldId="267"/>
        </pc:sldMkLst>
        <pc:grpChg chg="del">
          <ac:chgData name="BELLEMIN SANDRA" userId="5fe4e071-d3f4-40df-970f-ee8fcf898346" providerId="ADAL" clId="{37834886-62E0-43A2-9498-D49D7AF5DA80}" dt="2023-09-04T10:45:36.795" v="39" actId="478"/>
          <ac:grpSpMkLst>
            <pc:docMk/>
            <pc:sldMk cId="2024758160" sldId="267"/>
            <ac:grpSpMk id="11" creationId="{0AFD50E2-B542-DE86-358C-6BB5C020EB4B}"/>
          </ac:grpSpMkLst>
        </pc:grpChg>
        <pc:picChg chg="add mod">
          <ac:chgData name="BELLEMIN SANDRA" userId="5fe4e071-d3f4-40df-970f-ee8fcf898346" providerId="ADAL" clId="{37834886-62E0-43A2-9498-D49D7AF5DA80}" dt="2023-09-04T10:45:38.524" v="42" actId="962"/>
          <ac:picMkLst>
            <pc:docMk/>
            <pc:sldMk cId="2024758160" sldId="267"/>
            <ac:picMk id="3" creationId="{DB9D92B2-8FF2-3457-E51C-FD66989EB3DE}"/>
          </ac:picMkLst>
        </pc:picChg>
        <pc:picChg chg="del">
          <ac:chgData name="BELLEMIN SANDRA" userId="5fe4e071-d3f4-40df-970f-ee8fcf898346" providerId="ADAL" clId="{37834886-62E0-43A2-9498-D49D7AF5DA80}" dt="2023-09-04T10:45:36.795" v="39" actId="478"/>
          <ac:picMkLst>
            <pc:docMk/>
            <pc:sldMk cId="2024758160" sldId="267"/>
            <ac:picMk id="19" creationId="{E063A3A0-D6ED-2692-B407-22B5B49A7E64}"/>
          </ac:picMkLst>
        </pc:picChg>
      </pc:sldChg>
      <pc:sldChg chg="addSp delSp modSp mod modClrScheme chgLayout">
        <pc:chgData name="BELLEMIN SANDRA" userId="5fe4e071-d3f4-40df-970f-ee8fcf898346" providerId="ADAL" clId="{37834886-62E0-43A2-9498-D49D7AF5DA80}" dt="2023-09-04T10:45:51.166" v="50" actId="962"/>
        <pc:sldMkLst>
          <pc:docMk/>
          <pc:sldMk cId="1690096066" sldId="269"/>
        </pc:sldMkLst>
        <pc:spChg chg="del">
          <ac:chgData name="BELLEMIN SANDRA" userId="5fe4e071-d3f4-40df-970f-ee8fcf898346" providerId="ADAL" clId="{37834886-62E0-43A2-9498-D49D7AF5DA80}" dt="2023-09-04T10:45:47.563" v="47" actId="478"/>
          <ac:spMkLst>
            <pc:docMk/>
            <pc:sldMk cId="1690096066" sldId="269"/>
            <ac:spMk id="3" creationId="{81C96EBB-DFCB-1D18-767D-0A155BFD1295}"/>
          </ac:spMkLst>
        </pc:spChg>
        <pc:picChg chg="add mod">
          <ac:chgData name="BELLEMIN SANDRA" userId="5fe4e071-d3f4-40df-970f-ee8fcf898346" providerId="ADAL" clId="{37834886-62E0-43A2-9498-D49D7AF5DA80}" dt="2023-09-04T10:45:51.166" v="50" actId="962"/>
          <ac:picMkLst>
            <pc:docMk/>
            <pc:sldMk cId="1690096066" sldId="269"/>
            <ac:picMk id="4" creationId="{B184BAA2-5394-81AC-B9EB-1133D6E53732}"/>
          </ac:picMkLst>
        </pc:picChg>
        <pc:picChg chg="del">
          <ac:chgData name="BELLEMIN SANDRA" userId="5fe4e071-d3f4-40df-970f-ee8fcf898346" providerId="ADAL" clId="{37834886-62E0-43A2-9498-D49D7AF5DA80}" dt="2023-09-04T10:45:47.563" v="47" actId="478"/>
          <ac:picMkLst>
            <pc:docMk/>
            <pc:sldMk cId="1690096066" sldId="269"/>
            <ac:picMk id="8" creationId="{B10C90F1-6E4F-07C5-E2A0-22E58CA31F4E}"/>
          </ac:picMkLst>
        </pc:picChg>
        <pc:picChg chg="del">
          <ac:chgData name="BELLEMIN SANDRA" userId="5fe4e071-d3f4-40df-970f-ee8fcf898346" providerId="ADAL" clId="{37834886-62E0-43A2-9498-D49D7AF5DA80}" dt="2023-09-04T10:45:47.563" v="47" actId="478"/>
          <ac:picMkLst>
            <pc:docMk/>
            <pc:sldMk cId="1690096066" sldId="269"/>
            <ac:picMk id="9" creationId="{148AEA0C-BA9E-0D8A-FBE5-9DED7B5CD569}"/>
          </ac:picMkLst>
        </pc:picChg>
      </pc:sldChg>
      <pc:sldChg chg="addSp delSp modSp mod modClrScheme chgLayout">
        <pc:chgData name="BELLEMIN SANDRA" userId="5fe4e071-d3f4-40df-970f-ee8fcf898346" providerId="ADAL" clId="{37834886-62E0-43A2-9498-D49D7AF5DA80}" dt="2023-09-04T10:45:57.523" v="54" actId="962"/>
        <pc:sldMkLst>
          <pc:docMk/>
          <pc:sldMk cId="3333672239" sldId="270"/>
        </pc:sldMkLst>
        <pc:spChg chg="del">
          <ac:chgData name="BELLEMIN SANDRA" userId="5fe4e071-d3f4-40df-970f-ee8fcf898346" providerId="ADAL" clId="{37834886-62E0-43A2-9498-D49D7AF5DA80}" dt="2023-09-04T10:45:55.970" v="51" actId="478"/>
          <ac:spMkLst>
            <pc:docMk/>
            <pc:sldMk cId="3333672239" sldId="270"/>
            <ac:spMk id="10" creationId="{CDD3F47D-83EE-CD5A-3F4F-1072DA03C4A7}"/>
          </ac:spMkLst>
        </pc:spChg>
        <pc:grpChg chg="del">
          <ac:chgData name="BELLEMIN SANDRA" userId="5fe4e071-d3f4-40df-970f-ee8fcf898346" providerId="ADAL" clId="{37834886-62E0-43A2-9498-D49D7AF5DA80}" dt="2023-09-04T10:45:55.970" v="51" actId="478"/>
          <ac:grpSpMkLst>
            <pc:docMk/>
            <pc:sldMk cId="3333672239" sldId="270"/>
            <ac:grpSpMk id="9" creationId="{6E3C4E63-DF7B-E28D-19EA-AE18B49C916F}"/>
          </ac:grpSpMkLst>
        </pc:grpChg>
        <pc:picChg chg="add mod">
          <ac:chgData name="BELLEMIN SANDRA" userId="5fe4e071-d3f4-40df-970f-ee8fcf898346" providerId="ADAL" clId="{37834886-62E0-43A2-9498-D49D7AF5DA80}" dt="2023-09-04T10:45:57.523" v="54" actId="962"/>
          <ac:picMkLst>
            <pc:docMk/>
            <pc:sldMk cId="3333672239" sldId="270"/>
            <ac:picMk id="3" creationId="{8D62A90E-50FC-C898-1872-0D3E2ECFECC5}"/>
          </ac:picMkLst>
        </pc:picChg>
      </pc:sldChg>
      <pc:sldChg chg="addSp delSp modSp mod modClrScheme chgLayout">
        <pc:chgData name="BELLEMIN SANDRA" userId="5fe4e071-d3f4-40df-970f-ee8fcf898346" providerId="ADAL" clId="{37834886-62E0-43A2-9498-D49D7AF5DA80}" dt="2023-09-04T10:46:04.068" v="58" actId="962"/>
        <pc:sldMkLst>
          <pc:docMk/>
          <pc:sldMk cId="2226505601" sldId="271"/>
        </pc:sldMkLst>
        <pc:spChg chg="del">
          <ac:chgData name="BELLEMIN SANDRA" userId="5fe4e071-d3f4-40df-970f-ee8fcf898346" providerId="ADAL" clId="{37834886-62E0-43A2-9498-D49D7AF5DA80}" dt="2023-09-04T10:46:02.612" v="55" actId="478"/>
          <ac:spMkLst>
            <pc:docMk/>
            <pc:sldMk cId="2226505601" sldId="271"/>
            <ac:spMk id="3" creationId="{9D78EE2C-C41F-67FD-263C-DD804F1771F3}"/>
          </ac:spMkLst>
        </pc:spChg>
        <pc:graphicFrameChg chg="del">
          <ac:chgData name="BELLEMIN SANDRA" userId="5fe4e071-d3f4-40df-970f-ee8fcf898346" providerId="ADAL" clId="{37834886-62E0-43A2-9498-D49D7AF5DA80}" dt="2023-09-04T10:46:02.612" v="55" actId="478"/>
          <ac:graphicFrameMkLst>
            <pc:docMk/>
            <pc:sldMk cId="2226505601" sldId="271"/>
            <ac:graphicFrameMk id="4" creationId="{AB979265-192D-CCC5-3963-8FC4E90E4503}"/>
          </ac:graphicFrameMkLst>
        </pc:graphicFrameChg>
        <pc:picChg chg="add mod">
          <ac:chgData name="BELLEMIN SANDRA" userId="5fe4e071-d3f4-40df-970f-ee8fcf898346" providerId="ADAL" clId="{37834886-62E0-43A2-9498-D49D7AF5DA80}" dt="2023-09-04T10:46:04.068" v="58" actId="962"/>
          <ac:picMkLst>
            <pc:docMk/>
            <pc:sldMk cId="2226505601" sldId="271"/>
            <ac:picMk id="5" creationId="{3DB10B66-4785-169B-24DE-8A55D23F0F31}"/>
          </ac:picMkLst>
        </pc:picChg>
        <pc:picChg chg="del">
          <ac:chgData name="BELLEMIN SANDRA" userId="5fe4e071-d3f4-40df-970f-ee8fcf898346" providerId="ADAL" clId="{37834886-62E0-43A2-9498-D49D7AF5DA80}" dt="2023-09-04T10:46:02.612" v="55" actId="478"/>
          <ac:picMkLst>
            <pc:docMk/>
            <pc:sldMk cId="2226505601" sldId="271"/>
            <ac:picMk id="6" creationId="{ED8689A1-4078-2DD0-43D9-FBDEF026A741}"/>
          </ac:picMkLst>
        </pc:picChg>
      </pc:sldChg>
      <pc:sldChg chg="addSp delSp modSp mod modClrScheme chgLayout">
        <pc:chgData name="BELLEMIN SANDRA" userId="5fe4e071-d3f4-40df-970f-ee8fcf898346" providerId="ADAL" clId="{37834886-62E0-43A2-9498-D49D7AF5DA80}" dt="2023-09-04T10:46:09.137" v="62" actId="962"/>
        <pc:sldMkLst>
          <pc:docMk/>
          <pc:sldMk cId="3124083051" sldId="272"/>
        </pc:sldMkLst>
        <pc:spChg chg="del">
          <ac:chgData name="BELLEMIN SANDRA" userId="5fe4e071-d3f4-40df-970f-ee8fcf898346" providerId="ADAL" clId="{37834886-62E0-43A2-9498-D49D7AF5DA80}" dt="2023-09-04T10:46:07.364" v="59" actId="478"/>
          <ac:spMkLst>
            <pc:docMk/>
            <pc:sldMk cId="3124083051" sldId="272"/>
            <ac:spMk id="4" creationId="{39582AE4-C375-CDFD-33A0-4A60ABB395FA}"/>
          </ac:spMkLst>
        </pc:spChg>
        <pc:picChg chg="del">
          <ac:chgData name="BELLEMIN SANDRA" userId="5fe4e071-d3f4-40df-970f-ee8fcf898346" providerId="ADAL" clId="{37834886-62E0-43A2-9498-D49D7AF5DA80}" dt="2023-09-04T10:46:07.364" v="59" actId="478"/>
          <ac:picMkLst>
            <pc:docMk/>
            <pc:sldMk cId="3124083051" sldId="272"/>
            <ac:picMk id="2" creationId="{8D242B3B-D08B-D60F-4752-438EC9D82470}"/>
          </ac:picMkLst>
        </pc:picChg>
        <pc:picChg chg="del">
          <ac:chgData name="BELLEMIN SANDRA" userId="5fe4e071-d3f4-40df-970f-ee8fcf898346" providerId="ADAL" clId="{37834886-62E0-43A2-9498-D49D7AF5DA80}" dt="2023-09-04T10:46:07.364" v="59" actId="478"/>
          <ac:picMkLst>
            <pc:docMk/>
            <pc:sldMk cId="3124083051" sldId="272"/>
            <ac:picMk id="3" creationId="{F4EE7DE5-2959-AC1D-90CA-90F2D69F114B}"/>
          </ac:picMkLst>
        </pc:picChg>
        <pc:picChg chg="add mod">
          <ac:chgData name="BELLEMIN SANDRA" userId="5fe4e071-d3f4-40df-970f-ee8fcf898346" providerId="ADAL" clId="{37834886-62E0-43A2-9498-D49D7AF5DA80}" dt="2023-09-04T10:46:09.137" v="62" actId="962"/>
          <ac:picMkLst>
            <pc:docMk/>
            <pc:sldMk cId="3124083051" sldId="272"/>
            <ac:picMk id="6" creationId="{E1E6F373-6E56-16B0-7B31-F226BAAAFAAB}"/>
          </ac:picMkLst>
        </pc:picChg>
      </pc:sldChg>
      <pc:sldChg chg="addSp delSp modSp mod modClrScheme chgLayout">
        <pc:chgData name="BELLEMIN SANDRA" userId="5fe4e071-d3f4-40df-970f-ee8fcf898346" providerId="ADAL" clId="{37834886-62E0-43A2-9498-D49D7AF5DA80}" dt="2023-09-04T10:47:33.346" v="81" actId="962"/>
        <pc:sldMkLst>
          <pc:docMk/>
          <pc:sldMk cId="4257143898" sldId="273"/>
        </pc:sldMkLst>
        <pc:spChg chg="del">
          <ac:chgData name="BELLEMIN SANDRA" userId="5fe4e071-d3f4-40df-970f-ee8fcf898346" providerId="ADAL" clId="{37834886-62E0-43A2-9498-D49D7AF5DA80}" dt="2023-09-04T10:47:22.139" v="78" actId="478"/>
          <ac:spMkLst>
            <pc:docMk/>
            <pc:sldMk cId="4257143898" sldId="273"/>
            <ac:spMk id="2" creationId="{B7310DB1-93DA-2DB4-BFA7-2532782A0DCD}"/>
          </ac:spMkLst>
        </pc:spChg>
        <pc:spChg chg="del">
          <ac:chgData name="BELLEMIN SANDRA" userId="5fe4e071-d3f4-40df-970f-ee8fcf898346" providerId="ADAL" clId="{37834886-62E0-43A2-9498-D49D7AF5DA80}" dt="2023-09-04T10:47:22.139" v="78" actId="478"/>
          <ac:spMkLst>
            <pc:docMk/>
            <pc:sldMk cId="4257143898" sldId="273"/>
            <ac:spMk id="3" creationId="{290136E8-2D7D-57F0-EB5E-2B1E1F15CF64}"/>
          </ac:spMkLst>
        </pc:spChg>
        <pc:grpChg chg="del">
          <ac:chgData name="BELLEMIN SANDRA" userId="5fe4e071-d3f4-40df-970f-ee8fcf898346" providerId="ADAL" clId="{37834886-62E0-43A2-9498-D49D7AF5DA80}" dt="2023-09-04T10:46:33.220" v="69" actId="478"/>
          <ac:grpSpMkLst>
            <pc:docMk/>
            <pc:sldMk cId="4257143898" sldId="273"/>
            <ac:grpSpMk id="16" creationId="{D900DE10-912A-7588-7F4E-BDA1B4B094DA}"/>
          </ac:grpSpMkLst>
        </pc:grpChg>
        <pc:picChg chg="add del mod">
          <ac:chgData name="BELLEMIN SANDRA" userId="5fe4e071-d3f4-40df-970f-ee8fcf898346" providerId="ADAL" clId="{37834886-62E0-43A2-9498-D49D7AF5DA80}" dt="2023-09-04T10:47:22.139" v="78" actId="478"/>
          <ac:picMkLst>
            <pc:docMk/>
            <pc:sldMk cId="4257143898" sldId="273"/>
            <ac:picMk id="8" creationId="{EC3289B7-D15B-7E45-5141-741E6D36473B}"/>
          </ac:picMkLst>
        </pc:picChg>
        <pc:picChg chg="add mod">
          <ac:chgData name="BELLEMIN SANDRA" userId="5fe4e071-d3f4-40df-970f-ee8fcf898346" providerId="ADAL" clId="{37834886-62E0-43A2-9498-D49D7AF5DA80}" dt="2023-09-04T10:46:58.599" v="76"/>
          <ac:picMkLst>
            <pc:docMk/>
            <pc:sldMk cId="4257143898" sldId="273"/>
            <ac:picMk id="11" creationId="{FDDF757C-FF0B-7638-C084-E7F08FBA2253}"/>
          </ac:picMkLst>
        </pc:picChg>
        <pc:picChg chg="add mod">
          <ac:chgData name="BELLEMIN SANDRA" userId="5fe4e071-d3f4-40df-970f-ee8fcf898346" providerId="ADAL" clId="{37834886-62E0-43A2-9498-D49D7AF5DA80}" dt="2023-09-04T10:47:33.346" v="81" actId="962"/>
          <ac:picMkLst>
            <pc:docMk/>
            <pc:sldMk cId="4257143898" sldId="273"/>
            <ac:picMk id="17" creationId="{06C7E0A4-CFFC-3337-DE0C-31FFCA057569}"/>
          </ac:picMkLst>
        </pc:picChg>
      </pc:sldChg>
      <pc:sldChg chg="addSp delSp modSp mod modClrScheme chgLayout">
        <pc:chgData name="BELLEMIN SANDRA" userId="5fe4e071-d3f4-40df-970f-ee8fcf898346" providerId="ADAL" clId="{37834886-62E0-43A2-9498-D49D7AF5DA80}" dt="2023-09-04T10:44:59.867" v="13" actId="962"/>
        <pc:sldMkLst>
          <pc:docMk/>
          <pc:sldMk cId="2809282885" sldId="274"/>
        </pc:sldMkLst>
        <pc:spChg chg="del">
          <ac:chgData name="BELLEMIN SANDRA" userId="5fe4e071-d3f4-40df-970f-ee8fcf898346" providerId="ADAL" clId="{37834886-62E0-43A2-9498-D49D7AF5DA80}" dt="2023-09-04T10:44:53.771" v="9" actId="478"/>
          <ac:spMkLst>
            <pc:docMk/>
            <pc:sldMk cId="2809282885" sldId="274"/>
            <ac:spMk id="8" creationId="{0C460936-73F6-7748-55C6-6D8470A07F0D}"/>
          </ac:spMkLst>
        </pc:spChg>
        <pc:spChg chg="del">
          <ac:chgData name="BELLEMIN SANDRA" userId="5fe4e071-d3f4-40df-970f-ee8fcf898346" providerId="ADAL" clId="{37834886-62E0-43A2-9498-D49D7AF5DA80}" dt="2023-09-04T10:44:58.450" v="10" actId="478"/>
          <ac:spMkLst>
            <pc:docMk/>
            <pc:sldMk cId="2809282885" sldId="274"/>
            <ac:spMk id="12" creationId="{2571AEAD-2C24-FA2E-B182-B0A77BB3D36B}"/>
          </ac:spMkLst>
        </pc:spChg>
        <pc:picChg chg="del">
          <ac:chgData name="BELLEMIN SANDRA" userId="5fe4e071-d3f4-40df-970f-ee8fcf898346" providerId="ADAL" clId="{37834886-62E0-43A2-9498-D49D7AF5DA80}" dt="2023-09-04T10:44:58.450" v="10" actId="478"/>
          <ac:picMkLst>
            <pc:docMk/>
            <pc:sldMk cId="2809282885" sldId="274"/>
            <ac:picMk id="3" creationId="{B9812461-697F-01DE-82E0-FECA13193140}"/>
          </ac:picMkLst>
        </pc:picChg>
        <pc:picChg chg="del">
          <ac:chgData name="BELLEMIN SANDRA" userId="5fe4e071-d3f4-40df-970f-ee8fcf898346" providerId="ADAL" clId="{37834886-62E0-43A2-9498-D49D7AF5DA80}" dt="2023-09-04T10:44:53.771" v="9" actId="478"/>
          <ac:picMkLst>
            <pc:docMk/>
            <pc:sldMk cId="2809282885" sldId="274"/>
            <ac:picMk id="4" creationId="{F367962A-785B-0F88-2697-6BA54450BAEB}"/>
          </ac:picMkLst>
        </pc:picChg>
        <pc:picChg chg="add mod">
          <ac:chgData name="BELLEMIN SANDRA" userId="5fe4e071-d3f4-40df-970f-ee8fcf898346" providerId="ADAL" clId="{37834886-62E0-43A2-9498-D49D7AF5DA80}" dt="2023-09-04T10:44:59.867" v="13" actId="962"/>
          <ac:picMkLst>
            <pc:docMk/>
            <pc:sldMk cId="2809282885" sldId="274"/>
            <ac:picMk id="5" creationId="{5EE91536-D464-29B8-42BF-4CD415EB89B9}"/>
          </ac:picMkLst>
        </pc:picChg>
        <pc:picChg chg="del">
          <ac:chgData name="BELLEMIN SANDRA" userId="5fe4e071-d3f4-40df-970f-ee8fcf898346" providerId="ADAL" clId="{37834886-62E0-43A2-9498-D49D7AF5DA80}" dt="2023-09-04T10:44:53.771" v="9" actId="478"/>
          <ac:picMkLst>
            <pc:docMk/>
            <pc:sldMk cId="2809282885" sldId="274"/>
            <ac:picMk id="6" creationId="{8B3F8632-22B4-9A64-227D-BF29B33466E6}"/>
          </ac:picMkLst>
        </pc:picChg>
        <pc:picChg chg="del">
          <ac:chgData name="BELLEMIN SANDRA" userId="5fe4e071-d3f4-40df-970f-ee8fcf898346" providerId="ADAL" clId="{37834886-62E0-43A2-9498-D49D7AF5DA80}" dt="2023-09-04T10:44:53.771" v="9" actId="478"/>
          <ac:picMkLst>
            <pc:docMk/>
            <pc:sldMk cId="2809282885" sldId="274"/>
            <ac:picMk id="7" creationId="{E5378E6F-E344-2EF2-924E-16B716EE9FAD}"/>
          </ac:picMkLst>
        </pc:picChg>
        <pc:picChg chg="del">
          <ac:chgData name="BELLEMIN SANDRA" userId="5fe4e071-d3f4-40df-970f-ee8fcf898346" providerId="ADAL" clId="{37834886-62E0-43A2-9498-D49D7AF5DA80}" dt="2023-09-04T10:44:53.771" v="9" actId="478"/>
          <ac:picMkLst>
            <pc:docMk/>
            <pc:sldMk cId="2809282885" sldId="274"/>
            <ac:picMk id="9" creationId="{16A2755B-16A3-9C53-D4E9-42E99487E96B}"/>
          </ac:picMkLst>
        </pc:picChg>
        <pc:picChg chg="del">
          <ac:chgData name="BELLEMIN SANDRA" userId="5fe4e071-d3f4-40df-970f-ee8fcf898346" providerId="ADAL" clId="{37834886-62E0-43A2-9498-D49D7AF5DA80}" dt="2023-09-04T10:44:58.450" v="10" actId="478"/>
          <ac:picMkLst>
            <pc:docMk/>
            <pc:sldMk cId="2809282885" sldId="274"/>
            <ac:picMk id="10" creationId="{1C78CFEA-1115-94DA-348A-499CE68D1211}"/>
          </ac:picMkLst>
        </pc:picChg>
        <pc:picChg chg="del">
          <ac:chgData name="BELLEMIN SANDRA" userId="5fe4e071-d3f4-40df-970f-ee8fcf898346" providerId="ADAL" clId="{37834886-62E0-43A2-9498-D49D7AF5DA80}" dt="2023-09-04T10:44:53.771" v="9" actId="478"/>
          <ac:picMkLst>
            <pc:docMk/>
            <pc:sldMk cId="2809282885" sldId="274"/>
            <ac:picMk id="11" creationId="{4E7C158E-ED37-9AEA-53D1-0F2F8A7CE432}"/>
          </ac:picMkLst>
        </pc:picChg>
      </pc:sldChg>
      <pc:sldChg chg="addSp delSp modSp mod modClrScheme chgLayout">
        <pc:chgData name="BELLEMIN SANDRA" userId="5fe4e071-d3f4-40df-970f-ee8fcf898346" providerId="ADAL" clId="{37834886-62E0-43A2-9498-D49D7AF5DA80}" dt="2023-09-04T10:45:28.261" v="34" actId="962"/>
        <pc:sldMkLst>
          <pc:docMk/>
          <pc:sldMk cId="2498701573" sldId="276"/>
        </pc:sldMkLst>
        <pc:spChg chg="del">
          <ac:chgData name="BELLEMIN SANDRA" userId="5fe4e071-d3f4-40df-970f-ee8fcf898346" providerId="ADAL" clId="{37834886-62E0-43A2-9498-D49D7AF5DA80}" dt="2023-09-04T10:45:25.043" v="31" actId="478"/>
          <ac:spMkLst>
            <pc:docMk/>
            <pc:sldMk cId="2498701573" sldId="276"/>
            <ac:spMk id="12" creationId="{A331CC69-8657-1070-6781-AE1C0886701E}"/>
          </ac:spMkLst>
        </pc:spChg>
        <pc:spChg chg="del">
          <ac:chgData name="BELLEMIN SANDRA" userId="5fe4e071-d3f4-40df-970f-ee8fcf898346" providerId="ADAL" clId="{37834886-62E0-43A2-9498-D49D7AF5DA80}" dt="2023-09-04T10:45:25.043" v="31" actId="478"/>
          <ac:spMkLst>
            <pc:docMk/>
            <pc:sldMk cId="2498701573" sldId="276"/>
            <ac:spMk id="13" creationId="{68350369-0B72-84A6-9020-C9ED08358C82}"/>
          </ac:spMkLst>
        </pc:spChg>
        <pc:picChg chg="add mod">
          <ac:chgData name="BELLEMIN SANDRA" userId="5fe4e071-d3f4-40df-970f-ee8fcf898346" providerId="ADAL" clId="{37834886-62E0-43A2-9498-D49D7AF5DA80}" dt="2023-09-04T10:45:28.261" v="34" actId="962"/>
          <ac:picMkLst>
            <pc:docMk/>
            <pc:sldMk cId="2498701573" sldId="276"/>
            <ac:picMk id="3" creationId="{54F551BD-5A3B-60F9-B06A-CBA9DEF9DCC3}"/>
          </ac:picMkLst>
        </pc:picChg>
        <pc:picChg chg="del">
          <ac:chgData name="BELLEMIN SANDRA" userId="5fe4e071-d3f4-40df-970f-ee8fcf898346" providerId="ADAL" clId="{37834886-62E0-43A2-9498-D49D7AF5DA80}" dt="2023-09-04T10:45:22.076" v="30" actId="478"/>
          <ac:picMkLst>
            <pc:docMk/>
            <pc:sldMk cId="2498701573" sldId="276"/>
            <ac:picMk id="6" creationId="{9C77357C-4881-0EFB-884B-A75233E778A1}"/>
          </ac:picMkLst>
        </pc:picChg>
        <pc:picChg chg="del">
          <ac:chgData name="BELLEMIN SANDRA" userId="5fe4e071-d3f4-40df-970f-ee8fcf898346" providerId="ADAL" clId="{37834886-62E0-43A2-9498-D49D7AF5DA80}" dt="2023-09-04T10:45:22.076" v="30" actId="478"/>
          <ac:picMkLst>
            <pc:docMk/>
            <pc:sldMk cId="2498701573" sldId="276"/>
            <ac:picMk id="7" creationId="{A7FC9FB1-B8AE-6C9A-E8D7-8D8DB6DEFB7E}"/>
          </ac:picMkLst>
        </pc:picChg>
        <pc:picChg chg="del">
          <ac:chgData name="BELLEMIN SANDRA" userId="5fe4e071-d3f4-40df-970f-ee8fcf898346" providerId="ADAL" clId="{37834886-62E0-43A2-9498-D49D7AF5DA80}" dt="2023-09-04T10:45:22.076" v="30" actId="478"/>
          <ac:picMkLst>
            <pc:docMk/>
            <pc:sldMk cId="2498701573" sldId="276"/>
            <ac:picMk id="8" creationId="{DDD78B11-652D-F22C-2209-61D900EC5E2A}"/>
          </ac:picMkLst>
        </pc:picChg>
        <pc:picChg chg="del">
          <ac:chgData name="BELLEMIN SANDRA" userId="5fe4e071-d3f4-40df-970f-ee8fcf898346" providerId="ADAL" clId="{37834886-62E0-43A2-9498-D49D7AF5DA80}" dt="2023-09-04T10:45:25.043" v="31" actId="478"/>
          <ac:picMkLst>
            <pc:docMk/>
            <pc:sldMk cId="2498701573" sldId="276"/>
            <ac:picMk id="9" creationId="{2561A190-8818-7832-FF0C-F2CD53621749}"/>
          </ac:picMkLst>
        </pc:picChg>
        <pc:picChg chg="del">
          <ac:chgData name="BELLEMIN SANDRA" userId="5fe4e071-d3f4-40df-970f-ee8fcf898346" providerId="ADAL" clId="{37834886-62E0-43A2-9498-D49D7AF5DA80}" dt="2023-09-04T10:45:22.076" v="30" actId="478"/>
          <ac:picMkLst>
            <pc:docMk/>
            <pc:sldMk cId="2498701573" sldId="276"/>
            <ac:picMk id="10" creationId="{EF97C911-8AFD-C70B-E000-EF7ACAC6C21F}"/>
          </ac:picMkLst>
        </pc:picChg>
      </pc:sldChg>
      <pc:sldChg chg="addSp delSp modSp mod modClrScheme chgLayout">
        <pc:chgData name="BELLEMIN SANDRA" userId="5fe4e071-d3f4-40df-970f-ee8fcf898346" providerId="ADAL" clId="{37834886-62E0-43A2-9498-D49D7AF5DA80}" dt="2023-09-04T10:46:23.976" v="67" actId="962"/>
        <pc:sldMkLst>
          <pc:docMk/>
          <pc:sldMk cId="3515431735" sldId="277"/>
        </pc:sldMkLst>
        <pc:spChg chg="del">
          <ac:chgData name="BELLEMIN SANDRA" userId="5fe4e071-d3f4-40df-970f-ee8fcf898346" providerId="ADAL" clId="{37834886-62E0-43A2-9498-D49D7AF5DA80}" dt="2023-09-04T10:46:20.339" v="64" actId="478"/>
          <ac:spMkLst>
            <pc:docMk/>
            <pc:sldMk cId="3515431735" sldId="277"/>
            <ac:spMk id="9" creationId="{4C726216-2B37-4C8C-48E0-F9CED39A389D}"/>
          </ac:spMkLst>
        </pc:spChg>
        <pc:spChg chg="del">
          <ac:chgData name="BELLEMIN SANDRA" userId="5fe4e071-d3f4-40df-970f-ee8fcf898346" providerId="ADAL" clId="{37834886-62E0-43A2-9498-D49D7AF5DA80}" dt="2023-09-04T10:46:20.339" v="64" actId="478"/>
          <ac:spMkLst>
            <pc:docMk/>
            <pc:sldMk cId="3515431735" sldId="277"/>
            <ac:spMk id="10" creationId="{BA45AC4F-42A2-9850-D5FB-73FB2824B901}"/>
          </ac:spMkLst>
        </pc:spChg>
        <pc:picChg chg="del">
          <ac:chgData name="BELLEMIN SANDRA" userId="5fe4e071-d3f4-40df-970f-ee8fcf898346" providerId="ADAL" clId="{37834886-62E0-43A2-9498-D49D7AF5DA80}" dt="2023-09-04T10:46:17.483" v="63" actId="478"/>
          <ac:picMkLst>
            <pc:docMk/>
            <pc:sldMk cId="3515431735" sldId="277"/>
            <ac:picMk id="3" creationId="{B4B7BE54-DE2B-AC8A-849B-A9D035801AD6}"/>
          </ac:picMkLst>
        </pc:picChg>
        <pc:picChg chg="add mod">
          <ac:chgData name="BELLEMIN SANDRA" userId="5fe4e071-d3f4-40df-970f-ee8fcf898346" providerId="ADAL" clId="{37834886-62E0-43A2-9498-D49D7AF5DA80}" dt="2023-09-04T10:46:23.976" v="67" actId="962"/>
          <ac:picMkLst>
            <pc:docMk/>
            <pc:sldMk cId="3515431735" sldId="277"/>
            <ac:picMk id="4" creationId="{09BD6DAD-30C5-92C4-A974-A562BCCDDEEC}"/>
          </ac:picMkLst>
        </pc:picChg>
        <pc:picChg chg="del">
          <ac:chgData name="BELLEMIN SANDRA" userId="5fe4e071-d3f4-40df-970f-ee8fcf898346" providerId="ADAL" clId="{37834886-62E0-43A2-9498-D49D7AF5DA80}" dt="2023-09-04T10:46:17.483" v="63" actId="478"/>
          <ac:picMkLst>
            <pc:docMk/>
            <pc:sldMk cId="3515431735" sldId="277"/>
            <ac:picMk id="5" creationId="{5FB8B0F4-197E-3314-62E7-654BAA561AB5}"/>
          </ac:picMkLst>
        </pc:picChg>
        <pc:picChg chg="del">
          <ac:chgData name="BELLEMIN SANDRA" userId="5fe4e071-d3f4-40df-970f-ee8fcf898346" providerId="ADAL" clId="{37834886-62E0-43A2-9498-D49D7AF5DA80}" dt="2023-09-04T10:46:17.483" v="63" actId="478"/>
          <ac:picMkLst>
            <pc:docMk/>
            <pc:sldMk cId="3515431735" sldId="277"/>
            <ac:picMk id="6" creationId="{D9C69174-3D3F-1B75-DF30-FDD13867B38F}"/>
          </ac:picMkLst>
        </pc:picChg>
        <pc:picChg chg="del">
          <ac:chgData name="BELLEMIN SANDRA" userId="5fe4e071-d3f4-40df-970f-ee8fcf898346" providerId="ADAL" clId="{37834886-62E0-43A2-9498-D49D7AF5DA80}" dt="2023-09-04T10:46:17.483" v="63" actId="478"/>
          <ac:picMkLst>
            <pc:docMk/>
            <pc:sldMk cId="3515431735" sldId="277"/>
            <ac:picMk id="7" creationId="{15FACDEB-3BB7-243F-6652-5763EE8076EA}"/>
          </ac:picMkLst>
        </pc:picChg>
        <pc:picChg chg="del">
          <ac:chgData name="BELLEMIN SANDRA" userId="5fe4e071-d3f4-40df-970f-ee8fcf898346" providerId="ADAL" clId="{37834886-62E0-43A2-9498-D49D7AF5DA80}" dt="2023-09-04T10:46:17.483" v="63" actId="478"/>
          <ac:picMkLst>
            <pc:docMk/>
            <pc:sldMk cId="3515431735" sldId="277"/>
            <ac:picMk id="11" creationId="{70964739-DDC9-FC40-2AD6-99ECAE489A56}"/>
          </ac:picMkLst>
        </pc:picChg>
        <pc:picChg chg="del">
          <ac:chgData name="BELLEMIN SANDRA" userId="5fe4e071-d3f4-40df-970f-ee8fcf898346" providerId="ADAL" clId="{37834886-62E0-43A2-9498-D49D7AF5DA80}" dt="2023-09-04T10:46:17.483" v="63" actId="478"/>
          <ac:picMkLst>
            <pc:docMk/>
            <pc:sldMk cId="3515431735" sldId="277"/>
            <ac:picMk id="12" creationId="{843EE9CF-D11E-F6ED-8475-B16F0862F80F}"/>
          </ac:picMkLst>
        </pc:picChg>
      </pc:sldChg>
      <pc:sldChg chg="addSp delSp modSp mod modClrScheme chgLayout">
        <pc:chgData name="BELLEMIN SANDRA" userId="5fe4e071-d3f4-40df-970f-ee8fcf898346" providerId="ADAL" clId="{37834886-62E0-43A2-9498-D49D7AF5DA80}" dt="2023-09-04T10:45:43.005" v="46" actId="962"/>
        <pc:sldMkLst>
          <pc:docMk/>
          <pc:sldMk cId="2842138644" sldId="280"/>
        </pc:sldMkLst>
        <pc:grpChg chg="del">
          <ac:chgData name="BELLEMIN SANDRA" userId="5fe4e071-d3f4-40df-970f-ee8fcf898346" providerId="ADAL" clId="{37834886-62E0-43A2-9498-D49D7AF5DA80}" dt="2023-09-04T10:45:41.179" v="43" actId="478"/>
          <ac:grpSpMkLst>
            <pc:docMk/>
            <pc:sldMk cId="2842138644" sldId="280"/>
            <ac:grpSpMk id="11" creationId="{0AFD50E2-B542-DE86-358C-6BB5C020EB4B}"/>
          </ac:grpSpMkLst>
        </pc:grpChg>
        <pc:picChg chg="add mod">
          <ac:chgData name="BELLEMIN SANDRA" userId="5fe4e071-d3f4-40df-970f-ee8fcf898346" providerId="ADAL" clId="{37834886-62E0-43A2-9498-D49D7AF5DA80}" dt="2023-09-04T10:45:43.005" v="46" actId="962"/>
          <ac:picMkLst>
            <pc:docMk/>
            <pc:sldMk cId="2842138644" sldId="280"/>
            <ac:picMk id="3" creationId="{A4148C2C-740A-C0EC-C60E-41637347BEB2}"/>
          </ac:picMkLst>
        </pc:picChg>
        <pc:picChg chg="del">
          <ac:chgData name="BELLEMIN SANDRA" userId="5fe4e071-d3f4-40df-970f-ee8fcf898346" providerId="ADAL" clId="{37834886-62E0-43A2-9498-D49D7AF5DA80}" dt="2023-09-04T10:45:41.179" v="43" actId="478"/>
          <ac:picMkLst>
            <pc:docMk/>
            <pc:sldMk cId="2842138644" sldId="280"/>
            <ac:picMk id="19" creationId="{E063A3A0-D6ED-2692-B407-22B5B49A7E64}"/>
          </ac:picMkLst>
        </pc:picChg>
      </pc:sldChg>
      <pc:sldChg chg="addSp delSp modSp mod modClrScheme chgLayout">
        <pc:chgData name="BELLEMIN SANDRA" userId="5fe4e071-d3f4-40df-970f-ee8fcf898346" providerId="ADAL" clId="{37834886-62E0-43A2-9498-D49D7AF5DA80}" dt="2023-09-04T10:44:35.181" v="4" actId="962"/>
        <pc:sldMkLst>
          <pc:docMk/>
          <pc:sldMk cId="2763178956" sldId="281"/>
        </pc:sldMkLst>
        <pc:spChg chg="del">
          <ac:chgData name="BELLEMIN SANDRA" userId="5fe4e071-d3f4-40df-970f-ee8fcf898346" providerId="ADAL" clId="{37834886-62E0-43A2-9498-D49D7AF5DA80}" dt="2023-09-04T10:44:33.572" v="1" actId="478"/>
          <ac:spMkLst>
            <pc:docMk/>
            <pc:sldMk cId="2763178956" sldId="281"/>
            <ac:spMk id="2" creationId="{A754EEE4-A53F-00C3-2D5E-F3263357C797}"/>
          </ac:spMkLst>
        </pc:spChg>
        <pc:spChg chg="del">
          <ac:chgData name="BELLEMIN SANDRA" userId="5fe4e071-d3f4-40df-970f-ee8fcf898346" providerId="ADAL" clId="{37834886-62E0-43A2-9498-D49D7AF5DA80}" dt="2023-09-04T10:44:33.572" v="1" actId="478"/>
          <ac:spMkLst>
            <pc:docMk/>
            <pc:sldMk cId="2763178956" sldId="281"/>
            <ac:spMk id="5" creationId="{964FB00B-0B22-5497-DA54-04118CADD651}"/>
          </ac:spMkLst>
        </pc:spChg>
        <pc:picChg chg="add mod">
          <ac:chgData name="BELLEMIN SANDRA" userId="5fe4e071-d3f4-40df-970f-ee8fcf898346" providerId="ADAL" clId="{37834886-62E0-43A2-9498-D49D7AF5DA80}" dt="2023-09-04T10:44:35.181" v="4" actId="962"/>
          <ac:picMkLst>
            <pc:docMk/>
            <pc:sldMk cId="2763178956" sldId="281"/>
            <ac:picMk id="4" creationId="{18FD866B-4736-F354-78F7-24C54389BE4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861BF-F5DE-4CB2-A01F-00E11FE66A0D}"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5CB0E-B4F4-496E-8062-9FBECF1A942B}" type="slidenum">
              <a:rPr lang="fr-FR" smtClean="0"/>
              <a:t>‹N°›</a:t>
            </a:fld>
            <a:endParaRPr lang="fr-FR"/>
          </a:p>
        </p:txBody>
      </p:sp>
    </p:spTree>
    <p:extLst>
      <p:ext uri="{BB962C8B-B14F-4D97-AF65-F5344CB8AC3E}">
        <p14:creationId xmlns:p14="http://schemas.microsoft.com/office/powerpoint/2010/main" val="84769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Cette situation d’écriture est en lien avec les leçons de grammaire n° 19 à 23.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Après la leçon 19, on centrera la réflexion sur l’emploi des pronoms. Après la 23, en pourra prendre en compte aussi les marques de la personne.</a:t>
            </a:r>
          </a:p>
          <a:p>
            <a:endParaRPr lang="fr-FR" b="1" dirty="0"/>
          </a:p>
          <a:p>
            <a:r>
              <a:rPr lang="fr-FR" b="1" i="0" dirty="0"/>
              <a:t>Objectif langagier : </a:t>
            </a:r>
            <a:r>
              <a:rPr lang="fr-FR" i="0" dirty="0"/>
              <a:t>écrire des bulles de bande dessinée.</a:t>
            </a:r>
          </a:p>
          <a:p>
            <a:r>
              <a:rPr lang="fr-FR" b="1" i="0" dirty="0"/>
              <a:t>Objectifs grammaticaux : </a:t>
            </a:r>
          </a:p>
          <a:p>
            <a:pPr marL="171450" indent="-171450">
              <a:buFontTx/>
              <a:buChar char="-"/>
            </a:pPr>
            <a:r>
              <a:rPr lang="fr-FR" i="0" dirty="0"/>
              <a:t>Employer correctement les personnes grammaticales (P1, P2 et P3).</a:t>
            </a:r>
          </a:p>
          <a:p>
            <a:pPr marL="171450" indent="-171450">
              <a:buFontTx/>
              <a:buChar char="-"/>
            </a:pPr>
            <a:r>
              <a:rPr lang="fr-FR" i="0" dirty="0"/>
              <a:t>Accorder les verbes avec les sujets.</a:t>
            </a:r>
          </a:p>
          <a:p>
            <a:pPr marL="0" indent="0">
              <a:buFontTx/>
              <a:buNone/>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1</a:t>
            </a:fld>
            <a:endParaRPr lang="fr-FR"/>
          </a:p>
        </p:txBody>
      </p:sp>
    </p:spTree>
    <p:extLst>
      <p:ext uri="{BB962C8B-B14F-4D97-AF65-F5344CB8AC3E}">
        <p14:creationId xmlns:p14="http://schemas.microsoft.com/office/powerpoint/2010/main" val="356569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le texte d’Aristobule ? »</a:t>
            </a:r>
            <a:endParaRPr lang="fr-FR"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possible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va avec ce qui se passe mais on ne comprend pas bien qui parle.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10</a:t>
            </a:fld>
            <a:endParaRPr lang="fr-FR"/>
          </a:p>
        </p:txBody>
      </p:sp>
    </p:spTree>
    <p:extLst>
      <p:ext uri="{BB962C8B-B14F-4D97-AF65-F5344CB8AC3E}">
        <p14:creationId xmlns:p14="http://schemas.microsoft.com/office/powerpoint/2010/main" val="361558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le texte d’Aristobule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Dans les bulles, il n’y a pas que ce que dit le papa de Boule.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 dit le papa ? Qu’est-ce qu’il faut écrire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11</a:t>
            </a:fld>
            <a:endParaRPr lang="fr-FR"/>
          </a:p>
        </p:txBody>
      </p:sp>
    </p:spTree>
    <p:extLst>
      <p:ext uri="{BB962C8B-B14F-4D97-AF65-F5344CB8AC3E}">
        <p14:creationId xmlns:p14="http://schemas.microsoft.com/office/powerpoint/2010/main" val="55323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000000"/>
                </a:solidFill>
                <a:effectLst/>
                <a:latin typeface="Times New Roman" panose="02020603050405020304" pitchFamily="18" charset="0"/>
                <a:ea typeface="Times New Roman" panose="02020603050405020304" pitchFamily="18" charset="0"/>
              </a:rPr>
              <a:t>Demander </a:t>
            </a:r>
            <a:r>
              <a:rPr lang="fr-FR" sz="1800" dirty="0">
                <a:solidFill>
                  <a:srgbClr val="000000"/>
                </a:solidFill>
                <a:effectLst/>
                <a:latin typeface="Times New Roman" panose="02020603050405020304" pitchFamily="18" charset="0"/>
                <a:ea typeface="Times New Roman" panose="02020603050405020304" pitchFamily="18" charset="0"/>
              </a:rPr>
              <a:t>d’épeler l’orthographe des verbes.</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12</a:t>
            </a:fld>
            <a:endParaRPr lang="fr-FR"/>
          </a:p>
        </p:txBody>
      </p:sp>
    </p:spTree>
    <p:extLst>
      <p:ext uri="{BB962C8B-B14F-4D97-AF65-F5344CB8AC3E}">
        <p14:creationId xmlns:p14="http://schemas.microsoft.com/office/powerpoint/2010/main" val="207865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s’est-il trompé, d’après vous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fr-FR" sz="1800" dirty="0">
                <a:solidFill>
                  <a:srgbClr val="000000"/>
                </a:solidFill>
                <a:effectLst/>
                <a:latin typeface="Times New Roman" panose="02020603050405020304" pitchFamily="18" charset="0"/>
                <a:ea typeface="Times New Roman" panose="02020603050405020304" pitchFamily="18" charset="0"/>
              </a:rPr>
              <a:t>Il a écrit comme dans un texte normal.</a:t>
            </a:r>
          </a:p>
          <a:p>
            <a:endParaRPr lang="fr-FR" sz="1800" dirty="0">
              <a:solidFill>
                <a:srgbClr val="000000"/>
              </a:solidFill>
              <a:effectLst/>
              <a:latin typeface="Times New Roman" panose="02020603050405020304" pitchFamily="18" charset="0"/>
            </a:endParaRPr>
          </a:p>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2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faire comme s’il imaginait la scène.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13</a:t>
            </a:fld>
            <a:endParaRPr lang="fr-FR"/>
          </a:p>
        </p:txBody>
      </p:sp>
    </p:spTree>
    <p:extLst>
      <p:ext uri="{BB962C8B-B14F-4D97-AF65-F5344CB8AC3E}">
        <p14:creationId xmlns:p14="http://schemas.microsoft.com/office/powerpoint/2010/main" val="407931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2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 Quelle est l’aide apportée par cette aide grammaticale ? »</a:t>
            </a:r>
            <a:endParaRPr lang="fr-FR" b="0" dirty="0"/>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14</a:t>
            </a:fld>
            <a:endParaRPr lang="fr-FR"/>
          </a:p>
        </p:txBody>
      </p:sp>
    </p:spTree>
    <p:extLst>
      <p:ext uri="{BB962C8B-B14F-4D97-AF65-F5344CB8AC3E}">
        <p14:creationId xmlns:p14="http://schemas.microsoft.com/office/powerpoint/2010/main" val="193996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4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400" b="1" dirty="0">
                <a:solidFill>
                  <a:srgbClr val="B35FA5"/>
                </a:solidFill>
                <a:effectLst/>
                <a:latin typeface="Times New Roman" panose="02020603050405020304" pitchFamily="18" charset="0"/>
                <a:ea typeface="Times New Roman" panose="02020603050405020304" pitchFamily="18" charset="0"/>
              </a:rPr>
              <a:t> : </a:t>
            </a:r>
            <a:r>
              <a:rPr lang="fr-FR" sz="1800" b="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8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i="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800" i="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15</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Char char="u"/>
              <a:tabLst/>
              <a:defRPr/>
            </a:pPr>
            <a:r>
              <a:rPr lang="fr-FR" dirty="0"/>
              <a:t>« Vous pouvez maintenant relire votre texte et le corriger, ou en écrire un autre.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dirty="0"/>
              <a:t>N’hésitez pas à vous aider du mémo 5 page 32. »</a:t>
            </a:r>
          </a:p>
          <a:p>
            <a:pPr marL="0" lvl="0" indent="0">
              <a:lnSpc>
                <a:spcPct val="107000"/>
              </a:lnSpc>
              <a:spcAft>
                <a:spcPts val="800"/>
              </a:spcAft>
              <a:buClr>
                <a:srgbClr val="2EAC68"/>
              </a:buClr>
              <a:buFont typeface="Wingdings 3" panose="05040102010807070707" pitchFamily="18" charset="2"/>
              <a:buNone/>
            </a:pPr>
            <a:endParaRPr lang="fr-FR" sz="1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16</a:t>
            </a:fld>
            <a:endParaRPr lang="fr-FR"/>
          </a:p>
        </p:txBody>
      </p:sp>
    </p:spTree>
    <p:extLst>
      <p:ext uri="{BB962C8B-B14F-4D97-AF65-F5344CB8AC3E}">
        <p14:creationId xmlns:p14="http://schemas.microsoft.com/office/powerpoint/2010/main" val="198669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textes du même type sont lus et étudiés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17</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1</a:t>
            </a:r>
            <a:r>
              <a:rPr lang="fr-FR" sz="12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ou </a:t>
            </a:r>
            <a:r>
              <a:rPr lang="fr-FR" sz="1200" b="1" dirty="0">
                <a:effectLst/>
                <a:latin typeface="Times New Roman" panose="02020603050405020304" pitchFamily="18" charset="0"/>
                <a:ea typeface="Times New Roman" panose="02020603050405020304" pitchFamily="18" charset="0"/>
              </a:rPr>
              <a:t>faire lire</a:t>
            </a:r>
            <a:r>
              <a:rPr lang="fr-FR" sz="1200" dirty="0">
                <a:effectLst/>
                <a:latin typeface="Times New Roman" panose="02020603050405020304" pitchFamily="18" charset="0"/>
                <a:ea typeface="Times New Roman" panose="02020603050405020304" pitchFamily="18" charset="0"/>
              </a:rPr>
              <a:t> le texte modèle.</a:t>
            </a:r>
            <a:endParaRPr lang="fr-FR" sz="12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Reconnaissez-vous cette sorte de texte ? De quoi on parle ? Qu’est-ce qui se passe ? »</a:t>
            </a:r>
          </a:p>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l’histoire avec vos mots. »</a:t>
            </a:r>
          </a:p>
          <a:p>
            <a:pPr marL="0" lvl="0" indent="0">
              <a:lnSpc>
                <a:spcPct val="107000"/>
              </a:lnSpc>
              <a:buClr>
                <a:srgbClr val="2EAC68"/>
              </a:buClr>
              <a:buFont typeface="Wingdings 3" panose="05040102010807070707" pitchFamily="18" charset="2"/>
              <a:buNone/>
            </a:pPr>
            <a:r>
              <a:rPr lang="fr-FR" sz="12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fr-FR"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2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 si nécessaire.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pPr marL="0" lvl="0" indent="0" algn="just">
              <a:lnSpc>
                <a:spcPct val="107000"/>
              </a:lnSpc>
              <a:spcAft>
                <a:spcPts val="800"/>
              </a:spcAft>
              <a:buClr>
                <a:srgbClr val="2EAC68"/>
              </a:buClr>
              <a:buFont typeface="Symbol" panose="050501020107060205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Dans la bande dessinée, quand quelqu’un parle, il y a une sorte de bulle au-dessus de sa tête. Ce qu’il dit est dans la bulle.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2</a:t>
            </a:fld>
            <a:endParaRPr lang="fr-FR"/>
          </a:p>
        </p:txBody>
      </p:sp>
    </p:spTree>
    <p:extLst>
      <p:ext uri="{BB962C8B-B14F-4D97-AF65-F5344CB8AC3E}">
        <p14:creationId xmlns:p14="http://schemas.microsoft.com/office/powerpoint/2010/main" val="281424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Segoe UI" panose="020B0502040204020203" pitchFamily="34" charset="0"/>
              </a:rPr>
              <a:t>Lire</a:t>
            </a:r>
            <a:r>
              <a:rPr lang="fr-FR" sz="1800" dirty="0">
                <a:effectLst/>
                <a:latin typeface="Segoe UI" panose="020B0502040204020203" pitchFamily="34" charset="0"/>
              </a:rPr>
              <a:t> et </a:t>
            </a:r>
            <a:r>
              <a:rPr lang="fr-FR" sz="1800" b="1" dirty="0">
                <a:effectLst/>
                <a:latin typeface="Segoe UI" panose="020B0502040204020203" pitchFamily="34" charset="0"/>
              </a:rPr>
              <a:t>expliquer</a:t>
            </a:r>
            <a:r>
              <a:rPr lang="fr-FR" sz="1800" dirty="0">
                <a:effectLst/>
                <a:latin typeface="Segoe UI" panose="020B0502040204020203" pitchFamily="34" charset="0"/>
              </a:rPr>
              <a:t> cette page du livret 9.</a:t>
            </a:r>
            <a:endParaRPr lang="fr-FR" dirty="0"/>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3</a:t>
            </a:fld>
            <a:endParaRPr lang="fr-FR"/>
          </a:p>
        </p:txBody>
      </p:sp>
    </p:spTree>
    <p:extLst>
      <p:ext uri="{BB962C8B-B14F-4D97-AF65-F5344CB8AC3E}">
        <p14:creationId xmlns:p14="http://schemas.microsoft.com/office/powerpoint/2010/main" val="29183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8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u="none"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Écrire ce que les personnages disent.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paroles des personnages doivent bien aller avec les images.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4</a:t>
            </a:fld>
            <a:endParaRPr lang="fr-FR"/>
          </a:p>
        </p:txBody>
      </p:sp>
    </p:spTree>
    <p:extLst>
      <p:ext uri="{BB962C8B-B14F-4D97-AF65-F5344CB8AC3E}">
        <p14:creationId xmlns:p14="http://schemas.microsoft.com/office/powerpoint/2010/main" val="202110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effectLst/>
                <a:latin typeface="Times New Roman" panose="02020603050405020304" pitchFamily="18" charset="0"/>
                <a:ea typeface="Calibri" panose="020F0502020204030204" pitchFamily="34" charset="0"/>
                <a:cs typeface="Arial" panose="020B0604020202020204" pitchFamily="34" charset="0"/>
              </a:rPr>
              <a:t>« Nous allons chercher des idées ensemble. Quels mots pourrait-on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285750" marR="0" lvl="0" indent="-28575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Char char="u"/>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pages 12 à 15.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i="1" dirty="0">
              <a:solidFill>
                <a:srgbClr val="FFFFFF"/>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7</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b="1" dirty="0"/>
              <a:t>Expliquer </a:t>
            </a:r>
            <a:r>
              <a:rPr lang="fr-FR" dirty="0"/>
              <a:t>la situation de la BD à travailler :</a:t>
            </a:r>
          </a:p>
          <a:p>
            <a:r>
              <a:rPr lang="fr-FR" dirty="0"/>
              <a:t> « Le papa de Boule cherche le chien Bill partout. Il demande à Boule s’il l’a vu. </a:t>
            </a:r>
          </a:p>
          <a:p>
            <a:r>
              <a:rPr lang="fr-FR" dirty="0"/>
              <a:t>Il ne le trouve pas. </a:t>
            </a:r>
          </a:p>
          <a:p>
            <a:r>
              <a:rPr lang="fr-FR" dirty="0"/>
              <a:t>À la fin, il le voit sur le toit de la maison en train de dormir. »</a:t>
            </a:r>
          </a:p>
          <a:p>
            <a:endParaRPr lang="fr-FR" dirty="0"/>
          </a:p>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345CB0E-B4F4-496E-8062-9FBECF1A942B}" type="slidenum">
              <a:rPr lang="fr-FR" smtClean="0"/>
              <a:t>8</a:t>
            </a:fld>
            <a:endParaRPr lang="fr-FR"/>
          </a:p>
        </p:txBody>
      </p:sp>
    </p:spTree>
    <p:extLst>
      <p:ext uri="{BB962C8B-B14F-4D97-AF65-F5344CB8AC3E}">
        <p14:creationId xmlns:p14="http://schemas.microsoft.com/office/powerpoint/2010/main" val="309227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a:solidFill>
                  <a:srgbClr val="000000"/>
                </a:solidFill>
                <a:effectLst/>
                <a:latin typeface="Times New Roman" panose="02020603050405020304" pitchFamily="18" charset="0"/>
                <a:ea typeface="Times New Roman" panose="02020603050405020304" pitchFamily="18" charset="0"/>
              </a:rPr>
              <a:t>SÉANCE 2</a:t>
            </a:r>
            <a:r>
              <a:rPr lang="fr-FR" sz="10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0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0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20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9</a:t>
            </a:fld>
            <a:endParaRPr lang="fr-FR"/>
          </a:p>
        </p:txBody>
      </p:sp>
    </p:spTree>
    <p:extLst>
      <p:ext uri="{BB962C8B-B14F-4D97-AF65-F5344CB8AC3E}">
        <p14:creationId xmlns:p14="http://schemas.microsoft.com/office/powerpoint/2010/main" val="502174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1623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F68C73D-1CF3-41CA-AB3B-94C751806220}" type="datetimeFigureOut">
              <a:rPr lang="fr-FR" smtClean="0"/>
              <a:t>04/09/2023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97317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8C73D-1CF3-41CA-AB3B-94C751806220}" type="datetimeFigureOut">
              <a:rPr lang="fr-FR" smtClean="0"/>
              <a:t>04/09/2023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2794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F68C73D-1CF3-41CA-AB3B-94C751806220}"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1434004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F68C73D-1CF3-41CA-AB3B-94C751806220}"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278974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68C73D-1CF3-41CA-AB3B-94C75180622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107501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68C73D-1CF3-41CA-AB3B-94C75180622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1696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4" name="Image 3" descr="Une image contenant texte, capture d’écran, Visage humain, personne&#10;&#10;Description générée automatiquement">
            <a:extLst>
              <a:ext uri="{FF2B5EF4-FFF2-40B4-BE49-F238E27FC236}">
                <a16:creationId xmlns:a16="http://schemas.microsoft.com/office/drawing/2014/main" id="{05320326-DF01-3878-C41F-22CF99882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87036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27734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42825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F68C73D-1CF3-41CA-AB3B-94C75180622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108801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68C73D-1CF3-41CA-AB3B-94C75180622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216125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F68C73D-1CF3-41CA-AB3B-94C751806220}"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139826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F68C73D-1CF3-41CA-AB3B-94C751806220}"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410807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F68C73D-1CF3-41CA-AB3B-94C751806220}" type="datetimeFigureOut">
              <a:rPr lang="fr-FR" smtClean="0"/>
              <a:t>04/09/2023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BF70F8-5767-4501-8BE5-55C4B1054F33}" type="slidenum">
              <a:rPr lang="fr-FR" smtClean="0"/>
              <a:t>‹N°›</a:t>
            </a:fld>
            <a:endParaRPr lang="fr-FR"/>
          </a:p>
        </p:txBody>
      </p:sp>
    </p:spTree>
    <p:extLst>
      <p:ext uri="{BB962C8B-B14F-4D97-AF65-F5344CB8AC3E}">
        <p14:creationId xmlns:p14="http://schemas.microsoft.com/office/powerpoint/2010/main" val="299310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8C73D-1CF3-41CA-AB3B-94C751806220}" type="datetimeFigureOut">
              <a:rPr lang="fr-FR" smtClean="0"/>
              <a:t>04/09/2023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F70F8-5767-4501-8BE5-55C4B1054F33}" type="slidenum">
              <a:rPr lang="fr-FR" smtClean="0"/>
              <a:t>‹N°›</a:t>
            </a:fld>
            <a:endParaRPr lang="fr-FR"/>
          </a:p>
        </p:txBody>
      </p:sp>
    </p:spTree>
    <p:extLst>
      <p:ext uri="{BB962C8B-B14F-4D97-AF65-F5344CB8AC3E}">
        <p14:creationId xmlns:p14="http://schemas.microsoft.com/office/powerpoint/2010/main" val="356276883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Visage humain, personne&#10;&#10;Description générée automatiquement">
            <a:extLst>
              <a:ext uri="{FF2B5EF4-FFF2-40B4-BE49-F238E27FC236}">
                <a16:creationId xmlns:a16="http://schemas.microsoft.com/office/drawing/2014/main" id="{18FD866B-4736-F354-78F7-24C54389B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3178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graphisme, personne&#10;&#10;Description générée automatiquement">
            <a:extLst>
              <a:ext uri="{FF2B5EF4-FFF2-40B4-BE49-F238E27FC236}">
                <a16:creationId xmlns:a16="http://schemas.microsoft.com/office/drawing/2014/main" id="{DB9D92B2-8FF2-3457-E51C-FD66989EB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7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ersonne, graphisme&#10;&#10;Description générée automatiquement">
            <a:extLst>
              <a:ext uri="{FF2B5EF4-FFF2-40B4-BE49-F238E27FC236}">
                <a16:creationId xmlns:a16="http://schemas.microsoft.com/office/drawing/2014/main" id="{A4148C2C-740A-C0EC-C60E-41637347B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213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ersonne, homme&#10;&#10;Description générée automatiquement">
            <a:extLst>
              <a:ext uri="{FF2B5EF4-FFF2-40B4-BE49-F238E27FC236}">
                <a16:creationId xmlns:a16="http://schemas.microsoft.com/office/drawing/2014/main" id="{B184BAA2-5394-81AC-B9EB-1133D6E53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009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ersonne, capture d’écran, graphisme&#10;&#10;Description générée automatiquement">
            <a:extLst>
              <a:ext uri="{FF2B5EF4-FFF2-40B4-BE49-F238E27FC236}">
                <a16:creationId xmlns:a16="http://schemas.microsoft.com/office/drawing/2014/main" id="{8D62A90E-50FC-C898-1872-0D3E2ECFE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367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3DB10B66-4785-169B-24DE-8A55D23F0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650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E1E6F373-6E56-16B0-7B31-F226BAAAF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ersonne, capture d’écran, dessin humoristique&#10;&#10;Description générée automatiquement">
            <a:extLst>
              <a:ext uri="{FF2B5EF4-FFF2-40B4-BE49-F238E27FC236}">
                <a16:creationId xmlns:a16="http://schemas.microsoft.com/office/drawing/2014/main" id="{09BD6DAD-30C5-92C4-A974-A562BCCDD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543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texte, clipart, capture d’écran, dessin humoristique&#10;&#10;Description générée automatiquement">
            <a:extLst>
              <a:ext uri="{FF2B5EF4-FFF2-40B4-BE49-F238E27FC236}">
                <a16:creationId xmlns:a16="http://schemas.microsoft.com/office/drawing/2014/main" id="{06C7E0A4-CFFC-3337-DE0C-31FFCA057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essin animé, Bandes dessinées, fiction&#10;&#10;Description générée automatiquement">
            <a:extLst>
              <a:ext uri="{FF2B5EF4-FFF2-40B4-BE49-F238E27FC236}">
                <a16:creationId xmlns:a16="http://schemas.microsoft.com/office/drawing/2014/main" id="{E3336BCB-FFA2-E519-1C44-1B82AB58F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296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ordinateur, capture d’écran, dessin humoristique&#10;&#10;Description générée automatiquement">
            <a:extLst>
              <a:ext uri="{FF2B5EF4-FFF2-40B4-BE49-F238E27FC236}">
                <a16:creationId xmlns:a16="http://schemas.microsoft.com/office/drawing/2014/main" id="{5EE91536-D464-29B8-42BF-4CD415EB8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928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16226DA6-007A-A272-38EA-B6176EBD8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38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2D9982B7-A2E7-3E1A-EE6D-6500D3393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conception&#10;&#10;Description générée automatiquement">
            <a:extLst>
              <a:ext uri="{FF2B5EF4-FFF2-40B4-BE49-F238E27FC236}">
                <a16:creationId xmlns:a16="http://schemas.microsoft.com/office/drawing/2014/main" id="{5E951325-722B-2A83-0BC5-400C782BA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3E215248-7D20-3F3E-F1DD-ECFF831AD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ersonne, dessin humoristique, capture d’écran&#10;&#10;Description générée automatiquement">
            <a:extLst>
              <a:ext uri="{FF2B5EF4-FFF2-40B4-BE49-F238E27FC236}">
                <a16:creationId xmlns:a16="http://schemas.microsoft.com/office/drawing/2014/main" id="{54F551BD-5A3B-60F9-B06A-CBA9DEF9D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870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054BFF62-0395-7E13-4C24-37992B55E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804141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65D9C6-4C67-4907-9143-8C18359D2E12}"/>
</file>

<file path=customXml/itemProps2.xml><?xml version="1.0" encoding="utf-8"?>
<ds:datastoreItem xmlns:ds="http://schemas.openxmlformats.org/officeDocument/2006/customXml" ds:itemID="{1ECFDEDD-3979-4BEB-AB95-C439A7BF0DA6}">
  <ds:schemaRefs>
    <ds:schemaRef ds:uri="http://schemas.microsoft.com/sharepoint/v3/contenttype/forms"/>
  </ds:schemaRefs>
</ds:datastoreItem>
</file>

<file path=customXml/itemProps3.xml><?xml version="1.0" encoding="utf-8"?>
<ds:datastoreItem xmlns:ds="http://schemas.openxmlformats.org/officeDocument/2006/customXml" ds:itemID="{3D7F3783-6D6A-40EE-9F08-1C1A2DAD33C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5c0154b-c1f1-454a-9cce-58d1a683144e"/>
    <ds:schemaRef ds:uri="http://purl.org/dc/terms/"/>
    <ds:schemaRef ds:uri="http://schemas.openxmlformats.org/package/2006/metadata/core-properties"/>
    <ds:schemaRef ds:uri="78930844-7ca7-4771-ad53-9658c2095a4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459</TotalTime>
  <Words>760</Words>
  <Application>Microsoft Office PowerPoint</Application>
  <PresentationFormat>Affichage à l'écran (4:3)</PresentationFormat>
  <Paragraphs>96</Paragraphs>
  <Slides>17</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Calibri Light</vt:lpstr>
      <vt:lpstr>Segoe UI</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3</cp:revision>
  <dcterms:created xsi:type="dcterms:W3CDTF">2023-03-14T10:11:00Z</dcterms:created>
  <dcterms:modified xsi:type="dcterms:W3CDTF">2023-09-04T10:47:34Z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