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sldIdLst>
    <p:sldId id="257" r:id="rId5"/>
    <p:sldId id="258" r:id="rId6"/>
    <p:sldId id="260" r:id="rId7"/>
    <p:sldId id="259" r:id="rId8"/>
    <p:sldId id="263" r:id="rId9"/>
    <p:sldId id="264" r:id="rId10"/>
    <p:sldId id="267" r:id="rId11"/>
    <p:sldId id="278" r:id="rId12"/>
    <p:sldId id="276" r:id="rId13"/>
    <p:sldId id="273" r:id="rId14"/>
    <p:sldId id="269" r:id="rId15"/>
    <p:sldId id="277" r:id="rId16"/>
    <p:sldId id="270" r:id="rId17"/>
    <p:sldId id="271" r:id="rId18"/>
    <p:sldId id="279" r:id="rId19"/>
    <p:sldId id="272"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C9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2F669D-8A18-4C3B-AE8E-71946AA171E1}" v="16" dt="2023-09-14T15:44:08.6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33" autoAdjust="0"/>
    <p:restoredTop sz="66422" autoAdjust="0"/>
  </p:normalViewPr>
  <p:slideViewPr>
    <p:cSldViewPr snapToGrid="0">
      <p:cViewPr varScale="1">
        <p:scale>
          <a:sx n="73" d="100"/>
          <a:sy n="73" d="100"/>
        </p:scale>
        <p:origin x="804" y="60"/>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LLEMIN SANDRA" userId="5fe4e071-d3f4-40df-970f-ee8fcf898346" providerId="ADAL" clId="{DC2F669D-8A18-4C3B-AE8E-71946AA171E1}"/>
    <pc:docChg chg="custSel modSld">
      <pc:chgData name="BELLEMIN SANDRA" userId="5fe4e071-d3f4-40df-970f-ee8fcf898346" providerId="ADAL" clId="{DC2F669D-8A18-4C3B-AE8E-71946AA171E1}" dt="2023-09-14T15:44:08.656" v="36"/>
      <pc:docMkLst>
        <pc:docMk/>
      </pc:docMkLst>
      <pc:sldChg chg="addSp delSp modSp mod modClrScheme chgLayout">
        <pc:chgData name="BELLEMIN SANDRA" userId="5fe4e071-d3f4-40df-970f-ee8fcf898346" providerId="ADAL" clId="{DC2F669D-8A18-4C3B-AE8E-71946AA171E1}" dt="2023-09-14T15:41:20.722" v="2"/>
        <pc:sldMkLst>
          <pc:docMk/>
          <pc:sldMk cId="1409638375" sldId="257"/>
        </pc:sldMkLst>
        <pc:spChg chg="del">
          <ac:chgData name="BELLEMIN SANDRA" userId="5fe4e071-d3f4-40df-970f-ee8fcf898346" providerId="ADAL" clId="{DC2F669D-8A18-4C3B-AE8E-71946AA171E1}" dt="2023-09-14T15:41:17.335" v="1" actId="478"/>
          <ac:spMkLst>
            <pc:docMk/>
            <pc:sldMk cId="1409638375" sldId="257"/>
            <ac:spMk id="3" creationId="{E7A57629-8842-D3AF-AEC1-5D8280D6DB05}"/>
          </ac:spMkLst>
        </pc:spChg>
        <pc:spChg chg="del">
          <ac:chgData name="BELLEMIN SANDRA" userId="5fe4e071-d3f4-40df-970f-ee8fcf898346" providerId="ADAL" clId="{DC2F669D-8A18-4C3B-AE8E-71946AA171E1}" dt="2023-09-14T15:41:17.335" v="1" actId="478"/>
          <ac:spMkLst>
            <pc:docMk/>
            <pc:sldMk cId="1409638375" sldId="257"/>
            <ac:spMk id="4" creationId="{B4813BD4-C869-7FC6-D5FD-649599FC8484}"/>
          </ac:spMkLst>
        </pc:spChg>
        <pc:picChg chg="add mod">
          <ac:chgData name="BELLEMIN SANDRA" userId="5fe4e071-d3f4-40df-970f-ee8fcf898346" providerId="ADAL" clId="{DC2F669D-8A18-4C3B-AE8E-71946AA171E1}" dt="2023-09-14T15:41:20.722" v="2"/>
          <ac:picMkLst>
            <pc:docMk/>
            <pc:sldMk cId="1409638375" sldId="257"/>
            <ac:picMk id="5" creationId="{B94AA898-BF0E-6AB4-BEAD-F8675A99BB21}"/>
          </ac:picMkLst>
        </pc:picChg>
      </pc:sldChg>
      <pc:sldChg chg="addSp delSp modSp mod modClrScheme chgLayout">
        <pc:chgData name="BELLEMIN SANDRA" userId="5fe4e071-d3f4-40df-970f-ee8fcf898346" providerId="ADAL" clId="{DC2F669D-8A18-4C3B-AE8E-71946AA171E1}" dt="2023-09-14T15:41:24.948" v="4"/>
        <pc:sldMkLst>
          <pc:docMk/>
          <pc:sldMk cId="1198333592" sldId="258"/>
        </pc:sldMkLst>
        <pc:spChg chg="del">
          <ac:chgData name="BELLEMIN SANDRA" userId="5fe4e071-d3f4-40df-970f-ee8fcf898346" providerId="ADAL" clId="{DC2F669D-8A18-4C3B-AE8E-71946AA171E1}" dt="2023-09-14T15:41:23.857" v="3" actId="478"/>
          <ac:spMkLst>
            <pc:docMk/>
            <pc:sldMk cId="1198333592" sldId="258"/>
            <ac:spMk id="2" creationId="{B8AAD7CD-0332-B64D-38E3-FE852CA02937}"/>
          </ac:spMkLst>
        </pc:spChg>
        <pc:picChg chg="del">
          <ac:chgData name="BELLEMIN SANDRA" userId="5fe4e071-d3f4-40df-970f-ee8fcf898346" providerId="ADAL" clId="{DC2F669D-8A18-4C3B-AE8E-71946AA171E1}" dt="2023-09-14T15:41:23.857" v="3" actId="478"/>
          <ac:picMkLst>
            <pc:docMk/>
            <pc:sldMk cId="1198333592" sldId="258"/>
            <ac:picMk id="3" creationId="{419118D1-1B28-8002-BB6D-82E17EA6E94B}"/>
          </ac:picMkLst>
        </pc:picChg>
        <pc:picChg chg="add mod">
          <ac:chgData name="BELLEMIN SANDRA" userId="5fe4e071-d3f4-40df-970f-ee8fcf898346" providerId="ADAL" clId="{DC2F669D-8A18-4C3B-AE8E-71946AA171E1}" dt="2023-09-14T15:41:24.948" v="4"/>
          <ac:picMkLst>
            <pc:docMk/>
            <pc:sldMk cId="1198333592" sldId="258"/>
            <ac:picMk id="5" creationId="{D505A21C-5496-2450-6BCF-B5D736D78EB9}"/>
          </ac:picMkLst>
        </pc:picChg>
      </pc:sldChg>
      <pc:sldChg chg="addSp delSp modSp mod modClrScheme chgLayout">
        <pc:chgData name="BELLEMIN SANDRA" userId="5fe4e071-d3f4-40df-970f-ee8fcf898346" providerId="ADAL" clId="{DC2F669D-8A18-4C3B-AE8E-71946AA171E1}" dt="2023-09-14T15:41:32.662" v="8"/>
        <pc:sldMkLst>
          <pc:docMk/>
          <pc:sldMk cId="3186679844" sldId="259"/>
        </pc:sldMkLst>
        <pc:spChg chg="del">
          <ac:chgData name="BELLEMIN SANDRA" userId="5fe4e071-d3f4-40df-970f-ee8fcf898346" providerId="ADAL" clId="{DC2F669D-8A18-4C3B-AE8E-71946AA171E1}" dt="2023-09-14T15:41:31.519" v="7" actId="478"/>
          <ac:spMkLst>
            <pc:docMk/>
            <pc:sldMk cId="3186679844" sldId="259"/>
            <ac:spMk id="5" creationId="{AD763E99-1EE3-418D-3DA0-148E75D6CEDF}"/>
          </ac:spMkLst>
        </pc:spChg>
        <pc:picChg chg="add mod">
          <ac:chgData name="BELLEMIN SANDRA" userId="5fe4e071-d3f4-40df-970f-ee8fcf898346" providerId="ADAL" clId="{DC2F669D-8A18-4C3B-AE8E-71946AA171E1}" dt="2023-09-14T15:41:32.662" v="8"/>
          <ac:picMkLst>
            <pc:docMk/>
            <pc:sldMk cId="3186679844" sldId="259"/>
            <ac:picMk id="3" creationId="{69FFF029-BFB8-C67B-15A4-763D1E4FB047}"/>
          </ac:picMkLst>
        </pc:picChg>
        <pc:picChg chg="del">
          <ac:chgData name="BELLEMIN SANDRA" userId="5fe4e071-d3f4-40df-970f-ee8fcf898346" providerId="ADAL" clId="{DC2F669D-8A18-4C3B-AE8E-71946AA171E1}" dt="2023-09-14T15:41:31.519" v="7" actId="478"/>
          <ac:picMkLst>
            <pc:docMk/>
            <pc:sldMk cId="3186679844" sldId="259"/>
            <ac:picMk id="7" creationId="{414BBE86-9E27-FED3-1D34-72BEAEBEDF0F}"/>
          </ac:picMkLst>
        </pc:picChg>
      </pc:sldChg>
      <pc:sldChg chg="addSp delSp modSp mod modClrScheme chgLayout">
        <pc:chgData name="BELLEMIN SANDRA" userId="5fe4e071-d3f4-40df-970f-ee8fcf898346" providerId="ADAL" clId="{DC2F669D-8A18-4C3B-AE8E-71946AA171E1}" dt="2023-09-14T15:41:28.072" v="6"/>
        <pc:sldMkLst>
          <pc:docMk/>
          <pc:sldMk cId="710286442" sldId="260"/>
        </pc:sldMkLst>
        <pc:spChg chg="del">
          <ac:chgData name="BELLEMIN SANDRA" userId="5fe4e071-d3f4-40df-970f-ee8fcf898346" providerId="ADAL" clId="{DC2F669D-8A18-4C3B-AE8E-71946AA171E1}" dt="2023-09-14T15:41:27.167" v="5" actId="478"/>
          <ac:spMkLst>
            <pc:docMk/>
            <pc:sldMk cId="710286442" sldId="260"/>
            <ac:spMk id="2" creationId="{8A042C1D-6F70-1CB6-F511-DD2CD17CAF57}"/>
          </ac:spMkLst>
        </pc:spChg>
        <pc:picChg chg="add mod">
          <ac:chgData name="BELLEMIN SANDRA" userId="5fe4e071-d3f4-40df-970f-ee8fcf898346" providerId="ADAL" clId="{DC2F669D-8A18-4C3B-AE8E-71946AA171E1}" dt="2023-09-14T15:41:28.072" v="6"/>
          <ac:picMkLst>
            <pc:docMk/>
            <pc:sldMk cId="710286442" sldId="260"/>
            <ac:picMk id="4" creationId="{188ECDDF-B423-6404-6B14-636D4BADB559}"/>
          </ac:picMkLst>
        </pc:picChg>
      </pc:sldChg>
      <pc:sldChg chg="addSp delSp modSp mod modClrScheme chgLayout">
        <pc:chgData name="BELLEMIN SANDRA" userId="5fe4e071-d3f4-40df-970f-ee8fcf898346" providerId="ADAL" clId="{DC2F669D-8A18-4C3B-AE8E-71946AA171E1}" dt="2023-09-14T15:41:35.831" v="10"/>
        <pc:sldMkLst>
          <pc:docMk/>
          <pc:sldMk cId="2318105983" sldId="263"/>
        </pc:sldMkLst>
        <pc:spChg chg="del">
          <ac:chgData name="BELLEMIN SANDRA" userId="5fe4e071-d3f4-40df-970f-ee8fcf898346" providerId="ADAL" clId="{DC2F669D-8A18-4C3B-AE8E-71946AA171E1}" dt="2023-09-14T15:41:34.936" v="9" actId="478"/>
          <ac:spMkLst>
            <pc:docMk/>
            <pc:sldMk cId="2318105983" sldId="263"/>
            <ac:spMk id="2" creationId="{71425D01-C6B2-C8ED-E643-580D2D94154C}"/>
          </ac:spMkLst>
        </pc:spChg>
        <pc:picChg chg="add mod">
          <ac:chgData name="BELLEMIN SANDRA" userId="5fe4e071-d3f4-40df-970f-ee8fcf898346" providerId="ADAL" clId="{DC2F669D-8A18-4C3B-AE8E-71946AA171E1}" dt="2023-09-14T15:41:35.831" v="10"/>
          <ac:picMkLst>
            <pc:docMk/>
            <pc:sldMk cId="2318105983" sldId="263"/>
            <ac:picMk id="4" creationId="{4D34FB4B-3B95-B616-977C-9DAC22DF61C9}"/>
          </ac:picMkLst>
        </pc:picChg>
      </pc:sldChg>
      <pc:sldChg chg="addSp delSp modSp mod modClrScheme chgLayout">
        <pc:chgData name="BELLEMIN SANDRA" userId="5fe4e071-d3f4-40df-970f-ee8fcf898346" providerId="ADAL" clId="{DC2F669D-8A18-4C3B-AE8E-71946AA171E1}" dt="2023-09-14T15:41:38.964" v="12"/>
        <pc:sldMkLst>
          <pc:docMk/>
          <pc:sldMk cId="3378072562" sldId="264"/>
        </pc:sldMkLst>
        <pc:picChg chg="add mod">
          <ac:chgData name="BELLEMIN SANDRA" userId="5fe4e071-d3f4-40df-970f-ee8fcf898346" providerId="ADAL" clId="{DC2F669D-8A18-4C3B-AE8E-71946AA171E1}" dt="2023-09-14T15:41:38.964" v="12"/>
          <ac:picMkLst>
            <pc:docMk/>
            <pc:sldMk cId="3378072562" sldId="264"/>
            <ac:picMk id="3" creationId="{B5573339-0347-3688-F2A1-4E5985A6038E}"/>
          </ac:picMkLst>
        </pc:picChg>
        <pc:picChg chg="del">
          <ac:chgData name="BELLEMIN SANDRA" userId="5fe4e071-d3f4-40df-970f-ee8fcf898346" providerId="ADAL" clId="{DC2F669D-8A18-4C3B-AE8E-71946AA171E1}" dt="2023-09-14T15:41:37.984" v="11" actId="478"/>
          <ac:picMkLst>
            <pc:docMk/>
            <pc:sldMk cId="3378072562" sldId="264"/>
            <ac:picMk id="9" creationId="{6167C92C-B9A5-4460-841D-1092DF1459A1}"/>
          </ac:picMkLst>
        </pc:picChg>
      </pc:sldChg>
      <pc:sldChg chg="addSp delSp modSp mod modClrScheme chgLayout">
        <pc:chgData name="BELLEMIN SANDRA" userId="5fe4e071-d3f4-40df-970f-ee8fcf898346" providerId="ADAL" clId="{DC2F669D-8A18-4C3B-AE8E-71946AA171E1}" dt="2023-09-14T15:41:45.325" v="18"/>
        <pc:sldMkLst>
          <pc:docMk/>
          <pc:sldMk cId="682137299" sldId="267"/>
        </pc:sldMkLst>
        <pc:spChg chg="del mod">
          <ac:chgData name="BELLEMIN SANDRA" userId="5fe4e071-d3f4-40df-970f-ee8fcf898346" providerId="ADAL" clId="{DC2F669D-8A18-4C3B-AE8E-71946AA171E1}" dt="2023-09-14T15:41:44.175" v="17" actId="478"/>
          <ac:spMkLst>
            <pc:docMk/>
            <pc:sldMk cId="682137299" sldId="267"/>
            <ac:spMk id="6" creationId="{07EE932D-3F9F-D155-FCC3-5A88C182E095}"/>
          </ac:spMkLst>
        </pc:spChg>
        <pc:picChg chg="del mod">
          <ac:chgData name="BELLEMIN SANDRA" userId="5fe4e071-d3f4-40df-970f-ee8fcf898346" providerId="ADAL" clId="{DC2F669D-8A18-4C3B-AE8E-71946AA171E1}" dt="2023-09-14T15:41:41.583" v="14" actId="478"/>
          <ac:picMkLst>
            <pc:docMk/>
            <pc:sldMk cId="682137299" sldId="267"/>
            <ac:picMk id="3" creationId="{B8B7B8F2-CE9F-549C-A860-F16D31F0B6D0}"/>
          </ac:picMkLst>
        </pc:picChg>
        <pc:picChg chg="add mod">
          <ac:chgData name="BELLEMIN SANDRA" userId="5fe4e071-d3f4-40df-970f-ee8fcf898346" providerId="ADAL" clId="{DC2F669D-8A18-4C3B-AE8E-71946AA171E1}" dt="2023-09-14T15:41:45.325" v="18"/>
          <ac:picMkLst>
            <pc:docMk/>
            <pc:sldMk cId="682137299" sldId="267"/>
            <ac:picMk id="4" creationId="{FDB2C750-3019-DB2D-B6EA-5F5FF38C4057}"/>
          </ac:picMkLst>
        </pc:picChg>
        <pc:picChg chg="del">
          <ac:chgData name="BELLEMIN SANDRA" userId="5fe4e071-d3f4-40df-970f-ee8fcf898346" providerId="ADAL" clId="{DC2F669D-8A18-4C3B-AE8E-71946AA171E1}" dt="2023-09-14T15:41:42.240" v="15" actId="478"/>
          <ac:picMkLst>
            <pc:docMk/>
            <pc:sldMk cId="682137299" sldId="267"/>
            <ac:picMk id="5" creationId="{04413D80-5E31-08C8-3413-E51C41DA889D}"/>
          </ac:picMkLst>
        </pc:picChg>
      </pc:sldChg>
      <pc:sldChg chg="addSp delSp modSp mod modClrScheme chgLayout">
        <pc:chgData name="BELLEMIN SANDRA" userId="5fe4e071-d3f4-40df-970f-ee8fcf898346" providerId="ADAL" clId="{DC2F669D-8A18-4C3B-AE8E-71946AA171E1}" dt="2023-09-14T15:42:07.184" v="26"/>
        <pc:sldMkLst>
          <pc:docMk/>
          <pc:sldMk cId="1707019754" sldId="269"/>
        </pc:sldMkLst>
        <pc:spChg chg="del">
          <ac:chgData name="BELLEMIN SANDRA" userId="5fe4e071-d3f4-40df-970f-ee8fcf898346" providerId="ADAL" clId="{DC2F669D-8A18-4C3B-AE8E-71946AA171E1}" dt="2023-09-14T15:42:05.848" v="25" actId="478"/>
          <ac:spMkLst>
            <pc:docMk/>
            <pc:sldMk cId="1707019754" sldId="269"/>
            <ac:spMk id="3" creationId="{2AFB91EE-6BFE-352E-7077-73C1E6E8C4E9}"/>
          </ac:spMkLst>
        </pc:spChg>
        <pc:spChg chg="del">
          <ac:chgData name="BELLEMIN SANDRA" userId="5fe4e071-d3f4-40df-970f-ee8fcf898346" providerId="ADAL" clId="{DC2F669D-8A18-4C3B-AE8E-71946AA171E1}" dt="2023-09-14T15:42:05.848" v="25" actId="478"/>
          <ac:spMkLst>
            <pc:docMk/>
            <pc:sldMk cId="1707019754" sldId="269"/>
            <ac:spMk id="6" creationId="{885E5A61-684B-C599-DC95-54D9AB7375E9}"/>
          </ac:spMkLst>
        </pc:spChg>
        <pc:picChg chg="add mod">
          <ac:chgData name="BELLEMIN SANDRA" userId="5fe4e071-d3f4-40df-970f-ee8fcf898346" providerId="ADAL" clId="{DC2F669D-8A18-4C3B-AE8E-71946AA171E1}" dt="2023-09-14T15:42:07.184" v="26"/>
          <ac:picMkLst>
            <pc:docMk/>
            <pc:sldMk cId="1707019754" sldId="269"/>
            <ac:picMk id="4" creationId="{AEA3D53D-C635-4F85-B831-1E1A6F899F16}"/>
          </ac:picMkLst>
        </pc:picChg>
      </pc:sldChg>
      <pc:sldChg chg="addSp delSp modSp mod modClrScheme chgLayout">
        <pc:chgData name="BELLEMIN SANDRA" userId="5fe4e071-d3f4-40df-970f-ee8fcf898346" providerId="ADAL" clId="{DC2F669D-8A18-4C3B-AE8E-71946AA171E1}" dt="2023-09-14T15:42:15.828" v="30"/>
        <pc:sldMkLst>
          <pc:docMk/>
          <pc:sldMk cId="3208586987" sldId="270"/>
        </pc:sldMkLst>
        <pc:spChg chg="del">
          <ac:chgData name="BELLEMIN SANDRA" userId="5fe4e071-d3f4-40df-970f-ee8fcf898346" providerId="ADAL" clId="{DC2F669D-8A18-4C3B-AE8E-71946AA171E1}" dt="2023-09-14T15:42:14.695" v="29" actId="478"/>
          <ac:spMkLst>
            <pc:docMk/>
            <pc:sldMk cId="3208586987" sldId="270"/>
            <ac:spMk id="7" creationId="{2F8BF26F-39DF-1757-6F3E-A9E366E42891}"/>
          </ac:spMkLst>
        </pc:spChg>
        <pc:picChg chg="del">
          <ac:chgData name="BELLEMIN SANDRA" userId="5fe4e071-d3f4-40df-970f-ee8fcf898346" providerId="ADAL" clId="{DC2F669D-8A18-4C3B-AE8E-71946AA171E1}" dt="2023-09-14T15:42:14.695" v="29" actId="478"/>
          <ac:picMkLst>
            <pc:docMk/>
            <pc:sldMk cId="3208586987" sldId="270"/>
            <ac:picMk id="3" creationId="{CAB02089-928E-22C5-1982-FD6ABCD63083}"/>
          </ac:picMkLst>
        </pc:picChg>
        <pc:picChg chg="add mod">
          <ac:chgData name="BELLEMIN SANDRA" userId="5fe4e071-d3f4-40df-970f-ee8fcf898346" providerId="ADAL" clId="{DC2F669D-8A18-4C3B-AE8E-71946AA171E1}" dt="2023-09-14T15:42:15.828" v="30"/>
          <ac:picMkLst>
            <pc:docMk/>
            <pc:sldMk cId="3208586987" sldId="270"/>
            <ac:picMk id="4" creationId="{4719DCCB-F40E-C972-3160-E0A127B8898B}"/>
          </ac:picMkLst>
        </pc:picChg>
      </pc:sldChg>
      <pc:sldChg chg="addSp delSp modSp mod modClrScheme chgLayout">
        <pc:chgData name="BELLEMIN SANDRA" userId="5fe4e071-d3f4-40df-970f-ee8fcf898346" providerId="ADAL" clId="{DC2F669D-8A18-4C3B-AE8E-71946AA171E1}" dt="2023-09-14T15:42:21.522" v="32"/>
        <pc:sldMkLst>
          <pc:docMk/>
          <pc:sldMk cId="3124083051" sldId="271"/>
        </pc:sldMkLst>
        <pc:spChg chg="del">
          <ac:chgData name="BELLEMIN SANDRA" userId="5fe4e071-d3f4-40df-970f-ee8fcf898346" providerId="ADAL" clId="{DC2F669D-8A18-4C3B-AE8E-71946AA171E1}" dt="2023-09-14T15:42:20.311" v="31" actId="478"/>
          <ac:spMkLst>
            <pc:docMk/>
            <pc:sldMk cId="3124083051" sldId="271"/>
            <ac:spMk id="4" creationId="{39582AE4-C375-CDFD-33A0-4A60ABB395FA}"/>
          </ac:spMkLst>
        </pc:spChg>
        <pc:picChg chg="del">
          <ac:chgData name="BELLEMIN SANDRA" userId="5fe4e071-d3f4-40df-970f-ee8fcf898346" providerId="ADAL" clId="{DC2F669D-8A18-4C3B-AE8E-71946AA171E1}" dt="2023-09-14T15:42:20.311" v="31" actId="478"/>
          <ac:picMkLst>
            <pc:docMk/>
            <pc:sldMk cId="3124083051" sldId="271"/>
            <ac:picMk id="2" creationId="{8D242B3B-D08B-D60F-4752-438EC9D82470}"/>
          </ac:picMkLst>
        </pc:picChg>
        <pc:picChg chg="del">
          <ac:chgData name="BELLEMIN SANDRA" userId="5fe4e071-d3f4-40df-970f-ee8fcf898346" providerId="ADAL" clId="{DC2F669D-8A18-4C3B-AE8E-71946AA171E1}" dt="2023-09-14T15:42:20.311" v="31" actId="478"/>
          <ac:picMkLst>
            <pc:docMk/>
            <pc:sldMk cId="3124083051" sldId="271"/>
            <ac:picMk id="3" creationId="{F4EE7DE5-2959-AC1D-90CA-90F2D69F114B}"/>
          </ac:picMkLst>
        </pc:picChg>
        <pc:picChg chg="add mod">
          <ac:chgData name="BELLEMIN SANDRA" userId="5fe4e071-d3f4-40df-970f-ee8fcf898346" providerId="ADAL" clId="{DC2F669D-8A18-4C3B-AE8E-71946AA171E1}" dt="2023-09-14T15:42:21.522" v="32"/>
          <ac:picMkLst>
            <pc:docMk/>
            <pc:sldMk cId="3124083051" sldId="271"/>
            <ac:picMk id="6" creationId="{E07A0878-B71A-C18D-85D4-492F98B7FF4C}"/>
          </ac:picMkLst>
        </pc:picChg>
      </pc:sldChg>
      <pc:sldChg chg="addSp delSp modSp mod modClrScheme chgLayout">
        <pc:chgData name="BELLEMIN SANDRA" userId="5fe4e071-d3f4-40df-970f-ee8fcf898346" providerId="ADAL" clId="{DC2F669D-8A18-4C3B-AE8E-71946AA171E1}" dt="2023-09-14T15:44:08.656" v="36"/>
        <pc:sldMkLst>
          <pc:docMk/>
          <pc:sldMk cId="4257143898" sldId="272"/>
        </pc:sldMkLst>
        <pc:spChg chg="del">
          <ac:chgData name="BELLEMIN SANDRA" userId="5fe4e071-d3f4-40df-970f-ee8fcf898346" providerId="ADAL" clId="{DC2F669D-8A18-4C3B-AE8E-71946AA171E1}" dt="2023-09-14T15:42:32.505" v="35" actId="478"/>
          <ac:spMkLst>
            <pc:docMk/>
            <pc:sldMk cId="4257143898" sldId="272"/>
            <ac:spMk id="2" creationId="{B7310DB1-93DA-2DB4-BFA7-2532782A0DCD}"/>
          </ac:spMkLst>
        </pc:spChg>
        <pc:spChg chg="del">
          <ac:chgData name="BELLEMIN SANDRA" userId="5fe4e071-d3f4-40df-970f-ee8fcf898346" providerId="ADAL" clId="{DC2F669D-8A18-4C3B-AE8E-71946AA171E1}" dt="2023-09-14T15:42:32.505" v="35" actId="478"/>
          <ac:spMkLst>
            <pc:docMk/>
            <pc:sldMk cId="4257143898" sldId="272"/>
            <ac:spMk id="3" creationId="{290136E8-2D7D-57F0-EB5E-2B1E1F15CF64}"/>
          </ac:spMkLst>
        </pc:spChg>
        <pc:grpChg chg="del">
          <ac:chgData name="BELLEMIN SANDRA" userId="5fe4e071-d3f4-40df-970f-ee8fcf898346" providerId="ADAL" clId="{DC2F669D-8A18-4C3B-AE8E-71946AA171E1}" dt="2023-09-14T15:42:32.505" v="35" actId="478"/>
          <ac:grpSpMkLst>
            <pc:docMk/>
            <pc:sldMk cId="4257143898" sldId="272"/>
            <ac:grpSpMk id="16" creationId="{D900DE10-912A-7588-7F4E-BDA1B4B094DA}"/>
          </ac:grpSpMkLst>
        </pc:grpChg>
        <pc:picChg chg="add mod">
          <ac:chgData name="BELLEMIN SANDRA" userId="5fe4e071-d3f4-40df-970f-ee8fcf898346" providerId="ADAL" clId="{DC2F669D-8A18-4C3B-AE8E-71946AA171E1}" dt="2023-09-14T15:44:08.656" v="36"/>
          <ac:picMkLst>
            <pc:docMk/>
            <pc:sldMk cId="4257143898" sldId="272"/>
            <ac:picMk id="8" creationId="{EC4338EB-62DE-145E-0C2F-772B2F2403AB}"/>
          </ac:picMkLst>
        </pc:picChg>
      </pc:sldChg>
      <pc:sldChg chg="addSp delSp modSp mod modClrScheme chgLayout">
        <pc:chgData name="BELLEMIN SANDRA" userId="5fe4e071-d3f4-40df-970f-ee8fcf898346" providerId="ADAL" clId="{DC2F669D-8A18-4C3B-AE8E-71946AA171E1}" dt="2023-09-14T15:42:02.387" v="24"/>
        <pc:sldMkLst>
          <pc:docMk/>
          <pc:sldMk cId="750422533" sldId="273"/>
        </pc:sldMkLst>
        <pc:spChg chg="del">
          <ac:chgData name="BELLEMIN SANDRA" userId="5fe4e071-d3f4-40df-970f-ee8fcf898346" providerId="ADAL" clId="{DC2F669D-8A18-4C3B-AE8E-71946AA171E1}" dt="2023-09-14T15:42:01.288" v="23" actId="478"/>
          <ac:spMkLst>
            <pc:docMk/>
            <pc:sldMk cId="750422533" sldId="273"/>
            <ac:spMk id="2" creationId="{A93A895D-E4BD-E12D-7CAD-DFE3B4A2EE7E}"/>
          </ac:spMkLst>
        </pc:spChg>
        <pc:picChg chg="add mod">
          <ac:chgData name="BELLEMIN SANDRA" userId="5fe4e071-d3f4-40df-970f-ee8fcf898346" providerId="ADAL" clId="{DC2F669D-8A18-4C3B-AE8E-71946AA171E1}" dt="2023-09-14T15:42:02.387" v="24"/>
          <ac:picMkLst>
            <pc:docMk/>
            <pc:sldMk cId="750422533" sldId="273"/>
            <ac:picMk id="4" creationId="{4EE91180-C2FF-346B-5C10-B089BA316D11}"/>
          </ac:picMkLst>
        </pc:picChg>
        <pc:picChg chg="del">
          <ac:chgData name="BELLEMIN SANDRA" userId="5fe4e071-d3f4-40df-970f-ee8fcf898346" providerId="ADAL" clId="{DC2F669D-8A18-4C3B-AE8E-71946AA171E1}" dt="2023-09-14T15:42:01.288" v="23" actId="478"/>
          <ac:picMkLst>
            <pc:docMk/>
            <pc:sldMk cId="750422533" sldId="273"/>
            <ac:picMk id="8" creationId="{25A8D390-7E65-9B20-DBAD-2CFADA5044EF}"/>
          </ac:picMkLst>
        </pc:picChg>
      </pc:sldChg>
      <pc:sldChg chg="addSp delSp modSp mod modClrScheme chgLayout">
        <pc:chgData name="BELLEMIN SANDRA" userId="5fe4e071-d3f4-40df-970f-ee8fcf898346" providerId="ADAL" clId="{DC2F669D-8A18-4C3B-AE8E-71946AA171E1}" dt="2023-09-14T15:41:57.992" v="22"/>
        <pc:sldMkLst>
          <pc:docMk/>
          <pc:sldMk cId="3415686271" sldId="276"/>
        </pc:sldMkLst>
        <pc:spChg chg="del">
          <ac:chgData name="BELLEMIN SANDRA" userId="5fe4e071-d3f4-40df-970f-ee8fcf898346" providerId="ADAL" clId="{DC2F669D-8A18-4C3B-AE8E-71946AA171E1}" dt="2023-09-14T15:41:56.744" v="21" actId="478"/>
          <ac:spMkLst>
            <pc:docMk/>
            <pc:sldMk cId="3415686271" sldId="276"/>
            <ac:spMk id="2" creationId="{BAFC537B-D55C-8F7E-2264-F1CE896D93A2}"/>
          </ac:spMkLst>
        </pc:spChg>
        <pc:spChg chg="del">
          <ac:chgData name="BELLEMIN SANDRA" userId="5fe4e071-d3f4-40df-970f-ee8fcf898346" providerId="ADAL" clId="{DC2F669D-8A18-4C3B-AE8E-71946AA171E1}" dt="2023-09-14T15:41:56.744" v="21" actId="478"/>
          <ac:spMkLst>
            <pc:docMk/>
            <pc:sldMk cId="3415686271" sldId="276"/>
            <ac:spMk id="5" creationId="{AD763E99-1EE3-418D-3DA0-148E75D6CEDF}"/>
          </ac:spMkLst>
        </pc:spChg>
        <pc:picChg chg="add mod">
          <ac:chgData name="BELLEMIN SANDRA" userId="5fe4e071-d3f4-40df-970f-ee8fcf898346" providerId="ADAL" clId="{DC2F669D-8A18-4C3B-AE8E-71946AA171E1}" dt="2023-09-14T15:41:57.992" v="22"/>
          <ac:picMkLst>
            <pc:docMk/>
            <pc:sldMk cId="3415686271" sldId="276"/>
            <ac:picMk id="4" creationId="{EDF71C99-767C-765D-7297-412559F5024E}"/>
          </ac:picMkLst>
        </pc:picChg>
        <pc:picChg chg="del">
          <ac:chgData name="BELLEMIN SANDRA" userId="5fe4e071-d3f4-40df-970f-ee8fcf898346" providerId="ADAL" clId="{DC2F669D-8A18-4C3B-AE8E-71946AA171E1}" dt="2023-09-14T15:41:56.744" v="21" actId="478"/>
          <ac:picMkLst>
            <pc:docMk/>
            <pc:sldMk cId="3415686271" sldId="276"/>
            <ac:picMk id="7" creationId="{414BBE86-9E27-FED3-1D34-72BEAEBEDF0F}"/>
          </ac:picMkLst>
        </pc:picChg>
      </pc:sldChg>
      <pc:sldChg chg="addSp delSp modSp mod modClrScheme chgLayout">
        <pc:chgData name="BELLEMIN SANDRA" userId="5fe4e071-d3f4-40df-970f-ee8fcf898346" providerId="ADAL" clId="{DC2F669D-8A18-4C3B-AE8E-71946AA171E1}" dt="2023-09-14T15:42:12.123" v="28"/>
        <pc:sldMkLst>
          <pc:docMk/>
          <pc:sldMk cId="1640060814" sldId="277"/>
        </pc:sldMkLst>
        <pc:spChg chg="del">
          <ac:chgData name="BELLEMIN SANDRA" userId="5fe4e071-d3f4-40df-970f-ee8fcf898346" providerId="ADAL" clId="{DC2F669D-8A18-4C3B-AE8E-71946AA171E1}" dt="2023-09-14T15:42:11.216" v="27" actId="478"/>
          <ac:spMkLst>
            <pc:docMk/>
            <pc:sldMk cId="1640060814" sldId="277"/>
            <ac:spMk id="3" creationId="{2AFB91EE-6BFE-352E-7077-73C1E6E8C4E9}"/>
          </ac:spMkLst>
        </pc:spChg>
        <pc:spChg chg="del">
          <ac:chgData name="BELLEMIN SANDRA" userId="5fe4e071-d3f4-40df-970f-ee8fcf898346" providerId="ADAL" clId="{DC2F669D-8A18-4C3B-AE8E-71946AA171E1}" dt="2023-09-14T15:42:11.216" v="27" actId="478"/>
          <ac:spMkLst>
            <pc:docMk/>
            <pc:sldMk cId="1640060814" sldId="277"/>
            <ac:spMk id="6" creationId="{885E5A61-684B-C599-DC95-54D9AB7375E9}"/>
          </ac:spMkLst>
        </pc:spChg>
        <pc:picChg chg="add mod">
          <ac:chgData name="BELLEMIN SANDRA" userId="5fe4e071-d3f4-40df-970f-ee8fcf898346" providerId="ADAL" clId="{DC2F669D-8A18-4C3B-AE8E-71946AA171E1}" dt="2023-09-14T15:42:12.123" v="28"/>
          <ac:picMkLst>
            <pc:docMk/>
            <pc:sldMk cId="1640060814" sldId="277"/>
            <ac:picMk id="4" creationId="{116648CE-AA88-1A86-64F3-094B143E2430}"/>
          </ac:picMkLst>
        </pc:picChg>
      </pc:sldChg>
      <pc:sldChg chg="addSp delSp modSp mod modClrScheme chgLayout">
        <pc:chgData name="BELLEMIN SANDRA" userId="5fe4e071-d3f4-40df-970f-ee8fcf898346" providerId="ADAL" clId="{DC2F669D-8A18-4C3B-AE8E-71946AA171E1}" dt="2023-09-14T15:41:53.383" v="20"/>
        <pc:sldMkLst>
          <pc:docMk/>
          <pc:sldMk cId="1460142434" sldId="278"/>
        </pc:sldMkLst>
        <pc:picChg chg="del">
          <ac:chgData name="BELLEMIN SANDRA" userId="5fe4e071-d3f4-40df-970f-ee8fcf898346" providerId="ADAL" clId="{DC2F669D-8A18-4C3B-AE8E-71946AA171E1}" dt="2023-09-14T15:41:48.952" v="19" actId="478"/>
          <ac:picMkLst>
            <pc:docMk/>
            <pc:sldMk cId="1460142434" sldId="278"/>
            <ac:picMk id="3" creationId="{8112B0FE-FEA6-3145-CE3F-28C62D0743A3}"/>
          </ac:picMkLst>
        </pc:picChg>
        <pc:picChg chg="del">
          <ac:chgData name="BELLEMIN SANDRA" userId="5fe4e071-d3f4-40df-970f-ee8fcf898346" providerId="ADAL" clId="{DC2F669D-8A18-4C3B-AE8E-71946AA171E1}" dt="2023-09-14T15:41:48.952" v="19" actId="478"/>
          <ac:picMkLst>
            <pc:docMk/>
            <pc:sldMk cId="1460142434" sldId="278"/>
            <ac:picMk id="4" creationId="{5A77B676-A76E-BAB0-D37B-E94243CA4B81}"/>
          </ac:picMkLst>
        </pc:picChg>
        <pc:picChg chg="add mod">
          <ac:chgData name="BELLEMIN SANDRA" userId="5fe4e071-d3f4-40df-970f-ee8fcf898346" providerId="ADAL" clId="{DC2F669D-8A18-4C3B-AE8E-71946AA171E1}" dt="2023-09-14T15:41:53.383" v="20"/>
          <ac:picMkLst>
            <pc:docMk/>
            <pc:sldMk cId="1460142434" sldId="278"/>
            <ac:picMk id="5" creationId="{287494D4-2025-1B67-6727-31F7D8F467D2}"/>
          </ac:picMkLst>
        </pc:picChg>
        <pc:picChg chg="del">
          <ac:chgData name="BELLEMIN SANDRA" userId="5fe4e071-d3f4-40df-970f-ee8fcf898346" providerId="ADAL" clId="{DC2F669D-8A18-4C3B-AE8E-71946AA171E1}" dt="2023-09-14T15:41:48.952" v="19" actId="478"/>
          <ac:picMkLst>
            <pc:docMk/>
            <pc:sldMk cId="1460142434" sldId="278"/>
            <ac:picMk id="11" creationId="{1845A6A4-7180-CDB6-ADE0-02B045670FD5}"/>
          </ac:picMkLst>
        </pc:picChg>
      </pc:sldChg>
      <pc:sldChg chg="addSp delSp modSp mod modClrScheme chgLayout">
        <pc:chgData name="BELLEMIN SANDRA" userId="5fe4e071-d3f4-40df-970f-ee8fcf898346" providerId="ADAL" clId="{DC2F669D-8A18-4C3B-AE8E-71946AA171E1}" dt="2023-09-14T15:42:26.774" v="34"/>
        <pc:sldMkLst>
          <pc:docMk/>
          <pc:sldMk cId="3323077425" sldId="279"/>
        </pc:sldMkLst>
        <pc:picChg chg="add mod">
          <ac:chgData name="BELLEMIN SANDRA" userId="5fe4e071-d3f4-40df-970f-ee8fcf898346" providerId="ADAL" clId="{DC2F669D-8A18-4C3B-AE8E-71946AA171E1}" dt="2023-09-14T15:42:26.774" v="34"/>
          <ac:picMkLst>
            <pc:docMk/>
            <pc:sldMk cId="3323077425" sldId="279"/>
            <ac:picMk id="3" creationId="{607F6BAD-D4E4-697C-36EC-E04E75C39993}"/>
          </ac:picMkLst>
        </pc:picChg>
        <pc:picChg chg="del">
          <ac:chgData name="BELLEMIN SANDRA" userId="5fe4e071-d3f4-40df-970f-ee8fcf898346" providerId="ADAL" clId="{DC2F669D-8A18-4C3B-AE8E-71946AA171E1}" dt="2023-09-14T15:42:25.103" v="33" actId="478"/>
          <ac:picMkLst>
            <pc:docMk/>
            <pc:sldMk cId="3323077425" sldId="279"/>
            <ac:picMk id="6" creationId="{35FC5D25-0F27-04B5-36C1-13B939055A47}"/>
          </ac:picMkLst>
        </pc:picChg>
      </pc:sldChg>
    </pc:docChg>
  </pc:docChgLst>
  <pc:docChgLst>
    <pc:chgData name="CORNUBERT CLAIRE" userId="463e7911-c62c-4422-9308-3a4a3529b03e" providerId="ADAL" clId="{3F54A018-8FFA-49E6-AD36-9FEF74DB7E6B}"/>
    <pc:docChg chg="modSld">
      <pc:chgData name="CORNUBERT CLAIRE" userId="463e7911-c62c-4422-9308-3a4a3529b03e" providerId="ADAL" clId="{3F54A018-8FFA-49E6-AD36-9FEF74DB7E6B}" dt="2023-09-15T13:33:33.296" v="0" actId="114"/>
      <pc:docMkLst>
        <pc:docMk/>
      </pc:docMkLst>
      <pc:sldChg chg="modNotesTx">
        <pc:chgData name="CORNUBERT CLAIRE" userId="463e7911-c62c-4422-9308-3a4a3529b03e" providerId="ADAL" clId="{3F54A018-8FFA-49E6-AD36-9FEF74DB7E6B}" dt="2023-09-15T13:33:33.296" v="0" actId="114"/>
        <pc:sldMkLst>
          <pc:docMk/>
          <pc:sldMk cId="1198333592" sldId="25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F216F2-BAA5-4DD9-84B2-EA7D411045A0}" type="datetimeFigureOut">
              <a:rPr lang="fr-FR" smtClean="0"/>
              <a:t>15/09/2023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4209E1-08D9-4EBD-8DA2-DB1F065860B8}" type="slidenum">
              <a:rPr lang="fr-FR" smtClean="0"/>
              <a:t>‹N°›</a:t>
            </a:fld>
            <a:endParaRPr lang="fr-FR"/>
          </a:p>
        </p:txBody>
      </p:sp>
    </p:spTree>
    <p:extLst>
      <p:ext uri="{BB962C8B-B14F-4D97-AF65-F5344CB8AC3E}">
        <p14:creationId xmlns:p14="http://schemas.microsoft.com/office/powerpoint/2010/main" val="3136317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Cette situation d’écriture est en lien avec les leçons de grammaire n° 34 à 37.</a:t>
            </a:r>
          </a:p>
          <a:p>
            <a:endParaRPr lang="fr-FR" b="1" dirty="0"/>
          </a:p>
          <a:p>
            <a:r>
              <a:rPr lang="fr-FR" b="1" dirty="0"/>
              <a:t>Objectif langagier </a:t>
            </a:r>
            <a:r>
              <a:rPr lang="fr-FR" dirty="0"/>
              <a:t>: Approcher le genre documentaire.</a:t>
            </a:r>
          </a:p>
          <a:p>
            <a:r>
              <a:rPr lang="fr-FR" b="1" dirty="0"/>
              <a:t>Objectif grammatical : </a:t>
            </a:r>
            <a:r>
              <a:rPr lang="fr-FR" dirty="0"/>
              <a:t>Effectuer les accords en genre dans le groupe nominal.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dirty="0">
                <a:solidFill>
                  <a:srgbClr val="FF0000"/>
                </a:solidFill>
                <a:effectLst/>
                <a:latin typeface="+mn-lt"/>
                <a:ea typeface="Times New Roman" panose="02020603050405020304" pitchFamily="18" charset="0"/>
                <a:cs typeface="Times New Roman" panose="02020603050405020304" pitchFamily="18" charset="0"/>
              </a:rPr>
              <a:t>Certaines diapositives ont été dupliquées afin de scinder le commentaire du mode présentateur en deux parties lorsque le propos est long. Cela vous permettra de poursuivre vos explications de manière plus fluide. </a:t>
            </a:r>
          </a:p>
          <a:p>
            <a:endParaRPr lang="fr-FR" dirty="0"/>
          </a:p>
        </p:txBody>
      </p:sp>
      <p:sp>
        <p:nvSpPr>
          <p:cNvPr id="4" name="Espace réservé du numéro de diapositive 3"/>
          <p:cNvSpPr>
            <a:spLocks noGrp="1"/>
          </p:cNvSpPr>
          <p:nvPr>
            <p:ph type="sldNum" sz="quarter" idx="5"/>
          </p:nvPr>
        </p:nvSpPr>
        <p:spPr/>
        <p:txBody>
          <a:bodyPr/>
          <a:lstStyle/>
          <a:p>
            <a:fld id="{224209E1-08D9-4EBD-8DA2-DB1F065860B8}" type="slidenum">
              <a:rPr lang="fr-FR" smtClean="0"/>
              <a:t>1</a:t>
            </a:fld>
            <a:endParaRPr lang="fr-FR"/>
          </a:p>
        </p:txBody>
      </p:sp>
    </p:spTree>
    <p:extLst>
      <p:ext uri="{BB962C8B-B14F-4D97-AF65-F5344CB8AC3E}">
        <p14:creationId xmlns:p14="http://schemas.microsoft.com/office/powerpoint/2010/main" val="696077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dirty="0">
                <a:effectLst/>
                <a:latin typeface="Calibri" panose="020F0502020204030204" pitchFamily="34" charset="0"/>
                <a:ea typeface="Calibri" panose="020F0502020204030204" pitchFamily="34" charset="0"/>
                <a:cs typeface="Arial" panose="020B0604020202020204" pitchFamily="34" charset="0"/>
              </a:rPr>
              <a:t>« Aristobule a essayé de suivre la consigne et a écrit ce texte.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effectLst/>
                <a:latin typeface="Times New Roman" panose="02020603050405020304" pitchFamily="18" charset="0"/>
                <a:ea typeface="Calibri" panose="020F0502020204030204" pitchFamily="34" charset="0"/>
                <a:cs typeface="Arial" panose="020B0604020202020204" pitchFamily="34" charset="0"/>
              </a:rPr>
              <a:t>Lire</a:t>
            </a:r>
            <a:r>
              <a:rPr lang="fr-FR" sz="1800" dirty="0">
                <a:effectLst/>
                <a:latin typeface="Times New Roman" panose="02020603050405020304" pitchFamily="18" charset="0"/>
                <a:ea typeface="Calibri" panose="020F0502020204030204" pitchFamily="34" charset="0"/>
                <a:cs typeface="Arial" panose="020B0604020202020204" pitchFamily="34" charset="0"/>
              </a:rPr>
              <a:t> le texte. </a:t>
            </a:r>
          </a:p>
          <a:p>
            <a:endParaRPr lang="fr-FR" sz="1800" b="0" i="0" u="none" strike="noStrike" baseline="0" dirty="0">
              <a:solidFill>
                <a:srgbClr val="00AEEF"/>
              </a:solidFill>
              <a:latin typeface="FSAlbert"/>
            </a:endParaRPr>
          </a:p>
          <a:p>
            <a:r>
              <a:rPr lang="fr-FR" sz="1800" b="0" i="0" u="none" strike="noStrike" baseline="0" dirty="0">
                <a:solidFill>
                  <a:srgbClr val="00AEEF"/>
                </a:solidFill>
                <a:latin typeface="FSAlbert"/>
              </a:rPr>
              <a:t>« Qu’est-ce que vous trouvez bien dans le texte d’Aristobule ? » </a:t>
            </a:r>
          </a:p>
          <a:p>
            <a:r>
              <a:rPr lang="fr-FR" sz="1800" b="1" i="0" u="sng" strike="noStrike" baseline="0" dirty="0">
                <a:solidFill>
                  <a:srgbClr val="68BD44"/>
                </a:solidFill>
                <a:latin typeface="FSAlbert"/>
              </a:rPr>
              <a:t>Réponses possibles </a:t>
            </a:r>
            <a:r>
              <a:rPr lang="fr-FR" sz="1800" b="1" i="0" u="none" strike="noStrike" baseline="0" dirty="0">
                <a:solidFill>
                  <a:srgbClr val="68BD44"/>
                </a:solidFill>
                <a:latin typeface="FSAlbert"/>
              </a:rPr>
              <a:t>: </a:t>
            </a:r>
            <a:endParaRPr lang="fr-FR" sz="1800" b="0" i="0" u="none" strike="noStrike" baseline="0" dirty="0">
              <a:solidFill>
                <a:srgbClr val="68BD44"/>
              </a:solidFill>
              <a:latin typeface="FSAlbert"/>
            </a:endParaRPr>
          </a:p>
          <a:p>
            <a:r>
              <a:rPr lang="fr-FR" sz="1800" b="0" i="0" u="none" strike="noStrike" baseline="0" dirty="0">
                <a:solidFill>
                  <a:srgbClr val="211D1E"/>
                </a:solidFill>
                <a:latin typeface="FSAlbert"/>
              </a:rPr>
              <a:t>Ce qu’il a écrit est vrai. </a:t>
            </a:r>
          </a:p>
          <a:p>
            <a:r>
              <a:rPr lang="fr-FR" sz="1800" b="0" i="0" u="none" strike="noStrike" baseline="0" dirty="0">
                <a:solidFill>
                  <a:srgbClr val="211D1E"/>
                </a:solidFill>
                <a:latin typeface="FSAlbert"/>
              </a:rPr>
              <a:t>Quand il dit : « Cocorico ! ». </a:t>
            </a:r>
            <a:endParaRPr lang="fr-FR" dirty="0"/>
          </a:p>
        </p:txBody>
      </p:sp>
      <p:sp>
        <p:nvSpPr>
          <p:cNvPr id="4" name="Espace réservé du numéro de diapositive 3"/>
          <p:cNvSpPr>
            <a:spLocks noGrp="1"/>
          </p:cNvSpPr>
          <p:nvPr>
            <p:ph type="sldNum" sz="quarter" idx="5"/>
          </p:nvPr>
        </p:nvSpPr>
        <p:spPr/>
        <p:txBody>
          <a:bodyPr/>
          <a:lstStyle/>
          <a:p>
            <a:fld id="{224209E1-08D9-4EBD-8DA2-DB1F065860B8}" type="slidenum">
              <a:rPr lang="fr-FR" smtClean="0"/>
              <a:t>10</a:t>
            </a:fld>
            <a:endParaRPr lang="fr-FR"/>
          </a:p>
        </p:txBody>
      </p:sp>
    </p:spTree>
    <p:extLst>
      <p:ext uri="{BB962C8B-B14F-4D97-AF65-F5344CB8AC3E}">
        <p14:creationId xmlns:p14="http://schemas.microsoft.com/office/powerpoint/2010/main" val="1979821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buClr>
                <a:srgbClr val="2EAC68"/>
              </a:buClr>
              <a:buFont typeface="Wingdings 3" panose="05040102010807070707" pitchFamily="18" charset="2"/>
              <a:buNone/>
            </a:pPr>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200" dirty="0">
                <a:solidFill>
                  <a:srgbClr val="0070C0"/>
                </a:solidFill>
                <a:effectLst/>
                <a:latin typeface="Times New Roman" panose="02020603050405020304" pitchFamily="18" charset="0"/>
                <a:ea typeface="Times New Roman" panose="02020603050405020304" pitchFamily="18" charset="0"/>
              </a:rPr>
              <a:t>« Pourquoi s’est-il trompé, d’après vous ? »</a:t>
            </a:r>
          </a:p>
          <a:p>
            <a:pPr marL="0" lvl="0" indent="0">
              <a:lnSpc>
                <a:spcPct val="107000"/>
              </a:lnSpc>
              <a:buClr>
                <a:srgbClr val="2EAC68"/>
              </a:buClr>
              <a:buFont typeface="Wingdings 3" panose="05040102010807070707" pitchFamily="18" charset="2"/>
              <a:buNone/>
            </a:pPr>
            <a:r>
              <a:rPr lang="fr-FR" sz="1200" b="1" u="sng"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Réponse attendue</a:t>
            </a:r>
            <a:r>
              <a:rPr lang="fr-FR" sz="1200" b="1"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 :</a:t>
            </a:r>
          </a:p>
          <a:p>
            <a:pPr marL="0" lvl="0" indent="0">
              <a:lnSpc>
                <a:spcPct val="107000"/>
              </a:lnSpc>
              <a:buClr>
                <a:srgbClr val="2EAC68"/>
              </a:buClr>
              <a:buFont typeface="Wingdings 3" panose="05040102010807070707" pitchFamily="18" charset="2"/>
              <a:buNone/>
            </a:pPr>
            <a:r>
              <a:rPr lang="fr-FR"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Parce qu’il ne cherche pas les mots qui s’accordent : on ne dit pas un coq * </a:t>
            </a:r>
            <a:r>
              <a:rPr lang="fr-FR" sz="1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agressiv</a:t>
            </a:r>
            <a:r>
              <a:rPr lang="fr-FR"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2EAC68"/>
              </a:buClr>
              <a:buFont typeface="Wingdings 3" panose="05040102010807070707" pitchFamily="18" charset="2"/>
              <a:buNone/>
            </a:pPr>
            <a:r>
              <a:rPr lang="fr-FR"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Il croit qu’il faut enlever tous les </a:t>
            </a:r>
            <a:r>
              <a:rPr lang="fr-FR" sz="1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a:t>
            </a:r>
            <a:r>
              <a:rPr lang="fr-FR"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dans la phrase. Ce n’est pas vrai. On enlève le </a:t>
            </a:r>
            <a:r>
              <a:rPr lang="fr-FR" sz="12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a:t>
            </a:r>
            <a:r>
              <a:rPr lang="fr-FR"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seulement aux adjectifs quand on veut les mettre au masculin.</a:t>
            </a:r>
            <a:endParaRPr lang="fr-F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2EAC68"/>
              </a:buClr>
              <a:buFont typeface="Wingdings 3" panose="05040102010807070707" pitchFamily="18" charset="2"/>
              <a:buNone/>
            </a:pPr>
            <a:r>
              <a:rPr lang="fr-FR"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Mais certains adjectifs ne changent pas entre féminin et masculin (</a:t>
            </a:r>
            <a:r>
              <a:rPr lang="fr-FR" sz="1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jaune</a:t>
            </a:r>
            <a:r>
              <a:rPr lang="fr-FR"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rouge</a:t>
            </a:r>
            <a:r>
              <a:rPr lang="fr-FR"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2EAC68"/>
              </a:buClr>
              <a:buFont typeface="Wingdings 3" panose="05040102010807070707" pitchFamily="18" charset="2"/>
              <a:buNone/>
            </a:pPr>
            <a:r>
              <a:rPr lang="fr-FR"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On n’enlève pas le </a:t>
            </a:r>
            <a:r>
              <a:rPr lang="fr-FR" sz="12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a:t>
            </a:r>
            <a:r>
              <a:rPr lang="fr-FR"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aux verbes. Le verbe a un </a:t>
            </a:r>
            <a:r>
              <a:rPr lang="fr-FR" sz="12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a:t>
            </a:r>
            <a:r>
              <a:rPr lang="fr-FR"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à la personne 3, avec </a:t>
            </a:r>
            <a:r>
              <a:rPr lang="fr-FR" sz="1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il / elle</a:t>
            </a:r>
            <a:r>
              <a:rPr lang="fr-FR"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même si on parle d’un coq.</a:t>
            </a:r>
            <a:endParaRPr lang="fr-FR"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224209E1-08D9-4EBD-8DA2-DB1F065860B8}" type="slidenum">
              <a:rPr lang="fr-FR" smtClean="0"/>
              <a:t>11</a:t>
            </a:fld>
            <a:endParaRPr lang="fr-FR"/>
          </a:p>
        </p:txBody>
      </p:sp>
    </p:spTree>
    <p:extLst>
      <p:ext uri="{BB962C8B-B14F-4D97-AF65-F5344CB8AC3E}">
        <p14:creationId xmlns:p14="http://schemas.microsoft.com/office/powerpoint/2010/main" val="1875435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3" panose="05040102010807070707" pitchFamily="18" charset="2"/>
              <a:buChar char="u"/>
              <a:tabLst/>
              <a:defRPr/>
            </a:pPr>
            <a:r>
              <a:rPr lang="fr-FR" sz="12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 Qu’est-ce que vous conseillez à Aristobule en grammaire ? »</a:t>
            </a:r>
            <a:endParaRPr lang="fr-FR" sz="1200" b="0" u="non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u="sng"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Réponse attendue</a:t>
            </a:r>
            <a:r>
              <a:rPr lang="fr-FR" sz="1800" b="1"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 :</a:t>
            </a:r>
            <a:endParaRPr lang="fr-FR" sz="18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De ne changer que les adjectifs et de se relire pour écouter si ça sonne bien, si ça s’accorde. Mais des fois ça ne marche pas. On n’entend pas le changement.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224209E1-08D9-4EBD-8DA2-DB1F065860B8}" type="slidenum">
              <a:rPr lang="fr-FR" smtClean="0"/>
              <a:t>12</a:t>
            </a:fld>
            <a:endParaRPr lang="fr-FR"/>
          </a:p>
        </p:txBody>
      </p:sp>
    </p:spTree>
    <p:extLst>
      <p:ext uri="{BB962C8B-B14F-4D97-AF65-F5344CB8AC3E}">
        <p14:creationId xmlns:p14="http://schemas.microsoft.com/office/powerpoint/2010/main" val="1592309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spcAft>
                <a:spcPts val="800"/>
              </a:spcAft>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0"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sym typeface="Wingdings 3" pitchFamily="2" charset="2"/>
              </a:rPr>
              <a:t>« Quelle est l’aide apportée par cette aide grammaticale ? »</a:t>
            </a:r>
            <a:endParaRPr lang="fr-FR" b="0" dirty="0"/>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13</a:t>
            </a:fld>
            <a:endParaRPr lang="fr-FR"/>
          </a:p>
        </p:txBody>
      </p:sp>
    </p:spTree>
    <p:extLst>
      <p:ext uri="{BB962C8B-B14F-4D97-AF65-F5344CB8AC3E}">
        <p14:creationId xmlns:p14="http://schemas.microsoft.com/office/powerpoint/2010/main" val="915037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
                <a:srgbClr val="2EAC68"/>
              </a:buClr>
              <a:buSzTx/>
              <a:buFont typeface="Wingdings 3" panose="05040102010807070707" pitchFamily="18" charset="2"/>
              <a:buNone/>
              <a:tabLst/>
              <a:defRPr/>
            </a:pPr>
            <a:r>
              <a:rPr lang="fr-FR" sz="1100" b="1" dirty="0">
                <a:solidFill>
                  <a:srgbClr val="B35FA5"/>
                </a:solidFill>
                <a:effectLst/>
                <a:highlight>
                  <a:srgbClr val="D3D3D3"/>
                </a:highlight>
                <a:latin typeface="Times New Roman" panose="02020603050405020304" pitchFamily="18" charset="0"/>
                <a:ea typeface="Times New Roman" panose="02020603050405020304" pitchFamily="18" charset="0"/>
              </a:rPr>
              <a:t>PHASE 2</a:t>
            </a:r>
            <a:r>
              <a:rPr lang="fr-FR" sz="1100" b="1" dirty="0">
                <a:solidFill>
                  <a:srgbClr val="B35FA5"/>
                </a:solidFill>
                <a:effectLst/>
                <a:latin typeface="Times New Roman" panose="02020603050405020304" pitchFamily="18" charset="0"/>
                <a:ea typeface="Times New Roman" panose="02020603050405020304" pitchFamily="18" charset="0"/>
              </a:rPr>
              <a:t> : </a:t>
            </a:r>
            <a:r>
              <a:rPr lang="fr-FR" sz="1400" b="1" i="1" dirty="0">
                <a:solidFill>
                  <a:srgbClr val="FFFFFF"/>
                </a:solidFill>
                <a:effectLst/>
                <a:latin typeface="Times New Roman" panose="02020603050405020304" pitchFamily="18" charset="0"/>
                <a:ea typeface="Times New Roman" panose="02020603050405020304" pitchFamily="18" charset="0"/>
              </a:rPr>
              <a:t>Relire son texte et le réécrire</a:t>
            </a:r>
            <a:endParaRPr lang="fr-FR" sz="1400" b="1" i="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endParaRPr>
          </a:p>
          <a:p>
            <a:pPr marL="0" lvl="0" indent="0">
              <a:lnSpc>
                <a:spcPct val="107000"/>
              </a:lnSpc>
              <a:buClr>
                <a:srgbClr val="2EAC68"/>
              </a:buClr>
              <a:buFont typeface="Wingdings 3" panose="05040102010807070707" pitchFamily="18" charset="2"/>
              <a:buNone/>
            </a:pPr>
            <a:endParaRPr lang="fr-FR" sz="1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endParaRPr>
          </a:p>
          <a:p>
            <a:pPr marL="0" lvl="0" indent="0">
              <a:lnSpc>
                <a:spcPct val="107000"/>
              </a:lnSpc>
              <a:buClr>
                <a:srgbClr val="2EAC68"/>
              </a:buClr>
              <a:buFont typeface="Wingdings 3" panose="05040102010807070707" pitchFamily="18" charset="2"/>
              <a:buNone/>
            </a:pPr>
            <a:r>
              <a:rPr lang="fr-FR" sz="1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400" b="1" dirty="0">
                <a:effectLst/>
                <a:latin typeface="Times New Roman" panose="02020603050405020304" pitchFamily="18" charset="0"/>
                <a:ea typeface="Calibri" panose="020F0502020204030204" pitchFamily="34" charset="0"/>
                <a:cs typeface="Arial" panose="020B0604020202020204" pitchFamily="34" charset="0"/>
              </a:rPr>
              <a:t>Rendre </a:t>
            </a:r>
            <a:r>
              <a:rPr lang="fr-FR" sz="1400" dirty="0">
                <a:effectLst/>
                <a:latin typeface="Times New Roman" panose="02020603050405020304" pitchFamily="18" charset="0"/>
                <a:ea typeface="Calibri" panose="020F0502020204030204" pitchFamily="34" charset="0"/>
                <a:cs typeface="Arial" panose="020B0604020202020204" pitchFamily="34" charset="0"/>
              </a:rPr>
              <a:t>les livrets corrigés et annotés. </a:t>
            </a:r>
            <a:endParaRPr lang="fr-FR" sz="14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Clr>
                <a:srgbClr val="2EAC68"/>
              </a:buClr>
              <a:buFont typeface="Wingdings 3" panose="05040102010807070707" pitchFamily="18" charset="2"/>
              <a:buNone/>
            </a:pPr>
            <a:r>
              <a:rPr lang="fr-FR" sz="1400" dirty="0">
                <a:effectLst/>
                <a:latin typeface="Times New Roman" panose="02020603050405020304" pitchFamily="18" charset="0"/>
                <a:ea typeface="Calibri" panose="020F0502020204030204" pitchFamily="34" charset="0"/>
                <a:cs typeface="Arial" panose="020B0604020202020204" pitchFamily="34" charset="0"/>
              </a:rPr>
              <a:t>    À noter : les erreurs que l’élève doit corriger seul ont été entourées.</a:t>
            </a:r>
            <a:endParaRPr lang="fr-FR"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14</a:t>
            </a:fld>
            <a:endParaRPr lang="fr-FR"/>
          </a:p>
        </p:txBody>
      </p:sp>
    </p:spTree>
    <p:extLst>
      <p:ext uri="{BB962C8B-B14F-4D97-AF65-F5344CB8AC3E}">
        <p14:creationId xmlns:p14="http://schemas.microsoft.com/office/powerpoint/2010/main" val="1961321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spcAft>
                <a:spcPts val="800"/>
              </a:spcAft>
              <a:buClr>
                <a:srgbClr val="2EAC68"/>
              </a:buClr>
              <a:buFont typeface="Wingdings 3" panose="05040102010807070707" pitchFamily="18" charset="2"/>
              <a:buNone/>
            </a:pPr>
            <a:r>
              <a:rPr lang="fr-FR" sz="11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100" dirty="0"/>
              <a:t>« Vous pouvez maintenant relire vos phrases et les corriger, ou en écrire d’autres. </a:t>
            </a:r>
          </a:p>
          <a:p>
            <a:pPr marL="0" lvl="0" indent="0">
              <a:lnSpc>
                <a:spcPct val="107000"/>
              </a:lnSpc>
              <a:spcAft>
                <a:spcPts val="800"/>
              </a:spcAft>
              <a:buClr>
                <a:srgbClr val="2EAC68"/>
              </a:buClr>
              <a:buFont typeface="Wingdings 3" panose="05040102010807070707" pitchFamily="18" charset="2"/>
              <a:buNone/>
            </a:pPr>
            <a:r>
              <a:rPr lang="fr-FR" sz="1100" dirty="0"/>
              <a:t>N’hésitez pas à vous aider du mémo 6 page 32. »</a:t>
            </a:r>
          </a:p>
          <a:p>
            <a:pPr marL="0" lvl="0" indent="0">
              <a:lnSpc>
                <a:spcPct val="107000"/>
              </a:lnSpc>
              <a:buClr>
                <a:srgbClr val="2EAC68"/>
              </a:buClr>
              <a:buFont typeface="Wingdings 3" panose="05040102010807070707" pitchFamily="18" charset="2"/>
              <a:buNone/>
            </a:pPr>
            <a:endParaRPr lang="fr-FR"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15</a:t>
            </a:fld>
            <a:endParaRPr lang="fr-FR"/>
          </a:p>
        </p:txBody>
      </p:sp>
    </p:spTree>
    <p:extLst>
      <p:ext uri="{BB962C8B-B14F-4D97-AF65-F5344CB8AC3E}">
        <p14:creationId xmlns:p14="http://schemas.microsoft.com/office/powerpoint/2010/main" val="17471386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dirty="0">
                <a:solidFill>
                  <a:srgbClr val="B35FA5"/>
                </a:solidFill>
                <a:effectLst/>
                <a:latin typeface="Times New Roman" panose="02020603050405020304" pitchFamily="18" charset="0"/>
                <a:ea typeface="Calibri" panose="020F0502020204030204" pitchFamily="34" charset="0"/>
                <a:cs typeface="Arial" panose="020B0604020202020204" pitchFamily="34" charset="0"/>
              </a:rPr>
              <a:t>Prolongement possible</a:t>
            </a:r>
          </a:p>
          <a:p>
            <a:endParaRPr lang="fr-FR" sz="1200" b="1" i="0" dirty="0">
              <a:solidFill>
                <a:srgbClr val="B35FA5"/>
              </a:solidFill>
              <a:effectLst/>
              <a:latin typeface="Calibri" panose="020F0502020204030204" pitchFamily="34" charset="0"/>
              <a:ea typeface="Calibri" panose="020F0502020204030204" pitchFamily="34" charset="0"/>
              <a:cs typeface="Arial" panose="020B0604020202020204" pitchFamily="34" charset="0"/>
            </a:endParaRPr>
          </a:p>
          <a:p>
            <a:r>
              <a:rPr lang="fr-FR" sz="1200" i="1" dirty="0">
                <a:effectLst/>
                <a:latin typeface="Times New Roman" panose="02020603050405020304" pitchFamily="18" charset="0"/>
                <a:ea typeface="Calibri" panose="020F0502020204030204" pitchFamily="34" charset="0"/>
                <a:cs typeface="Arial" panose="020B0604020202020204" pitchFamily="34" charset="0"/>
              </a:rPr>
              <a:t>Les élèves s’entrainent à lire leur texte à voix haute. La classe commente ce qui est réussi.</a:t>
            </a:r>
            <a:endParaRPr lang="fr-FR" sz="1200" i="0" dirty="0">
              <a:effectLst/>
              <a:latin typeface="Calibri" panose="020F0502020204030204" pitchFamily="34" charset="0"/>
              <a:ea typeface="Calibri" panose="020F0502020204030204" pitchFamily="34" charset="0"/>
              <a:cs typeface="Arial" panose="020B0604020202020204" pitchFamily="34" charset="0"/>
            </a:endParaRPr>
          </a:p>
          <a:p>
            <a:r>
              <a:rPr lang="fr-FR" sz="1200" i="1" dirty="0">
                <a:effectLst/>
                <a:latin typeface="Times New Roman" panose="02020603050405020304" pitchFamily="18" charset="0"/>
                <a:ea typeface="Calibri" panose="020F0502020204030204" pitchFamily="34" charset="0"/>
                <a:cs typeface="Arial" panose="020B0604020202020204" pitchFamily="34" charset="0"/>
              </a:rPr>
              <a:t>Les textes de la classe sont rassemblés dans un classeur mis à disposition pour être lus par d’autres élèves.</a:t>
            </a:r>
            <a:endParaRPr lang="fr-FR" sz="1200" i="0" dirty="0">
              <a:effectLst/>
              <a:latin typeface="Calibri" panose="020F0502020204030204" pitchFamily="34" charset="0"/>
              <a:ea typeface="Calibri" panose="020F0502020204030204" pitchFamily="34" charset="0"/>
              <a:cs typeface="Arial" panose="020B0604020202020204" pitchFamily="34" charset="0"/>
            </a:endParaRPr>
          </a:p>
          <a:p>
            <a:r>
              <a:rPr lang="fr-FR" sz="1200" i="1" dirty="0">
                <a:effectLst/>
                <a:latin typeface="Times New Roman" panose="02020603050405020304" pitchFamily="18" charset="0"/>
                <a:ea typeface="Calibri" panose="020F0502020204030204" pitchFamily="34" charset="0"/>
                <a:cs typeface="Arial" panose="020B0604020202020204" pitchFamily="34" charset="0"/>
              </a:rPr>
              <a:t>D’autres textes du même type sont lus et étudiés par la classe.</a:t>
            </a:r>
            <a:endParaRPr lang="fr-FR"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16</a:t>
            </a:fld>
            <a:endParaRPr lang="fr-FR"/>
          </a:p>
        </p:txBody>
      </p:sp>
    </p:spTree>
    <p:extLst>
      <p:ext uri="{BB962C8B-B14F-4D97-AF65-F5344CB8AC3E}">
        <p14:creationId xmlns:p14="http://schemas.microsoft.com/office/powerpoint/2010/main" val="3660143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u="sng" dirty="0">
                <a:solidFill>
                  <a:srgbClr val="000000"/>
                </a:solidFill>
                <a:effectLst/>
                <a:latin typeface="Times New Roman" panose="02020603050405020304" pitchFamily="18" charset="0"/>
                <a:ea typeface="Times New Roman" panose="02020603050405020304" pitchFamily="18" charset="0"/>
              </a:rPr>
              <a:t>SÉANCE 1</a:t>
            </a:r>
            <a:r>
              <a:rPr lang="fr-FR" sz="1000" b="1" u="none" dirty="0">
                <a:solidFill>
                  <a:srgbClr val="000000"/>
                </a:solidFill>
                <a:effectLst/>
                <a:latin typeface="Times New Roman" panose="02020603050405020304" pitchFamily="18" charset="0"/>
                <a:ea typeface="Times New Roman" panose="02020603050405020304" pitchFamily="18" charset="0"/>
              </a:rPr>
              <a:t> : LANCEMENT DE LA SITUATION</a:t>
            </a:r>
            <a:endParaRPr lang="fr-FR" sz="1000" b="1" u="none" dirty="0">
              <a:solidFill>
                <a:srgbClr val="B35FA5"/>
              </a:solidFill>
              <a:effectLst/>
              <a:highlight>
                <a:srgbClr val="D3D3D3"/>
              </a:highligh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000" b="1" dirty="0">
              <a:solidFill>
                <a:srgbClr val="B35FA5"/>
              </a:solidFill>
              <a:effectLst/>
              <a:highlight>
                <a:srgbClr val="D3D3D3"/>
              </a:highligh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dirty="0">
                <a:solidFill>
                  <a:srgbClr val="B35FA5"/>
                </a:solidFill>
                <a:effectLst/>
                <a:highlight>
                  <a:srgbClr val="D3D3D3"/>
                </a:highlight>
                <a:latin typeface="Times New Roman" panose="02020603050405020304" pitchFamily="18" charset="0"/>
                <a:ea typeface="Times New Roman" panose="02020603050405020304" pitchFamily="18" charset="0"/>
              </a:rPr>
              <a:t>PHASE 1</a:t>
            </a:r>
            <a:r>
              <a:rPr lang="fr-FR" sz="1000" b="1" dirty="0">
                <a:solidFill>
                  <a:srgbClr val="B35FA5"/>
                </a:solidFill>
                <a:effectLst/>
                <a:latin typeface="Times New Roman" panose="02020603050405020304" pitchFamily="18" charset="0"/>
                <a:ea typeface="Times New Roman" panose="02020603050405020304" pitchFamily="18" charset="0"/>
              </a:rPr>
              <a:t> : </a:t>
            </a:r>
            <a:r>
              <a:rPr lang="fr-FR" sz="1000" b="1" i="1" dirty="0">
                <a:solidFill>
                  <a:srgbClr val="FFFFFF"/>
                </a:solidFill>
                <a:effectLst/>
                <a:latin typeface="Times New Roman" panose="02020603050405020304" pitchFamily="18" charset="0"/>
                <a:ea typeface="Times New Roman" panose="02020603050405020304" pitchFamily="18" charset="0"/>
              </a:rPr>
              <a:t>Découvrir la situation d’écriture</a:t>
            </a:r>
            <a:endParaRPr lang="fr-FR" sz="1000" b="1" i="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endParaRPr>
          </a:p>
          <a:p>
            <a:endParaRPr lang="fr-FR" dirty="0"/>
          </a:p>
          <a:p>
            <a:pPr marL="0" indent="0">
              <a:buFont typeface="Wingdings 3" panose="05040102010807070707" pitchFamily="18" charset="2"/>
              <a:buNone/>
            </a:pPr>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200" b="1" dirty="0">
                <a:effectLst/>
                <a:latin typeface="Times New Roman" panose="02020603050405020304" pitchFamily="18" charset="0"/>
                <a:ea typeface="Times New Roman" panose="02020603050405020304" pitchFamily="18" charset="0"/>
              </a:rPr>
              <a:t>Lire</a:t>
            </a:r>
            <a:r>
              <a:rPr lang="fr-FR" sz="1200" dirty="0">
                <a:effectLst/>
                <a:latin typeface="Times New Roman" panose="02020603050405020304" pitchFamily="18" charset="0"/>
                <a:ea typeface="Times New Roman" panose="02020603050405020304" pitchFamily="18" charset="0"/>
              </a:rPr>
              <a:t> ou </a:t>
            </a:r>
            <a:r>
              <a:rPr lang="fr-FR" sz="1200" b="1" dirty="0">
                <a:effectLst/>
                <a:latin typeface="Times New Roman" panose="02020603050405020304" pitchFamily="18" charset="0"/>
                <a:ea typeface="Times New Roman" panose="02020603050405020304" pitchFamily="18" charset="0"/>
              </a:rPr>
              <a:t>faire lire</a:t>
            </a:r>
            <a:r>
              <a:rPr lang="fr-FR" sz="1200" dirty="0">
                <a:effectLst/>
                <a:latin typeface="Times New Roman" panose="02020603050405020304" pitchFamily="18" charset="0"/>
                <a:ea typeface="Times New Roman" panose="02020603050405020304" pitchFamily="18" charset="0"/>
              </a:rPr>
              <a:t> le texte modèle.</a:t>
            </a: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Reconnaissez-vous ce type de texte ? De qui on parle ? Qu’est-ce qui se passe ?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Wingdings 3" panose="05040102010807070707" pitchFamily="18" charset="2"/>
              <a:buNone/>
            </a:pPr>
            <a:endParaRPr lang="fr-FR" dirty="0"/>
          </a:p>
          <a:p>
            <a:pPr marL="0" lvl="0" indent="0">
              <a:lnSpc>
                <a:spcPct val="107000"/>
              </a:lnSpc>
              <a:buClr>
                <a:srgbClr val="2EAC68"/>
              </a:buClr>
              <a:buFont typeface="Wingdings 3" panose="05040102010807070707" pitchFamily="18" charset="2"/>
              <a:buNone/>
            </a:pPr>
            <a:r>
              <a:rPr lang="fr-FR" sz="1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0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 Racontez l’histoire avec vos mots. »</a:t>
            </a:r>
          </a:p>
          <a:p>
            <a:pPr marL="0" lvl="0" indent="0">
              <a:lnSpc>
                <a:spcPct val="107000"/>
              </a:lnSpc>
              <a:buClr>
                <a:srgbClr val="2EAC68"/>
              </a:buClr>
              <a:buFont typeface="Wingdings 3" panose="05040102010807070707" pitchFamily="18" charset="2"/>
              <a:buNone/>
            </a:pPr>
            <a:r>
              <a:rPr lang="fr-FR" sz="1000" b="0" dirty="0">
                <a:solidFill>
                  <a:srgbClr val="0070C0"/>
                </a:solidFill>
                <a:effectLst/>
                <a:latin typeface="Calibri" panose="020F0502020204030204" pitchFamily="34" charset="0"/>
                <a:ea typeface="Calibri" panose="020F0502020204030204" pitchFamily="34" charset="0"/>
                <a:cs typeface="Arial" panose="020B0604020202020204" pitchFamily="34" charset="0"/>
              </a:rPr>
              <a:t>    </a:t>
            </a:r>
            <a:r>
              <a:rPr lang="fr-FR" sz="10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R</a:t>
            </a:r>
            <a:r>
              <a:rPr lang="fr-FR" sz="1000" b="1" dirty="0">
                <a:effectLst/>
                <a:latin typeface="Times New Roman" panose="02020603050405020304" pitchFamily="18" charset="0"/>
                <a:ea typeface="Calibri" panose="020F0502020204030204" pitchFamily="34" charset="0"/>
                <a:cs typeface="Arial" panose="020B0604020202020204" pitchFamily="34" charset="0"/>
              </a:rPr>
              <a:t>elire</a:t>
            </a:r>
            <a:r>
              <a:rPr lang="fr-FR" sz="1000" dirty="0">
                <a:effectLst/>
                <a:latin typeface="Times New Roman" panose="02020603050405020304" pitchFamily="18" charset="0"/>
                <a:ea typeface="Calibri" panose="020F0502020204030204" pitchFamily="34" charset="0"/>
                <a:cs typeface="Arial" panose="020B0604020202020204" pitchFamily="34" charset="0"/>
              </a:rPr>
              <a:t> le texte si nécessaire.</a:t>
            </a:r>
            <a:endParaRPr lang="fr-FR" sz="1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224209E1-08D9-4EBD-8DA2-DB1F065860B8}" type="slidenum">
              <a:rPr lang="fr-FR" smtClean="0"/>
              <a:t>2</a:t>
            </a:fld>
            <a:endParaRPr lang="fr-FR"/>
          </a:p>
        </p:txBody>
      </p:sp>
    </p:spTree>
    <p:extLst>
      <p:ext uri="{BB962C8B-B14F-4D97-AF65-F5344CB8AC3E}">
        <p14:creationId xmlns:p14="http://schemas.microsoft.com/office/powerpoint/2010/main" val="4035584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Wingdings 3" panose="05040102010807070707" pitchFamily="18" charset="2"/>
              <a:buChar char="u"/>
              <a:tabLst/>
              <a:defRPr/>
            </a:pP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Afficher</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les deux variantes du texte de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La petite lionne / Le petit lion</a:t>
            </a:r>
            <a:r>
              <a:rPr lang="fr-FR" sz="1800" i="0" dirty="0">
                <a:effectLst/>
                <a:latin typeface="Times New Roman" panose="02020603050405020304" pitchFamily="18" charset="0"/>
                <a:ea typeface="Calibri" panose="020F0502020204030204" pitchFamily="34" charset="0"/>
                <a:cs typeface="Times New Roman" panose="02020603050405020304" pitchFamily="18" charset="0"/>
              </a:rPr>
              <a:t> déjà travaillé.</a:t>
            </a: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endParaRPr lang="fr-FR" sz="1800" i="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Wingdings 3" panose="05040102010807070707" pitchFamily="18" charset="2"/>
              <a:buChar char="u"/>
              <a:tabLst/>
              <a:defRPr/>
            </a:pPr>
            <a:r>
              <a:rPr lang="fr-FR" sz="1800" i="0" dirty="0">
                <a:effectLst/>
                <a:latin typeface="Calibri" panose="020F0502020204030204" pitchFamily="34" charset="0"/>
                <a:ea typeface="Calibri" panose="020F0502020204030204" pitchFamily="34" charset="0"/>
                <a:cs typeface="Times New Roman" panose="02020603050405020304" pitchFamily="18" charset="0"/>
              </a:rPr>
              <a:t>« Vous vous rappelez le travail qu’on avait fait pour faire changer les mots entre ces deux textes ? </a:t>
            </a: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i="0" dirty="0">
                <a:effectLst/>
                <a:latin typeface="Calibri" panose="020F0502020204030204" pitchFamily="34" charset="0"/>
                <a:ea typeface="Calibri" panose="020F0502020204030204" pitchFamily="34" charset="0"/>
                <a:cs typeface="Times New Roman" panose="02020603050405020304" pitchFamily="18" charset="0"/>
              </a:rPr>
              <a:t>Aujourd’hui, vous allez retrouver chacun ce que nous avions fait ensemble. »</a:t>
            </a:r>
          </a:p>
        </p:txBody>
      </p:sp>
      <p:sp>
        <p:nvSpPr>
          <p:cNvPr id="4" name="Espace réservé du numéro de diapositive 3"/>
          <p:cNvSpPr>
            <a:spLocks noGrp="1"/>
          </p:cNvSpPr>
          <p:nvPr>
            <p:ph type="sldNum" sz="quarter" idx="5"/>
          </p:nvPr>
        </p:nvSpPr>
        <p:spPr/>
        <p:txBody>
          <a:bodyPr/>
          <a:lstStyle/>
          <a:p>
            <a:fld id="{63BA8D12-F60F-4FB5-8D3F-BDA49C8477C8}" type="slidenum">
              <a:rPr lang="fr-FR" smtClean="0"/>
              <a:t>3</a:t>
            </a:fld>
            <a:endParaRPr lang="fr-FR"/>
          </a:p>
        </p:txBody>
      </p:sp>
    </p:spTree>
    <p:extLst>
      <p:ext uri="{BB962C8B-B14F-4D97-AF65-F5344CB8AC3E}">
        <p14:creationId xmlns:p14="http://schemas.microsoft.com/office/powerpoint/2010/main" val="3578106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3" panose="05040102010807070707" pitchFamily="18" charset="2"/>
              <a:buChar char="u"/>
              <a:tabLst/>
              <a:defRPr/>
            </a:pPr>
            <a:r>
              <a:rPr lang="fr-FR" sz="1000" b="1" dirty="0">
                <a:effectLst/>
                <a:latin typeface="Times New Roman" panose="02020603050405020304" pitchFamily="18" charset="0"/>
                <a:ea typeface="Times New Roman" panose="02020603050405020304" pitchFamily="18" charset="0"/>
              </a:rPr>
              <a:t>Lire </a:t>
            </a:r>
            <a:r>
              <a:rPr lang="fr-FR" sz="1000" dirty="0">
                <a:effectLst/>
                <a:latin typeface="Times New Roman" panose="02020603050405020304" pitchFamily="18" charset="0"/>
                <a:ea typeface="Times New Roman" panose="02020603050405020304" pitchFamily="18" charset="0"/>
              </a:rPr>
              <a:t>les consignes d’écriture.</a:t>
            </a:r>
            <a:endParaRPr lang="fr-FR" sz="1000" b="1" dirty="0">
              <a:effectLst/>
              <a:latin typeface="Times New Roman" panose="02020603050405020304" pitchFamily="18" charset="0"/>
              <a:ea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Wingdings 3" panose="05040102010807070707" pitchFamily="18" charset="2"/>
              <a:buChar char="u"/>
              <a:tabLst/>
              <a:defRPr/>
            </a:pPr>
            <a:endParaRPr lang="fr-FR" sz="1000" b="1" dirty="0">
              <a:effectLst/>
              <a:latin typeface="Times New Roman" panose="02020603050405020304" pitchFamily="18" charset="0"/>
              <a:ea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Wingdings 3" panose="05040102010807070707" pitchFamily="18" charset="2"/>
              <a:buChar char="u"/>
              <a:tabLst/>
              <a:defRPr/>
            </a:pPr>
            <a:r>
              <a:rPr lang="fr-FR" sz="10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 À quoi faut-il faire attention pour bien se faire comprendre dans le texte que vous allez écrire ? »</a:t>
            </a:r>
            <a:endParaRPr lang="fr-FR" sz="1000" b="0" u="non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000" b="1" u="sng"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Réponses possibles</a:t>
            </a:r>
            <a:r>
              <a:rPr lang="fr-FR" sz="1000" b="1" u="none"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Écrire les mêmes phrases mais en parlant d’un coq.</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Changer les mots quand c’est nécessaire.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Relire mon texte pour vérifier qu’on le comprend bien.</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63BA8D12-F60F-4FB5-8D3F-BDA49C8477C8}" type="slidenum">
              <a:rPr lang="fr-FR" smtClean="0"/>
              <a:t>4</a:t>
            </a:fld>
            <a:endParaRPr lang="fr-FR"/>
          </a:p>
        </p:txBody>
      </p:sp>
    </p:spTree>
    <p:extLst>
      <p:ext uri="{BB962C8B-B14F-4D97-AF65-F5344CB8AC3E}">
        <p14:creationId xmlns:p14="http://schemas.microsoft.com/office/powerpoint/2010/main" val="1333883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Lire</a:t>
            </a:r>
            <a:r>
              <a:rPr lang="fr-FR" dirty="0"/>
              <a:t> les contraintes d’écriture.</a:t>
            </a:r>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5</a:t>
            </a:fld>
            <a:endParaRPr lang="fr-FR"/>
          </a:p>
        </p:txBody>
      </p:sp>
    </p:spTree>
    <p:extLst>
      <p:ext uri="{BB962C8B-B14F-4D97-AF65-F5344CB8AC3E}">
        <p14:creationId xmlns:p14="http://schemas.microsoft.com/office/powerpoint/2010/main" val="2879556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buClr>
                <a:srgbClr val="2EAC68"/>
              </a:buClr>
              <a:buFont typeface="Wingdings 3" panose="05040102010807070707" pitchFamily="18" charset="2"/>
              <a:buNone/>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0"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Quels sont les mots que vous pouvez utiliser ? »</a:t>
            </a:r>
            <a:endParaRPr lang="fr-FR" sz="1800" b="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Clr>
                <a:srgbClr val="2EAC68"/>
              </a:buClr>
              <a:buFont typeface="Wingdings 3" panose="05040102010807070707" pitchFamily="18" charset="2"/>
              <a:buNone/>
            </a:pPr>
            <a:r>
              <a:rPr lang="fr-FR" sz="1800" b="1" dirty="0">
                <a:effectLst/>
                <a:latin typeface="Times New Roman" panose="02020603050405020304" pitchFamily="18" charset="0"/>
                <a:ea typeface="Calibri" panose="020F0502020204030204" pitchFamily="34" charset="0"/>
                <a:cs typeface="Arial" panose="020B0604020202020204" pitchFamily="34" charset="0"/>
              </a:rPr>
              <a:t>    Écrire </a:t>
            </a:r>
            <a:r>
              <a:rPr lang="fr-FR" sz="1800" dirty="0">
                <a:effectLst/>
                <a:latin typeface="Times New Roman" panose="02020603050405020304" pitchFamily="18" charset="0"/>
                <a:ea typeface="Calibri" panose="020F0502020204030204" pitchFamily="34" charset="0"/>
                <a:cs typeface="Arial" panose="020B0604020202020204" pitchFamily="34" charset="0"/>
              </a:rPr>
              <a:t>au tableau</a:t>
            </a:r>
            <a:r>
              <a:rPr lang="fr-FR" sz="1800" b="1" dirty="0">
                <a:effectLst/>
                <a:latin typeface="Times New Roman" panose="02020603050405020304" pitchFamily="18" charset="0"/>
                <a:ea typeface="Calibri" panose="020F0502020204030204" pitchFamily="34" charset="0"/>
                <a:cs typeface="Arial" panose="020B0604020202020204" pitchFamily="34" charset="0"/>
              </a:rPr>
              <a:t> </a:t>
            </a:r>
            <a:r>
              <a:rPr lang="fr-FR" sz="1800" dirty="0">
                <a:effectLst/>
                <a:latin typeface="Times New Roman" panose="02020603050405020304" pitchFamily="18" charset="0"/>
                <a:ea typeface="Calibri" panose="020F0502020204030204" pitchFamily="34" charset="0"/>
                <a:cs typeface="Arial" panose="020B0604020202020204" pitchFamily="34" charset="0"/>
              </a:rPr>
              <a:t>les propositions qui peuvent être utiles aux élèves.</a:t>
            </a:r>
          </a:p>
          <a:p>
            <a:endParaRPr lang="fr-FR" dirty="0"/>
          </a:p>
          <a:p>
            <a:r>
              <a:rPr lang="fr-FR" sz="1800" b="1" i="1" dirty="0">
                <a:solidFill>
                  <a:srgbClr val="E5007D"/>
                </a:solidFill>
                <a:effectLst/>
                <a:latin typeface="Times New Roman" panose="02020603050405020304" pitchFamily="18" charset="0"/>
                <a:ea typeface="Times New Roman" panose="02020603050405020304" pitchFamily="18" charset="0"/>
              </a:rPr>
              <a:t>Différenciation :</a:t>
            </a:r>
            <a:r>
              <a:rPr lang="fr-FR" sz="1800" b="0" i="1" dirty="0">
                <a:solidFill>
                  <a:srgbClr val="E5007D"/>
                </a:solidFill>
                <a:effectLst/>
                <a:latin typeface="Times New Roman" panose="02020603050405020304" pitchFamily="18" charset="0"/>
                <a:ea typeface="Times New Roman" panose="02020603050405020304" pitchFamily="18" charset="0"/>
              </a:rPr>
              <a:t> </a:t>
            </a:r>
            <a:r>
              <a:rPr lang="fr-FR" sz="1800" b="0" i="1" dirty="0">
                <a:effectLst/>
                <a:latin typeface="Times New Roman" panose="02020603050405020304" pitchFamily="18" charset="0"/>
                <a:ea typeface="Times New Roman" panose="02020603050405020304" pitchFamily="18" charset="0"/>
              </a:rPr>
              <a:t>pour </a:t>
            </a:r>
            <a:r>
              <a:rPr lang="fr-FR" sz="1800" i="1" dirty="0">
                <a:effectLst/>
                <a:latin typeface="Times New Roman" panose="02020603050405020304" pitchFamily="18" charset="0"/>
                <a:ea typeface="Times New Roman" panose="02020603050405020304" pitchFamily="18" charset="0"/>
              </a:rPr>
              <a:t>les élèves en difficulté, les regrouper et écrire sur leur feuille les mots qui leur manqueraient (dans la marge ou là où le mot doit s’insérer). Il est aussi possible de leur distribuer l’aide lexicale proposée (cf. </a:t>
            </a:r>
            <a:r>
              <a:rPr lang="fr-FR" sz="1800" i="1" u="none" dirty="0">
                <a:effectLst/>
                <a:highlight>
                  <a:srgbClr val="FFFF00"/>
                </a:highlight>
                <a:latin typeface="Times New Roman" panose="02020603050405020304" pitchFamily="18" charset="0"/>
                <a:ea typeface="Times New Roman" panose="02020603050405020304" pitchFamily="18" charset="0"/>
              </a:rPr>
              <a:t>Fichier photocopiable</a:t>
            </a:r>
            <a:r>
              <a:rPr lang="fr-FR" sz="1800" i="1" dirty="0">
                <a:effectLst/>
                <a:latin typeface="Times New Roman" panose="02020603050405020304" pitchFamily="18" charset="0"/>
                <a:ea typeface="Times New Roman" panose="02020603050405020304" pitchFamily="18" charset="0"/>
              </a:rPr>
              <a:t>).</a:t>
            </a:r>
          </a:p>
          <a:p>
            <a:endParaRPr lang="fr-FR" dirty="0"/>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6</a:t>
            </a:fld>
            <a:endParaRPr lang="fr-FR"/>
          </a:p>
        </p:txBody>
      </p:sp>
    </p:spTree>
    <p:extLst>
      <p:ext uri="{BB962C8B-B14F-4D97-AF65-F5344CB8AC3E}">
        <p14:creationId xmlns:p14="http://schemas.microsoft.com/office/powerpoint/2010/main" val="1300201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
                <a:srgbClr val="2EAC68"/>
              </a:buClr>
              <a:buSzTx/>
              <a:buFont typeface="Wingdings 3" panose="05040102010807070707" pitchFamily="18" charset="2"/>
              <a:buNone/>
              <a:tabLst/>
              <a:defRPr/>
            </a:pPr>
            <a:r>
              <a:rPr lang="fr-FR" sz="1800" b="1" dirty="0">
                <a:solidFill>
                  <a:srgbClr val="B35FA5"/>
                </a:solidFill>
                <a:effectLst/>
                <a:highlight>
                  <a:srgbClr val="D3D3D3"/>
                </a:highlight>
                <a:latin typeface="Times New Roman" panose="02020603050405020304" pitchFamily="18" charset="0"/>
                <a:ea typeface="Times New Roman" panose="02020603050405020304" pitchFamily="18" charset="0"/>
              </a:rPr>
              <a:t>PHASE 2 :</a:t>
            </a:r>
            <a:r>
              <a:rPr lang="fr-FR" sz="1800" b="1" dirty="0">
                <a:solidFill>
                  <a:srgbClr val="000000"/>
                </a:solidFill>
                <a:effectLst/>
                <a:latin typeface="Times New Roman" panose="02020603050405020304" pitchFamily="18" charset="0"/>
                <a:ea typeface="Times New Roman" panose="02020603050405020304" pitchFamily="18" charset="0"/>
              </a:rPr>
              <a:t> </a:t>
            </a:r>
            <a:r>
              <a:rPr lang="fr-FR" sz="1800" b="1" i="1" dirty="0">
                <a:solidFill>
                  <a:srgbClr val="FFFFFF"/>
                </a:solidFill>
                <a:effectLst/>
                <a:latin typeface="Times New Roman" panose="02020603050405020304" pitchFamily="18" charset="0"/>
                <a:ea typeface="Times New Roman" panose="02020603050405020304" pitchFamily="18" charset="0"/>
              </a:rPr>
              <a:t>Écrire le texte</a:t>
            </a:r>
          </a:p>
          <a:p>
            <a:pPr marL="0" marR="0" lvl="0" indent="0" algn="l" defTabSz="914400" rtl="0" eaLnBrk="1" fontAlgn="auto" latinLnBrk="0" hangingPunct="1">
              <a:lnSpc>
                <a:spcPct val="107000"/>
              </a:lnSpc>
              <a:spcBef>
                <a:spcPts val="0"/>
              </a:spcBef>
              <a:spcAft>
                <a:spcPts val="800"/>
              </a:spcAft>
              <a:buClr>
                <a:srgbClr val="2EAC68"/>
              </a:buClr>
              <a:buSzTx/>
              <a:buFont typeface="Wingdings 3" panose="05040102010807070707" pitchFamily="18" charset="2"/>
              <a:buNone/>
              <a:tabLst/>
              <a:defRPr/>
            </a:pPr>
            <a:endPar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endParaRPr>
          </a:p>
          <a:p>
            <a:pPr marL="0" marR="0" lvl="0" indent="0" algn="l" defTabSz="914400" rtl="0" eaLnBrk="1" fontAlgn="auto" latinLnBrk="0" hangingPunct="1">
              <a:lnSpc>
                <a:spcPct val="107000"/>
              </a:lnSpc>
              <a:spcBef>
                <a:spcPts val="0"/>
              </a:spcBef>
              <a:spcAft>
                <a:spcPts val="800"/>
              </a:spcAft>
              <a:buClr>
                <a:srgbClr val="2EAC68"/>
              </a:buClr>
              <a:buSzTx/>
              <a:buFont typeface="Wingdings 3" panose="05040102010807070707" pitchFamily="18" charset="2"/>
              <a:buNone/>
              <a:tabLst/>
              <a:defRPr/>
            </a:pPr>
            <a:r>
              <a:rPr lang="fr-FR" sz="1800" b="0"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Prenez votre livret n° 9 pages 16 et 17 pour écrire vos phrases</a:t>
            </a:r>
            <a:r>
              <a:rPr lang="fr-FR" sz="1800" dirty="0">
                <a:effectLst/>
                <a:latin typeface="Times New Roman" panose="02020603050405020304" pitchFamily="18" charset="0"/>
                <a:ea typeface="Calibri" panose="020F0502020204030204" pitchFamily="34" charset="0"/>
                <a:cs typeface="Arial" panose="020B0604020202020204" pitchFamily="34" charset="0"/>
              </a:rPr>
              <a:t>. »</a:t>
            </a:r>
          </a:p>
          <a:p>
            <a:pPr marL="285750" lvl="0" indent="-285750">
              <a:lnSpc>
                <a:spcPct val="107000"/>
              </a:lnSpc>
              <a:spcAft>
                <a:spcPts val="800"/>
              </a:spcAft>
              <a:buClr>
                <a:srgbClr val="2EAC68"/>
              </a:buClr>
              <a:buFont typeface="Wingdings 3" panose="05040102010807070707" pitchFamily="18" charset="2"/>
              <a:buChar char="u"/>
            </a:pPr>
            <a:endParaRPr lang="fr-FR"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7</a:t>
            </a:fld>
            <a:endParaRPr lang="fr-FR"/>
          </a:p>
        </p:txBody>
      </p:sp>
    </p:spTree>
    <p:extLst>
      <p:ext uri="{BB962C8B-B14F-4D97-AF65-F5344CB8AC3E}">
        <p14:creationId xmlns:p14="http://schemas.microsoft.com/office/powerpoint/2010/main" val="724344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spcAft>
                <a:spcPts val="800"/>
              </a:spcAft>
              <a:buClr>
                <a:srgbClr val="2EAC68"/>
              </a:buClr>
              <a:buFont typeface="Wingdings 3" panose="05040102010807070707" pitchFamily="18" charset="2"/>
              <a:buNone/>
            </a:pPr>
            <a:r>
              <a:rPr lang="fr-FR" sz="1200" i="1" dirty="0">
                <a:effectLst/>
                <a:latin typeface="Times New Roman" panose="02020603050405020304" pitchFamily="18" charset="0"/>
                <a:ea typeface="Calibri" panose="020F0502020204030204" pitchFamily="34" charset="0"/>
                <a:cs typeface="Arial" panose="020B0604020202020204" pitchFamily="34" charset="0"/>
              </a:rPr>
              <a:t>Les élèves peuvent soit dicter leur texte à l’adulte, soit l’écrire seul, soit par deux.</a:t>
            </a:r>
          </a:p>
          <a:p>
            <a:pPr marL="0" lvl="0" indent="0">
              <a:lnSpc>
                <a:spcPct val="107000"/>
              </a:lnSpc>
              <a:spcAft>
                <a:spcPts val="800"/>
              </a:spcAft>
              <a:buClr>
                <a:srgbClr val="2EAC68"/>
              </a:buClr>
              <a:buFont typeface="Wingdings 3" panose="05040102010807070707" pitchFamily="18" charset="2"/>
              <a:buNone/>
            </a:pPr>
            <a:endParaRPr lang="fr-FR" sz="1200" i="1" dirty="0">
              <a:effectLst/>
              <a:latin typeface="Times New Roman" panose="02020603050405020304" pitchFamily="18"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
                <a:srgbClr val="2EAC68"/>
              </a:buClr>
              <a:buSzTx/>
              <a:buFont typeface="Wingdings 3" panose="05040102010807070707" pitchFamily="18" charset="2"/>
              <a:buNone/>
              <a:tabLst/>
              <a:defRPr/>
            </a:pPr>
            <a:r>
              <a:rPr lang="fr-FR" sz="1200" b="1" dirty="0">
                <a:effectLst/>
                <a:latin typeface="Times New Roman" panose="02020603050405020304" pitchFamily="18" charset="0"/>
                <a:ea typeface="Calibri" panose="020F0502020204030204" pitchFamily="34" charset="0"/>
                <a:cs typeface="Arial" panose="020B0604020202020204" pitchFamily="34" charset="0"/>
              </a:rPr>
              <a:t>À la fin de cette 1</a:t>
            </a:r>
            <a:r>
              <a:rPr lang="fr-FR" sz="1200" b="1" baseline="30000" dirty="0">
                <a:effectLst/>
                <a:latin typeface="Times New Roman" panose="02020603050405020304" pitchFamily="18" charset="0"/>
                <a:ea typeface="Calibri" panose="020F0502020204030204" pitchFamily="34" charset="0"/>
                <a:cs typeface="Arial" panose="020B0604020202020204" pitchFamily="34" charset="0"/>
              </a:rPr>
              <a:t>re</a:t>
            </a:r>
            <a:r>
              <a:rPr lang="fr-FR" sz="1200" b="1" dirty="0">
                <a:effectLst/>
                <a:latin typeface="Times New Roman" panose="02020603050405020304" pitchFamily="18" charset="0"/>
                <a:ea typeface="Calibri" panose="020F0502020204030204" pitchFamily="34" charset="0"/>
                <a:cs typeface="Arial" panose="020B0604020202020204" pitchFamily="34" charset="0"/>
              </a:rPr>
              <a:t> séance, </a:t>
            </a:r>
            <a:r>
              <a:rPr lang="fr-FR" sz="1200" b="0" dirty="0">
                <a:effectLst/>
                <a:latin typeface="Times New Roman" panose="02020603050405020304" pitchFamily="18" charset="0"/>
                <a:ea typeface="Calibri" panose="020F0502020204030204" pitchFamily="34" charset="0"/>
                <a:cs typeface="Arial" panose="020B0604020202020204" pitchFamily="34" charset="0"/>
              </a:rPr>
              <a:t>ramasser les </a:t>
            </a:r>
            <a:r>
              <a:rPr lang="fr-FR" sz="1200" dirty="0">
                <a:effectLst/>
                <a:latin typeface="Times New Roman" panose="02020603050405020304" pitchFamily="18" charset="0"/>
                <a:ea typeface="Calibri" panose="020F0502020204030204" pitchFamily="34" charset="0"/>
                <a:cs typeface="Arial" panose="020B0604020202020204" pitchFamily="34" charset="0"/>
              </a:rPr>
              <a:t>livrets pour entourer les mots à revoir, sans donner les corrections.</a:t>
            </a:r>
            <a:endParaRPr lang="fr-FR" sz="1200" dirty="0">
              <a:effectLst/>
              <a:latin typeface="Calibri" panose="020F0502020204030204" pitchFamily="34" charset="0"/>
              <a:ea typeface="Calibri" panose="020F0502020204030204" pitchFamily="34" charset="0"/>
              <a:cs typeface="Arial" panose="020B060402020202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224209E1-08D9-4EBD-8DA2-DB1F065860B8}" type="slidenum">
              <a:rPr lang="fr-FR" smtClean="0"/>
              <a:t>8</a:t>
            </a:fld>
            <a:endParaRPr lang="fr-FR"/>
          </a:p>
        </p:txBody>
      </p:sp>
    </p:spTree>
    <p:extLst>
      <p:ext uri="{BB962C8B-B14F-4D97-AF65-F5344CB8AC3E}">
        <p14:creationId xmlns:p14="http://schemas.microsoft.com/office/powerpoint/2010/main" val="2147432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700" b="1" u="sng" dirty="0">
                <a:solidFill>
                  <a:srgbClr val="000000"/>
                </a:solidFill>
                <a:effectLst/>
                <a:latin typeface="Times New Roman" panose="02020603050405020304" pitchFamily="18" charset="0"/>
                <a:ea typeface="Times New Roman" panose="02020603050405020304" pitchFamily="18" charset="0"/>
              </a:rPr>
              <a:t>SÉANCE 2</a:t>
            </a:r>
            <a:r>
              <a:rPr lang="fr-FR" sz="700" b="1" u="none" dirty="0">
                <a:solidFill>
                  <a:srgbClr val="000000"/>
                </a:solidFill>
                <a:effectLst/>
                <a:latin typeface="Times New Roman" panose="02020603050405020304" pitchFamily="18" charset="0"/>
                <a:ea typeface="Times New Roman" panose="02020603050405020304" pitchFamily="18" charset="0"/>
              </a:rPr>
              <a:t> : RÉVISION DE TEXTE</a:t>
            </a:r>
            <a:endParaRPr lang="fr-FR" sz="700" b="1" u="none" dirty="0">
              <a:solidFill>
                <a:srgbClr val="B35FA5"/>
              </a:solidFill>
              <a:effectLst/>
              <a:highlight>
                <a:srgbClr val="D3D3D3"/>
              </a:highligh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700" b="1" dirty="0">
              <a:solidFill>
                <a:srgbClr val="B35FA5"/>
              </a:solidFill>
              <a:effectLst/>
              <a:highlight>
                <a:srgbClr val="D3D3D3"/>
              </a:highligh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700" b="1" dirty="0">
                <a:solidFill>
                  <a:srgbClr val="B35FA5"/>
                </a:solidFill>
                <a:effectLst/>
                <a:highlight>
                  <a:srgbClr val="D3D3D3"/>
                </a:highlight>
                <a:latin typeface="Times New Roman" panose="02020603050405020304" pitchFamily="18" charset="0"/>
                <a:ea typeface="Times New Roman" panose="02020603050405020304" pitchFamily="18" charset="0"/>
              </a:rPr>
              <a:t>PHASE 1</a:t>
            </a:r>
            <a:r>
              <a:rPr lang="fr-FR" sz="700" b="1" dirty="0">
                <a:solidFill>
                  <a:srgbClr val="B35FA5"/>
                </a:solidFill>
                <a:effectLst/>
                <a:latin typeface="Times New Roman" panose="02020603050405020304" pitchFamily="18" charset="0"/>
                <a:ea typeface="Times New Roman" panose="02020603050405020304" pitchFamily="18" charset="0"/>
              </a:rPr>
              <a:t> : </a:t>
            </a:r>
            <a:r>
              <a:rPr lang="fr-FR" sz="1000" b="1" i="1" u="none" dirty="0">
                <a:solidFill>
                  <a:srgbClr val="FFFFFF"/>
                </a:solidFill>
                <a:effectLst/>
                <a:latin typeface="Times New Roman" panose="02020603050405020304" pitchFamily="18" charset="0"/>
                <a:ea typeface="Times New Roman" panose="02020603050405020304" pitchFamily="18" charset="0"/>
              </a:rPr>
              <a:t>Analyser le texte d’Aristobule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000" b="1" dirty="0">
              <a:solidFill>
                <a:srgbClr val="FFFFFF"/>
              </a:solidFill>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000" b="1" dirty="0">
                <a:effectLst/>
                <a:latin typeface="Times New Roman" panose="02020603050405020304" pitchFamily="18" charset="0"/>
                <a:ea typeface="Calibri" panose="020F0502020204030204" pitchFamily="34" charset="0"/>
                <a:cs typeface="Arial" panose="020B0604020202020204" pitchFamily="34" charset="0"/>
              </a:rPr>
              <a:t>Relire </a:t>
            </a:r>
            <a:r>
              <a:rPr lang="fr-FR" sz="1000" b="0" dirty="0">
                <a:effectLst/>
                <a:latin typeface="Times New Roman" panose="02020603050405020304" pitchFamily="18" charset="0"/>
                <a:ea typeface="Calibri" panose="020F0502020204030204" pitchFamily="34" charset="0"/>
                <a:cs typeface="Arial" panose="020B0604020202020204" pitchFamily="34" charset="0"/>
              </a:rPr>
              <a:t>la consigne d’écriture.</a:t>
            </a:r>
            <a:endParaRPr lang="fr-FR" sz="1000" b="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63BA8D12-F60F-4FB5-8D3F-BDA49C8477C8}" type="slidenum">
              <a:rPr lang="fr-FR" smtClean="0"/>
              <a:t>9</a:t>
            </a:fld>
            <a:endParaRPr lang="fr-FR"/>
          </a:p>
        </p:txBody>
      </p:sp>
    </p:spTree>
    <p:extLst>
      <p:ext uri="{BB962C8B-B14F-4D97-AF65-F5344CB8AC3E}">
        <p14:creationId xmlns:p14="http://schemas.microsoft.com/office/powerpoint/2010/main" val="22293893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6F3F91DD-39A1-5329-EE37-D4AB52AA8B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3217294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5371FD7-4600-401D-983F-412CDA923BDB}" type="datetimeFigureOut">
              <a:rPr lang="fr-FR" smtClean="0"/>
              <a:t>15/09/2023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0E623A47-3A9D-42F5-8CEF-00C785D08BA8}" type="slidenum">
              <a:rPr lang="fr-FR" smtClean="0"/>
              <a:t>‹N°›</a:t>
            </a:fld>
            <a:endParaRPr lang="fr-FR"/>
          </a:p>
        </p:txBody>
      </p:sp>
    </p:spTree>
    <p:extLst>
      <p:ext uri="{BB962C8B-B14F-4D97-AF65-F5344CB8AC3E}">
        <p14:creationId xmlns:p14="http://schemas.microsoft.com/office/powerpoint/2010/main" val="2988814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371FD7-4600-401D-983F-412CDA923BDB}" type="datetimeFigureOut">
              <a:rPr lang="fr-FR" smtClean="0"/>
              <a:t>15/09/2023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0E623A47-3A9D-42F5-8CEF-00C785D08BA8}" type="slidenum">
              <a:rPr lang="fr-FR" smtClean="0"/>
              <a:t>‹N°›</a:t>
            </a:fld>
            <a:endParaRPr lang="fr-FR"/>
          </a:p>
        </p:txBody>
      </p:sp>
    </p:spTree>
    <p:extLst>
      <p:ext uri="{BB962C8B-B14F-4D97-AF65-F5344CB8AC3E}">
        <p14:creationId xmlns:p14="http://schemas.microsoft.com/office/powerpoint/2010/main" val="2777219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5371FD7-4600-401D-983F-412CDA923BDB}" type="datetimeFigureOut">
              <a:rPr lang="fr-FR" smtClean="0"/>
              <a:t>15/09/2023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E623A47-3A9D-42F5-8CEF-00C785D08BA8}" type="slidenum">
              <a:rPr lang="fr-FR" smtClean="0"/>
              <a:t>‹N°›</a:t>
            </a:fld>
            <a:endParaRPr lang="fr-FR"/>
          </a:p>
        </p:txBody>
      </p:sp>
    </p:spTree>
    <p:extLst>
      <p:ext uri="{BB962C8B-B14F-4D97-AF65-F5344CB8AC3E}">
        <p14:creationId xmlns:p14="http://schemas.microsoft.com/office/powerpoint/2010/main" val="32022295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5371FD7-4600-401D-983F-412CDA923BDB}" type="datetimeFigureOut">
              <a:rPr lang="fr-FR" smtClean="0"/>
              <a:t>15/09/2023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E623A47-3A9D-42F5-8CEF-00C785D08BA8}" type="slidenum">
              <a:rPr lang="fr-FR" smtClean="0"/>
              <a:t>‹N°›</a:t>
            </a:fld>
            <a:endParaRPr lang="fr-FR"/>
          </a:p>
        </p:txBody>
      </p:sp>
    </p:spTree>
    <p:extLst>
      <p:ext uri="{BB962C8B-B14F-4D97-AF65-F5344CB8AC3E}">
        <p14:creationId xmlns:p14="http://schemas.microsoft.com/office/powerpoint/2010/main" val="33007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5371FD7-4600-401D-983F-412CDA923BDB}" type="datetimeFigureOut">
              <a:rPr lang="fr-FR" smtClean="0"/>
              <a:t>15/09/2023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E623A47-3A9D-42F5-8CEF-00C785D08BA8}" type="slidenum">
              <a:rPr lang="fr-FR" smtClean="0"/>
              <a:t>‹N°›</a:t>
            </a:fld>
            <a:endParaRPr lang="fr-FR"/>
          </a:p>
        </p:txBody>
      </p:sp>
    </p:spTree>
    <p:extLst>
      <p:ext uri="{BB962C8B-B14F-4D97-AF65-F5344CB8AC3E}">
        <p14:creationId xmlns:p14="http://schemas.microsoft.com/office/powerpoint/2010/main" val="450451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5371FD7-4600-401D-983F-412CDA923BDB}" type="datetimeFigureOut">
              <a:rPr lang="fr-FR" smtClean="0"/>
              <a:t>15/09/2023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E623A47-3A9D-42F5-8CEF-00C785D08BA8}" type="slidenum">
              <a:rPr lang="fr-FR" smtClean="0"/>
              <a:t>‹N°›</a:t>
            </a:fld>
            <a:endParaRPr lang="fr-FR"/>
          </a:p>
        </p:txBody>
      </p:sp>
    </p:spTree>
    <p:extLst>
      <p:ext uri="{BB962C8B-B14F-4D97-AF65-F5344CB8AC3E}">
        <p14:creationId xmlns:p14="http://schemas.microsoft.com/office/powerpoint/2010/main" val="3201453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pic>
        <p:nvPicPr>
          <p:cNvPr id="2" name="Image 1" descr="Une image contenant texte, capture d’écran, Visage humain, personne&#10;&#10;Description générée automatiquement">
            <a:extLst>
              <a:ext uri="{FF2B5EF4-FFF2-40B4-BE49-F238E27FC236}">
                <a16:creationId xmlns:a16="http://schemas.microsoft.com/office/drawing/2014/main" id="{11DDBCA4-6929-A379-EF24-20730065FD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Tree>
    <p:extLst>
      <p:ext uri="{BB962C8B-B14F-4D97-AF65-F5344CB8AC3E}">
        <p14:creationId xmlns:p14="http://schemas.microsoft.com/office/powerpoint/2010/main" val="2633167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pic>
        <p:nvPicPr>
          <p:cNvPr id="8" name="Image 7" descr="Une image contenant texte&#10;&#10;Description générée automatiquement">
            <a:extLst>
              <a:ext uri="{FF2B5EF4-FFF2-40B4-BE49-F238E27FC236}">
                <a16:creationId xmlns:a16="http://schemas.microsoft.com/office/drawing/2014/main" id="{B1A55C62-9A69-2885-EC0C-214BC52702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2635531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7E59CBCB-BC9E-1789-0BDA-8A5E9B898B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9" name="Image 8">
            <a:extLst>
              <a:ext uri="{FF2B5EF4-FFF2-40B4-BE49-F238E27FC236}">
                <a16:creationId xmlns:a16="http://schemas.microsoft.com/office/drawing/2014/main" id="{10391D06-DCCA-33EF-4097-43E8694D96A0}"/>
              </a:ext>
            </a:extLst>
          </p:cNvPr>
          <p:cNvPicPr>
            <a:picLocks noChangeAspect="1"/>
          </p:cNvPicPr>
          <p:nvPr userDrawn="1"/>
        </p:nvPicPr>
        <p:blipFill>
          <a:blip r:embed="rId3"/>
          <a:stretch>
            <a:fillRect/>
          </a:stretch>
        </p:blipFill>
        <p:spPr>
          <a:xfrm>
            <a:off x="8524800" y="6204714"/>
            <a:ext cx="619200" cy="653285"/>
          </a:xfrm>
          <a:prstGeom prst="rect">
            <a:avLst/>
          </a:prstGeom>
        </p:spPr>
      </p:pic>
    </p:spTree>
    <p:extLst>
      <p:ext uri="{BB962C8B-B14F-4D97-AF65-F5344CB8AC3E}">
        <p14:creationId xmlns:p14="http://schemas.microsoft.com/office/powerpoint/2010/main" val="1876807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5371FD7-4600-401D-983F-412CDA923BDB}" type="datetimeFigureOut">
              <a:rPr lang="fr-FR" smtClean="0"/>
              <a:t>15/09/2023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E623A47-3A9D-42F5-8CEF-00C785D08BA8}" type="slidenum">
              <a:rPr lang="fr-FR" smtClean="0"/>
              <a:t>‹N°›</a:t>
            </a:fld>
            <a:endParaRPr lang="fr-FR"/>
          </a:p>
        </p:txBody>
      </p:sp>
    </p:spTree>
    <p:extLst>
      <p:ext uri="{BB962C8B-B14F-4D97-AF65-F5344CB8AC3E}">
        <p14:creationId xmlns:p14="http://schemas.microsoft.com/office/powerpoint/2010/main" val="2042315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5371FD7-4600-401D-983F-412CDA923BDB}" type="datetimeFigureOut">
              <a:rPr lang="fr-FR" smtClean="0"/>
              <a:t>15/09/2023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E623A47-3A9D-42F5-8CEF-00C785D08BA8}" type="slidenum">
              <a:rPr lang="fr-FR" smtClean="0"/>
              <a:t>‹N°›</a:t>
            </a:fld>
            <a:endParaRPr lang="fr-FR"/>
          </a:p>
        </p:txBody>
      </p:sp>
    </p:spTree>
    <p:extLst>
      <p:ext uri="{BB962C8B-B14F-4D97-AF65-F5344CB8AC3E}">
        <p14:creationId xmlns:p14="http://schemas.microsoft.com/office/powerpoint/2010/main" val="2467587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5371FD7-4600-401D-983F-412CDA923BDB}" type="datetimeFigureOut">
              <a:rPr lang="fr-FR" smtClean="0"/>
              <a:t>15/09/2023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E623A47-3A9D-42F5-8CEF-00C785D08BA8}" type="slidenum">
              <a:rPr lang="fr-FR" smtClean="0"/>
              <a:t>‹N°›</a:t>
            </a:fld>
            <a:endParaRPr lang="fr-FR"/>
          </a:p>
        </p:txBody>
      </p:sp>
    </p:spTree>
    <p:extLst>
      <p:ext uri="{BB962C8B-B14F-4D97-AF65-F5344CB8AC3E}">
        <p14:creationId xmlns:p14="http://schemas.microsoft.com/office/powerpoint/2010/main" val="2587976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5371FD7-4600-401D-983F-412CDA923BDB}" type="datetimeFigureOut">
              <a:rPr lang="fr-FR" smtClean="0"/>
              <a:t>15/09/2023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E623A47-3A9D-42F5-8CEF-00C785D08BA8}" type="slidenum">
              <a:rPr lang="fr-FR" smtClean="0"/>
              <a:t>‹N°›</a:t>
            </a:fld>
            <a:endParaRPr lang="fr-FR"/>
          </a:p>
        </p:txBody>
      </p:sp>
    </p:spTree>
    <p:extLst>
      <p:ext uri="{BB962C8B-B14F-4D97-AF65-F5344CB8AC3E}">
        <p14:creationId xmlns:p14="http://schemas.microsoft.com/office/powerpoint/2010/main" val="1935309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5371FD7-4600-401D-983F-412CDA923BDB}" type="datetimeFigureOut">
              <a:rPr lang="fr-FR" smtClean="0"/>
              <a:t>15/09/2023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0E623A47-3A9D-42F5-8CEF-00C785D08BA8}" type="slidenum">
              <a:rPr lang="fr-FR" smtClean="0"/>
              <a:t>‹N°›</a:t>
            </a:fld>
            <a:endParaRPr lang="fr-FR"/>
          </a:p>
        </p:txBody>
      </p:sp>
    </p:spTree>
    <p:extLst>
      <p:ext uri="{BB962C8B-B14F-4D97-AF65-F5344CB8AC3E}">
        <p14:creationId xmlns:p14="http://schemas.microsoft.com/office/powerpoint/2010/main" val="2566109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371FD7-4600-401D-983F-412CDA923BDB}" type="datetimeFigureOut">
              <a:rPr lang="fr-FR" smtClean="0"/>
              <a:t>15/09/2023</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623A47-3A9D-42F5-8CEF-00C785D08BA8}" type="slidenum">
              <a:rPr lang="fr-FR" smtClean="0"/>
              <a:t>‹N°›</a:t>
            </a:fld>
            <a:endParaRPr lang="fr-FR"/>
          </a:p>
        </p:txBody>
      </p:sp>
    </p:spTree>
    <p:extLst>
      <p:ext uri="{BB962C8B-B14F-4D97-AF65-F5344CB8AC3E}">
        <p14:creationId xmlns:p14="http://schemas.microsoft.com/office/powerpoint/2010/main" val="2537756200"/>
      </p:ext>
    </p:extLst>
  </p:cSld>
  <p:clrMap bg1="lt1" tx1="dk1" bg2="lt2" tx2="dk2" accent1="accent1" accent2="accent2" accent3="accent3" accent4="accent4" accent5="accent5" accent6="accent6" hlink="hlink" folHlink="folHlink"/>
  <p:sldLayoutIdLst>
    <p:sldLayoutId id="2147483672" r:id="rId1"/>
    <p:sldLayoutId id="2147483675" r:id="rId2"/>
    <p:sldLayoutId id="2147483673" r:id="rId3"/>
    <p:sldLayoutId id="2147483674"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Visage humain, capture d’écran, personne&#10;&#10;Description générée automatiquement">
            <a:extLst>
              <a:ext uri="{FF2B5EF4-FFF2-40B4-BE49-F238E27FC236}">
                <a16:creationId xmlns:a16="http://schemas.microsoft.com/office/drawing/2014/main" id="{B94AA898-BF0E-6AB4-BEAD-F8675A99B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09638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invertébré, insecte&#10;&#10;Description générée automatiquement">
            <a:extLst>
              <a:ext uri="{FF2B5EF4-FFF2-40B4-BE49-F238E27FC236}">
                <a16:creationId xmlns:a16="http://schemas.microsoft.com/office/drawing/2014/main" id="{4EE91180-C2FF-346B-5C10-B089BA316D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50422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Page web&#10;&#10;Description générée automatiquement">
            <a:extLst>
              <a:ext uri="{FF2B5EF4-FFF2-40B4-BE49-F238E27FC236}">
                <a16:creationId xmlns:a16="http://schemas.microsoft.com/office/drawing/2014/main" id="{AEA3D53D-C635-4F85-B831-1E1A6F899F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07019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Page web&#10;&#10;Description générée automatiquement">
            <a:extLst>
              <a:ext uri="{FF2B5EF4-FFF2-40B4-BE49-F238E27FC236}">
                <a16:creationId xmlns:a16="http://schemas.microsoft.com/office/drawing/2014/main" id="{116648CE-AA88-1A86-64F3-094B143E24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40060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Description générée automatiquement">
            <a:extLst>
              <a:ext uri="{FF2B5EF4-FFF2-40B4-BE49-F238E27FC236}">
                <a16:creationId xmlns:a16="http://schemas.microsoft.com/office/drawing/2014/main" id="{4719DCCB-F40E-C972-3160-E0A127B889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08586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clipart, dessin humoristique&#10;&#10;Description générée automatiquement">
            <a:extLst>
              <a:ext uri="{FF2B5EF4-FFF2-40B4-BE49-F238E27FC236}">
                <a16:creationId xmlns:a16="http://schemas.microsoft.com/office/drawing/2014/main" id="{E07A0878-B71A-C18D-85D4-492F98B7FF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24083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Appareils électroniques, capture d’écran, Page web&#10;&#10;Description générée automatiquement">
            <a:extLst>
              <a:ext uri="{FF2B5EF4-FFF2-40B4-BE49-F238E27FC236}">
                <a16:creationId xmlns:a16="http://schemas.microsoft.com/office/drawing/2014/main" id="{607F6BAD-D4E4-697C-36EC-E04E75C399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23077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texte, capture d’écran, dessin humoristique, clipart&#10;&#10;Description générée automatiquement">
            <a:extLst>
              <a:ext uri="{FF2B5EF4-FFF2-40B4-BE49-F238E27FC236}">
                <a16:creationId xmlns:a16="http://schemas.microsoft.com/office/drawing/2014/main" id="{EC4338EB-62DE-145E-0C2F-772B2F2403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57143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galliformes, volaille, Gallinacés&#10;&#10;Description générée automatiquement">
            <a:extLst>
              <a:ext uri="{FF2B5EF4-FFF2-40B4-BE49-F238E27FC236}">
                <a16:creationId xmlns:a16="http://schemas.microsoft.com/office/drawing/2014/main" id="{D505A21C-5496-2450-6BCF-B5D736D78E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98333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Description générée automatiquement">
            <a:extLst>
              <a:ext uri="{FF2B5EF4-FFF2-40B4-BE49-F238E27FC236}">
                <a16:creationId xmlns:a16="http://schemas.microsoft.com/office/drawing/2014/main" id="{188ECDDF-B423-6404-6B14-636D4BADB5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10286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10;&#10;Description générée automatiquement">
            <a:extLst>
              <a:ext uri="{FF2B5EF4-FFF2-40B4-BE49-F238E27FC236}">
                <a16:creationId xmlns:a16="http://schemas.microsoft.com/office/drawing/2014/main" id="{69FFF029-BFB8-C67B-15A4-763D1E4FB0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86679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Description générée automatiquement">
            <a:extLst>
              <a:ext uri="{FF2B5EF4-FFF2-40B4-BE49-F238E27FC236}">
                <a16:creationId xmlns:a16="http://schemas.microsoft.com/office/drawing/2014/main" id="{4D34FB4B-3B95-B616-977C-9DAC22DF61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18105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diagramme, conception&#10;&#10;Description générée automatiquement">
            <a:extLst>
              <a:ext uri="{FF2B5EF4-FFF2-40B4-BE49-F238E27FC236}">
                <a16:creationId xmlns:a16="http://schemas.microsoft.com/office/drawing/2014/main" id="{B5573339-0347-3688-F2A1-4E5985A603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78072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clipart, dessin humoristique&#10;&#10;Description générée automatiquement">
            <a:extLst>
              <a:ext uri="{FF2B5EF4-FFF2-40B4-BE49-F238E27FC236}">
                <a16:creationId xmlns:a16="http://schemas.microsoft.com/office/drawing/2014/main" id="{FDB2C750-3019-DB2D-B6EA-5F5FF38C40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82137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oiseau, galliformes, volaille&#10;&#10;Description générée automatiquement">
            <a:extLst>
              <a:ext uri="{FF2B5EF4-FFF2-40B4-BE49-F238E27FC236}">
                <a16:creationId xmlns:a16="http://schemas.microsoft.com/office/drawing/2014/main" id="{287494D4-2025-1B67-6727-31F7D8F467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60142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Description générée automatiquement">
            <a:extLst>
              <a:ext uri="{FF2B5EF4-FFF2-40B4-BE49-F238E27FC236}">
                <a16:creationId xmlns:a16="http://schemas.microsoft.com/office/drawing/2014/main" id="{EDF71C99-767C-765D-7297-412559F502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15686271"/>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D74D7C8DBD084AAB4D6512AE17BF5B" ma:contentTypeVersion="6" ma:contentTypeDescription="Create a new document." ma:contentTypeScope="" ma:versionID="9169eb90c897bf566a633a51a4968558">
  <xsd:schema xmlns:xsd="http://www.w3.org/2001/XMLSchema" xmlns:xs="http://www.w3.org/2001/XMLSchema" xmlns:p="http://schemas.microsoft.com/office/2006/metadata/properties" xmlns:ns2="e22bdef0-0862-4bc9-8ae1-8aa74d93ea48" xmlns:ns3="0712efe7-30c0-4671-85e6-f0521d1b12d0" targetNamespace="http://schemas.microsoft.com/office/2006/metadata/properties" ma:root="true" ma:fieldsID="446844cfb3a7005ded4d261174f02aed" ns2:_="" ns3:_="">
    <xsd:import namespace="e22bdef0-0862-4bc9-8ae1-8aa74d93ea48"/>
    <xsd:import namespace="0712efe7-30c0-4671-85e6-f0521d1b12d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2bdef0-0862-4bc9-8ae1-8aa74d93ea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12efe7-30c0-4671-85e6-f0521d1b12d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0712efe7-30c0-4671-85e6-f0521d1b12d0">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2EB93A-BF44-4CB1-8918-19F15A30BED8}"/>
</file>

<file path=customXml/itemProps2.xml><?xml version="1.0" encoding="utf-8"?>
<ds:datastoreItem xmlns:ds="http://schemas.openxmlformats.org/officeDocument/2006/customXml" ds:itemID="{D9F5E005-B527-4208-9DD3-71739D15FC94}">
  <ds:schemaRefs>
    <ds:schemaRef ds:uri="http://purl.org/dc/dcmitype/"/>
    <ds:schemaRef ds:uri="http://purl.org/dc/elements/1.1/"/>
    <ds:schemaRef ds:uri="http://schemas.microsoft.com/office/2006/documentManagement/types"/>
    <ds:schemaRef ds:uri="http://schemas.microsoft.com/office/infopath/2007/PartnerControls"/>
    <ds:schemaRef ds:uri="78930844-7ca7-4771-ad53-9658c2095a47"/>
    <ds:schemaRef ds:uri="http://purl.org/dc/terms/"/>
    <ds:schemaRef ds:uri="http://schemas.openxmlformats.org/package/2006/metadata/core-properties"/>
    <ds:schemaRef ds:uri="85c0154b-c1f1-454a-9cce-58d1a683144e"/>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4AA92DA9-80B1-424E-B8CE-ECC51E0CC25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130</TotalTime>
  <Words>751</Words>
  <Application>Microsoft Office PowerPoint</Application>
  <PresentationFormat>Affichage à l'écran (4:3)</PresentationFormat>
  <Paragraphs>86</Paragraphs>
  <Slides>16</Slides>
  <Notes>16</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16</vt:i4>
      </vt:variant>
    </vt:vector>
  </HeadingPairs>
  <TitlesOfParts>
    <vt:vector size="24" baseType="lpstr">
      <vt:lpstr>Arial</vt:lpstr>
      <vt:lpstr>Calibri</vt:lpstr>
      <vt:lpstr>Calibri Light</vt:lpstr>
      <vt:lpstr>FSAlbert</vt:lpstr>
      <vt:lpstr>Helvetica</vt:lpstr>
      <vt:lpstr>Times New Roman</vt:lpstr>
      <vt:lpstr>Wingdings 3</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ABERLENC LEA</dc:creator>
  <cp:lastModifiedBy>CORNUBERT CLAIRE</cp:lastModifiedBy>
  <cp:revision>3</cp:revision>
  <dcterms:created xsi:type="dcterms:W3CDTF">2023-03-14T15:39:59Z</dcterms:created>
  <dcterms:modified xsi:type="dcterms:W3CDTF">2023-09-15T13:33:42Z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0x0101007DD74D7C8DBD084AAB4D6512AE17BF5B</vt:lpwstr>
  </property>
  <property fmtid="{D5CDD505-2E9C-101B-9397-08002B2CF9AE}" pid="3" name="MediaServiceImageTags">
    <vt:lpwstr/>
  </property>
  <property fmtid="{D5CDD505-2E9C-101B-9397-08002B2CF9AE}" pid="4" name="Order">
    <vt:r8>192400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