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59" r:id="rId6"/>
    <p:sldId id="260" r:id="rId7"/>
    <p:sldId id="261" r:id="rId8"/>
    <p:sldId id="264" r:id="rId9"/>
    <p:sldId id="265" r:id="rId10"/>
    <p:sldId id="272" r:id="rId11"/>
    <p:sldId id="266" r:id="rId12"/>
    <p:sldId id="267" r:id="rId13"/>
    <p:sldId id="276" r:id="rId14"/>
    <p:sldId id="268" r:id="rId15"/>
    <p:sldId id="269" r:id="rId16"/>
    <p:sldId id="270" r:id="rId17"/>
    <p:sldId id="273" r:id="rId18"/>
    <p:sldId id="275"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F90F5-69AA-4123-95D2-BEF3FF6E698A}" v="16" dt="2023-09-21T12:14:01.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0517" autoAdjust="0"/>
  </p:normalViewPr>
  <p:slideViewPr>
    <p:cSldViewPr snapToGrid="0">
      <p:cViewPr varScale="1">
        <p:scale>
          <a:sx n="69" d="100"/>
          <a:sy n="69" d="100"/>
        </p:scale>
        <p:origin x="918"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74EF90F5-69AA-4123-95D2-BEF3FF6E698A}"/>
    <pc:docChg chg="custSel modSld">
      <pc:chgData name="BELLEMIN SANDRA" userId="5fe4e071-d3f4-40df-970f-ee8fcf898346" providerId="ADAL" clId="{74EF90F5-69AA-4123-95D2-BEF3FF6E698A}" dt="2023-09-21T12:14:01.057" v="35"/>
      <pc:docMkLst>
        <pc:docMk/>
      </pc:docMkLst>
      <pc:sldChg chg="addSp delSp modSp mod modClrScheme chgLayout">
        <pc:chgData name="BELLEMIN SANDRA" userId="5fe4e071-d3f4-40df-970f-ee8fcf898346" providerId="ADAL" clId="{74EF90F5-69AA-4123-95D2-BEF3FF6E698A}" dt="2023-09-21T12:12:31.857" v="2"/>
        <pc:sldMkLst>
          <pc:docMk/>
          <pc:sldMk cId="3194912373" sldId="258"/>
        </pc:sldMkLst>
        <pc:spChg chg="del">
          <ac:chgData name="BELLEMIN SANDRA" userId="5fe4e071-d3f4-40df-970f-ee8fcf898346" providerId="ADAL" clId="{74EF90F5-69AA-4123-95D2-BEF3FF6E698A}" dt="2023-09-21T12:12:25.129" v="1" actId="478"/>
          <ac:spMkLst>
            <pc:docMk/>
            <pc:sldMk cId="3194912373" sldId="258"/>
            <ac:spMk id="2" creationId="{B3F6260E-0044-9967-2DB6-B9F02C9DEB3B}"/>
          </ac:spMkLst>
        </pc:spChg>
        <pc:spChg chg="del">
          <ac:chgData name="BELLEMIN SANDRA" userId="5fe4e071-d3f4-40df-970f-ee8fcf898346" providerId="ADAL" clId="{74EF90F5-69AA-4123-95D2-BEF3FF6E698A}" dt="2023-09-21T12:12:25.129" v="1" actId="478"/>
          <ac:spMkLst>
            <pc:docMk/>
            <pc:sldMk cId="3194912373" sldId="258"/>
            <ac:spMk id="3" creationId="{8C3C92EA-64DF-2EF2-0D43-45771ADFAD11}"/>
          </ac:spMkLst>
        </pc:spChg>
        <pc:picChg chg="add mod">
          <ac:chgData name="BELLEMIN SANDRA" userId="5fe4e071-d3f4-40df-970f-ee8fcf898346" providerId="ADAL" clId="{74EF90F5-69AA-4123-95D2-BEF3FF6E698A}" dt="2023-09-21T12:12:31.857" v="2"/>
          <ac:picMkLst>
            <pc:docMk/>
            <pc:sldMk cId="3194912373" sldId="258"/>
            <ac:picMk id="5" creationId="{CB93E35A-53E2-4641-6BB8-3503E64EDDDE}"/>
          </ac:picMkLst>
        </pc:picChg>
      </pc:sldChg>
      <pc:sldChg chg="addSp delSp modSp mod modClrScheme chgLayout">
        <pc:chgData name="BELLEMIN SANDRA" userId="5fe4e071-d3f4-40df-970f-ee8fcf898346" providerId="ADAL" clId="{74EF90F5-69AA-4123-95D2-BEF3FF6E698A}" dt="2023-09-21T12:12:39.651" v="5"/>
        <pc:sldMkLst>
          <pc:docMk/>
          <pc:sldMk cId="3093645161" sldId="259"/>
        </pc:sldMkLst>
        <pc:spChg chg="del">
          <ac:chgData name="BELLEMIN SANDRA" userId="5fe4e071-d3f4-40df-970f-ee8fcf898346" providerId="ADAL" clId="{74EF90F5-69AA-4123-95D2-BEF3FF6E698A}" dt="2023-09-21T12:12:38.058" v="4" actId="478"/>
          <ac:spMkLst>
            <pc:docMk/>
            <pc:sldMk cId="3093645161" sldId="259"/>
            <ac:spMk id="2" creationId="{6B05B5ED-C015-9489-1A7C-EA76845869C7}"/>
          </ac:spMkLst>
        </pc:spChg>
        <pc:picChg chg="del">
          <ac:chgData name="BELLEMIN SANDRA" userId="5fe4e071-d3f4-40df-970f-ee8fcf898346" providerId="ADAL" clId="{74EF90F5-69AA-4123-95D2-BEF3FF6E698A}" dt="2023-09-21T12:12:34.513" v="3" actId="478"/>
          <ac:picMkLst>
            <pc:docMk/>
            <pc:sldMk cId="3093645161" sldId="259"/>
            <ac:picMk id="3" creationId="{D67453AA-00C3-F325-C144-FE865D3B8196}"/>
          </ac:picMkLst>
        </pc:picChg>
        <pc:picChg chg="del">
          <ac:chgData name="BELLEMIN SANDRA" userId="5fe4e071-d3f4-40df-970f-ee8fcf898346" providerId="ADAL" clId="{74EF90F5-69AA-4123-95D2-BEF3FF6E698A}" dt="2023-09-21T12:12:38.058" v="4" actId="478"/>
          <ac:picMkLst>
            <pc:docMk/>
            <pc:sldMk cId="3093645161" sldId="259"/>
            <ac:picMk id="5" creationId="{EFB3B4E9-C59E-9E01-29E9-19B0F3579DBF}"/>
          </ac:picMkLst>
        </pc:picChg>
        <pc:picChg chg="add mod">
          <ac:chgData name="BELLEMIN SANDRA" userId="5fe4e071-d3f4-40df-970f-ee8fcf898346" providerId="ADAL" clId="{74EF90F5-69AA-4123-95D2-BEF3FF6E698A}" dt="2023-09-21T12:12:39.651" v="5"/>
          <ac:picMkLst>
            <pc:docMk/>
            <pc:sldMk cId="3093645161" sldId="259"/>
            <ac:picMk id="6" creationId="{7696BCAE-DC4B-FF6B-1BB3-9B8B830FA79A}"/>
          </ac:picMkLst>
        </pc:picChg>
      </pc:sldChg>
      <pc:sldChg chg="addSp delSp modSp mod modClrScheme chgLayout">
        <pc:chgData name="BELLEMIN SANDRA" userId="5fe4e071-d3f4-40df-970f-ee8fcf898346" providerId="ADAL" clId="{74EF90F5-69AA-4123-95D2-BEF3FF6E698A}" dt="2023-09-21T12:12:43.694" v="7"/>
        <pc:sldMkLst>
          <pc:docMk/>
          <pc:sldMk cId="3549682369" sldId="260"/>
        </pc:sldMkLst>
        <pc:spChg chg="del">
          <ac:chgData name="BELLEMIN SANDRA" userId="5fe4e071-d3f4-40df-970f-ee8fcf898346" providerId="ADAL" clId="{74EF90F5-69AA-4123-95D2-BEF3FF6E698A}" dt="2023-09-21T12:12:42.089" v="6" actId="478"/>
          <ac:spMkLst>
            <pc:docMk/>
            <pc:sldMk cId="3549682369" sldId="260"/>
            <ac:spMk id="5" creationId="{002FD65B-E1A7-48FA-503A-D6965EC80B50}"/>
          </ac:spMkLst>
        </pc:spChg>
        <pc:picChg chg="add mod">
          <ac:chgData name="BELLEMIN SANDRA" userId="5fe4e071-d3f4-40df-970f-ee8fcf898346" providerId="ADAL" clId="{74EF90F5-69AA-4123-95D2-BEF3FF6E698A}" dt="2023-09-21T12:12:43.694" v="7"/>
          <ac:picMkLst>
            <pc:docMk/>
            <pc:sldMk cId="3549682369" sldId="260"/>
            <ac:picMk id="3" creationId="{3727BFA1-80AD-3EC5-79FB-D0547EA02C15}"/>
          </ac:picMkLst>
        </pc:picChg>
        <pc:picChg chg="del">
          <ac:chgData name="BELLEMIN SANDRA" userId="5fe4e071-d3f4-40df-970f-ee8fcf898346" providerId="ADAL" clId="{74EF90F5-69AA-4123-95D2-BEF3FF6E698A}" dt="2023-09-21T12:12:42.089" v="6" actId="478"/>
          <ac:picMkLst>
            <pc:docMk/>
            <pc:sldMk cId="3549682369" sldId="260"/>
            <ac:picMk id="4" creationId="{82DF43EA-0B2A-7BEA-FA29-2A028C655C7B}"/>
          </ac:picMkLst>
        </pc:picChg>
      </pc:sldChg>
      <pc:sldChg chg="addSp delSp modSp mod modClrScheme chgLayout">
        <pc:chgData name="BELLEMIN SANDRA" userId="5fe4e071-d3f4-40df-970f-ee8fcf898346" providerId="ADAL" clId="{74EF90F5-69AA-4123-95D2-BEF3FF6E698A}" dt="2023-09-21T12:12:47.578" v="9"/>
        <pc:sldMkLst>
          <pc:docMk/>
          <pc:sldMk cId="3337726177" sldId="261"/>
        </pc:sldMkLst>
        <pc:spChg chg="del">
          <ac:chgData name="BELLEMIN SANDRA" userId="5fe4e071-d3f4-40df-970f-ee8fcf898346" providerId="ADAL" clId="{74EF90F5-69AA-4123-95D2-BEF3FF6E698A}" dt="2023-09-21T12:12:46.242" v="8" actId="478"/>
          <ac:spMkLst>
            <pc:docMk/>
            <pc:sldMk cId="3337726177" sldId="261"/>
            <ac:spMk id="2" creationId="{133DA6D9-B685-3316-DCBA-DF74533230A4}"/>
          </ac:spMkLst>
        </pc:spChg>
        <pc:picChg chg="add mod">
          <ac:chgData name="BELLEMIN SANDRA" userId="5fe4e071-d3f4-40df-970f-ee8fcf898346" providerId="ADAL" clId="{74EF90F5-69AA-4123-95D2-BEF3FF6E698A}" dt="2023-09-21T12:12:47.578" v="9"/>
          <ac:picMkLst>
            <pc:docMk/>
            <pc:sldMk cId="3337726177" sldId="261"/>
            <ac:picMk id="4" creationId="{CE93EF09-1E97-8B62-4FBF-ECF8EF13D501}"/>
          </ac:picMkLst>
        </pc:picChg>
      </pc:sldChg>
      <pc:sldChg chg="addSp delSp modSp mod modClrScheme chgLayout">
        <pc:chgData name="BELLEMIN SANDRA" userId="5fe4e071-d3f4-40df-970f-ee8fcf898346" providerId="ADAL" clId="{74EF90F5-69AA-4123-95D2-BEF3FF6E698A}" dt="2023-09-21T12:12:51.414" v="11"/>
        <pc:sldMkLst>
          <pc:docMk/>
          <pc:sldMk cId="3378072562" sldId="264"/>
        </pc:sldMkLst>
        <pc:grpChg chg="del">
          <ac:chgData name="BELLEMIN SANDRA" userId="5fe4e071-d3f4-40df-970f-ee8fcf898346" providerId="ADAL" clId="{74EF90F5-69AA-4123-95D2-BEF3FF6E698A}" dt="2023-09-21T12:12:49.553" v="10" actId="478"/>
          <ac:grpSpMkLst>
            <pc:docMk/>
            <pc:sldMk cId="3378072562" sldId="264"/>
            <ac:grpSpMk id="2" creationId="{1F9EA490-D320-42A4-3D3C-589B28FA4347}"/>
          </ac:grpSpMkLst>
        </pc:grpChg>
        <pc:picChg chg="add mod">
          <ac:chgData name="BELLEMIN SANDRA" userId="5fe4e071-d3f4-40df-970f-ee8fcf898346" providerId="ADAL" clId="{74EF90F5-69AA-4123-95D2-BEF3FF6E698A}" dt="2023-09-21T12:12:51.414" v="11"/>
          <ac:picMkLst>
            <pc:docMk/>
            <pc:sldMk cId="3378072562" sldId="264"/>
            <ac:picMk id="9" creationId="{83D552CF-3A08-C57F-C64E-970B583FFCB8}"/>
          </ac:picMkLst>
        </pc:picChg>
      </pc:sldChg>
      <pc:sldChg chg="addSp delSp modSp mod modClrScheme chgLayout">
        <pc:chgData name="BELLEMIN SANDRA" userId="5fe4e071-d3f4-40df-970f-ee8fcf898346" providerId="ADAL" clId="{74EF90F5-69AA-4123-95D2-BEF3FF6E698A}" dt="2023-09-21T12:12:57.363" v="13"/>
        <pc:sldMkLst>
          <pc:docMk/>
          <pc:sldMk cId="682137299" sldId="265"/>
        </pc:sldMkLst>
        <pc:spChg chg="del">
          <ac:chgData name="BELLEMIN SANDRA" userId="5fe4e071-d3f4-40df-970f-ee8fcf898346" providerId="ADAL" clId="{74EF90F5-69AA-4123-95D2-BEF3FF6E698A}" dt="2023-09-21T12:12:55.432" v="12" actId="478"/>
          <ac:spMkLst>
            <pc:docMk/>
            <pc:sldMk cId="682137299" sldId="265"/>
            <ac:spMk id="6" creationId="{07EE932D-3F9F-D155-FCC3-5A88C182E095}"/>
          </ac:spMkLst>
        </pc:spChg>
        <pc:picChg chg="del">
          <ac:chgData name="BELLEMIN SANDRA" userId="5fe4e071-d3f4-40df-970f-ee8fcf898346" providerId="ADAL" clId="{74EF90F5-69AA-4123-95D2-BEF3FF6E698A}" dt="2023-09-21T12:12:55.432" v="12" actId="478"/>
          <ac:picMkLst>
            <pc:docMk/>
            <pc:sldMk cId="682137299" sldId="265"/>
            <ac:picMk id="3" creationId="{B8B7B8F2-CE9F-549C-A860-F16D31F0B6D0}"/>
          </ac:picMkLst>
        </pc:picChg>
        <pc:picChg chg="add mod">
          <ac:chgData name="BELLEMIN SANDRA" userId="5fe4e071-d3f4-40df-970f-ee8fcf898346" providerId="ADAL" clId="{74EF90F5-69AA-4123-95D2-BEF3FF6E698A}" dt="2023-09-21T12:12:57.363" v="13"/>
          <ac:picMkLst>
            <pc:docMk/>
            <pc:sldMk cId="682137299" sldId="265"/>
            <ac:picMk id="4" creationId="{F6E83FFF-D75A-73AB-8C5D-200121A2EAE1}"/>
          </ac:picMkLst>
        </pc:picChg>
        <pc:picChg chg="del">
          <ac:chgData name="BELLEMIN SANDRA" userId="5fe4e071-d3f4-40df-970f-ee8fcf898346" providerId="ADAL" clId="{74EF90F5-69AA-4123-95D2-BEF3FF6E698A}" dt="2023-09-21T12:12:55.432" v="12" actId="478"/>
          <ac:picMkLst>
            <pc:docMk/>
            <pc:sldMk cId="682137299" sldId="265"/>
            <ac:picMk id="5" creationId="{04413D80-5E31-08C8-3413-E51C41DA889D}"/>
          </ac:picMkLst>
        </pc:picChg>
      </pc:sldChg>
      <pc:sldChg chg="addSp delSp modSp mod modClrScheme chgLayout">
        <pc:chgData name="BELLEMIN SANDRA" userId="5fe4e071-d3f4-40df-970f-ee8fcf898346" providerId="ADAL" clId="{74EF90F5-69AA-4123-95D2-BEF3FF6E698A}" dt="2023-09-21T12:13:13.059" v="18"/>
        <pc:sldMkLst>
          <pc:docMk/>
          <pc:sldMk cId="2274533920" sldId="266"/>
        </pc:sldMkLst>
        <pc:spChg chg="del">
          <ac:chgData name="BELLEMIN SANDRA" userId="5fe4e071-d3f4-40df-970f-ee8fcf898346" providerId="ADAL" clId="{74EF90F5-69AA-4123-95D2-BEF3FF6E698A}" dt="2023-09-21T12:13:09.760" v="17" actId="478"/>
          <ac:spMkLst>
            <pc:docMk/>
            <pc:sldMk cId="2274533920" sldId="266"/>
            <ac:spMk id="2" creationId="{EB38E2D1-525F-3D88-4F39-CBC6134B255D}"/>
          </ac:spMkLst>
        </pc:spChg>
        <pc:spChg chg="del">
          <ac:chgData name="BELLEMIN SANDRA" userId="5fe4e071-d3f4-40df-970f-ee8fcf898346" providerId="ADAL" clId="{74EF90F5-69AA-4123-95D2-BEF3FF6E698A}" dt="2023-09-21T12:13:09.760" v="17" actId="478"/>
          <ac:spMkLst>
            <pc:docMk/>
            <pc:sldMk cId="2274533920" sldId="266"/>
            <ac:spMk id="5" creationId="{002FD65B-E1A7-48FA-503A-D6965EC80B50}"/>
          </ac:spMkLst>
        </pc:spChg>
        <pc:picChg chg="del">
          <ac:chgData name="BELLEMIN SANDRA" userId="5fe4e071-d3f4-40df-970f-ee8fcf898346" providerId="ADAL" clId="{74EF90F5-69AA-4123-95D2-BEF3FF6E698A}" dt="2023-09-21T12:13:09.760" v="17" actId="478"/>
          <ac:picMkLst>
            <pc:docMk/>
            <pc:sldMk cId="2274533920" sldId="266"/>
            <ac:picMk id="4" creationId="{82DF43EA-0B2A-7BEA-FA29-2A028C655C7B}"/>
          </ac:picMkLst>
        </pc:picChg>
        <pc:picChg chg="add mod">
          <ac:chgData name="BELLEMIN SANDRA" userId="5fe4e071-d3f4-40df-970f-ee8fcf898346" providerId="ADAL" clId="{74EF90F5-69AA-4123-95D2-BEF3FF6E698A}" dt="2023-09-21T12:13:13.059" v="18"/>
          <ac:picMkLst>
            <pc:docMk/>
            <pc:sldMk cId="2274533920" sldId="266"/>
            <ac:picMk id="6" creationId="{F01E5466-53AF-1102-16F8-38A533D857CF}"/>
          </ac:picMkLst>
        </pc:picChg>
      </pc:sldChg>
      <pc:sldChg chg="addSp delSp modSp mod modClrScheme chgLayout">
        <pc:chgData name="BELLEMIN SANDRA" userId="5fe4e071-d3f4-40df-970f-ee8fcf898346" providerId="ADAL" clId="{74EF90F5-69AA-4123-95D2-BEF3FF6E698A}" dt="2023-09-21T12:13:19.254" v="20"/>
        <pc:sldMkLst>
          <pc:docMk/>
          <pc:sldMk cId="1426905149" sldId="267"/>
        </pc:sldMkLst>
        <pc:spChg chg="del">
          <ac:chgData name="BELLEMIN SANDRA" userId="5fe4e071-d3f4-40df-970f-ee8fcf898346" providerId="ADAL" clId="{74EF90F5-69AA-4123-95D2-BEF3FF6E698A}" dt="2023-09-21T12:13:16.665" v="19" actId="478"/>
          <ac:spMkLst>
            <pc:docMk/>
            <pc:sldMk cId="1426905149" sldId="267"/>
            <ac:spMk id="2" creationId="{6C22F905-6348-6AB1-B463-412F5F962B99}"/>
          </ac:spMkLst>
        </pc:spChg>
        <pc:picChg chg="del">
          <ac:chgData name="BELLEMIN SANDRA" userId="5fe4e071-d3f4-40df-970f-ee8fcf898346" providerId="ADAL" clId="{74EF90F5-69AA-4123-95D2-BEF3FF6E698A}" dt="2023-09-21T12:13:16.665" v="19" actId="478"/>
          <ac:picMkLst>
            <pc:docMk/>
            <pc:sldMk cId="1426905149" sldId="267"/>
            <ac:picMk id="3" creationId="{B6CB6997-2954-A307-1767-2F3B25C5FBC0}"/>
          </ac:picMkLst>
        </pc:picChg>
        <pc:picChg chg="add mod">
          <ac:chgData name="BELLEMIN SANDRA" userId="5fe4e071-d3f4-40df-970f-ee8fcf898346" providerId="ADAL" clId="{74EF90F5-69AA-4123-95D2-BEF3FF6E698A}" dt="2023-09-21T12:13:19.254" v="20"/>
          <ac:picMkLst>
            <pc:docMk/>
            <pc:sldMk cId="1426905149" sldId="267"/>
            <ac:picMk id="5" creationId="{29BE2534-B832-7333-D562-989FA11A5586}"/>
          </ac:picMkLst>
        </pc:picChg>
      </pc:sldChg>
      <pc:sldChg chg="addSp delSp modSp mod modClrScheme chgLayout">
        <pc:chgData name="BELLEMIN SANDRA" userId="5fe4e071-d3f4-40df-970f-ee8fcf898346" providerId="ADAL" clId="{74EF90F5-69AA-4123-95D2-BEF3FF6E698A}" dt="2023-09-21T12:13:29.789" v="24"/>
        <pc:sldMkLst>
          <pc:docMk/>
          <pc:sldMk cId="78186995" sldId="268"/>
        </pc:sldMkLst>
        <pc:spChg chg="del">
          <ac:chgData name="BELLEMIN SANDRA" userId="5fe4e071-d3f4-40df-970f-ee8fcf898346" providerId="ADAL" clId="{74EF90F5-69AA-4123-95D2-BEF3FF6E698A}" dt="2023-09-21T12:13:27.754" v="23" actId="478"/>
          <ac:spMkLst>
            <pc:docMk/>
            <pc:sldMk cId="78186995" sldId="268"/>
            <ac:spMk id="2" creationId="{6C22F905-6348-6AB1-B463-412F5F962B99}"/>
          </ac:spMkLst>
        </pc:spChg>
        <pc:spChg chg="del">
          <ac:chgData name="BELLEMIN SANDRA" userId="5fe4e071-d3f4-40df-970f-ee8fcf898346" providerId="ADAL" clId="{74EF90F5-69AA-4123-95D2-BEF3FF6E698A}" dt="2023-09-21T12:13:27.754" v="23" actId="478"/>
          <ac:spMkLst>
            <pc:docMk/>
            <pc:sldMk cId="78186995" sldId="268"/>
            <ac:spMk id="4" creationId="{E6484F85-98DD-4D9A-FE1A-99D34A679830}"/>
          </ac:spMkLst>
        </pc:spChg>
        <pc:picChg chg="add mod">
          <ac:chgData name="BELLEMIN SANDRA" userId="5fe4e071-d3f4-40df-970f-ee8fcf898346" providerId="ADAL" clId="{74EF90F5-69AA-4123-95D2-BEF3FF6E698A}" dt="2023-09-21T12:13:29.789" v="24"/>
          <ac:picMkLst>
            <pc:docMk/>
            <pc:sldMk cId="78186995" sldId="268"/>
            <ac:picMk id="5" creationId="{987247EA-F192-687F-C909-41417F6C1F17}"/>
          </ac:picMkLst>
        </pc:picChg>
      </pc:sldChg>
      <pc:sldChg chg="addSp delSp modSp mod modClrScheme chgLayout">
        <pc:chgData name="BELLEMIN SANDRA" userId="5fe4e071-d3f4-40df-970f-ee8fcf898346" providerId="ADAL" clId="{74EF90F5-69AA-4123-95D2-BEF3FF6E698A}" dt="2023-09-21T12:13:36.799" v="27"/>
        <pc:sldMkLst>
          <pc:docMk/>
          <pc:sldMk cId="3208586987" sldId="269"/>
        </pc:sldMkLst>
        <pc:spChg chg="del topLvl">
          <ac:chgData name="BELLEMIN SANDRA" userId="5fe4e071-d3f4-40df-970f-ee8fcf898346" providerId="ADAL" clId="{74EF90F5-69AA-4123-95D2-BEF3FF6E698A}" dt="2023-09-21T12:13:34.880" v="26" actId="478"/>
          <ac:spMkLst>
            <pc:docMk/>
            <pc:sldMk cId="3208586987" sldId="269"/>
            <ac:spMk id="6" creationId="{22344E08-1039-B927-5F17-40FD39E00C82}"/>
          </ac:spMkLst>
        </pc:spChg>
        <pc:grpChg chg="del">
          <ac:chgData name="BELLEMIN SANDRA" userId="5fe4e071-d3f4-40df-970f-ee8fcf898346" providerId="ADAL" clId="{74EF90F5-69AA-4123-95D2-BEF3FF6E698A}" dt="2023-09-21T12:13:32.446" v="25" actId="478"/>
          <ac:grpSpMkLst>
            <pc:docMk/>
            <pc:sldMk cId="3208586987" sldId="269"/>
            <ac:grpSpMk id="2" creationId="{5417087F-AAD3-2D94-AE05-74B49B81183C}"/>
          </ac:grpSpMkLst>
        </pc:grpChg>
        <pc:picChg chg="del topLvl">
          <ac:chgData name="BELLEMIN SANDRA" userId="5fe4e071-d3f4-40df-970f-ee8fcf898346" providerId="ADAL" clId="{74EF90F5-69AA-4123-95D2-BEF3FF6E698A}" dt="2023-09-21T12:13:32.446" v="25" actId="478"/>
          <ac:picMkLst>
            <pc:docMk/>
            <pc:sldMk cId="3208586987" sldId="269"/>
            <ac:picMk id="4" creationId="{ABDAB9E9-5A9A-C63E-2A09-2297EDE56625}"/>
          </ac:picMkLst>
        </pc:picChg>
        <pc:picChg chg="add mod">
          <ac:chgData name="BELLEMIN SANDRA" userId="5fe4e071-d3f4-40df-970f-ee8fcf898346" providerId="ADAL" clId="{74EF90F5-69AA-4123-95D2-BEF3FF6E698A}" dt="2023-09-21T12:13:36.799" v="27"/>
          <ac:picMkLst>
            <pc:docMk/>
            <pc:sldMk cId="3208586987" sldId="269"/>
            <ac:picMk id="5" creationId="{F2CCD819-42C4-E0F5-81C4-F42A8E9A394F}"/>
          </ac:picMkLst>
        </pc:picChg>
      </pc:sldChg>
      <pc:sldChg chg="addSp delSp modSp mod modClrScheme chgLayout">
        <pc:chgData name="BELLEMIN SANDRA" userId="5fe4e071-d3f4-40df-970f-ee8fcf898346" providerId="ADAL" clId="{74EF90F5-69AA-4123-95D2-BEF3FF6E698A}" dt="2023-09-21T12:13:43.712" v="29"/>
        <pc:sldMkLst>
          <pc:docMk/>
          <pc:sldMk cId="3124083051" sldId="270"/>
        </pc:sldMkLst>
        <pc:spChg chg="del">
          <ac:chgData name="BELLEMIN SANDRA" userId="5fe4e071-d3f4-40df-970f-ee8fcf898346" providerId="ADAL" clId="{74EF90F5-69AA-4123-95D2-BEF3FF6E698A}" dt="2023-09-21T12:13:40.848" v="28" actId="478"/>
          <ac:spMkLst>
            <pc:docMk/>
            <pc:sldMk cId="3124083051" sldId="270"/>
            <ac:spMk id="4" creationId="{39582AE4-C375-CDFD-33A0-4A60ABB395FA}"/>
          </ac:spMkLst>
        </pc:spChg>
        <pc:picChg chg="del">
          <ac:chgData name="BELLEMIN SANDRA" userId="5fe4e071-d3f4-40df-970f-ee8fcf898346" providerId="ADAL" clId="{74EF90F5-69AA-4123-95D2-BEF3FF6E698A}" dt="2023-09-21T12:13:40.848" v="28" actId="478"/>
          <ac:picMkLst>
            <pc:docMk/>
            <pc:sldMk cId="3124083051" sldId="270"/>
            <ac:picMk id="2" creationId="{8D242B3B-D08B-D60F-4752-438EC9D82470}"/>
          </ac:picMkLst>
        </pc:picChg>
        <pc:picChg chg="del">
          <ac:chgData name="BELLEMIN SANDRA" userId="5fe4e071-d3f4-40df-970f-ee8fcf898346" providerId="ADAL" clId="{74EF90F5-69AA-4123-95D2-BEF3FF6E698A}" dt="2023-09-21T12:13:40.848" v="28" actId="478"/>
          <ac:picMkLst>
            <pc:docMk/>
            <pc:sldMk cId="3124083051" sldId="270"/>
            <ac:picMk id="3" creationId="{F4EE7DE5-2959-AC1D-90CA-90F2D69F114B}"/>
          </ac:picMkLst>
        </pc:picChg>
        <pc:picChg chg="add mod">
          <ac:chgData name="BELLEMIN SANDRA" userId="5fe4e071-d3f4-40df-970f-ee8fcf898346" providerId="ADAL" clId="{74EF90F5-69AA-4123-95D2-BEF3FF6E698A}" dt="2023-09-21T12:13:43.712" v="29"/>
          <ac:picMkLst>
            <pc:docMk/>
            <pc:sldMk cId="3124083051" sldId="270"/>
            <ac:picMk id="6" creationId="{B916E546-A36D-06EE-041B-46DEFAFF3027}"/>
          </ac:picMkLst>
        </pc:picChg>
      </pc:sldChg>
      <pc:sldChg chg="addSp delSp modSp mod modClrScheme chgLayout">
        <pc:chgData name="BELLEMIN SANDRA" userId="5fe4e071-d3f4-40df-970f-ee8fcf898346" providerId="ADAL" clId="{74EF90F5-69AA-4123-95D2-BEF3FF6E698A}" dt="2023-09-21T12:14:01.057" v="35"/>
        <pc:sldMkLst>
          <pc:docMk/>
          <pc:sldMk cId="4257143898" sldId="271"/>
        </pc:sldMkLst>
        <pc:spChg chg="del">
          <ac:chgData name="BELLEMIN SANDRA" userId="5fe4e071-d3f4-40df-970f-ee8fcf898346" providerId="ADAL" clId="{74EF90F5-69AA-4123-95D2-BEF3FF6E698A}" dt="2023-09-21T12:13:58.346" v="34" actId="478"/>
          <ac:spMkLst>
            <pc:docMk/>
            <pc:sldMk cId="4257143898" sldId="271"/>
            <ac:spMk id="2" creationId="{B7310DB1-93DA-2DB4-BFA7-2532782A0DCD}"/>
          </ac:spMkLst>
        </pc:spChg>
        <pc:spChg chg="del">
          <ac:chgData name="BELLEMIN SANDRA" userId="5fe4e071-d3f4-40df-970f-ee8fcf898346" providerId="ADAL" clId="{74EF90F5-69AA-4123-95D2-BEF3FF6E698A}" dt="2023-09-21T12:13:58.346" v="34" actId="478"/>
          <ac:spMkLst>
            <pc:docMk/>
            <pc:sldMk cId="4257143898" sldId="271"/>
            <ac:spMk id="3" creationId="{290136E8-2D7D-57F0-EB5E-2B1E1F15CF64}"/>
          </ac:spMkLst>
        </pc:spChg>
        <pc:picChg chg="add mod">
          <ac:chgData name="BELLEMIN SANDRA" userId="5fe4e071-d3f4-40df-970f-ee8fcf898346" providerId="ADAL" clId="{74EF90F5-69AA-4123-95D2-BEF3FF6E698A}" dt="2023-09-21T12:14:01.057" v="35"/>
          <ac:picMkLst>
            <pc:docMk/>
            <pc:sldMk cId="4257143898" sldId="271"/>
            <ac:picMk id="5" creationId="{D01C36DD-CEF1-C4C7-498E-94D42B1326F7}"/>
          </ac:picMkLst>
        </pc:picChg>
        <pc:picChg chg="del">
          <ac:chgData name="BELLEMIN SANDRA" userId="5fe4e071-d3f4-40df-970f-ee8fcf898346" providerId="ADAL" clId="{74EF90F5-69AA-4123-95D2-BEF3FF6E698A}" dt="2023-09-21T12:13:58.346" v="34" actId="478"/>
          <ac:picMkLst>
            <pc:docMk/>
            <pc:sldMk cId="4257143898" sldId="271"/>
            <ac:picMk id="11" creationId="{03761C74-8DBF-0F0C-4437-2B088F397FA4}"/>
          </ac:picMkLst>
        </pc:picChg>
      </pc:sldChg>
      <pc:sldChg chg="addSp delSp modSp mod modClrScheme chgLayout">
        <pc:chgData name="BELLEMIN SANDRA" userId="5fe4e071-d3f4-40df-970f-ee8fcf898346" providerId="ADAL" clId="{74EF90F5-69AA-4123-95D2-BEF3FF6E698A}" dt="2023-09-21T12:13:06.112" v="16"/>
        <pc:sldMkLst>
          <pc:docMk/>
          <pc:sldMk cId="3157705260" sldId="272"/>
        </pc:sldMkLst>
        <pc:picChg chg="del">
          <ac:chgData name="BELLEMIN SANDRA" userId="5fe4e071-d3f4-40df-970f-ee8fcf898346" providerId="ADAL" clId="{74EF90F5-69AA-4123-95D2-BEF3FF6E698A}" dt="2023-09-21T12:13:02.200" v="14" actId="478"/>
          <ac:picMkLst>
            <pc:docMk/>
            <pc:sldMk cId="3157705260" sldId="272"/>
            <ac:picMk id="3" creationId="{4FEC2197-E188-A9E1-8D6A-3947D28E33F9}"/>
          </ac:picMkLst>
        </pc:picChg>
        <pc:picChg chg="add mod">
          <ac:chgData name="BELLEMIN SANDRA" userId="5fe4e071-d3f4-40df-970f-ee8fcf898346" providerId="ADAL" clId="{74EF90F5-69AA-4123-95D2-BEF3FF6E698A}" dt="2023-09-21T12:13:06.112" v="16"/>
          <ac:picMkLst>
            <pc:docMk/>
            <pc:sldMk cId="3157705260" sldId="272"/>
            <ac:picMk id="4" creationId="{18293B5B-670E-BA05-678E-74B19383D931}"/>
          </ac:picMkLst>
        </pc:picChg>
        <pc:picChg chg="del">
          <ac:chgData name="BELLEMIN SANDRA" userId="5fe4e071-d3f4-40df-970f-ee8fcf898346" providerId="ADAL" clId="{74EF90F5-69AA-4123-95D2-BEF3FF6E698A}" dt="2023-09-21T12:13:02.200" v="14" actId="478"/>
          <ac:picMkLst>
            <pc:docMk/>
            <pc:sldMk cId="3157705260" sldId="272"/>
            <ac:picMk id="5" creationId="{7D28E028-18CD-C6F2-99F3-32D539F4E595}"/>
          </ac:picMkLst>
        </pc:picChg>
        <pc:picChg chg="del">
          <ac:chgData name="BELLEMIN SANDRA" userId="5fe4e071-d3f4-40df-970f-ee8fcf898346" providerId="ADAL" clId="{74EF90F5-69AA-4123-95D2-BEF3FF6E698A}" dt="2023-09-21T12:13:02.200" v="14" actId="478"/>
          <ac:picMkLst>
            <pc:docMk/>
            <pc:sldMk cId="3157705260" sldId="272"/>
            <ac:picMk id="6" creationId="{437BA21D-D2E8-E80F-A9A2-E592FEAC5C43}"/>
          </ac:picMkLst>
        </pc:picChg>
        <pc:picChg chg="del">
          <ac:chgData name="BELLEMIN SANDRA" userId="5fe4e071-d3f4-40df-970f-ee8fcf898346" providerId="ADAL" clId="{74EF90F5-69AA-4123-95D2-BEF3FF6E698A}" dt="2023-09-21T12:13:04.242" v="15" actId="478"/>
          <ac:picMkLst>
            <pc:docMk/>
            <pc:sldMk cId="3157705260" sldId="272"/>
            <ac:picMk id="7" creationId="{65E12A8A-3514-2862-90CF-EFD4C91CA327}"/>
          </ac:picMkLst>
        </pc:picChg>
        <pc:picChg chg="del">
          <ac:chgData name="BELLEMIN SANDRA" userId="5fe4e071-d3f4-40df-970f-ee8fcf898346" providerId="ADAL" clId="{74EF90F5-69AA-4123-95D2-BEF3FF6E698A}" dt="2023-09-21T12:13:02.200" v="14" actId="478"/>
          <ac:picMkLst>
            <pc:docMk/>
            <pc:sldMk cId="3157705260" sldId="272"/>
            <ac:picMk id="8" creationId="{56DE6858-DE36-8D39-2216-4925723503E3}"/>
          </ac:picMkLst>
        </pc:picChg>
        <pc:picChg chg="del">
          <ac:chgData name="BELLEMIN SANDRA" userId="5fe4e071-d3f4-40df-970f-ee8fcf898346" providerId="ADAL" clId="{74EF90F5-69AA-4123-95D2-BEF3FF6E698A}" dt="2023-09-21T12:13:02.200" v="14" actId="478"/>
          <ac:picMkLst>
            <pc:docMk/>
            <pc:sldMk cId="3157705260" sldId="272"/>
            <ac:picMk id="9" creationId="{C2AB538E-F554-C8D3-CA3F-E1B43358FD7C}"/>
          </ac:picMkLst>
        </pc:picChg>
      </pc:sldChg>
      <pc:sldChg chg="addSp delSp modSp mod modClrScheme chgLayout">
        <pc:chgData name="BELLEMIN SANDRA" userId="5fe4e071-d3f4-40df-970f-ee8fcf898346" providerId="ADAL" clId="{74EF90F5-69AA-4123-95D2-BEF3FF6E698A}" dt="2023-09-21T12:13:50.192" v="31"/>
        <pc:sldMkLst>
          <pc:docMk/>
          <pc:sldMk cId="871466987" sldId="273"/>
        </pc:sldMkLst>
        <pc:picChg chg="del">
          <ac:chgData name="BELLEMIN SANDRA" userId="5fe4e071-d3f4-40df-970f-ee8fcf898346" providerId="ADAL" clId="{74EF90F5-69AA-4123-95D2-BEF3FF6E698A}" dt="2023-09-21T12:13:47.946" v="30" actId="478"/>
          <ac:picMkLst>
            <pc:docMk/>
            <pc:sldMk cId="871466987" sldId="273"/>
            <ac:picMk id="3" creationId="{80FA63FA-9B26-FB8F-59F2-C5EF453E7C5A}"/>
          </ac:picMkLst>
        </pc:picChg>
        <pc:picChg chg="del">
          <ac:chgData name="BELLEMIN SANDRA" userId="5fe4e071-d3f4-40df-970f-ee8fcf898346" providerId="ADAL" clId="{74EF90F5-69AA-4123-95D2-BEF3FF6E698A}" dt="2023-09-21T12:13:47.946" v="30" actId="478"/>
          <ac:picMkLst>
            <pc:docMk/>
            <pc:sldMk cId="871466987" sldId="273"/>
            <ac:picMk id="4" creationId="{42213B88-7FD9-DD8B-304B-7B3B3BD483BA}"/>
          </ac:picMkLst>
        </pc:picChg>
        <pc:picChg chg="del">
          <ac:chgData name="BELLEMIN SANDRA" userId="5fe4e071-d3f4-40df-970f-ee8fcf898346" providerId="ADAL" clId="{74EF90F5-69AA-4123-95D2-BEF3FF6E698A}" dt="2023-09-21T12:13:47.946" v="30" actId="478"/>
          <ac:picMkLst>
            <pc:docMk/>
            <pc:sldMk cId="871466987" sldId="273"/>
            <ac:picMk id="5" creationId="{094DA694-DBDD-72CE-0F49-1DD13ED434C2}"/>
          </ac:picMkLst>
        </pc:picChg>
        <pc:picChg chg="del">
          <ac:chgData name="BELLEMIN SANDRA" userId="5fe4e071-d3f4-40df-970f-ee8fcf898346" providerId="ADAL" clId="{74EF90F5-69AA-4123-95D2-BEF3FF6E698A}" dt="2023-09-21T12:13:47.946" v="30" actId="478"/>
          <ac:picMkLst>
            <pc:docMk/>
            <pc:sldMk cId="871466987" sldId="273"/>
            <ac:picMk id="6" creationId="{701BD5CE-7E0F-2785-E17C-779393C59DE9}"/>
          </ac:picMkLst>
        </pc:picChg>
        <pc:picChg chg="add mod">
          <ac:chgData name="BELLEMIN SANDRA" userId="5fe4e071-d3f4-40df-970f-ee8fcf898346" providerId="ADAL" clId="{74EF90F5-69AA-4123-95D2-BEF3FF6E698A}" dt="2023-09-21T12:13:50.192" v="31"/>
          <ac:picMkLst>
            <pc:docMk/>
            <pc:sldMk cId="871466987" sldId="273"/>
            <ac:picMk id="7" creationId="{F241A147-F4DB-A474-74D8-99368DD40FCD}"/>
          </ac:picMkLst>
        </pc:picChg>
      </pc:sldChg>
      <pc:sldChg chg="addSp delSp modSp mod modClrScheme chgLayout">
        <pc:chgData name="BELLEMIN SANDRA" userId="5fe4e071-d3f4-40df-970f-ee8fcf898346" providerId="ADAL" clId="{74EF90F5-69AA-4123-95D2-BEF3FF6E698A}" dt="2023-09-21T12:13:55.503" v="33"/>
        <pc:sldMkLst>
          <pc:docMk/>
          <pc:sldMk cId="2929521939" sldId="275"/>
        </pc:sldMkLst>
        <pc:picChg chg="del">
          <ac:chgData name="BELLEMIN SANDRA" userId="5fe4e071-d3f4-40df-970f-ee8fcf898346" providerId="ADAL" clId="{74EF90F5-69AA-4123-95D2-BEF3FF6E698A}" dt="2023-09-21T12:13:53.370" v="32" actId="478"/>
          <ac:picMkLst>
            <pc:docMk/>
            <pc:sldMk cId="2929521939" sldId="275"/>
            <ac:picMk id="3" creationId="{1002E925-B611-A1ED-A4C4-77CA933DC1A6}"/>
          </ac:picMkLst>
        </pc:picChg>
        <pc:picChg chg="add mod">
          <ac:chgData name="BELLEMIN SANDRA" userId="5fe4e071-d3f4-40df-970f-ee8fcf898346" providerId="ADAL" clId="{74EF90F5-69AA-4123-95D2-BEF3FF6E698A}" dt="2023-09-21T12:13:55.503" v="33"/>
          <ac:picMkLst>
            <pc:docMk/>
            <pc:sldMk cId="2929521939" sldId="275"/>
            <ac:picMk id="4" creationId="{7FA6F9AD-5E20-8063-2F66-320050E503BC}"/>
          </ac:picMkLst>
        </pc:picChg>
        <pc:picChg chg="del">
          <ac:chgData name="BELLEMIN SANDRA" userId="5fe4e071-d3f4-40df-970f-ee8fcf898346" providerId="ADAL" clId="{74EF90F5-69AA-4123-95D2-BEF3FF6E698A}" dt="2023-09-21T12:13:53.370" v="32" actId="478"/>
          <ac:picMkLst>
            <pc:docMk/>
            <pc:sldMk cId="2929521939" sldId="275"/>
            <ac:picMk id="6" creationId="{676C79CE-DBF1-DA6A-591B-EA50943C44F2}"/>
          </ac:picMkLst>
        </pc:picChg>
      </pc:sldChg>
      <pc:sldChg chg="addSp delSp modSp mod modClrScheme chgLayout">
        <pc:chgData name="BELLEMIN SANDRA" userId="5fe4e071-d3f4-40df-970f-ee8fcf898346" providerId="ADAL" clId="{74EF90F5-69AA-4123-95D2-BEF3FF6E698A}" dt="2023-09-21T12:13:24.036" v="22"/>
        <pc:sldMkLst>
          <pc:docMk/>
          <pc:sldMk cId="2876407451" sldId="276"/>
        </pc:sldMkLst>
        <pc:spChg chg="del">
          <ac:chgData name="BELLEMIN SANDRA" userId="5fe4e071-d3f4-40df-970f-ee8fcf898346" providerId="ADAL" clId="{74EF90F5-69AA-4123-95D2-BEF3FF6E698A}" dt="2023-09-21T12:13:22.033" v="21" actId="478"/>
          <ac:spMkLst>
            <pc:docMk/>
            <pc:sldMk cId="2876407451" sldId="276"/>
            <ac:spMk id="2" creationId="{6C22F905-6348-6AB1-B463-412F5F962B99}"/>
          </ac:spMkLst>
        </pc:spChg>
        <pc:picChg chg="del">
          <ac:chgData name="BELLEMIN SANDRA" userId="5fe4e071-d3f4-40df-970f-ee8fcf898346" providerId="ADAL" clId="{74EF90F5-69AA-4123-95D2-BEF3FF6E698A}" dt="2023-09-21T12:13:22.033" v="21" actId="478"/>
          <ac:picMkLst>
            <pc:docMk/>
            <pc:sldMk cId="2876407451" sldId="276"/>
            <ac:picMk id="3" creationId="{B6CB6997-2954-A307-1767-2F3B25C5FBC0}"/>
          </ac:picMkLst>
        </pc:picChg>
        <pc:picChg chg="add mod">
          <ac:chgData name="BELLEMIN SANDRA" userId="5fe4e071-d3f4-40df-970f-ee8fcf898346" providerId="ADAL" clId="{74EF90F5-69AA-4123-95D2-BEF3FF6E698A}" dt="2023-09-21T12:13:24.036" v="22"/>
          <ac:picMkLst>
            <pc:docMk/>
            <pc:sldMk cId="2876407451" sldId="276"/>
            <ac:picMk id="5" creationId="{C978BCFE-1221-9E7A-A4CA-E4EC0628F760}"/>
          </ac:picMkLst>
        </pc:picChg>
      </pc:sldChg>
    </pc:docChg>
  </pc:docChgLst>
  <pc:docChgLst>
    <pc:chgData name="CORNUBERT CLAIRE" userId="463e7911-c62c-4422-9308-3a4a3529b03e" providerId="ADAL" clId="{2771D526-C61A-4FA7-81B3-D7C35201294A}"/>
    <pc:docChg chg="modSld">
      <pc:chgData name="CORNUBERT CLAIRE" userId="463e7911-c62c-4422-9308-3a4a3529b03e" providerId="ADAL" clId="{2771D526-C61A-4FA7-81B3-D7C35201294A}" dt="2023-09-21T12:37:34.445" v="13" actId="20577"/>
      <pc:docMkLst>
        <pc:docMk/>
      </pc:docMkLst>
      <pc:sldChg chg="modNotesTx">
        <pc:chgData name="CORNUBERT CLAIRE" userId="463e7911-c62c-4422-9308-3a4a3529b03e" providerId="ADAL" clId="{2771D526-C61A-4FA7-81B3-D7C35201294A}" dt="2023-09-21T12:36:33.225" v="3" actId="114"/>
        <pc:sldMkLst>
          <pc:docMk/>
          <pc:sldMk cId="3093645161" sldId="259"/>
        </pc:sldMkLst>
      </pc:sldChg>
      <pc:sldChg chg="modNotesTx">
        <pc:chgData name="CORNUBERT CLAIRE" userId="463e7911-c62c-4422-9308-3a4a3529b03e" providerId="ADAL" clId="{2771D526-C61A-4FA7-81B3-D7C35201294A}" dt="2023-09-21T12:36:09.437" v="1" actId="20577"/>
        <pc:sldMkLst>
          <pc:docMk/>
          <pc:sldMk cId="3549682369" sldId="260"/>
        </pc:sldMkLst>
      </pc:sldChg>
      <pc:sldChg chg="modNotesTx">
        <pc:chgData name="CORNUBERT CLAIRE" userId="463e7911-c62c-4422-9308-3a4a3529b03e" providerId="ADAL" clId="{2771D526-C61A-4FA7-81B3-D7C35201294A}" dt="2023-09-21T12:36:26.192" v="2" actId="114"/>
        <pc:sldMkLst>
          <pc:docMk/>
          <pc:sldMk cId="682137299" sldId="265"/>
        </pc:sldMkLst>
      </pc:sldChg>
      <pc:sldChg chg="modNotesTx">
        <pc:chgData name="CORNUBERT CLAIRE" userId="463e7911-c62c-4422-9308-3a4a3529b03e" providerId="ADAL" clId="{2771D526-C61A-4FA7-81B3-D7C35201294A}" dt="2023-09-21T12:36:53.472" v="6" actId="114"/>
        <pc:sldMkLst>
          <pc:docMk/>
          <pc:sldMk cId="2274533920" sldId="266"/>
        </pc:sldMkLst>
      </pc:sldChg>
      <pc:sldChg chg="modNotesTx">
        <pc:chgData name="CORNUBERT CLAIRE" userId="463e7911-c62c-4422-9308-3a4a3529b03e" providerId="ADAL" clId="{2771D526-C61A-4FA7-81B3-D7C35201294A}" dt="2023-09-21T12:37:13.806" v="8" actId="20577"/>
        <pc:sldMkLst>
          <pc:docMk/>
          <pc:sldMk cId="3208586987" sldId="269"/>
        </pc:sldMkLst>
      </pc:sldChg>
      <pc:sldChg chg="modNotesTx">
        <pc:chgData name="CORNUBERT CLAIRE" userId="463e7911-c62c-4422-9308-3a4a3529b03e" providerId="ADAL" clId="{2771D526-C61A-4FA7-81B3-D7C35201294A}" dt="2023-09-21T12:37:21.056" v="9" actId="114"/>
        <pc:sldMkLst>
          <pc:docMk/>
          <pc:sldMk cId="3124083051" sldId="270"/>
        </pc:sldMkLst>
      </pc:sldChg>
      <pc:sldChg chg="modNotesTx">
        <pc:chgData name="CORNUBERT CLAIRE" userId="463e7911-c62c-4422-9308-3a4a3529b03e" providerId="ADAL" clId="{2771D526-C61A-4FA7-81B3-D7C35201294A}" dt="2023-09-21T12:37:26.906" v="11" actId="20577"/>
        <pc:sldMkLst>
          <pc:docMk/>
          <pc:sldMk cId="871466987" sldId="273"/>
        </pc:sldMkLst>
      </pc:sldChg>
      <pc:sldChg chg="modNotesTx">
        <pc:chgData name="CORNUBERT CLAIRE" userId="463e7911-c62c-4422-9308-3a4a3529b03e" providerId="ADAL" clId="{2771D526-C61A-4FA7-81B3-D7C35201294A}" dt="2023-09-21T12:37:34.445" v="13" actId="20577"/>
        <pc:sldMkLst>
          <pc:docMk/>
          <pc:sldMk cId="2929521939"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BCA39-8A51-4A67-9DE4-8D427FF98E98}" type="datetimeFigureOut">
              <a:rPr lang="fr-FR" smtClean="0"/>
              <a:t>21/09/2023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7CD43-D713-471F-859D-6A18A5D2E8A0}" type="slidenum">
              <a:rPr lang="fr-FR" smtClean="0"/>
              <a:t>‹N°›</a:t>
            </a:fld>
            <a:endParaRPr lang="fr-FR"/>
          </a:p>
        </p:txBody>
      </p:sp>
    </p:spTree>
    <p:extLst>
      <p:ext uri="{BB962C8B-B14F-4D97-AF65-F5344CB8AC3E}">
        <p14:creationId xmlns:p14="http://schemas.microsoft.com/office/powerpoint/2010/main" val="182744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Cette situation d’écriture est en lien avec les leçons de grammaire n° 23, 26, 34 et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r>
              <a:rPr lang="fr-FR" b="1" dirty="0"/>
              <a:t>Objectif langagier : </a:t>
            </a:r>
            <a:r>
              <a:rPr lang="fr-FR" dirty="0"/>
              <a:t>S’essayer à une écriture à contrainte (oulipienne).</a:t>
            </a:r>
          </a:p>
          <a:p>
            <a:r>
              <a:rPr lang="fr-FR" b="1" dirty="0"/>
              <a:t>Objectifs grammaticaux : </a:t>
            </a:r>
          </a:p>
          <a:p>
            <a:pPr marL="171450" indent="-171450">
              <a:buFontTx/>
              <a:buChar char="-"/>
            </a:pPr>
            <a:r>
              <a:rPr lang="fr-FR" dirty="0"/>
              <a:t>Effectuer le choix stratégique d’un sujet au féminin ; </a:t>
            </a:r>
          </a:p>
          <a:p>
            <a:pPr marL="171450" indent="-171450">
              <a:buFontTx/>
              <a:buChar char="-"/>
            </a:pPr>
            <a:r>
              <a:rPr lang="fr-FR" dirty="0"/>
              <a:t>Effectuer les accords en genre dans le groupe nominal ;</a:t>
            </a:r>
          </a:p>
          <a:p>
            <a:pPr marL="171450" indent="-171450">
              <a:buFontTx/>
              <a:buChar char="-"/>
            </a:pPr>
            <a:r>
              <a:rPr lang="fr-FR" dirty="0"/>
              <a:t>Discriminer les valeurs sonores de la lettre </a:t>
            </a:r>
            <a:r>
              <a:rPr lang="fr-FR" b="1" i="1" dirty="0"/>
              <a:t>–e</a:t>
            </a:r>
            <a:r>
              <a:rPr lang="fr-FR" b="0" i="0" dirty="0"/>
              <a:t>.</a:t>
            </a:r>
          </a:p>
          <a:p>
            <a:endParaRPr lang="fr-FR" dirty="0"/>
          </a:p>
        </p:txBody>
      </p:sp>
      <p:sp>
        <p:nvSpPr>
          <p:cNvPr id="4" name="Espace réservé du numéro de diapositive 3"/>
          <p:cNvSpPr>
            <a:spLocks noGrp="1"/>
          </p:cNvSpPr>
          <p:nvPr>
            <p:ph type="sldNum" sz="quarter" idx="5"/>
          </p:nvPr>
        </p:nvSpPr>
        <p:spPr/>
        <p:txBody>
          <a:bodyPr/>
          <a:lstStyle/>
          <a:p>
            <a:fld id="{0D67CD43-D713-471F-859D-6A18A5D2E8A0}" type="slidenum">
              <a:rPr lang="fr-FR" smtClean="0"/>
              <a:t>1</a:t>
            </a:fld>
            <a:endParaRPr lang="fr-FR"/>
          </a:p>
        </p:txBody>
      </p:sp>
    </p:spTree>
    <p:extLst>
      <p:ext uri="{BB962C8B-B14F-4D97-AF65-F5344CB8AC3E}">
        <p14:creationId xmlns:p14="http://schemas.microsoft.com/office/powerpoint/2010/main" val="167433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Times New Roman" panose="02020603050405020304" pitchFamily="18" charset="0"/>
              </a:rPr>
              <a:t>« Comment pouvez-vous aider Aristobule à avoir plus de points en vous aidant de la grammaire ? »</a:t>
            </a: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200" b="1" i="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mettant des mots au féminin.</a:t>
            </a:r>
          </a:p>
          <a:p>
            <a:pPr marL="0" lvl="0" indent="0">
              <a:lnSpc>
                <a:spcPct val="107000"/>
              </a:lnSpc>
              <a:buClr>
                <a:srgbClr val="2EAC68"/>
              </a:buClr>
              <a:buFont typeface="Wingdings 3" panose="05040102010807070707" pitchFamily="18" charset="2"/>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Faire procéder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oralement à la variation et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afficher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 version améliorée (cf. slide suivante).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10</a:t>
            </a:fld>
            <a:endParaRPr lang="fr-FR"/>
          </a:p>
        </p:txBody>
      </p:sp>
    </p:spTree>
    <p:extLst>
      <p:ext uri="{BB962C8B-B14F-4D97-AF65-F5344CB8AC3E}">
        <p14:creationId xmlns:p14="http://schemas.microsoft.com/office/powerpoint/2010/main" val="36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mettre le plus de mots possibles au féminin pour avoir des</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i="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b="0" i="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penser aux lettres du féminin qu’on n’entend pas.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11</a:t>
            </a:fld>
            <a:endParaRPr lang="fr-FR"/>
          </a:p>
        </p:txBody>
      </p:sp>
    </p:spTree>
    <p:extLst>
      <p:ext uri="{BB962C8B-B14F-4D97-AF65-F5344CB8AC3E}">
        <p14:creationId xmlns:p14="http://schemas.microsoft.com/office/powerpoint/2010/main" val="229338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dirty="0"/>
              <a:t>« Vous pouvez maintenant relire vos phrases et les corriger, ou en écrire d’autres.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7 page 32.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D67CD43-D713-471F-859D-6A18A5D2E8A0}" type="slidenum">
              <a:rPr lang="fr-FR" smtClean="0"/>
              <a:t>14</a:t>
            </a:fld>
            <a:endParaRPr lang="fr-FR"/>
          </a:p>
        </p:txBody>
      </p:sp>
    </p:spTree>
    <p:extLst>
      <p:ext uri="{BB962C8B-B14F-4D97-AF65-F5344CB8AC3E}">
        <p14:creationId xmlns:p14="http://schemas.microsoft.com/office/powerpoint/2010/main" val="205457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Lorsque vous avez terminé, vous pouvez vous entrainer à lire vos phrases, ou bien faire des dessins pour les illustrer. »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D67CD43-D713-471F-859D-6A18A5D2E8A0}" type="slidenum">
              <a:rPr lang="fr-FR" smtClean="0"/>
              <a:t>15</a:t>
            </a:fld>
            <a:endParaRPr lang="fr-FR"/>
          </a:p>
        </p:txBody>
      </p:sp>
    </p:spTree>
    <p:extLst>
      <p:ext uri="{BB962C8B-B14F-4D97-AF65-F5344CB8AC3E}">
        <p14:creationId xmlns:p14="http://schemas.microsoft.com/office/powerpoint/2010/main" val="96507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phrases du même type sont lues et étudiées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ou </a:t>
            </a:r>
            <a:r>
              <a:rPr lang="fr-FR" sz="1200" b="1" dirty="0">
                <a:effectLst/>
                <a:latin typeface="Times New Roman" panose="02020603050405020304" pitchFamily="18" charset="0"/>
                <a:ea typeface="Times New Roman" panose="02020603050405020304" pitchFamily="18" charset="0"/>
              </a:rPr>
              <a:t>faire lire</a:t>
            </a:r>
            <a:r>
              <a:rPr lang="fr-FR" sz="1200" dirty="0">
                <a:effectLst/>
                <a:latin typeface="Times New Roman" panose="02020603050405020304" pitchFamily="18" charset="0"/>
                <a:ea typeface="Times New Roman" panose="02020603050405020304" pitchFamily="18" charset="0"/>
              </a:rPr>
              <a:t> le texte modèle.</a:t>
            </a: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 Expliquez-moi le texte avec vos mots. »</a:t>
            </a:r>
            <a:endParaRPr lang="fr-FR" sz="1800" b="0" dirty="0">
              <a:solidFill>
                <a:srgbClr val="0070C0"/>
              </a:solidFill>
              <a:effectLst/>
              <a:latin typeface="Times New Roman" panose="02020603050405020304" pitchFamily="18" charset="0"/>
              <a:ea typeface="Times New Roman" panose="02020603050405020304" pitchFamily="18" charset="0"/>
            </a:endParaRPr>
          </a:p>
          <a:p>
            <a:pPr marL="0" lvl="0" indent="0">
              <a:lnSpc>
                <a:spcPct val="107000"/>
              </a:lnSpc>
              <a:buClr>
                <a:srgbClr val="2EAC68"/>
              </a:buClr>
              <a:buFont typeface="Wingdings 3" panose="05040102010807070707" pitchFamily="18" charset="2"/>
              <a:buNone/>
            </a:pP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Qu’est-ce que ces phrases ont de spécial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voit beaucoup de -</a:t>
            </a: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2</a:t>
            </a:fld>
            <a:endParaRPr lang="fr-FR"/>
          </a:p>
        </p:txBody>
      </p:sp>
    </p:spTree>
    <p:extLst>
      <p:ext uri="{BB962C8B-B14F-4D97-AF65-F5344CB8AC3E}">
        <p14:creationId xmlns:p14="http://schemas.microsoft.com/office/powerpoint/2010/main" val="3421898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2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Chercher des mots avec beaucoup de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Penser aux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qu’on n’entend pas, aux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qui font un autre son avec d’autres lettres…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faut qu’on comprenne les phrases </a:t>
            </a:r>
            <a:r>
              <a:rPr lang="fr-FR" sz="1800" dirty="0">
                <a:effectLst/>
                <a:latin typeface="Times New Roman" panose="02020603050405020304" pitchFamily="18" charset="0"/>
                <a:ea typeface="Times New Roman" panose="02020603050405020304" pitchFamily="18" charset="0"/>
              </a:rPr>
              <a:t>et que ça fasse (si possible) un texte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3</a:t>
            </a:fld>
            <a:endParaRPr lang="fr-FR"/>
          </a:p>
        </p:txBody>
      </p:sp>
    </p:spTree>
    <p:extLst>
      <p:ext uri="{BB962C8B-B14F-4D97-AF65-F5344CB8AC3E}">
        <p14:creationId xmlns:p14="http://schemas.microsoft.com/office/powerpoint/2010/main" val="423285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4</a:t>
            </a:fld>
            <a:endParaRPr lang="fr-FR"/>
          </a:p>
        </p:txBody>
      </p:sp>
    </p:spTree>
    <p:extLst>
      <p:ext uri="{BB962C8B-B14F-4D97-AF65-F5344CB8AC3E}">
        <p14:creationId xmlns:p14="http://schemas.microsoft.com/office/powerpoint/2010/main" val="226360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Quels sont les mots que vous pouvez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18 pour écrire vos phrases</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D67CD43-D713-471F-859D-6A18A5D2E8A0}" type="slidenum">
              <a:rPr lang="fr-FR" smtClean="0"/>
              <a:t>7</a:t>
            </a:fld>
            <a:endParaRPr lang="fr-FR"/>
          </a:p>
        </p:txBody>
      </p:sp>
    </p:spTree>
    <p:extLst>
      <p:ext uri="{BB962C8B-B14F-4D97-AF65-F5344CB8AC3E}">
        <p14:creationId xmlns:p14="http://schemas.microsoft.com/office/powerpoint/2010/main" val="186799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u="sng" dirty="0">
                <a:solidFill>
                  <a:srgbClr val="000000"/>
                </a:solidFill>
                <a:effectLst/>
                <a:latin typeface="Times New Roman" panose="02020603050405020304" pitchFamily="18" charset="0"/>
                <a:ea typeface="Times New Roman" panose="02020603050405020304" pitchFamily="18" charset="0"/>
              </a:rPr>
              <a:t>SÉANCE 2</a:t>
            </a:r>
            <a:r>
              <a:rPr lang="fr-FR" sz="8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8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8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C5576E8-E581-4C20-9723-F7EAAEC70066}" type="slidenum">
              <a:rPr lang="fr-FR" smtClean="0"/>
              <a:t>8</a:t>
            </a:fld>
            <a:endParaRPr lang="fr-FR"/>
          </a:p>
        </p:txBody>
      </p:sp>
    </p:spTree>
    <p:extLst>
      <p:ext uri="{BB962C8B-B14F-4D97-AF65-F5344CB8AC3E}">
        <p14:creationId xmlns:p14="http://schemas.microsoft.com/office/powerpoint/2010/main" val="249291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dirty="0"/>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y a 8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écrit des mots difficiles comme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éléphant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 c’est juste.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fait une histoire.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9</a:t>
            </a:fld>
            <a:endParaRPr lang="fr-FR"/>
          </a:p>
        </p:txBody>
      </p:sp>
    </p:spTree>
    <p:extLst>
      <p:ext uri="{BB962C8B-B14F-4D97-AF65-F5344CB8AC3E}">
        <p14:creationId xmlns:p14="http://schemas.microsoft.com/office/powerpoint/2010/main" val="340769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74739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8485-863A-4857-A304-43C059EAAC4B}" type="datetimeFigureOut">
              <a:rPr lang="fr-FR" smtClean="0"/>
              <a:t>21/09/2023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101277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448485-863A-4857-A304-43C059EAAC4B}"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128146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A448485-863A-4857-A304-43C059EAAC4B}"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3413496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448485-863A-4857-A304-43C059EAAC4B}"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226917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448485-863A-4857-A304-43C059EAAC4B}"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188259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40629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67626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448485-863A-4857-A304-43C059EAAC4B}"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23535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448485-863A-4857-A304-43C059EAAC4B}"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45211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A448485-863A-4857-A304-43C059EAAC4B}" type="datetimeFigureOut">
              <a:rPr lang="fr-FR" smtClean="0"/>
              <a:t>21/09/2023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381943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A448485-863A-4857-A304-43C059EAAC4B}" type="datetimeFigureOut">
              <a:rPr lang="fr-FR" smtClean="0"/>
              <a:t>21/09/2023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44056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A448485-863A-4857-A304-43C059EAAC4B}" type="datetimeFigureOut">
              <a:rPr lang="fr-FR" smtClean="0"/>
              <a:t>21/09/2023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98963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A448485-863A-4857-A304-43C059EAAC4B}" type="datetimeFigureOut">
              <a:rPr lang="fr-FR" smtClean="0"/>
              <a:t>21/09/2023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D8033C8-870E-4D93-9582-4F9B1E55DB75}" type="slidenum">
              <a:rPr lang="fr-FR" smtClean="0"/>
              <a:t>‹N°›</a:t>
            </a:fld>
            <a:endParaRPr lang="fr-FR"/>
          </a:p>
        </p:txBody>
      </p:sp>
    </p:spTree>
    <p:extLst>
      <p:ext uri="{BB962C8B-B14F-4D97-AF65-F5344CB8AC3E}">
        <p14:creationId xmlns:p14="http://schemas.microsoft.com/office/powerpoint/2010/main" val="334462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8485-863A-4857-A304-43C059EAAC4B}" type="datetimeFigureOut">
              <a:rPr lang="fr-FR" smtClean="0"/>
              <a:t>21/09/2023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033C8-870E-4D93-9582-4F9B1E55DB75}" type="slidenum">
              <a:rPr lang="fr-FR" smtClean="0"/>
              <a:t>‹N°›</a:t>
            </a:fld>
            <a:endParaRPr lang="fr-FR"/>
          </a:p>
        </p:txBody>
      </p:sp>
    </p:spTree>
    <p:extLst>
      <p:ext uri="{BB962C8B-B14F-4D97-AF65-F5344CB8AC3E}">
        <p14:creationId xmlns:p14="http://schemas.microsoft.com/office/powerpoint/2010/main" val="20448786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CB93E35A-53E2-4641-6BB8-3503E64ED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91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C978BCFE-1221-9E7A-A4CA-E4EC0628F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640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987247EA-F192-687F-C909-41417F6C1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18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F2CCD819-42C4-E0F5-81C4-F42A8E9A3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B916E546-A36D-06EE-041B-46DEFAFF3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Appareils électroniques, capture d’écran, logiciel&#10;&#10;Description générée automatiquement">
            <a:extLst>
              <a:ext uri="{FF2B5EF4-FFF2-40B4-BE49-F238E27FC236}">
                <a16:creationId xmlns:a16="http://schemas.microsoft.com/office/drawing/2014/main" id="{F241A147-F4DB-A474-74D8-99368DD40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46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10;&#10;Description générée automatiquement">
            <a:extLst>
              <a:ext uri="{FF2B5EF4-FFF2-40B4-BE49-F238E27FC236}">
                <a16:creationId xmlns:a16="http://schemas.microsoft.com/office/drawing/2014/main" id="{7FA6F9AD-5E20-8063-2F66-320050E50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9521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D01C36DD-CEF1-C4C7-498E-94D42B132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 logo&#10;&#10;Description générée automatiquement">
            <a:extLst>
              <a:ext uri="{FF2B5EF4-FFF2-40B4-BE49-F238E27FC236}">
                <a16:creationId xmlns:a16="http://schemas.microsoft.com/office/drawing/2014/main" id="{7696BCAE-DC4B-FF6B-1BB3-9B8B830FA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364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3727BFA1-80AD-3EC5-79FB-D0547EA02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968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CE93EF09-1E97-8B62-4FBF-ECF8EF13D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2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diagramme, conception&#10;&#10;Description générée automatiquement">
            <a:extLst>
              <a:ext uri="{FF2B5EF4-FFF2-40B4-BE49-F238E27FC236}">
                <a16:creationId xmlns:a16="http://schemas.microsoft.com/office/drawing/2014/main" id="{83D552CF-3A08-C57F-C64E-970B583FF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F6E83FFF-D75A-73AB-8C5D-200121A2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Police&#10;&#10;Description générée automatiquement">
            <a:extLst>
              <a:ext uri="{FF2B5EF4-FFF2-40B4-BE49-F238E27FC236}">
                <a16:creationId xmlns:a16="http://schemas.microsoft.com/office/drawing/2014/main" id="{18293B5B-670E-BA05-678E-74B19383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70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10;&#10;Description générée automatiquement">
            <a:extLst>
              <a:ext uri="{FF2B5EF4-FFF2-40B4-BE49-F238E27FC236}">
                <a16:creationId xmlns:a16="http://schemas.microsoft.com/office/drawing/2014/main" id="{F01E5466-53AF-1102-16F8-38A533D8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453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29BE2534-B832-7333-D562-989FA11A5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90514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Props1.xml><?xml version="1.0" encoding="utf-8"?>
<ds:datastoreItem xmlns:ds="http://schemas.openxmlformats.org/officeDocument/2006/customXml" ds:itemID="{1DBD51E6-B5F4-4952-9974-B49D5A32F894}"/>
</file>

<file path=customXml/itemProps2.xml><?xml version="1.0" encoding="utf-8"?>
<ds:datastoreItem xmlns:ds="http://schemas.openxmlformats.org/officeDocument/2006/customXml" ds:itemID="{581FA354-D191-467A-B5AA-2D726B6FE743}">
  <ds:schemaRefs>
    <ds:schemaRef ds:uri="http://schemas.microsoft.com/sharepoint/v3/contenttype/forms"/>
  </ds:schemaRefs>
</ds:datastoreItem>
</file>

<file path=customXml/itemProps3.xml><?xml version="1.0" encoding="utf-8"?>
<ds:datastoreItem xmlns:ds="http://schemas.openxmlformats.org/officeDocument/2006/customXml" ds:itemID="{4E49CFBD-EE83-4880-88D4-BACCAD6F5B6F}">
  <ds:schemaRefs>
    <ds:schemaRef ds:uri="http://schemas.microsoft.com/office/2006/documentManagement/types"/>
    <ds:schemaRef ds:uri="78930844-7ca7-4771-ad53-9658c2095a47"/>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85c0154b-c1f1-454a-9cce-58d1a68314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114</TotalTime>
  <Words>670</Words>
  <Application>Microsoft Office PowerPoint</Application>
  <PresentationFormat>Affichage à l'écran (4:3)</PresentationFormat>
  <Paragraphs>86</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2023-03-15T09:37:06Z</dcterms:created>
  <dcterms:modified xsi:type="dcterms:W3CDTF">2023-09-21T12:37:40Z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197900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