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60" r:id="rId6"/>
    <p:sldId id="274" r:id="rId7"/>
    <p:sldId id="262" r:id="rId8"/>
    <p:sldId id="263" r:id="rId9"/>
    <p:sldId id="264" r:id="rId10"/>
    <p:sldId id="258" r:id="rId11"/>
    <p:sldId id="271" r:id="rId12"/>
    <p:sldId id="265" r:id="rId13"/>
    <p:sldId id="266" r:id="rId14"/>
    <p:sldId id="275" r:id="rId15"/>
    <p:sldId id="267" r:id="rId16"/>
    <p:sldId id="276" r:id="rId17"/>
    <p:sldId id="268" r:id="rId18"/>
    <p:sldId id="269" r:id="rId19"/>
    <p:sldId id="272" r:id="rId20"/>
    <p:sldId id="273"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22C72-44D5-483E-883C-CA3E5187FC39}" v="18" dt="2023-09-21T12:20:18.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66510" autoAdjust="0"/>
  </p:normalViewPr>
  <p:slideViewPr>
    <p:cSldViewPr snapToGrid="0">
      <p:cViewPr varScale="1">
        <p:scale>
          <a:sx n="75" d="100"/>
          <a:sy n="75"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46622C72-44D5-483E-883C-CA3E5187FC39}"/>
    <pc:docChg chg="custSel modSld">
      <pc:chgData name="BELLEMIN SANDRA" userId="5fe4e071-d3f4-40df-970f-ee8fcf898346" providerId="ADAL" clId="{46622C72-44D5-483E-883C-CA3E5187FC39}" dt="2023-09-21T12:20:18.271" v="43"/>
      <pc:docMkLst>
        <pc:docMk/>
      </pc:docMkLst>
      <pc:sldChg chg="addSp delSp modSp mod modClrScheme chgLayout">
        <pc:chgData name="BELLEMIN SANDRA" userId="5fe4e071-d3f4-40df-970f-ee8fcf898346" providerId="ADAL" clId="{46622C72-44D5-483E-883C-CA3E5187FC39}" dt="2023-09-21T12:15:52.564" v="2"/>
        <pc:sldMkLst>
          <pc:docMk/>
          <pc:sldMk cId="792526908" sldId="257"/>
        </pc:sldMkLst>
        <pc:spChg chg="del">
          <ac:chgData name="BELLEMIN SANDRA" userId="5fe4e071-d3f4-40df-970f-ee8fcf898346" providerId="ADAL" clId="{46622C72-44D5-483E-883C-CA3E5187FC39}" dt="2023-09-21T12:15:43.656" v="1" actId="478"/>
          <ac:spMkLst>
            <pc:docMk/>
            <pc:sldMk cId="792526908" sldId="257"/>
            <ac:spMk id="2" creationId="{A754EEE4-A53F-00C3-2D5E-F3263357C797}"/>
          </ac:spMkLst>
        </pc:spChg>
        <pc:spChg chg="del">
          <ac:chgData name="BELLEMIN SANDRA" userId="5fe4e071-d3f4-40df-970f-ee8fcf898346" providerId="ADAL" clId="{46622C72-44D5-483E-883C-CA3E5187FC39}" dt="2023-09-21T12:15:43.656" v="1" actId="478"/>
          <ac:spMkLst>
            <pc:docMk/>
            <pc:sldMk cId="792526908" sldId="257"/>
            <ac:spMk id="5" creationId="{964FB00B-0B22-5497-DA54-04118CADD651}"/>
          </ac:spMkLst>
        </pc:spChg>
        <pc:picChg chg="add mod">
          <ac:chgData name="BELLEMIN SANDRA" userId="5fe4e071-d3f4-40df-970f-ee8fcf898346" providerId="ADAL" clId="{46622C72-44D5-483E-883C-CA3E5187FC39}" dt="2023-09-21T12:15:52.564" v="2"/>
          <ac:picMkLst>
            <pc:docMk/>
            <pc:sldMk cId="792526908" sldId="257"/>
            <ac:picMk id="4" creationId="{337C0204-3499-EB3C-A5BD-3339DD1E0BD3}"/>
          </ac:picMkLst>
        </pc:picChg>
      </pc:sldChg>
      <pc:sldChg chg="addSp delSp modSp mod modClrScheme chgLayout">
        <pc:chgData name="BELLEMIN SANDRA" userId="5fe4e071-d3f4-40df-970f-ee8fcf898346" providerId="ADAL" clId="{46622C72-44D5-483E-883C-CA3E5187FC39}" dt="2023-09-21T12:19:07.570" v="16"/>
        <pc:sldMkLst>
          <pc:docMk/>
          <pc:sldMk cId="682137299" sldId="258"/>
        </pc:sldMkLst>
        <pc:spChg chg="del">
          <ac:chgData name="BELLEMIN SANDRA" userId="5fe4e071-d3f4-40df-970f-ee8fcf898346" providerId="ADAL" clId="{46622C72-44D5-483E-883C-CA3E5187FC39}" dt="2023-09-21T12:19:05.977" v="14" actId="478"/>
          <ac:spMkLst>
            <pc:docMk/>
            <pc:sldMk cId="682137299" sldId="258"/>
            <ac:spMk id="6" creationId="{07EE932D-3F9F-D155-FCC3-5A88C182E095}"/>
          </ac:spMkLst>
        </pc:spChg>
        <pc:picChg chg="del">
          <ac:chgData name="BELLEMIN SANDRA" userId="5fe4e071-d3f4-40df-970f-ee8fcf898346" providerId="ADAL" clId="{46622C72-44D5-483E-883C-CA3E5187FC39}" dt="2023-09-21T12:19:04.392" v="13" actId="478"/>
          <ac:picMkLst>
            <pc:docMk/>
            <pc:sldMk cId="682137299" sldId="258"/>
            <ac:picMk id="3" creationId="{B8B7B8F2-CE9F-549C-A860-F16D31F0B6D0}"/>
          </ac:picMkLst>
        </pc:picChg>
        <pc:picChg chg="add mod">
          <ac:chgData name="BELLEMIN SANDRA" userId="5fe4e071-d3f4-40df-970f-ee8fcf898346" providerId="ADAL" clId="{46622C72-44D5-483E-883C-CA3E5187FC39}" dt="2023-09-21T12:19:07.570" v="16"/>
          <ac:picMkLst>
            <pc:docMk/>
            <pc:sldMk cId="682137299" sldId="258"/>
            <ac:picMk id="4" creationId="{8EB67058-98D1-407B-9F6C-883B59442CB9}"/>
          </ac:picMkLst>
        </pc:picChg>
        <pc:picChg chg="del">
          <ac:chgData name="BELLEMIN SANDRA" userId="5fe4e071-d3f4-40df-970f-ee8fcf898346" providerId="ADAL" clId="{46622C72-44D5-483E-883C-CA3E5187FC39}" dt="2023-09-21T12:19:06.520" v="15" actId="478"/>
          <ac:picMkLst>
            <pc:docMk/>
            <pc:sldMk cId="682137299" sldId="258"/>
            <ac:picMk id="5" creationId="{04413D80-5E31-08C8-3413-E51C41DA889D}"/>
          </ac:picMkLst>
        </pc:picChg>
      </pc:sldChg>
      <pc:sldChg chg="addSp delSp modSp mod modClrScheme chgLayout">
        <pc:chgData name="BELLEMIN SANDRA" userId="5fe4e071-d3f4-40df-970f-ee8fcf898346" providerId="ADAL" clId="{46622C72-44D5-483E-883C-CA3E5187FC39}" dt="2023-09-21T12:15:57.107" v="4"/>
        <pc:sldMkLst>
          <pc:docMk/>
          <pc:sldMk cId="3993379083" sldId="260"/>
        </pc:sldMkLst>
        <pc:spChg chg="del">
          <ac:chgData name="BELLEMIN SANDRA" userId="5fe4e071-d3f4-40df-970f-ee8fcf898346" providerId="ADAL" clId="{46622C72-44D5-483E-883C-CA3E5187FC39}" dt="2023-09-21T12:15:55.015" v="3" actId="478"/>
          <ac:spMkLst>
            <pc:docMk/>
            <pc:sldMk cId="3993379083" sldId="260"/>
            <ac:spMk id="2" creationId="{75E3918E-09D7-5324-14FD-992CC8223BF4}"/>
          </ac:spMkLst>
        </pc:spChg>
        <pc:picChg chg="del">
          <ac:chgData name="BELLEMIN SANDRA" userId="5fe4e071-d3f4-40df-970f-ee8fcf898346" providerId="ADAL" clId="{46622C72-44D5-483E-883C-CA3E5187FC39}" dt="2023-09-21T12:15:55.015" v="3" actId="478"/>
          <ac:picMkLst>
            <pc:docMk/>
            <pc:sldMk cId="3993379083" sldId="260"/>
            <ac:picMk id="4" creationId="{F4856F95-CA92-F575-EBF7-FD6AB18809CA}"/>
          </ac:picMkLst>
        </pc:picChg>
        <pc:picChg chg="add mod">
          <ac:chgData name="BELLEMIN SANDRA" userId="5fe4e071-d3f4-40df-970f-ee8fcf898346" providerId="ADAL" clId="{46622C72-44D5-483E-883C-CA3E5187FC39}" dt="2023-09-21T12:15:57.107" v="4"/>
          <ac:picMkLst>
            <pc:docMk/>
            <pc:sldMk cId="3993379083" sldId="260"/>
            <ac:picMk id="5" creationId="{558BB102-6688-95B0-FF92-380308A6619A}"/>
          </ac:picMkLst>
        </pc:picChg>
      </pc:sldChg>
      <pc:sldChg chg="addSp delSp modSp mod modClrScheme chgLayout">
        <pc:chgData name="BELLEMIN SANDRA" userId="5fe4e071-d3f4-40df-970f-ee8fcf898346" providerId="ADAL" clId="{46622C72-44D5-483E-883C-CA3E5187FC39}" dt="2023-09-21T12:18:55.063" v="8"/>
        <pc:sldMkLst>
          <pc:docMk/>
          <pc:sldMk cId="2894656366" sldId="262"/>
        </pc:sldMkLst>
        <pc:spChg chg="del">
          <ac:chgData name="BELLEMIN SANDRA" userId="5fe4e071-d3f4-40df-970f-ee8fcf898346" providerId="ADAL" clId="{46622C72-44D5-483E-883C-CA3E5187FC39}" dt="2023-09-21T12:18:53.416" v="7" actId="478"/>
          <ac:spMkLst>
            <pc:docMk/>
            <pc:sldMk cId="2894656366" sldId="262"/>
            <ac:spMk id="2" creationId="{DF6261A4-523B-77DD-1D7A-78B8B2F41C8E}"/>
          </ac:spMkLst>
        </pc:spChg>
        <pc:picChg chg="del">
          <ac:chgData name="BELLEMIN SANDRA" userId="5fe4e071-d3f4-40df-970f-ee8fcf898346" providerId="ADAL" clId="{46622C72-44D5-483E-883C-CA3E5187FC39}" dt="2023-09-21T12:18:53.416" v="7" actId="478"/>
          <ac:picMkLst>
            <pc:docMk/>
            <pc:sldMk cId="2894656366" sldId="262"/>
            <ac:picMk id="3" creationId="{C4685CB4-947E-899D-E4CE-09D70972FA39}"/>
          </ac:picMkLst>
        </pc:picChg>
        <pc:picChg chg="add mod">
          <ac:chgData name="BELLEMIN SANDRA" userId="5fe4e071-d3f4-40df-970f-ee8fcf898346" providerId="ADAL" clId="{46622C72-44D5-483E-883C-CA3E5187FC39}" dt="2023-09-21T12:18:55.063" v="8"/>
          <ac:picMkLst>
            <pc:docMk/>
            <pc:sldMk cId="2894656366" sldId="262"/>
            <ac:picMk id="5" creationId="{171A9300-9381-C8C5-50B7-4C19DD993470}"/>
          </ac:picMkLst>
        </pc:picChg>
      </pc:sldChg>
      <pc:sldChg chg="addSp delSp modSp mod modClrScheme chgLayout">
        <pc:chgData name="BELLEMIN SANDRA" userId="5fe4e071-d3f4-40df-970f-ee8fcf898346" providerId="ADAL" clId="{46622C72-44D5-483E-883C-CA3E5187FC39}" dt="2023-09-21T12:18:59.263" v="10"/>
        <pc:sldMkLst>
          <pc:docMk/>
          <pc:sldMk cId="2318105983" sldId="263"/>
        </pc:sldMkLst>
        <pc:spChg chg="del">
          <ac:chgData name="BELLEMIN SANDRA" userId="5fe4e071-d3f4-40df-970f-ee8fcf898346" providerId="ADAL" clId="{46622C72-44D5-483E-883C-CA3E5187FC39}" dt="2023-09-21T12:18:57.376" v="9" actId="478"/>
          <ac:spMkLst>
            <pc:docMk/>
            <pc:sldMk cId="2318105983" sldId="263"/>
            <ac:spMk id="9" creationId="{2163B8AD-F587-B9F7-9995-5507F6AE51C2}"/>
          </ac:spMkLst>
        </pc:spChg>
        <pc:picChg chg="add mod">
          <ac:chgData name="BELLEMIN SANDRA" userId="5fe4e071-d3f4-40df-970f-ee8fcf898346" providerId="ADAL" clId="{46622C72-44D5-483E-883C-CA3E5187FC39}" dt="2023-09-21T12:18:59.263" v="10"/>
          <ac:picMkLst>
            <pc:docMk/>
            <pc:sldMk cId="2318105983" sldId="263"/>
            <ac:picMk id="3" creationId="{DEDCA094-375D-97E8-6466-75364CFE08F9}"/>
          </ac:picMkLst>
        </pc:picChg>
      </pc:sldChg>
      <pc:sldChg chg="addSp delSp modSp mod modClrScheme chgLayout">
        <pc:chgData name="BELLEMIN SANDRA" userId="5fe4e071-d3f4-40df-970f-ee8fcf898346" providerId="ADAL" clId="{46622C72-44D5-483E-883C-CA3E5187FC39}" dt="2023-09-21T12:19:02.575" v="12"/>
        <pc:sldMkLst>
          <pc:docMk/>
          <pc:sldMk cId="3378072562" sldId="264"/>
        </pc:sldMkLst>
        <pc:grpChg chg="del">
          <ac:chgData name="BELLEMIN SANDRA" userId="5fe4e071-d3f4-40df-970f-ee8fcf898346" providerId="ADAL" clId="{46622C72-44D5-483E-883C-CA3E5187FC39}" dt="2023-09-21T12:19:01.512" v="11" actId="478"/>
          <ac:grpSpMkLst>
            <pc:docMk/>
            <pc:sldMk cId="3378072562" sldId="264"/>
            <ac:grpSpMk id="2" creationId="{A530EB2E-F0D9-D6E7-EE1F-BFE94BF6FB39}"/>
          </ac:grpSpMkLst>
        </pc:grpChg>
        <pc:picChg chg="add mod">
          <ac:chgData name="BELLEMIN SANDRA" userId="5fe4e071-d3f4-40df-970f-ee8fcf898346" providerId="ADAL" clId="{46622C72-44D5-483E-883C-CA3E5187FC39}" dt="2023-09-21T12:19:02.575" v="12"/>
          <ac:picMkLst>
            <pc:docMk/>
            <pc:sldMk cId="3378072562" sldId="264"/>
            <ac:picMk id="9" creationId="{DB07034C-B35F-A3F8-62A6-4D35E2B967FD}"/>
          </ac:picMkLst>
        </pc:picChg>
      </pc:sldChg>
      <pc:sldChg chg="addSp delSp modSp mod modClrScheme chgLayout">
        <pc:chgData name="BELLEMIN SANDRA" userId="5fe4e071-d3f4-40df-970f-ee8fcf898346" providerId="ADAL" clId="{46622C72-44D5-483E-883C-CA3E5187FC39}" dt="2023-09-21T12:19:23.227" v="25"/>
        <pc:sldMkLst>
          <pc:docMk/>
          <pc:sldMk cId="2809219432" sldId="265"/>
        </pc:sldMkLst>
        <pc:spChg chg="del">
          <ac:chgData name="BELLEMIN SANDRA" userId="5fe4e071-d3f4-40df-970f-ee8fcf898346" providerId="ADAL" clId="{46622C72-44D5-483E-883C-CA3E5187FC39}" dt="2023-09-21T12:19:21.642" v="24" actId="478"/>
          <ac:spMkLst>
            <pc:docMk/>
            <pc:sldMk cId="2809219432" sldId="265"/>
            <ac:spMk id="4" creationId="{C2002120-604A-918B-E066-67347F608FA0}"/>
          </ac:spMkLst>
        </pc:spChg>
        <pc:spChg chg="del">
          <ac:chgData name="BELLEMIN SANDRA" userId="5fe4e071-d3f4-40df-970f-ee8fcf898346" providerId="ADAL" clId="{46622C72-44D5-483E-883C-CA3E5187FC39}" dt="2023-09-21T12:19:21.642" v="24" actId="478"/>
          <ac:spMkLst>
            <pc:docMk/>
            <pc:sldMk cId="2809219432" sldId="265"/>
            <ac:spMk id="6" creationId="{6FA7E449-7046-29A7-8CFD-C9C47C17853E}"/>
          </ac:spMkLst>
        </pc:spChg>
        <pc:picChg chg="add mod">
          <ac:chgData name="BELLEMIN SANDRA" userId="5fe4e071-d3f4-40df-970f-ee8fcf898346" providerId="ADAL" clId="{46622C72-44D5-483E-883C-CA3E5187FC39}" dt="2023-09-21T12:19:23.227" v="25"/>
          <ac:picMkLst>
            <pc:docMk/>
            <pc:sldMk cId="2809219432" sldId="265"/>
            <ac:picMk id="3" creationId="{B485AACB-F712-ABD2-3557-1F9D4E4E0579}"/>
          </ac:picMkLst>
        </pc:picChg>
        <pc:picChg chg="del">
          <ac:chgData name="BELLEMIN SANDRA" userId="5fe4e071-d3f4-40df-970f-ee8fcf898346" providerId="ADAL" clId="{46622C72-44D5-483E-883C-CA3E5187FC39}" dt="2023-09-21T12:19:21.642" v="24" actId="478"/>
          <ac:picMkLst>
            <pc:docMk/>
            <pc:sldMk cId="2809219432" sldId="265"/>
            <ac:picMk id="5" creationId="{1CF34A71-94C7-5171-B614-5D2FC6184484}"/>
          </ac:picMkLst>
        </pc:picChg>
      </pc:sldChg>
      <pc:sldChg chg="addSp delSp modSp mod modClrScheme chgLayout">
        <pc:chgData name="BELLEMIN SANDRA" userId="5fe4e071-d3f4-40df-970f-ee8fcf898346" providerId="ADAL" clId="{46622C72-44D5-483E-883C-CA3E5187FC39}" dt="2023-09-21T12:19:27.799" v="27"/>
        <pc:sldMkLst>
          <pc:docMk/>
          <pc:sldMk cId="2024758160" sldId="266"/>
        </pc:sldMkLst>
        <pc:spChg chg="del">
          <ac:chgData name="BELLEMIN SANDRA" userId="5fe4e071-d3f4-40df-970f-ee8fcf898346" providerId="ADAL" clId="{46622C72-44D5-483E-883C-CA3E5187FC39}" dt="2023-09-21T12:19:26.096" v="26" actId="478"/>
          <ac:spMkLst>
            <pc:docMk/>
            <pc:sldMk cId="2024758160" sldId="266"/>
            <ac:spMk id="28" creationId="{9BDB8AA3-BB84-3EF7-292D-8BEEC13A19D7}"/>
          </ac:spMkLst>
        </pc:spChg>
        <pc:picChg chg="del">
          <ac:chgData name="BELLEMIN SANDRA" userId="5fe4e071-d3f4-40df-970f-ee8fcf898346" providerId="ADAL" clId="{46622C72-44D5-483E-883C-CA3E5187FC39}" dt="2023-09-21T12:19:26.096" v="26" actId="478"/>
          <ac:picMkLst>
            <pc:docMk/>
            <pc:sldMk cId="2024758160" sldId="266"/>
            <ac:picMk id="2" creationId="{380040A4-118B-8AA1-B79F-559C3AC595E3}"/>
          </ac:picMkLst>
        </pc:picChg>
        <pc:picChg chg="add mod">
          <ac:chgData name="BELLEMIN SANDRA" userId="5fe4e071-d3f4-40df-970f-ee8fcf898346" providerId="ADAL" clId="{46622C72-44D5-483E-883C-CA3E5187FC39}" dt="2023-09-21T12:19:27.799" v="27"/>
          <ac:picMkLst>
            <pc:docMk/>
            <pc:sldMk cId="2024758160" sldId="266"/>
            <ac:picMk id="4" creationId="{FD4EFD6A-D5B0-44A3-02E7-C4D8ACE92C26}"/>
          </ac:picMkLst>
        </pc:picChg>
      </pc:sldChg>
      <pc:sldChg chg="addSp delSp modSp mod modClrScheme chgLayout">
        <pc:chgData name="BELLEMIN SANDRA" userId="5fe4e071-d3f4-40df-970f-ee8fcf898346" providerId="ADAL" clId="{46622C72-44D5-483E-883C-CA3E5187FC39}" dt="2023-09-21T12:19:39.354" v="31"/>
        <pc:sldMkLst>
          <pc:docMk/>
          <pc:sldMk cId="2465131011" sldId="267"/>
        </pc:sldMkLst>
        <pc:spChg chg="del">
          <ac:chgData name="BELLEMIN SANDRA" userId="5fe4e071-d3f4-40df-970f-ee8fcf898346" providerId="ADAL" clId="{46622C72-44D5-483E-883C-CA3E5187FC39}" dt="2023-09-21T12:19:37.402" v="30" actId="478"/>
          <ac:spMkLst>
            <pc:docMk/>
            <pc:sldMk cId="2465131011" sldId="267"/>
            <ac:spMk id="4" creationId="{F8950570-8DFF-D07E-9160-915A3E30583E}"/>
          </ac:spMkLst>
        </pc:spChg>
        <pc:spChg chg="del">
          <ac:chgData name="BELLEMIN SANDRA" userId="5fe4e071-d3f4-40df-970f-ee8fcf898346" providerId="ADAL" clId="{46622C72-44D5-483E-883C-CA3E5187FC39}" dt="2023-09-21T12:19:37.402" v="30" actId="478"/>
          <ac:spMkLst>
            <pc:docMk/>
            <pc:sldMk cId="2465131011" sldId="267"/>
            <ac:spMk id="28" creationId="{9BDB8AA3-BB84-3EF7-292D-8BEEC13A19D7}"/>
          </ac:spMkLst>
        </pc:spChg>
        <pc:picChg chg="add mod">
          <ac:chgData name="BELLEMIN SANDRA" userId="5fe4e071-d3f4-40df-970f-ee8fcf898346" providerId="ADAL" clId="{46622C72-44D5-483E-883C-CA3E5187FC39}" dt="2023-09-21T12:19:39.354" v="31"/>
          <ac:picMkLst>
            <pc:docMk/>
            <pc:sldMk cId="2465131011" sldId="267"/>
            <ac:picMk id="3" creationId="{07C52F33-0A2A-85CD-41B5-E0178858FBD3}"/>
          </ac:picMkLst>
        </pc:picChg>
      </pc:sldChg>
      <pc:sldChg chg="addSp delSp modSp mod modClrScheme chgLayout">
        <pc:chgData name="BELLEMIN SANDRA" userId="5fe4e071-d3f4-40df-970f-ee8fcf898346" providerId="ADAL" clId="{46622C72-44D5-483E-883C-CA3E5187FC39}" dt="2023-09-21T12:19:57.214" v="35"/>
        <pc:sldMkLst>
          <pc:docMk/>
          <pc:sldMk cId="3208586987" sldId="268"/>
        </pc:sldMkLst>
        <pc:spChg chg="del">
          <ac:chgData name="BELLEMIN SANDRA" userId="5fe4e071-d3f4-40df-970f-ee8fcf898346" providerId="ADAL" clId="{46622C72-44D5-483E-883C-CA3E5187FC39}" dt="2023-09-21T12:19:55.529" v="34" actId="478"/>
          <ac:spMkLst>
            <pc:docMk/>
            <pc:sldMk cId="3208586987" sldId="268"/>
            <ac:spMk id="6" creationId="{22344E08-1039-B927-5F17-40FD39E00C82}"/>
          </ac:spMkLst>
        </pc:spChg>
        <pc:picChg chg="del">
          <ac:chgData name="BELLEMIN SANDRA" userId="5fe4e071-d3f4-40df-970f-ee8fcf898346" providerId="ADAL" clId="{46622C72-44D5-483E-883C-CA3E5187FC39}" dt="2023-09-21T12:19:55.529" v="34" actId="478"/>
          <ac:picMkLst>
            <pc:docMk/>
            <pc:sldMk cId="3208586987" sldId="268"/>
            <ac:picMk id="3" creationId="{05B795B5-D0E7-9BBA-7AA9-7B4821EBC29B}"/>
          </ac:picMkLst>
        </pc:picChg>
        <pc:picChg chg="add mod">
          <ac:chgData name="BELLEMIN SANDRA" userId="5fe4e071-d3f4-40df-970f-ee8fcf898346" providerId="ADAL" clId="{46622C72-44D5-483E-883C-CA3E5187FC39}" dt="2023-09-21T12:19:57.214" v="35"/>
          <ac:picMkLst>
            <pc:docMk/>
            <pc:sldMk cId="3208586987" sldId="268"/>
            <ac:picMk id="4" creationId="{FB88DF0D-6BF8-046E-8778-CA1EDC976C7F}"/>
          </ac:picMkLst>
        </pc:picChg>
      </pc:sldChg>
      <pc:sldChg chg="addSp delSp modSp mod modClrScheme chgLayout">
        <pc:chgData name="BELLEMIN SANDRA" userId="5fe4e071-d3f4-40df-970f-ee8fcf898346" providerId="ADAL" clId="{46622C72-44D5-483E-883C-CA3E5187FC39}" dt="2023-09-21T12:20:01.584" v="37"/>
        <pc:sldMkLst>
          <pc:docMk/>
          <pc:sldMk cId="3710198955" sldId="269"/>
        </pc:sldMkLst>
        <pc:spChg chg="del">
          <ac:chgData name="BELLEMIN SANDRA" userId="5fe4e071-d3f4-40df-970f-ee8fcf898346" providerId="ADAL" clId="{46622C72-44D5-483E-883C-CA3E5187FC39}" dt="2023-09-21T12:20:00.002" v="36" actId="478"/>
          <ac:spMkLst>
            <pc:docMk/>
            <pc:sldMk cId="3710198955" sldId="269"/>
            <ac:spMk id="6" creationId="{07EE932D-3F9F-D155-FCC3-5A88C182E095}"/>
          </ac:spMkLst>
        </pc:spChg>
        <pc:picChg chg="del">
          <ac:chgData name="BELLEMIN SANDRA" userId="5fe4e071-d3f4-40df-970f-ee8fcf898346" providerId="ADAL" clId="{46622C72-44D5-483E-883C-CA3E5187FC39}" dt="2023-09-21T12:20:00.002" v="36" actId="478"/>
          <ac:picMkLst>
            <pc:docMk/>
            <pc:sldMk cId="3710198955" sldId="269"/>
            <ac:picMk id="3" creationId="{B8B7B8F2-CE9F-549C-A860-F16D31F0B6D0}"/>
          </ac:picMkLst>
        </pc:picChg>
        <pc:picChg chg="add mod">
          <ac:chgData name="BELLEMIN SANDRA" userId="5fe4e071-d3f4-40df-970f-ee8fcf898346" providerId="ADAL" clId="{46622C72-44D5-483E-883C-CA3E5187FC39}" dt="2023-09-21T12:20:01.584" v="37"/>
          <ac:picMkLst>
            <pc:docMk/>
            <pc:sldMk cId="3710198955" sldId="269"/>
            <ac:picMk id="4" creationId="{2A6143D1-5BFD-FF7B-C76F-72307364D68F}"/>
          </ac:picMkLst>
        </pc:picChg>
        <pc:picChg chg="del">
          <ac:chgData name="BELLEMIN SANDRA" userId="5fe4e071-d3f4-40df-970f-ee8fcf898346" providerId="ADAL" clId="{46622C72-44D5-483E-883C-CA3E5187FC39}" dt="2023-09-21T12:20:00.002" v="36" actId="478"/>
          <ac:picMkLst>
            <pc:docMk/>
            <pc:sldMk cId="3710198955" sldId="269"/>
            <ac:picMk id="5" creationId="{04413D80-5E31-08C8-3413-E51C41DA889D}"/>
          </ac:picMkLst>
        </pc:picChg>
      </pc:sldChg>
      <pc:sldChg chg="addSp delSp modSp mod modClrScheme chgLayout">
        <pc:chgData name="BELLEMIN SANDRA" userId="5fe4e071-d3f4-40df-970f-ee8fcf898346" providerId="ADAL" clId="{46622C72-44D5-483E-883C-CA3E5187FC39}" dt="2023-09-21T12:20:18.271" v="43"/>
        <pc:sldMkLst>
          <pc:docMk/>
          <pc:sldMk cId="4257143898" sldId="270"/>
        </pc:sldMkLst>
        <pc:spChg chg="del">
          <ac:chgData name="BELLEMIN SANDRA" userId="5fe4e071-d3f4-40df-970f-ee8fcf898346" providerId="ADAL" clId="{46622C72-44D5-483E-883C-CA3E5187FC39}" dt="2023-09-21T12:20:16.409" v="42" actId="478"/>
          <ac:spMkLst>
            <pc:docMk/>
            <pc:sldMk cId="4257143898" sldId="270"/>
            <ac:spMk id="2" creationId="{B7310DB1-93DA-2DB4-BFA7-2532782A0DCD}"/>
          </ac:spMkLst>
        </pc:spChg>
        <pc:spChg chg="del">
          <ac:chgData name="BELLEMIN SANDRA" userId="5fe4e071-d3f4-40df-970f-ee8fcf898346" providerId="ADAL" clId="{46622C72-44D5-483E-883C-CA3E5187FC39}" dt="2023-09-21T12:20:16.409" v="42" actId="478"/>
          <ac:spMkLst>
            <pc:docMk/>
            <pc:sldMk cId="4257143898" sldId="270"/>
            <ac:spMk id="3" creationId="{290136E8-2D7D-57F0-EB5E-2B1E1F15CF64}"/>
          </ac:spMkLst>
        </pc:spChg>
        <pc:picChg chg="add mod">
          <ac:chgData name="BELLEMIN SANDRA" userId="5fe4e071-d3f4-40df-970f-ee8fcf898346" providerId="ADAL" clId="{46622C72-44D5-483E-883C-CA3E5187FC39}" dt="2023-09-21T12:20:18.271" v="43"/>
          <ac:picMkLst>
            <pc:docMk/>
            <pc:sldMk cId="4257143898" sldId="270"/>
            <ac:picMk id="5" creationId="{01D59C20-6A8F-5373-BB85-471953ACC236}"/>
          </ac:picMkLst>
        </pc:picChg>
        <pc:picChg chg="del">
          <ac:chgData name="BELLEMIN SANDRA" userId="5fe4e071-d3f4-40df-970f-ee8fcf898346" providerId="ADAL" clId="{46622C72-44D5-483E-883C-CA3E5187FC39}" dt="2023-09-21T12:20:16.409" v="42" actId="478"/>
          <ac:picMkLst>
            <pc:docMk/>
            <pc:sldMk cId="4257143898" sldId="270"/>
            <ac:picMk id="11" creationId="{7EB79B6D-62E9-4860-7326-6F7ABE2AE18E}"/>
          </ac:picMkLst>
        </pc:picChg>
      </pc:sldChg>
      <pc:sldChg chg="addSp delSp modSp mod modClrScheme chgLayout">
        <pc:chgData name="BELLEMIN SANDRA" userId="5fe4e071-d3f4-40df-970f-ee8fcf898346" providerId="ADAL" clId="{46622C72-44D5-483E-883C-CA3E5187FC39}" dt="2023-09-21T12:19:15.150" v="23"/>
        <pc:sldMkLst>
          <pc:docMk/>
          <pc:sldMk cId="1943252342" sldId="271"/>
        </pc:sldMkLst>
        <pc:picChg chg="add mod">
          <ac:chgData name="BELLEMIN SANDRA" userId="5fe4e071-d3f4-40df-970f-ee8fcf898346" providerId="ADAL" clId="{46622C72-44D5-483E-883C-CA3E5187FC39}" dt="2023-09-21T12:19:15.150" v="23"/>
          <ac:picMkLst>
            <pc:docMk/>
            <pc:sldMk cId="1943252342" sldId="271"/>
            <ac:picMk id="3" creationId="{21DE2D6D-2BC4-8DB3-C0E3-24E524829731}"/>
          </ac:picMkLst>
        </pc:picChg>
        <pc:picChg chg="del">
          <ac:chgData name="BELLEMIN SANDRA" userId="5fe4e071-d3f4-40df-970f-ee8fcf898346" providerId="ADAL" clId="{46622C72-44D5-483E-883C-CA3E5187FC39}" dt="2023-09-21T12:19:09.945" v="18" actId="478"/>
          <ac:picMkLst>
            <pc:docMk/>
            <pc:sldMk cId="1943252342" sldId="271"/>
            <ac:picMk id="9" creationId="{232BBED0-C562-8417-B6AF-28CD747060C5}"/>
          </ac:picMkLst>
        </pc:picChg>
        <pc:picChg chg="del">
          <ac:chgData name="BELLEMIN SANDRA" userId="5fe4e071-d3f4-40df-970f-ee8fcf898346" providerId="ADAL" clId="{46622C72-44D5-483E-883C-CA3E5187FC39}" dt="2023-09-21T12:19:12.743" v="22" actId="478"/>
          <ac:picMkLst>
            <pc:docMk/>
            <pc:sldMk cId="1943252342" sldId="271"/>
            <ac:picMk id="11" creationId="{90A51674-668D-AACD-9155-981BFCF99C2F}"/>
          </ac:picMkLst>
        </pc:picChg>
        <pc:picChg chg="del">
          <ac:chgData name="BELLEMIN SANDRA" userId="5fe4e071-d3f4-40df-970f-ee8fcf898346" providerId="ADAL" clId="{46622C72-44D5-483E-883C-CA3E5187FC39}" dt="2023-09-21T12:19:10.440" v="19" actId="478"/>
          <ac:picMkLst>
            <pc:docMk/>
            <pc:sldMk cId="1943252342" sldId="271"/>
            <ac:picMk id="12" creationId="{CDE4AB1E-884E-3183-00ED-7B5D460E5628}"/>
          </ac:picMkLst>
        </pc:picChg>
        <pc:picChg chg="del">
          <ac:chgData name="BELLEMIN SANDRA" userId="5fe4e071-d3f4-40df-970f-ee8fcf898346" providerId="ADAL" clId="{46622C72-44D5-483E-883C-CA3E5187FC39}" dt="2023-09-21T12:19:09.464" v="17" actId="478"/>
          <ac:picMkLst>
            <pc:docMk/>
            <pc:sldMk cId="1943252342" sldId="271"/>
            <ac:picMk id="13" creationId="{0889B9FE-9757-4DDB-C72E-A1CCEE7363C8}"/>
          </ac:picMkLst>
        </pc:picChg>
        <pc:picChg chg="del">
          <ac:chgData name="BELLEMIN SANDRA" userId="5fe4e071-d3f4-40df-970f-ee8fcf898346" providerId="ADAL" clId="{46622C72-44D5-483E-883C-CA3E5187FC39}" dt="2023-09-21T12:19:12.312" v="21" actId="478"/>
          <ac:picMkLst>
            <pc:docMk/>
            <pc:sldMk cId="1943252342" sldId="271"/>
            <ac:picMk id="14" creationId="{40A4E266-D6C3-042B-F177-3E47EA5E5E70}"/>
          </ac:picMkLst>
        </pc:picChg>
        <pc:picChg chg="del">
          <ac:chgData name="BELLEMIN SANDRA" userId="5fe4e071-d3f4-40df-970f-ee8fcf898346" providerId="ADAL" clId="{46622C72-44D5-483E-883C-CA3E5187FC39}" dt="2023-09-21T12:19:11.463" v="20" actId="478"/>
          <ac:picMkLst>
            <pc:docMk/>
            <pc:sldMk cId="1943252342" sldId="271"/>
            <ac:picMk id="16" creationId="{9F1E45D9-003C-0F82-F5AE-A221544EEE23}"/>
          </ac:picMkLst>
        </pc:picChg>
      </pc:sldChg>
      <pc:sldChg chg="addSp delSp modSp mod modClrScheme chgLayout">
        <pc:chgData name="BELLEMIN SANDRA" userId="5fe4e071-d3f4-40df-970f-ee8fcf898346" providerId="ADAL" clId="{46622C72-44D5-483E-883C-CA3E5187FC39}" dt="2023-09-21T12:20:07.809" v="39"/>
        <pc:sldMkLst>
          <pc:docMk/>
          <pc:sldMk cId="695465529" sldId="272"/>
        </pc:sldMkLst>
        <pc:picChg chg="del">
          <ac:chgData name="BELLEMIN SANDRA" userId="5fe4e071-d3f4-40df-970f-ee8fcf898346" providerId="ADAL" clId="{46622C72-44D5-483E-883C-CA3E5187FC39}" dt="2023-09-21T12:20:05.760" v="38" actId="478"/>
          <ac:picMkLst>
            <pc:docMk/>
            <pc:sldMk cId="695465529" sldId="272"/>
            <ac:picMk id="3" creationId="{E40B7986-C2CB-CE64-F7A5-96CE58F3BF72}"/>
          </ac:picMkLst>
        </pc:picChg>
        <pc:picChg chg="add mod">
          <ac:chgData name="BELLEMIN SANDRA" userId="5fe4e071-d3f4-40df-970f-ee8fcf898346" providerId="ADAL" clId="{46622C72-44D5-483E-883C-CA3E5187FC39}" dt="2023-09-21T12:20:07.809" v="39"/>
          <ac:picMkLst>
            <pc:docMk/>
            <pc:sldMk cId="695465529" sldId="272"/>
            <ac:picMk id="4" creationId="{51043502-EF40-E0C1-3E53-FA33065CDEFF}"/>
          </ac:picMkLst>
        </pc:picChg>
        <pc:picChg chg="del">
          <ac:chgData name="BELLEMIN SANDRA" userId="5fe4e071-d3f4-40df-970f-ee8fcf898346" providerId="ADAL" clId="{46622C72-44D5-483E-883C-CA3E5187FC39}" dt="2023-09-21T12:20:05.760" v="38" actId="478"/>
          <ac:picMkLst>
            <pc:docMk/>
            <pc:sldMk cId="695465529" sldId="272"/>
            <ac:picMk id="5" creationId="{F5BE4FCB-C09F-4D48-4A4F-1C92A777A38C}"/>
          </ac:picMkLst>
        </pc:picChg>
        <pc:picChg chg="del">
          <ac:chgData name="BELLEMIN SANDRA" userId="5fe4e071-d3f4-40df-970f-ee8fcf898346" providerId="ADAL" clId="{46622C72-44D5-483E-883C-CA3E5187FC39}" dt="2023-09-21T12:20:05.760" v="38" actId="478"/>
          <ac:picMkLst>
            <pc:docMk/>
            <pc:sldMk cId="695465529" sldId="272"/>
            <ac:picMk id="9" creationId="{232BBED0-C562-8417-B6AF-28CD747060C5}"/>
          </ac:picMkLst>
        </pc:picChg>
      </pc:sldChg>
      <pc:sldChg chg="addSp delSp modSp mod modClrScheme chgLayout">
        <pc:chgData name="BELLEMIN SANDRA" userId="5fe4e071-d3f4-40df-970f-ee8fcf898346" providerId="ADAL" clId="{46622C72-44D5-483E-883C-CA3E5187FC39}" dt="2023-09-21T12:20:12.381" v="41"/>
        <pc:sldMkLst>
          <pc:docMk/>
          <pc:sldMk cId="3619503304" sldId="273"/>
        </pc:sldMkLst>
        <pc:picChg chg="del">
          <ac:chgData name="BELLEMIN SANDRA" userId="5fe4e071-d3f4-40df-970f-ee8fcf898346" providerId="ADAL" clId="{46622C72-44D5-483E-883C-CA3E5187FC39}" dt="2023-09-21T12:20:10.512" v="40" actId="478"/>
          <ac:picMkLst>
            <pc:docMk/>
            <pc:sldMk cId="3619503304" sldId="273"/>
            <ac:picMk id="2" creationId="{9F4D6615-137F-6739-3D64-846E036D771A}"/>
          </ac:picMkLst>
        </pc:picChg>
        <pc:picChg chg="del">
          <ac:chgData name="BELLEMIN SANDRA" userId="5fe4e071-d3f4-40df-970f-ee8fcf898346" providerId="ADAL" clId="{46622C72-44D5-483E-883C-CA3E5187FC39}" dt="2023-09-21T12:20:10.512" v="40" actId="478"/>
          <ac:picMkLst>
            <pc:docMk/>
            <pc:sldMk cId="3619503304" sldId="273"/>
            <ac:picMk id="3" creationId="{7621EA9C-0350-5739-FB73-5A433269F151}"/>
          </ac:picMkLst>
        </pc:picChg>
        <pc:picChg chg="add mod">
          <ac:chgData name="BELLEMIN SANDRA" userId="5fe4e071-d3f4-40df-970f-ee8fcf898346" providerId="ADAL" clId="{46622C72-44D5-483E-883C-CA3E5187FC39}" dt="2023-09-21T12:20:12.381" v="41"/>
          <ac:picMkLst>
            <pc:docMk/>
            <pc:sldMk cId="3619503304" sldId="273"/>
            <ac:picMk id="5" creationId="{163C2189-30AC-CCAB-1FB0-44812585B878}"/>
          </ac:picMkLst>
        </pc:picChg>
      </pc:sldChg>
      <pc:sldChg chg="addSp delSp modSp mod modClrScheme chgLayout">
        <pc:chgData name="BELLEMIN SANDRA" userId="5fe4e071-d3f4-40df-970f-ee8fcf898346" providerId="ADAL" clId="{46622C72-44D5-483E-883C-CA3E5187FC39}" dt="2023-09-21T12:18:50.331" v="6"/>
        <pc:sldMkLst>
          <pc:docMk/>
          <pc:sldMk cId="4196025515" sldId="274"/>
        </pc:sldMkLst>
        <pc:spChg chg="del">
          <ac:chgData name="BELLEMIN SANDRA" userId="5fe4e071-d3f4-40df-970f-ee8fcf898346" providerId="ADAL" clId="{46622C72-44D5-483E-883C-CA3E5187FC39}" dt="2023-09-21T12:18:48.665" v="5" actId="478"/>
          <ac:spMkLst>
            <pc:docMk/>
            <pc:sldMk cId="4196025515" sldId="274"/>
            <ac:spMk id="2" creationId="{75E3918E-09D7-5324-14FD-992CC8223BF4}"/>
          </ac:spMkLst>
        </pc:spChg>
        <pc:picChg chg="del">
          <ac:chgData name="BELLEMIN SANDRA" userId="5fe4e071-d3f4-40df-970f-ee8fcf898346" providerId="ADAL" clId="{46622C72-44D5-483E-883C-CA3E5187FC39}" dt="2023-09-21T12:18:48.665" v="5" actId="478"/>
          <ac:picMkLst>
            <pc:docMk/>
            <pc:sldMk cId="4196025515" sldId="274"/>
            <ac:picMk id="4" creationId="{F4856F95-CA92-F575-EBF7-FD6AB18809CA}"/>
          </ac:picMkLst>
        </pc:picChg>
        <pc:picChg chg="add mod">
          <ac:chgData name="BELLEMIN SANDRA" userId="5fe4e071-d3f4-40df-970f-ee8fcf898346" providerId="ADAL" clId="{46622C72-44D5-483E-883C-CA3E5187FC39}" dt="2023-09-21T12:18:50.331" v="6"/>
          <ac:picMkLst>
            <pc:docMk/>
            <pc:sldMk cId="4196025515" sldId="274"/>
            <ac:picMk id="5" creationId="{0A2D16E0-9BFC-F558-6C12-40DEE0BFE19F}"/>
          </ac:picMkLst>
        </pc:picChg>
      </pc:sldChg>
      <pc:sldChg chg="addSp delSp modSp mod modClrScheme chgLayout">
        <pc:chgData name="BELLEMIN SANDRA" userId="5fe4e071-d3f4-40df-970f-ee8fcf898346" providerId="ADAL" clId="{46622C72-44D5-483E-883C-CA3E5187FC39}" dt="2023-09-21T12:19:33.267" v="29"/>
        <pc:sldMkLst>
          <pc:docMk/>
          <pc:sldMk cId="3543450034" sldId="275"/>
        </pc:sldMkLst>
        <pc:spChg chg="del">
          <ac:chgData name="BELLEMIN SANDRA" userId="5fe4e071-d3f4-40df-970f-ee8fcf898346" providerId="ADAL" clId="{46622C72-44D5-483E-883C-CA3E5187FC39}" dt="2023-09-21T12:19:31.552" v="28" actId="478"/>
          <ac:spMkLst>
            <pc:docMk/>
            <pc:sldMk cId="3543450034" sldId="275"/>
            <ac:spMk id="28" creationId="{9BDB8AA3-BB84-3EF7-292D-8BEEC13A19D7}"/>
          </ac:spMkLst>
        </pc:spChg>
        <pc:picChg chg="del">
          <ac:chgData name="BELLEMIN SANDRA" userId="5fe4e071-d3f4-40df-970f-ee8fcf898346" providerId="ADAL" clId="{46622C72-44D5-483E-883C-CA3E5187FC39}" dt="2023-09-21T12:19:31.552" v="28" actId="478"/>
          <ac:picMkLst>
            <pc:docMk/>
            <pc:sldMk cId="3543450034" sldId="275"/>
            <ac:picMk id="2" creationId="{380040A4-118B-8AA1-B79F-559C3AC595E3}"/>
          </ac:picMkLst>
        </pc:picChg>
        <pc:picChg chg="add mod">
          <ac:chgData name="BELLEMIN SANDRA" userId="5fe4e071-d3f4-40df-970f-ee8fcf898346" providerId="ADAL" clId="{46622C72-44D5-483E-883C-CA3E5187FC39}" dt="2023-09-21T12:19:33.267" v="29"/>
          <ac:picMkLst>
            <pc:docMk/>
            <pc:sldMk cId="3543450034" sldId="275"/>
            <ac:picMk id="4" creationId="{53134098-7381-BC66-8878-FC233126568B}"/>
          </ac:picMkLst>
        </pc:picChg>
      </pc:sldChg>
      <pc:sldChg chg="addSp delSp modSp mod modClrScheme chgLayout">
        <pc:chgData name="BELLEMIN SANDRA" userId="5fe4e071-d3f4-40df-970f-ee8fcf898346" providerId="ADAL" clId="{46622C72-44D5-483E-883C-CA3E5187FC39}" dt="2023-09-21T12:19:44.581" v="33"/>
        <pc:sldMkLst>
          <pc:docMk/>
          <pc:sldMk cId="2356938043" sldId="276"/>
        </pc:sldMkLst>
        <pc:spChg chg="del">
          <ac:chgData name="BELLEMIN SANDRA" userId="5fe4e071-d3f4-40df-970f-ee8fcf898346" providerId="ADAL" clId="{46622C72-44D5-483E-883C-CA3E5187FC39}" dt="2023-09-21T12:19:42.816" v="32" actId="478"/>
          <ac:spMkLst>
            <pc:docMk/>
            <pc:sldMk cId="2356938043" sldId="276"/>
            <ac:spMk id="4" creationId="{F8950570-8DFF-D07E-9160-915A3E30583E}"/>
          </ac:spMkLst>
        </pc:spChg>
        <pc:spChg chg="del">
          <ac:chgData name="BELLEMIN SANDRA" userId="5fe4e071-d3f4-40df-970f-ee8fcf898346" providerId="ADAL" clId="{46622C72-44D5-483E-883C-CA3E5187FC39}" dt="2023-09-21T12:19:42.816" v="32" actId="478"/>
          <ac:spMkLst>
            <pc:docMk/>
            <pc:sldMk cId="2356938043" sldId="276"/>
            <ac:spMk id="28" creationId="{9BDB8AA3-BB84-3EF7-292D-8BEEC13A19D7}"/>
          </ac:spMkLst>
        </pc:spChg>
        <pc:picChg chg="add mod">
          <ac:chgData name="BELLEMIN SANDRA" userId="5fe4e071-d3f4-40df-970f-ee8fcf898346" providerId="ADAL" clId="{46622C72-44D5-483E-883C-CA3E5187FC39}" dt="2023-09-21T12:19:44.581" v="33"/>
          <ac:picMkLst>
            <pc:docMk/>
            <pc:sldMk cId="2356938043" sldId="276"/>
            <ac:picMk id="3" creationId="{60625C65-1993-6972-85C2-52ECCD7E19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FA98F-323F-4B32-BEC9-E1489435BB35}"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1ECAB-0EAC-4AB4-BDA8-267EB0F07585}" type="slidenum">
              <a:rPr lang="fr-FR" smtClean="0"/>
              <a:t>‹N°›</a:t>
            </a:fld>
            <a:endParaRPr lang="fr-FR"/>
          </a:p>
        </p:txBody>
      </p:sp>
    </p:spTree>
    <p:extLst>
      <p:ext uri="{BB962C8B-B14F-4D97-AF65-F5344CB8AC3E}">
        <p14:creationId xmlns:p14="http://schemas.microsoft.com/office/powerpoint/2010/main" val="407319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Cette situation d’écriture est en lien avec la leçon de grammaire n</a:t>
            </a:r>
            <a:r>
              <a:rPr lang="fr-FR" i="1"/>
              <a:t>° 42.</a:t>
            </a:r>
            <a:endParaRPr lang="fr-FR" i="1" dirty="0"/>
          </a:p>
          <a:p>
            <a:endParaRPr lang="fr-FR" b="1" dirty="0"/>
          </a:p>
          <a:p>
            <a:r>
              <a:rPr lang="fr-FR" b="1" dirty="0"/>
              <a:t>Objectif langagier </a:t>
            </a:r>
            <a:r>
              <a:rPr lang="fr-FR" dirty="0"/>
              <a:t>: Écrire une recette. </a:t>
            </a:r>
          </a:p>
          <a:p>
            <a:r>
              <a:rPr lang="fr-FR" b="1" dirty="0"/>
              <a:t>Objectif grammatical </a:t>
            </a:r>
            <a:r>
              <a:rPr lang="fr-FR" dirty="0"/>
              <a:t>: Employer l’infinitif.</a:t>
            </a:r>
          </a:p>
        </p:txBody>
      </p:sp>
      <p:sp>
        <p:nvSpPr>
          <p:cNvPr id="4" name="Espace réservé du numéro de diapositive 3"/>
          <p:cNvSpPr>
            <a:spLocks noGrp="1"/>
          </p:cNvSpPr>
          <p:nvPr>
            <p:ph type="sldNum" sz="quarter" idx="5"/>
          </p:nvPr>
        </p:nvSpPr>
        <p:spPr/>
        <p:txBody>
          <a:bodyPr/>
          <a:lstStyle/>
          <a:p>
            <a:fld id="{5E31ECAB-0EAC-4AB4-BDA8-267EB0F07585}" type="slidenum">
              <a:rPr lang="fr-FR" smtClean="0"/>
              <a:t>1</a:t>
            </a:fld>
            <a:endParaRPr lang="fr-FR"/>
          </a:p>
        </p:txBody>
      </p:sp>
    </p:spTree>
    <p:extLst>
      <p:ext uri="{BB962C8B-B14F-4D97-AF65-F5344CB8AC3E}">
        <p14:creationId xmlns:p14="http://schemas.microsoft.com/office/powerpoint/2010/main" val="219086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d’Aristobule.</a:t>
            </a:r>
            <a:br>
              <a:rPr lang="fr-FR" sz="1800" dirty="0">
                <a:effectLst/>
                <a:latin typeface="Times New Roman" panose="02020603050405020304" pitchFamily="18" charset="0"/>
                <a:ea typeface="Calibri" panose="020F0502020204030204" pitchFamily="34" charset="0"/>
                <a:cs typeface="Arial" panose="020B0604020202020204" pitchFamily="34" charset="0"/>
              </a:rPr>
            </a:b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d’Aristobule ? »</a:t>
            </a:r>
            <a:endPar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fait bien une recette. On pourrait la faire.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utilise des verbes différents. Ces groupes du nom sont justes.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rigolo de mettre des araignées pour saler. Il a utilisé toute une phrase du texte.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Préciser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une bonne idée.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361558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n’a pas mis les verbes à l’infinitif.</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11</a:t>
            </a:fld>
            <a:endParaRPr lang="fr-FR"/>
          </a:p>
        </p:txBody>
      </p:sp>
    </p:spTree>
    <p:extLst>
      <p:ext uri="{BB962C8B-B14F-4D97-AF65-F5344CB8AC3E}">
        <p14:creationId xmlns:p14="http://schemas.microsoft.com/office/powerpoint/2010/main" val="136755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a écouté la fin du verbe en [e] et n’a pas pensé que cette fin de verbe n’existe pas à l’infinitif. La fin c’est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Avec les verbes à l’infinitif, on n’écrit pas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Il n’y a pas de sujet.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Saler</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 aussi un verbe, il faut aussi le mettre à l’infinitif car on ne sait pas qui sale.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83346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bien apprendre les marques de l’infinitif.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19335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14</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1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100" b="1" dirty="0">
                <a:solidFill>
                  <a:srgbClr val="B35FA5"/>
                </a:solidFill>
                <a:effectLst/>
                <a:latin typeface="Times New Roman" panose="02020603050405020304" pitchFamily="18" charset="0"/>
                <a:ea typeface="Times New Roman" panose="02020603050405020304" pitchFamily="18" charset="0"/>
              </a:rPr>
              <a:t> : </a:t>
            </a:r>
            <a:r>
              <a:rPr lang="fr-FR" sz="14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4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4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4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118879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8 page 32.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E31ECAB-0EAC-4AB4-BDA8-267EB0F07585}" type="slidenum">
              <a:rPr lang="fr-FR" smtClean="0"/>
              <a:t>16</a:t>
            </a:fld>
            <a:endParaRPr lang="fr-FR"/>
          </a:p>
        </p:txBody>
      </p:sp>
    </p:spTree>
    <p:extLst>
      <p:ext uri="{BB962C8B-B14F-4D97-AF65-F5344CB8AC3E}">
        <p14:creationId xmlns:p14="http://schemas.microsoft.com/office/powerpoint/2010/main" val="1804029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Lorsque vous avez terminé, vous pouvez vous entrainer à lire votre recette, ou bien faire des dessins pour l’illustrer. </a:t>
            </a:r>
            <a:r>
              <a:rPr lang="fr-FR"/>
              <a:t>» </a:t>
            </a:r>
            <a:endParaRPr lang="fr-FR" dirty="0"/>
          </a:p>
        </p:txBody>
      </p:sp>
      <p:sp>
        <p:nvSpPr>
          <p:cNvPr id="4" name="Espace réservé du numéro de diapositive 3"/>
          <p:cNvSpPr>
            <a:spLocks noGrp="1"/>
          </p:cNvSpPr>
          <p:nvPr>
            <p:ph type="sldNum" sz="quarter" idx="5"/>
          </p:nvPr>
        </p:nvSpPr>
        <p:spPr/>
        <p:txBody>
          <a:bodyPr/>
          <a:lstStyle/>
          <a:p>
            <a:fld id="{5E31ECAB-0EAC-4AB4-BDA8-267EB0F07585}" type="slidenum">
              <a:rPr lang="fr-FR" smtClean="0"/>
              <a:t>17</a:t>
            </a:fld>
            <a:endParaRPr lang="fr-FR"/>
          </a:p>
        </p:txBody>
      </p:sp>
    </p:spTree>
    <p:extLst>
      <p:ext uri="{BB962C8B-B14F-4D97-AF65-F5344CB8AC3E}">
        <p14:creationId xmlns:p14="http://schemas.microsoft.com/office/powerpoint/2010/main" val="340918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recettes du même type sont lues et étudiées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18</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0000"/>
                </a:solidFill>
                <a:effectLst/>
                <a:latin typeface="Times New Roman" panose="02020603050405020304" pitchFamily="18" charset="0"/>
                <a:ea typeface="Times New Roman" panose="02020603050405020304" pitchFamily="18" charset="0"/>
              </a:rPr>
              <a:t>SÉANCE 1</a:t>
            </a:r>
            <a:r>
              <a:rPr lang="fr-FR" sz="18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8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8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faire lire</a:t>
            </a:r>
            <a:r>
              <a:rPr lang="fr-FR" sz="1800" dirty="0">
                <a:effectLst/>
                <a:latin typeface="Times New Roman" panose="02020603050405020304" pitchFamily="18" charset="0"/>
                <a:ea typeface="Times New Roman" panose="02020603050405020304" pitchFamily="18" charset="0"/>
              </a:rPr>
              <a:t> le texte modèle.</a:t>
            </a:r>
            <a:endParaRPr lang="fr-FR" sz="18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quoi on parle ? Qu’est-ce qui se passe ? »</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2</a:t>
            </a:fld>
            <a:endParaRPr lang="fr-FR"/>
          </a:p>
        </p:txBody>
      </p:sp>
    </p:spTree>
    <p:extLst>
      <p:ext uri="{BB962C8B-B14F-4D97-AF65-F5344CB8AC3E}">
        <p14:creationId xmlns:p14="http://schemas.microsoft.com/office/powerpoint/2010/main" val="359530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Expliquez </a:t>
            </a:r>
            <a:r>
              <a:rPr lang="fr-FR" sz="1800" dirty="0">
                <a:solidFill>
                  <a:srgbClr val="0070C0"/>
                </a:solidFill>
                <a:effectLst/>
                <a:latin typeface="Times New Roman" panose="02020603050405020304" pitchFamily="18" charset="0"/>
                <a:ea typeface="Times New Roman" panose="02020603050405020304" pitchFamily="18" charset="0"/>
              </a:rPr>
              <a:t>avec vos mots ce qu’on apprend dans ce texte. </a:t>
            </a:r>
            <a:r>
              <a:rPr lang="fr-FR" sz="1800" dirty="0">
                <a:effectLst/>
                <a:latin typeface="Times New Roman" panose="02020603050405020304" pitchFamily="18" charset="0"/>
                <a:ea typeface="Times New Roman" panose="02020603050405020304" pitchFamily="18" charset="0"/>
              </a:rPr>
              <a:t>»</a:t>
            </a:r>
            <a:br>
              <a:rPr lang="fr-FR" sz="1800" dirty="0">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pPr marL="285750" indent="-285750">
              <a:buFont typeface="Wingdings 3" panose="05040102010807070707" pitchFamily="18" charset="2"/>
              <a:buChar char="u"/>
            </a:pPr>
            <a:r>
              <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8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3</a:t>
            </a:fld>
            <a:endParaRPr lang="fr-FR"/>
          </a:p>
        </p:txBody>
      </p:sp>
    </p:spTree>
    <p:extLst>
      <p:ext uri="{BB962C8B-B14F-4D97-AF65-F5344CB8AC3E}">
        <p14:creationId xmlns:p14="http://schemas.microsoft.com/office/powerpoint/2010/main" val="268962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u="none"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Utiliser tous les ingrédients de ta première recette.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Aller à la ligne à chaque action.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Commencer par un verbe à l’infinitif.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Relire ta recette pour vérifier que l’on comprend bien ce qu’il faut faire.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4</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2EAC68"/>
              </a:buClr>
              <a:buFont typeface="Wingdings 3" panose="05040102010807070707" pitchFamily="18" charset="2"/>
              <a:buChar char="u"/>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b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br>
            <a:endPar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285750" lvl="0" indent="-285750">
              <a:lnSpc>
                <a:spcPct val="107000"/>
              </a:lnSpc>
              <a:buClr>
                <a:srgbClr val="2EAC68"/>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Arial" panose="020B0604020202020204" pitchFamily="34" charset="0"/>
              </a:rPr>
              <a:t>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20 pour écrire votre recette</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marL="0" lvl="0" indent="0">
              <a:lnSpc>
                <a:spcPct val="107000"/>
              </a:lnSpc>
              <a:spcAft>
                <a:spcPts val="800"/>
              </a:spcAft>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E31ECAB-0EAC-4AB4-BDA8-267EB0F07585}" type="slidenum">
              <a:rPr lang="fr-FR" smtClean="0"/>
              <a:t>8</a:t>
            </a:fld>
            <a:endParaRPr lang="fr-FR"/>
          </a:p>
        </p:txBody>
      </p:sp>
    </p:spTree>
    <p:extLst>
      <p:ext uri="{BB962C8B-B14F-4D97-AF65-F5344CB8AC3E}">
        <p14:creationId xmlns:p14="http://schemas.microsoft.com/office/powerpoint/2010/main" val="395799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2</a:t>
            </a:r>
            <a:r>
              <a:rPr lang="fr-FR" sz="12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FFFF"/>
              </a:solidFill>
              <a:effectLst/>
              <a:latin typeface="Times New Roman" panose="02020603050405020304" pitchFamily="18"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80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9</a:t>
            </a:fld>
            <a:endParaRPr lang="fr-FR"/>
          </a:p>
        </p:txBody>
      </p:sp>
    </p:spTree>
    <p:extLst>
      <p:ext uri="{BB962C8B-B14F-4D97-AF65-F5344CB8AC3E}">
        <p14:creationId xmlns:p14="http://schemas.microsoft.com/office/powerpoint/2010/main" val="3452596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53751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BDC78-4B42-4508-A628-C89DA816FE3A}"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141854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CBDC78-4B42-4508-A628-C89DA816FE3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308015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CBDC78-4B42-4508-A628-C89DA816FE3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2704962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CBDC78-4B42-4508-A628-C89DA816FE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1384090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CBDC78-4B42-4508-A628-C89DA816FE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14064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9968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403605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4CBDC78-4B42-4508-A628-C89DA816FE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416264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CBDC78-4B42-4508-A628-C89DA816FE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273561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CBDC78-4B42-4508-A628-C89DA816FE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114924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CBDC78-4B42-4508-A628-C89DA816FE3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19115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CBDC78-4B42-4508-A628-C89DA816FE3A}"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230379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CBDC78-4B42-4508-A628-C89DA816FE3A}"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CAE747B-7C17-49E2-90FD-E973977788DB}" type="slidenum">
              <a:rPr lang="fr-FR" smtClean="0"/>
              <a:t>‹N°›</a:t>
            </a:fld>
            <a:endParaRPr lang="fr-FR"/>
          </a:p>
        </p:txBody>
      </p:sp>
    </p:spTree>
    <p:extLst>
      <p:ext uri="{BB962C8B-B14F-4D97-AF65-F5344CB8AC3E}">
        <p14:creationId xmlns:p14="http://schemas.microsoft.com/office/powerpoint/2010/main" val="163386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BDC78-4B42-4508-A628-C89DA816FE3A}"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E747B-7C17-49E2-90FD-E973977788DB}" type="slidenum">
              <a:rPr lang="fr-FR" smtClean="0"/>
              <a:t>‹N°›</a:t>
            </a:fld>
            <a:endParaRPr lang="fr-FR"/>
          </a:p>
        </p:txBody>
      </p:sp>
    </p:spTree>
    <p:extLst>
      <p:ext uri="{BB962C8B-B14F-4D97-AF65-F5344CB8AC3E}">
        <p14:creationId xmlns:p14="http://schemas.microsoft.com/office/powerpoint/2010/main" val="33197196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Visage humain, personne&#10;&#10;Description générée automatiquement">
            <a:extLst>
              <a:ext uri="{FF2B5EF4-FFF2-40B4-BE49-F238E27FC236}">
                <a16:creationId xmlns:a16="http://schemas.microsoft.com/office/drawing/2014/main" id="{337C0204-3499-EB3C-A5BD-3339DD1E0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52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insecte, invertébré&#10;&#10;Description générée automatiquement">
            <a:extLst>
              <a:ext uri="{FF2B5EF4-FFF2-40B4-BE49-F238E27FC236}">
                <a16:creationId xmlns:a16="http://schemas.microsoft.com/office/drawing/2014/main" id="{FD4EFD6A-D5B0-44A3-02E7-C4D8ACE92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insecte, invertébré&#10;&#10;Description générée automatiquement">
            <a:extLst>
              <a:ext uri="{FF2B5EF4-FFF2-40B4-BE49-F238E27FC236}">
                <a16:creationId xmlns:a16="http://schemas.microsoft.com/office/drawing/2014/main" id="{53134098-7381-BC66-8878-FC2331265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345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descr="Une image contenant texte, capture d’écran, Police&#10;&#10;Description générée automatiquement">
            <a:extLst>
              <a:ext uri="{FF2B5EF4-FFF2-40B4-BE49-F238E27FC236}">
                <a16:creationId xmlns:a16="http://schemas.microsoft.com/office/drawing/2014/main" id="{07C52F33-0A2A-85CD-41B5-E0178858F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513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descr="Une image contenant texte, capture d’écran, Police&#10;&#10;Description générée automatiquement">
            <a:extLst>
              <a:ext uri="{FF2B5EF4-FFF2-40B4-BE49-F238E27FC236}">
                <a16:creationId xmlns:a16="http://schemas.microsoft.com/office/drawing/2014/main" id="{60625C65-1993-6972-85C2-52ECCD7E1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693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FB88DF0D-6BF8-046E-8778-CA1EDC976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2A6143D1-5BFD-FF7B-C76F-72307364D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019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51043502-EF40-E0C1-3E53-FA33065CD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546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163C2189-30AC-CCAB-1FB0-44812585B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950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lipart&#10;&#10;Description générée automatiquement">
            <a:extLst>
              <a:ext uri="{FF2B5EF4-FFF2-40B4-BE49-F238E27FC236}">
                <a16:creationId xmlns:a16="http://schemas.microsoft.com/office/drawing/2014/main" id="{01D59C20-6A8F-5373-BB85-471953ACC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558BB102-6688-95B0-FF92-380308A66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37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0A2D16E0-9BFC-F558-6C12-40DEE0BFE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602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171A9300-9381-C8C5-50B7-4C19DD993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65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DEDCA094-375D-97E8-6466-75364CFE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diagramme, conception&#10;&#10;Description générée automatiquement">
            <a:extLst>
              <a:ext uri="{FF2B5EF4-FFF2-40B4-BE49-F238E27FC236}">
                <a16:creationId xmlns:a16="http://schemas.microsoft.com/office/drawing/2014/main" id="{DB07034C-B35F-A3F8-62A6-4D35E2B96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8EB67058-98D1-407B-9F6C-883B59442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Site web, Page web&#10;&#10;Description générée automatiquement">
            <a:extLst>
              <a:ext uri="{FF2B5EF4-FFF2-40B4-BE49-F238E27FC236}">
                <a16:creationId xmlns:a16="http://schemas.microsoft.com/office/drawing/2014/main" id="{21DE2D6D-2BC4-8DB3-C0E3-24E524829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325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B485AACB-F712-ABD2-3557-1F9D4E4E0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21943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38673D8F-ABFE-4596-8991-BDC5A4A7CA6A}">
  <ds:schemaRefs>
    <ds:schemaRef ds:uri="http://schemas.microsoft.com/sharepoint/v3/contenttype/forms"/>
  </ds:schemaRefs>
</ds:datastoreItem>
</file>

<file path=customXml/itemProps2.xml><?xml version="1.0" encoding="utf-8"?>
<ds:datastoreItem xmlns:ds="http://schemas.openxmlformats.org/officeDocument/2006/customXml" ds:itemID="{5EA95B5C-42D3-4ED1-A52A-D34C8221D96F}"/>
</file>

<file path=customXml/itemProps3.xml><?xml version="1.0" encoding="utf-8"?>
<ds:datastoreItem xmlns:ds="http://schemas.openxmlformats.org/officeDocument/2006/customXml" ds:itemID="{60C3902B-8400-4354-8740-212662D97012}">
  <ds:schemaRefs>
    <ds:schemaRef ds:uri="85c0154b-c1f1-454a-9cce-58d1a683144e"/>
    <ds:schemaRef ds:uri="http://purl.org/dc/terms/"/>
    <ds:schemaRef ds:uri="78930844-7ca7-4771-ad53-9658c2095a4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103</TotalTime>
  <Words>711</Words>
  <Application>Microsoft Office PowerPoint</Application>
  <PresentationFormat>Affichage à l'écran (4:3)</PresentationFormat>
  <Paragraphs>87</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3</cp:revision>
  <dcterms:created xsi:type="dcterms:W3CDTF">2023-03-15T10:39:14Z</dcterms:created>
  <dcterms:modified xsi:type="dcterms:W3CDTF">2023-09-21T12:20:19Z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198000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