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57" r:id="rId5"/>
    <p:sldId id="258" r:id="rId6"/>
    <p:sldId id="275" r:id="rId7"/>
    <p:sldId id="262" r:id="rId8"/>
    <p:sldId id="263" r:id="rId9"/>
    <p:sldId id="264" r:id="rId10"/>
    <p:sldId id="265" r:id="rId11"/>
    <p:sldId id="266" r:id="rId12"/>
    <p:sldId id="269" r:id="rId13"/>
    <p:sldId id="270" r:id="rId14"/>
    <p:sldId id="276" r:id="rId15"/>
    <p:sldId id="271" r:id="rId16"/>
    <p:sldId id="272" r:id="rId17"/>
    <p:sldId id="273" r:id="rId18"/>
    <p:sldId id="267" r:id="rId19"/>
    <p:sldId id="268" r:id="rId20"/>
    <p:sldId id="274"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45DBE1-BC97-4FDE-998C-C8CFC3902FBB}" v="17" dt="2023-09-21T12:25:38.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33" autoAdjust="0"/>
    <p:restoredTop sz="68860" autoAdjust="0"/>
  </p:normalViewPr>
  <p:slideViewPr>
    <p:cSldViewPr snapToGrid="0">
      <p:cViewPr varScale="1">
        <p:scale>
          <a:sx n="78" d="100"/>
          <a:sy n="78" d="100"/>
        </p:scale>
        <p:origin x="570" y="90"/>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UBERT CLAIRE" userId="463e7911-c62c-4422-9308-3a4a3529b03e" providerId="ADAL" clId="{4B55CA42-FED6-46DB-B520-55375D1CBDD5}"/>
    <pc:docChg chg="modSld">
      <pc:chgData name="CORNUBERT CLAIRE" userId="463e7911-c62c-4422-9308-3a4a3529b03e" providerId="ADAL" clId="{4B55CA42-FED6-46DB-B520-55375D1CBDD5}" dt="2023-09-21T12:59:55.726" v="2" actId="6549"/>
      <pc:docMkLst>
        <pc:docMk/>
      </pc:docMkLst>
      <pc:sldChg chg="modNotesTx">
        <pc:chgData name="CORNUBERT CLAIRE" userId="463e7911-c62c-4422-9308-3a4a3529b03e" providerId="ADAL" clId="{4B55CA42-FED6-46DB-B520-55375D1CBDD5}" dt="2023-09-21T12:59:55.726" v="2" actId="6549"/>
        <pc:sldMkLst>
          <pc:docMk/>
          <pc:sldMk cId="2894656366" sldId="262"/>
        </pc:sldMkLst>
      </pc:sldChg>
    </pc:docChg>
  </pc:docChgLst>
  <pc:docChgLst>
    <pc:chgData name="BELLEMIN SANDRA" userId="5fe4e071-d3f4-40df-970f-ee8fcf898346" providerId="ADAL" clId="{E745DBE1-BC97-4FDE-998C-C8CFC3902FBB}"/>
    <pc:docChg chg="undo custSel modSld addSection delSection">
      <pc:chgData name="BELLEMIN SANDRA" userId="5fe4e071-d3f4-40df-970f-ee8fcf898346" providerId="ADAL" clId="{E745DBE1-BC97-4FDE-998C-C8CFC3902FBB}" dt="2023-09-21T12:25:38.916" v="39"/>
      <pc:docMkLst>
        <pc:docMk/>
      </pc:docMkLst>
      <pc:sldChg chg="addSp delSp modSp mod modClrScheme chgLayout">
        <pc:chgData name="BELLEMIN SANDRA" userId="5fe4e071-d3f4-40df-970f-ee8fcf898346" providerId="ADAL" clId="{E745DBE1-BC97-4FDE-998C-C8CFC3902FBB}" dt="2023-09-21T12:23:12.516" v="4"/>
        <pc:sldMkLst>
          <pc:docMk/>
          <pc:sldMk cId="2895023545" sldId="257"/>
        </pc:sldMkLst>
        <pc:spChg chg="del">
          <ac:chgData name="BELLEMIN SANDRA" userId="5fe4e071-d3f4-40df-970f-ee8fcf898346" providerId="ADAL" clId="{E745DBE1-BC97-4FDE-998C-C8CFC3902FBB}" dt="2023-09-21T12:23:10.562" v="3" actId="478"/>
          <ac:spMkLst>
            <pc:docMk/>
            <pc:sldMk cId="2895023545" sldId="257"/>
            <ac:spMk id="2" creationId="{5C43D995-FFEC-D436-E0D6-CDBF61AF8070}"/>
          </ac:spMkLst>
        </pc:spChg>
        <pc:spChg chg="del">
          <ac:chgData name="BELLEMIN SANDRA" userId="5fe4e071-d3f4-40df-970f-ee8fcf898346" providerId="ADAL" clId="{E745DBE1-BC97-4FDE-998C-C8CFC3902FBB}" dt="2023-09-21T12:23:10.562" v="3" actId="478"/>
          <ac:spMkLst>
            <pc:docMk/>
            <pc:sldMk cId="2895023545" sldId="257"/>
            <ac:spMk id="3" creationId="{E24E9B15-C95D-3CDB-40D8-76920B9EE666}"/>
          </ac:spMkLst>
        </pc:spChg>
        <pc:picChg chg="add mod">
          <ac:chgData name="BELLEMIN SANDRA" userId="5fe4e071-d3f4-40df-970f-ee8fcf898346" providerId="ADAL" clId="{E745DBE1-BC97-4FDE-998C-C8CFC3902FBB}" dt="2023-09-21T12:23:12.516" v="4"/>
          <ac:picMkLst>
            <pc:docMk/>
            <pc:sldMk cId="2895023545" sldId="257"/>
            <ac:picMk id="5" creationId="{84A3EBE8-E385-5B9A-4199-6453E169AFBA}"/>
          </ac:picMkLst>
        </pc:picChg>
      </pc:sldChg>
      <pc:sldChg chg="addSp delSp modSp mod modClrScheme chgLayout">
        <pc:chgData name="BELLEMIN SANDRA" userId="5fe4e071-d3f4-40df-970f-ee8fcf898346" providerId="ADAL" clId="{E745DBE1-BC97-4FDE-998C-C8CFC3902FBB}" dt="2023-09-21T12:23:18.496" v="6"/>
        <pc:sldMkLst>
          <pc:docMk/>
          <pc:sldMk cId="3118677896" sldId="258"/>
        </pc:sldMkLst>
        <pc:spChg chg="del">
          <ac:chgData name="BELLEMIN SANDRA" userId="5fe4e071-d3f4-40df-970f-ee8fcf898346" providerId="ADAL" clId="{E745DBE1-BC97-4FDE-998C-C8CFC3902FBB}" dt="2023-09-21T12:23:16.609" v="5" actId="478"/>
          <ac:spMkLst>
            <pc:docMk/>
            <pc:sldMk cId="3118677896" sldId="258"/>
            <ac:spMk id="2" creationId="{432EE253-127D-56F4-116D-4C59FBA0820B}"/>
          </ac:spMkLst>
        </pc:spChg>
        <pc:spChg chg="del">
          <ac:chgData name="BELLEMIN SANDRA" userId="5fe4e071-d3f4-40df-970f-ee8fcf898346" providerId="ADAL" clId="{E745DBE1-BC97-4FDE-998C-C8CFC3902FBB}" dt="2023-09-21T12:23:16.609" v="5" actId="478"/>
          <ac:spMkLst>
            <pc:docMk/>
            <pc:sldMk cId="3118677896" sldId="258"/>
            <ac:spMk id="5" creationId="{30DF8B46-BF0B-AFC5-1867-1644F38C7979}"/>
          </ac:spMkLst>
        </pc:spChg>
        <pc:picChg chg="del">
          <ac:chgData name="BELLEMIN SANDRA" userId="5fe4e071-d3f4-40df-970f-ee8fcf898346" providerId="ADAL" clId="{E745DBE1-BC97-4FDE-998C-C8CFC3902FBB}" dt="2023-09-21T12:23:16.609" v="5" actId="478"/>
          <ac:picMkLst>
            <pc:docMk/>
            <pc:sldMk cId="3118677896" sldId="258"/>
            <ac:picMk id="3" creationId="{B9A6382A-EDBE-87E8-B78C-D907F315E843}"/>
          </ac:picMkLst>
        </pc:picChg>
        <pc:picChg chg="add mod">
          <ac:chgData name="BELLEMIN SANDRA" userId="5fe4e071-d3f4-40df-970f-ee8fcf898346" providerId="ADAL" clId="{E745DBE1-BC97-4FDE-998C-C8CFC3902FBB}" dt="2023-09-21T12:23:18.496" v="6"/>
          <ac:picMkLst>
            <pc:docMk/>
            <pc:sldMk cId="3118677896" sldId="258"/>
            <ac:picMk id="6" creationId="{CF1A3F0F-E36D-7DB4-46EE-73E485BE3106}"/>
          </ac:picMkLst>
        </pc:picChg>
      </pc:sldChg>
      <pc:sldChg chg="addSp delSp modSp mod modClrScheme chgLayout">
        <pc:chgData name="BELLEMIN SANDRA" userId="5fe4e071-d3f4-40df-970f-ee8fcf898346" providerId="ADAL" clId="{E745DBE1-BC97-4FDE-998C-C8CFC3902FBB}" dt="2023-09-21T12:24:09.683" v="10"/>
        <pc:sldMkLst>
          <pc:docMk/>
          <pc:sldMk cId="2894656366" sldId="262"/>
        </pc:sldMkLst>
        <pc:spChg chg="del">
          <ac:chgData name="BELLEMIN SANDRA" userId="5fe4e071-d3f4-40df-970f-ee8fcf898346" providerId="ADAL" clId="{E745DBE1-BC97-4FDE-998C-C8CFC3902FBB}" dt="2023-09-21T12:23:27.353" v="9" actId="478"/>
          <ac:spMkLst>
            <pc:docMk/>
            <pc:sldMk cId="2894656366" sldId="262"/>
            <ac:spMk id="2" creationId="{DF6261A4-523B-77DD-1D7A-78B8B2F41C8E}"/>
          </ac:spMkLst>
        </pc:spChg>
        <pc:picChg chg="del">
          <ac:chgData name="BELLEMIN SANDRA" userId="5fe4e071-d3f4-40df-970f-ee8fcf898346" providerId="ADAL" clId="{E745DBE1-BC97-4FDE-998C-C8CFC3902FBB}" dt="2023-09-21T12:23:27.353" v="9" actId="478"/>
          <ac:picMkLst>
            <pc:docMk/>
            <pc:sldMk cId="2894656366" sldId="262"/>
            <ac:picMk id="3" creationId="{C4685CB4-947E-899D-E4CE-09D70972FA39}"/>
          </ac:picMkLst>
        </pc:picChg>
        <pc:picChg chg="add mod">
          <ac:chgData name="BELLEMIN SANDRA" userId="5fe4e071-d3f4-40df-970f-ee8fcf898346" providerId="ADAL" clId="{E745DBE1-BC97-4FDE-998C-C8CFC3902FBB}" dt="2023-09-21T12:24:09.683" v="10"/>
          <ac:picMkLst>
            <pc:docMk/>
            <pc:sldMk cId="2894656366" sldId="262"/>
            <ac:picMk id="5" creationId="{82183ABA-3904-5AE3-489B-C838490DED43}"/>
          </ac:picMkLst>
        </pc:picChg>
      </pc:sldChg>
      <pc:sldChg chg="addSp delSp modSp mod modClrScheme chgLayout">
        <pc:chgData name="BELLEMIN SANDRA" userId="5fe4e071-d3f4-40df-970f-ee8fcf898346" providerId="ADAL" clId="{E745DBE1-BC97-4FDE-998C-C8CFC3902FBB}" dt="2023-09-21T12:24:14.947" v="12"/>
        <pc:sldMkLst>
          <pc:docMk/>
          <pc:sldMk cId="2318105983" sldId="263"/>
        </pc:sldMkLst>
        <pc:spChg chg="del">
          <ac:chgData name="BELLEMIN SANDRA" userId="5fe4e071-d3f4-40df-970f-ee8fcf898346" providerId="ADAL" clId="{E745DBE1-BC97-4FDE-998C-C8CFC3902FBB}" dt="2023-09-21T12:24:13.530" v="11" actId="478"/>
          <ac:spMkLst>
            <pc:docMk/>
            <pc:sldMk cId="2318105983" sldId="263"/>
            <ac:spMk id="9" creationId="{2163B8AD-F587-B9F7-9995-5507F6AE51C2}"/>
          </ac:spMkLst>
        </pc:spChg>
        <pc:picChg chg="add mod">
          <ac:chgData name="BELLEMIN SANDRA" userId="5fe4e071-d3f4-40df-970f-ee8fcf898346" providerId="ADAL" clId="{E745DBE1-BC97-4FDE-998C-C8CFC3902FBB}" dt="2023-09-21T12:24:14.947" v="12"/>
          <ac:picMkLst>
            <pc:docMk/>
            <pc:sldMk cId="2318105983" sldId="263"/>
            <ac:picMk id="3" creationId="{2338E2F3-2410-B80E-748C-F37F778940F7}"/>
          </ac:picMkLst>
        </pc:picChg>
      </pc:sldChg>
      <pc:sldChg chg="addSp delSp modSp mod modClrScheme chgLayout">
        <pc:chgData name="BELLEMIN SANDRA" userId="5fe4e071-d3f4-40df-970f-ee8fcf898346" providerId="ADAL" clId="{E745DBE1-BC97-4FDE-998C-C8CFC3902FBB}" dt="2023-09-21T12:24:17.687" v="14"/>
        <pc:sldMkLst>
          <pc:docMk/>
          <pc:sldMk cId="3378072562" sldId="264"/>
        </pc:sldMkLst>
        <pc:grpChg chg="del">
          <ac:chgData name="BELLEMIN SANDRA" userId="5fe4e071-d3f4-40df-970f-ee8fcf898346" providerId="ADAL" clId="{E745DBE1-BC97-4FDE-998C-C8CFC3902FBB}" dt="2023-09-21T12:24:16.395" v="13" actId="478"/>
          <ac:grpSpMkLst>
            <pc:docMk/>
            <pc:sldMk cId="3378072562" sldId="264"/>
            <ac:grpSpMk id="2" creationId="{B6560480-AE49-0954-7081-9D2EDE774369}"/>
          </ac:grpSpMkLst>
        </pc:grpChg>
        <pc:picChg chg="add mod">
          <ac:chgData name="BELLEMIN SANDRA" userId="5fe4e071-d3f4-40df-970f-ee8fcf898346" providerId="ADAL" clId="{E745DBE1-BC97-4FDE-998C-C8CFC3902FBB}" dt="2023-09-21T12:24:17.687" v="14"/>
          <ac:picMkLst>
            <pc:docMk/>
            <pc:sldMk cId="3378072562" sldId="264"/>
            <ac:picMk id="9" creationId="{CDE4DD5A-E687-F116-C9DE-79719819226A}"/>
          </ac:picMkLst>
        </pc:picChg>
      </pc:sldChg>
      <pc:sldChg chg="addSp delSp modSp mod modClrScheme chgLayout">
        <pc:chgData name="BELLEMIN SANDRA" userId="5fe4e071-d3f4-40df-970f-ee8fcf898346" providerId="ADAL" clId="{E745DBE1-BC97-4FDE-998C-C8CFC3902FBB}" dt="2023-09-21T12:24:25.980" v="16"/>
        <pc:sldMkLst>
          <pc:docMk/>
          <pc:sldMk cId="682137299" sldId="265"/>
        </pc:sldMkLst>
        <pc:spChg chg="del">
          <ac:chgData name="BELLEMIN SANDRA" userId="5fe4e071-d3f4-40df-970f-ee8fcf898346" providerId="ADAL" clId="{E745DBE1-BC97-4FDE-998C-C8CFC3902FBB}" dt="2023-09-21T12:24:21.587" v="15" actId="478"/>
          <ac:spMkLst>
            <pc:docMk/>
            <pc:sldMk cId="682137299" sldId="265"/>
            <ac:spMk id="6" creationId="{07EE932D-3F9F-D155-FCC3-5A88C182E095}"/>
          </ac:spMkLst>
        </pc:spChg>
        <pc:picChg chg="del">
          <ac:chgData name="BELLEMIN SANDRA" userId="5fe4e071-d3f4-40df-970f-ee8fcf898346" providerId="ADAL" clId="{E745DBE1-BC97-4FDE-998C-C8CFC3902FBB}" dt="2023-09-21T12:24:21.587" v="15" actId="478"/>
          <ac:picMkLst>
            <pc:docMk/>
            <pc:sldMk cId="682137299" sldId="265"/>
            <ac:picMk id="3" creationId="{B8B7B8F2-CE9F-549C-A860-F16D31F0B6D0}"/>
          </ac:picMkLst>
        </pc:picChg>
        <pc:picChg chg="add mod">
          <ac:chgData name="BELLEMIN SANDRA" userId="5fe4e071-d3f4-40df-970f-ee8fcf898346" providerId="ADAL" clId="{E745DBE1-BC97-4FDE-998C-C8CFC3902FBB}" dt="2023-09-21T12:24:25.980" v="16"/>
          <ac:picMkLst>
            <pc:docMk/>
            <pc:sldMk cId="682137299" sldId="265"/>
            <ac:picMk id="4" creationId="{7DF55EBE-9915-A4B9-0500-052224A8B1E3}"/>
          </ac:picMkLst>
        </pc:picChg>
        <pc:picChg chg="del">
          <ac:chgData name="BELLEMIN SANDRA" userId="5fe4e071-d3f4-40df-970f-ee8fcf898346" providerId="ADAL" clId="{E745DBE1-BC97-4FDE-998C-C8CFC3902FBB}" dt="2023-09-21T12:24:21.587" v="15" actId="478"/>
          <ac:picMkLst>
            <pc:docMk/>
            <pc:sldMk cId="682137299" sldId="265"/>
            <ac:picMk id="5" creationId="{04413D80-5E31-08C8-3413-E51C41DA889D}"/>
          </ac:picMkLst>
        </pc:picChg>
      </pc:sldChg>
      <pc:sldChg chg="addSp delSp modSp mod modClrScheme chgLayout">
        <pc:chgData name="BELLEMIN SANDRA" userId="5fe4e071-d3f4-40df-970f-ee8fcf898346" providerId="ADAL" clId="{E745DBE1-BC97-4FDE-998C-C8CFC3902FBB}" dt="2023-09-21T12:24:35.017" v="18"/>
        <pc:sldMkLst>
          <pc:docMk/>
          <pc:sldMk cId="3294950038" sldId="266"/>
        </pc:sldMkLst>
        <pc:picChg chg="del">
          <ac:chgData name="BELLEMIN SANDRA" userId="5fe4e071-d3f4-40df-970f-ee8fcf898346" providerId="ADAL" clId="{E745DBE1-BC97-4FDE-998C-C8CFC3902FBB}" dt="2023-09-21T12:24:30.131" v="17" actId="478"/>
          <ac:picMkLst>
            <pc:docMk/>
            <pc:sldMk cId="3294950038" sldId="266"/>
            <ac:picMk id="3" creationId="{76EB00AE-696A-E025-0AD4-A2D259BD9D05}"/>
          </ac:picMkLst>
        </pc:picChg>
        <pc:picChg chg="add mod">
          <ac:chgData name="BELLEMIN SANDRA" userId="5fe4e071-d3f4-40df-970f-ee8fcf898346" providerId="ADAL" clId="{E745DBE1-BC97-4FDE-998C-C8CFC3902FBB}" dt="2023-09-21T12:24:35.017" v="18"/>
          <ac:picMkLst>
            <pc:docMk/>
            <pc:sldMk cId="3294950038" sldId="266"/>
            <ac:picMk id="4" creationId="{3AE0E6C2-D0EC-2801-9976-A889C1E5618B}"/>
          </ac:picMkLst>
        </pc:picChg>
        <pc:picChg chg="del">
          <ac:chgData name="BELLEMIN SANDRA" userId="5fe4e071-d3f4-40df-970f-ee8fcf898346" providerId="ADAL" clId="{E745DBE1-BC97-4FDE-998C-C8CFC3902FBB}" dt="2023-09-21T12:24:30.131" v="17" actId="478"/>
          <ac:picMkLst>
            <pc:docMk/>
            <pc:sldMk cId="3294950038" sldId="266"/>
            <ac:picMk id="5" creationId="{868972CB-9F70-E3E9-9C99-C97F26B516B2}"/>
          </ac:picMkLst>
        </pc:picChg>
        <pc:picChg chg="del">
          <ac:chgData name="BELLEMIN SANDRA" userId="5fe4e071-d3f4-40df-970f-ee8fcf898346" providerId="ADAL" clId="{E745DBE1-BC97-4FDE-998C-C8CFC3902FBB}" dt="2023-09-21T12:24:30.131" v="17" actId="478"/>
          <ac:picMkLst>
            <pc:docMk/>
            <pc:sldMk cId="3294950038" sldId="266"/>
            <ac:picMk id="8" creationId="{AC2B758E-99A1-92AE-6910-BBB7BC847268}"/>
          </ac:picMkLst>
        </pc:picChg>
        <pc:picChg chg="del">
          <ac:chgData name="BELLEMIN SANDRA" userId="5fe4e071-d3f4-40df-970f-ee8fcf898346" providerId="ADAL" clId="{E745DBE1-BC97-4FDE-998C-C8CFC3902FBB}" dt="2023-09-21T12:24:30.131" v="17" actId="478"/>
          <ac:picMkLst>
            <pc:docMk/>
            <pc:sldMk cId="3294950038" sldId="266"/>
            <ac:picMk id="11" creationId="{7A720342-3EB5-0D15-02B8-6EE54C5CC8E9}"/>
          </ac:picMkLst>
        </pc:picChg>
      </pc:sldChg>
      <pc:sldChg chg="addSp delSp modSp mod modClrScheme chgLayout">
        <pc:chgData name="BELLEMIN SANDRA" userId="5fe4e071-d3f4-40df-970f-ee8fcf898346" providerId="ADAL" clId="{E745DBE1-BC97-4FDE-998C-C8CFC3902FBB}" dt="2023-09-21T12:25:19.870" v="35"/>
        <pc:sldMkLst>
          <pc:docMk/>
          <pc:sldMk cId="3838521324" sldId="267"/>
        </pc:sldMkLst>
        <pc:picChg chg="del">
          <ac:chgData name="BELLEMIN SANDRA" userId="5fe4e071-d3f4-40df-970f-ee8fcf898346" providerId="ADAL" clId="{E745DBE1-BC97-4FDE-998C-C8CFC3902FBB}" dt="2023-09-21T12:25:18.324" v="34" actId="478"/>
          <ac:picMkLst>
            <pc:docMk/>
            <pc:sldMk cId="3838521324" sldId="267"/>
            <ac:picMk id="3" creationId="{76EB00AE-696A-E025-0AD4-A2D259BD9D05}"/>
          </ac:picMkLst>
        </pc:picChg>
        <pc:picChg chg="del">
          <ac:chgData name="BELLEMIN SANDRA" userId="5fe4e071-d3f4-40df-970f-ee8fcf898346" providerId="ADAL" clId="{E745DBE1-BC97-4FDE-998C-C8CFC3902FBB}" dt="2023-09-21T12:25:18.324" v="34" actId="478"/>
          <ac:picMkLst>
            <pc:docMk/>
            <pc:sldMk cId="3838521324" sldId="267"/>
            <ac:picMk id="4" creationId="{690247EF-9D41-96A5-0338-E04C3D10E56A}"/>
          </ac:picMkLst>
        </pc:picChg>
        <pc:picChg chg="add mod">
          <ac:chgData name="BELLEMIN SANDRA" userId="5fe4e071-d3f4-40df-970f-ee8fcf898346" providerId="ADAL" clId="{E745DBE1-BC97-4FDE-998C-C8CFC3902FBB}" dt="2023-09-21T12:25:19.870" v="35"/>
          <ac:picMkLst>
            <pc:docMk/>
            <pc:sldMk cId="3838521324" sldId="267"/>
            <ac:picMk id="5" creationId="{3C980391-6D32-3D92-A5D2-707578559571}"/>
          </ac:picMkLst>
        </pc:picChg>
        <pc:picChg chg="del">
          <ac:chgData name="BELLEMIN SANDRA" userId="5fe4e071-d3f4-40df-970f-ee8fcf898346" providerId="ADAL" clId="{E745DBE1-BC97-4FDE-998C-C8CFC3902FBB}" dt="2023-09-21T12:25:18.324" v="34" actId="478"/>
          <ac:picMkLst>
            <pc:docMk/>
            <pc:sldMk cId="3838521324" sldId="267"/>
            <ac:picMk id="7" creationId="{DE5FAC0B-B08A-E10D-D91E-DD1EFDE67D73}"/>
          </ac:picMkLst>
        </pc:picChg>
      </pc:sldChg>
      <pc:sldChg chg="addSp delSp modSp mod modClrScheme chgLayout">
        <pc:chgData name="BELLEMIN SANDRA" userId="5fe4e071-d3f4-40df-970f-ee8fcf898346" providerId="ADAL" clId="{E745DBE1-BC97-4FDE-998C-C8CFC3902FBB}" dt="2023-09-21T12:25:31.530" v="37"/>
        <pc:sldMkLst>
          <pc:docMk/>
          <pc:sldMk cId="518969361" sldId="268"/>
        </pc:sldMkLst>
        <pc:picChg chg="del">
          <ac:chgData name="BELLEMIN SANDRA" userId="5fe4e071-d3f4-40df-970f-ee8fcf898346" providerId="ADAL" clId="{E745DBE1-BC97-4FDE-998C-C8CFC3902FBB}" dt="2023-09-21T12:25:23.196" v="36" actId="478"/>
          <ac:picMkLst>
            <pc:docMk/>
            <pc:sldMk cId="518969361" sldId="268"/>
            <ac:picMk id="2" creationId="{531D1F8A-018A-588D-CD4D-0F93C7C669E7}"/>
          </ac:picMkLst>
        </pc:picChg>
        <pc:picChg chg="del">
          <ac:chgData name="BELLEMIN SANDRA" userId="5fe4e071-d3f4-40df-970f-ee8fcf898346" providerId="ADAL" clId="{E745DBE1-BC97-4FDE-998C-C8CFC3902FBB}" dt="2023-09-21T12:25:23.196" v="36" actId="478"/>
          <ac:picMkLst>
            <pc:docMk/>
            <pc:sldMk cId="518969361" sldId="268"/>
            <ac:picMk id="3" creationId="{76EB00AE-696A-E025-0AD4-A2D259BD9D05}"/>
          </ac:picMkLst>
        </pc:picChg>
        <pc:picChg chg="add mod">
          <ac:chgData name="BELLEMIN SANDRA" userId="5fe4e071-d3f4-40df-970f-ee8fcf898346" providerId="ADAL" clId="{E745DBE1-BC97-4FDE-998C-C8CFC3902FBB}" dt="2023-09-21T12:25:31.530" v="37"/>
          <ac:picMkLst>
            <pc:docMk/>
            <pc:sldMk cId="518969361" sldId="268"/>
            <ac:picMk id="5" creationId="{ED4F94BB-5BAE-5A93-7FF7-27092AD4A2F1}"/>
          </ac:picMkLst>
        </pc:picChg>
      </pc:sldChg>
      <pc:sldChg chg="addSp delSp modSp mod modClrScheme chgLayout">
        <pc:chgData name="BELLEMIN SANDRA" userId="5fe4e071-d3f4-40df-970f-ee8fcf898346" providerId="ADAL" clId="{E745DBE1-BC97-4FDE-998C-C8CFC3902FBB}" dt="2023-09-21T12:24:41.402" v="20"/>
        <pc:sldMkLst>
          <pc:docMk/>
          <pc:sldMk cId="3115812050" sldId="269"/>
        </pc:sldMkLst>
        <pc:spChg chg="del">
          <ac:chgData name="BELLEMIN SANDRA" userId="5fe4e071-d3f4-40df-970f-ee8fcf898346" providerId="ADAL" clId="{E745DBE1-BC97-4FDE-998C-C8CFC3902FBB}" dt="2023-09-21T12:24:38.683" v="19" actId="478"/>
          <ac:spMkLst>
            <pc:docMk/>
            <pc:sldMk cId="3115812050" sldId="269"/>
            <ac:spMk id="2" creationId="{DF6261A4-523B-77DD-1D7A-78B8B2F41C8E}"/>
          </ac:spMkLst>
        </pc:spChg>
        <pc:spChg chg="del">
          <ac:chgData name="BELLEMIN SANDRA" userId="5fe4e071-d3f4-40df-970f-ee8fcf898346" providerId="ADAL" clId="{E745DBE1-BC97-4FDE-998C-C8CFC3902FBB}" dt="2023-09-21T12:24:38.683" v="19" actId="478"/>
          <ac:spMkLst>
            <pc:docMk/>
            <pc:sldMk cId="3115812050" sldId="269"/>
            <ac:spMk id="4" creationId="{33814C73-843B-181B-7510-4CBDF280694D}"/>
          </ac:spMkLst>
        </pc:spChg>
        <pc:picChg chg="del">
          <ac:chgData name="BELLEMIN SANDRA" userId="5fe4e071-d3f4-40df-970f-ee8fcf898346" providerId="ADAL" clId="{E745DBE1-BC97-4FDE-998C-C8CFC3902FBB}" dt="2023-09-21T12:24:38.683" v="19" actId="478"/>
          <ac:picMkLst>
            <pc:docMk/>
            <pc:sldMk cId="3115812050" sldId="269"/>
            <ac:picMk id="5" creationId="{7AEEE749-C105-222A-5D1B-7E3118AFCB52}"/>
          </ac:picMkLst>
        </pc:picChg>
        <pc:picChg chg="add mod">
          <ac:chgData name="BELLEMIN SANDRA" userId="5fe4e071-d3f4-40df-970f-ee8fcf898346" providerId="ADAL" clId="{E745DBE1-BC97-4FDE-998C-C8CFC3902FBB}" dt="2023-09-21T12:24:41.402" v="20"/>
          <ac:picMkLst>
            <pc:docMk/>
            <pc:sldMk cId="3115812050" sldId="269"/>
            <ac:picMk id="6" creationId="{9C5D01FD-04DB-CB7C-9B39-3748AF8FD2D3}"/>
          </ac:picMkLst>
        </pc:picChg>
      </pc:sldChg>
      <pc:sldChg chg="addSp delSp modSp mod modClrScheme chgLayout">
        <pc:chgData name="BELLEMIN SANDRA" userId="5fe4e071-d3f4-40df-970f-ee8fcf898346" providerId="ADAL" clId="{E745DBE1-BC97-4FDE-998C-C8CFC3902FBB}" dt="2023-09-21T12:24:52.450" v="22"/>
        <pc:sldMkLst>
          <pc:docMk/>
          <pc:sldMk cId="2024758160" sldId="270"/>
        </pc:sldMkLst>
        <pc:spChg chg="del">
          <ac:chgData name="BELLEMIN SANDRA" userId="5fe4e071-d3f4-40df-970f-ee8fcf898346" providerId="ADAL" clId="{E745DBE1-BC97-4FDE-998C-C8CFC3902FBB}" dt="2023-09-21T12:24:48.571" v="21" actId="478"/>
          <ac:spMkLst>
            <pc:docMk/>
            <pc:sldMk cId="2024758160" sldId="270"/>
            <ac:spMk id="28" creationId="{9BDB8AA3-BB84-3EF7-292D-8BEEC13A19D7}"/>
          </ac:spMkLst>
        </pc:spChg>
        <pc:picChg chg="del">
          <ac:chgData name="BELLEMIN SANDRA" userId="5fe4e071-d3f4-40df-970f-ee8fcf898346" providerId="ADAL" clId="{E745DBE1-BC97-4FDE-998C-C8CFC3902FBB}" dt="2023-09-21T12:24:48.571" v="21" actId="478"/>
          <ac:picMkLst>
            <pc:docMk/>
            <pc:sldMk cId="2024758160" sldId="270"/>
            <ac:picMk id="2" creationId="{380040A4-118B-8AA1-B79F-559C3AC595E3}"/>
          </ac:picMkLst>
        </pc:picChg>
        <pc:picChg chg="add mod">
          <ac:chgData name="BELLEMIN SANDRA" userId="5fe4e071-d3f4-40df-970f-ee8fcf898346" providerId="ADAL" clId="{E745DBE1-BC97-4FDE-998C-C8CFC3902FBB}" dt="2023-09-21T12:24:52.450" v="22"/>
          <ac:picMkLst>
            <pc:docMk/>
            <pc:sldMk cId="2024758160" sldId="270"/>
            <ac:picMk id="4" creationId="{B1A2FA04-7B17-98B5-0D62-0C624BDAB150}"/>
          </ac:picMkLst>
        </pc:picChg>
      </pc:sldChg>
      <pc:sldChg chg="addSp delSp modSp mod modClrScheme chgLayout">
        <pc:chgData name="BELLEMIN SANDRA" userId="5fe4e071-d3f4-40df-970f-ee8fcf898346" providerId="ADAL" clId="{E745DBE1-BC97-4FDE-998C-C8CFC3902FBB}" dt="2023-09-21T12:25:03.821" v="26"/>
        <pc:sldMkLst>
          <pc:docMk/>
          <pc:sldMk cId="3554233624" sldId="271"/>
        </pc:sldMkLst>
        <pc:spChg chg="del">
          <ac:chgData name="BELLEMIN SANDRA" userId="5fe4e071-d3f4-40df-970f-ee8fcf898346" providerId="ADAL" clId="{E745DBE1-BC97-4FDE-998C-C8CFC3902FBB}" dt="2023-09-21T12:25:01.906" v="25" actId="478"/>
          <ac:spMkLst>
            <pc:docMk/>
            <pc:sldMk cId="3554233624" sldId="271"/>
            <ac:spMk id="3" creationId="{7F482DBA-6F14-D42D-3372-9CFC2B44B988}"/>
          </ac:spMkLst>
        </pc:spChg>
        <pc:spChg chg="del">
          <ac:chgData name="BELLEMIN SANDRA" userId="5fe4e071-d3f4-40df-970f-ee8fcf898346" providerId="ADAL" clId="{E745DBE1-BC97-4FDE-998C-C8CFC3902FBB}" dt="2023-09-21T12:25:01.906" v="25" actId="478"/>
          <ac:spMkLst>
            <pc:docMk/>
            <pc:sldMk cId="3554233624" sldId="271"/>
            <ac:spMk id="28" creationId="{9BDB8AA3-BB84-3EF7-292D-8BEEC13A19D7}"/>
          </ac:spMkLst>
        </pc:spChg>
        <pc:picChg chg="add mod">
          <ac:chgData name="BELLEMIN SANDRA" userId="5fe4e071-d3f4-40df-970f-ee8fcf898346" providerId="ADAL" clId="{E745DBE1-BC97-4FDE-998C-C8CFC3902FBB}" dt="2023-09-21T12:25:03.821" v="26"/>
          <ac:picMkLst>
            <pc:docMk/>
            <pc:sldMk cId="3554233624" sldId="271"/>
            <ac:picMk id="4" creationId="{F1BCE302-3C56-2724-70CC-3247C3D3F1B7}"/>
          </ac:picMkLst>
        </pc:picChg>
      </pc:sldChg>
      <pc:sldChg chg="addSp delSp modSp mod modClrScheme chgLayout">
        <pc:chgData name="BELLEMIN SANDRA" userId="5fe4e071-d3f4-40df-970f-ee8fcf898346" providerId="ADAL" clId="{E745DBE1-BC97-4FDE-998C-C8CFC3902FBB}" dt="2023-09-21T12:25:09.249" v="29"/>
        <pc:sldMkLst>
          <pc:docMk/>
          <pc:sldMk cId="3208586987" sldId="272"/>
        </pc:sldMkLst>
        <pc:spChg chg="del">
          <ac:chgData name="BELLEMIN SANDRA" userId="5fe4e071-d3f4-40df-970f-ee8fcf898346" providerId="ADAL" clId="{E745DBE1-BC97-4FDE-998C-C8CFC3902FBB}" dt="2023-09-21T12:25:07.963" v="28" actId="478"/>
          <ac:spMkLst>
            <pc:docMk/>
            <pc:sldMk cId="3208586987" sldId="272"/>
            <ac:spMk id="6" creationId="{22344E08-1039-B927-5F17-40FD39E00C82}"/>
          </ac:spMkLst>
        </pc:spChg>
        <pc:picChg chg="del">
          <ac:chgData name="BELLEMIN SANDRA" userId="5fe4e071-d3f4-40df-970f-ee8fcf898346" providerId="ADAL" clId="{E745DBE1-BC97-4FDE-998C-C8CFC3902FBB}" dt="2023-09-21T12:25:07.436" v="27" actId="478"/>
          <ac:picMkLst>
            <pc:docMk/>
            <pc:sldMk cId="3208586987" sldId="272"/>
            <ac:picMk id="3" creationId="{92A8F69D-AF5B-2379-F6ED-4C4F41129DC1}"/>
          </ac:picMkLst>
        </pc:picChg>
        <pc:picChg chg="add mod">
          <ac:chgData name="BELLEMIN SANDRA" userId="5fe4e071-d3f4-40df-970f-ee8fcf898346" providerId="ADAL" clId="{E745DBE1-BC97-4FDE-998C-C8CFC3902FBB}" dt="2023-09-21T12:25:09.249" v="29"/>
          <ac:picMkLst>
            <pc:docMk/>
            <pc:sldMk cId="3208586987" sldId="272"/>
            <ac:picMk id="4" creationId="{F4B1138E-AC20-8BC4-A16E-E1935E57C243}"/>
          </ac:picMkLst>
        </pc:picChg>
      </pc:sldChg>
      <pc:sldChg chg="addSp delSp modSp mod modClrScheme chgLayout">
        <pc:chgData name="BELLEMIN SANDRA" userId="5fe4e071-d3f4-40df-970f-ee8fcf898346" providerId="ADAL" clId="{E745DBE1-BC97-4FDE-998C-C8CFC3902FBB}" dt="2023-09-21T12:25:14.191" v="33"/>
        <pc:sldMkLst>
          <pc:docMk/>
          <pc:sldMk cId="372588338" sldId="273"/>
        </pc:sldMkLst>
        <pc:spChg chg="del">
          <ac:chgData name="BELLEMIN SANDRA" userId="5fe4e071-d3f4-40df-970f-ee8fcf898346" providerId="ADAL" clId="{E745DBE1-BC97-4FDE-998C-C8CFC3902FBB}" dt="2023-09-21T12:25:12.778" v="32" actId="478"/>
          <ac:spMkLst>
            <pc:docMk/>
            <pc:sldMk cId="372588338" sldId="273"/>
            <ac:spMk id="6" creationId="{07EE932D-3F9F-D155-FCC3-5A88C182E095}"/>
          </ac:spMkLst>
        </pc:spChg>
        <pc:picChg chg="del">
          <ac:chgData name="BELLEMIN SANDRA" userId="5fe4e071-d3f4-40df-970f-ee8fcf898346" providerId="ADAL" clId="{E745DBE1-BC97-4FDE-998C-C8CFC3902FBB}" dt="2023-09-21T12:25:10.922" v="30" actId="478"/>
          <ac:picMkLst>
            <pc:docMk/>
            <pc:sldMk cId="372588338" sldId="273"/>
            <ac:picMk id="3" creationId="{B8B7B8F2-CE9F-549C-A860-F16D31F0B6D0}"/>
          </ac:picMkLst>
        </pc:picChg>
        <pc:picChg chg="add mod">
          <ac:chgData name="BELLEMIN SANDRA" userId="5fe4e071-d3f4-40df-970f-ee8fcf898346" providerId="ADAL" clId="{E745DBE1-BC97-4FDE-998C-C8CFC3902FBB}" dt="2023-09-21T12:25:14.191" v="33"/>
          <ac:picMkLst>
            <pc:docMk/>
            <pc:sldMk cId="372588338" sldId="273"/>
            <ac:picMk id="4" creationId="{CC6AA24F-7537-966E-C2C8-C6A2CDADD864}"/>
          </ac:picMkLst>
        </pc:picChg>
        <pc:picChg chg="del">
          <ac:chgData name="BELLEMIN SANDRA" userId="5fe4e071-d3f4-40df-970f-ee8fcf898346" providerId="ADAL" clId="{E745DBE1-BC97-4FDE-998C-C8CFC3902FBB}" dt="2023-09-21T12:25:11.426" v="31" actId="478"/>
          <ac:picMkLst>
            <pc:docMk/>
            <pc:sldMk cId="372588338" sldId="273"/>
            <ac:picMk id="5" creationId="{04413D80-5E31-08C8-3413-E51C41DA889D}"/>
          </ac:picMkLst>
        </pc:picChg>
      </pc:sldChg>
      <pc:sldChg chg="addSp delSp modSp mod modClrScheme chgLayout">
        <pc:chgData name="BELLEMIN SANDRA" userId="5fe4e071-d3f4-40df-970f-ee8fcf898346" providerId="ADAL" clId="{E745DBE1-BC97-4FDE-998C-C8CFC3902FBB}" dt="2023-09-21T12:25:38.916" v="39"/>
        <pc:sldMkLst>
          <pc:docMk/>
          <pc:sldMk cId="4257143898" sldId="274"/>
        </pc:sldMkLst>
        <pc:spChg chg="del">
          <ac:chgData name="BELLEMIN SANDRA" userId="5fe4e071-d3f4-40df-970f-ee8fcf898346" providerId="ADAL" clId="{E745DBE1-BC97-4FDE-998C-C8CFC3902FBB}" dt="2023-09-21T12:25:37.133" v="38" actId="478"/>
          <ac:spMkLst>
            <pc:docMk/>
            <pc:sldMk cId="4257143898" sldId="274"/>
            <ac:spMk id="2" creationId="{B7310DB1-93DA-2DB4-BFA7-2532782A0DCD}"/>
          </ac:spMkLst>
        </pc:spChg>
        <pc:spChg chg="del">
          <ac:chgData name="BELLEMIN SANDRA" userId="5fe4e071-d3f4-40df-970f-ee8fcf898346" providerId="ADAL" clId="{E745DBE1-BC97-4FDE-998C-C8CFC3902FBB}" dt="2023-09-21T12:25:37.133" v="38" actId="478"/>
          <ac:spMkLst>
            <pc:docMk/>
            <pc:sldMk cId="4257143898" sldId="274"/>
            <ac:spMk id="3" creationId="{290136E8-2D7D-57F0-EB5E-2B1E1F15CF64}"/>
          </ac:spMkLst>
        </pc:spChg>
        <pc:picChg chg="add mod">
          <ac:chgData name="BELLEMIN SANDRA" userId="5fe4e071-d3f4-40df-970f-ee8fcf898346" providerId="ADAL" clId="{E745DBE1-BC97-4FDE-998C-C8CFC3902FBB}" dt="2023-09-21T12:25:38.916" v="39"/>
          <ac:picMkLst>
            <pc:docMk/>
            <pc:sldMk cId="4257143898" sldId="274"/>
            <ac:picMk id="5" creationId="{BCDCA34C-8660-FFD3-1322-2A82EAAC5256}"/>
          </ac:picMkLst>
        </pc:picChg>
        <pc:picChg chg="del">
          <ac:chgData name="BELLEMIN SANDRA" userId="5fe4e071-d3f4-40df-970f-ee8fcf898346" providerId="ADAL" clId="{E745DBE1-BC97-4FDE-998C-C8CFC3902FBB}" dt="2023-09-21T12:25:37.133" v="38" actId="478"/>
          <ac:picMkLst>
            <pc:docMk/>
            <pc:sldMk cId="4257143898" sldId="274"/>
            <ac:picMk id="11" creationId="{D1705191-7AAE-1094-2AF4-5083B0102DDA}"/>
          </ac:picMkLst>
        </pc:picChg>
      </pc:sldChg>
      <pc:sldChg chg="addSp delSp modSp mod modClrScheme chgLayout">
        <pc:chgData name="BELLEMIN SANDRA" userId="5fe4e071-d3f4-40df-970f-ee8fcf898346" providerId="ADAL" clId="{E745DBE1-BC97-4FDE-998C-C8CFC3902FBB}" dt="2023-09-21T12:23:24.202" v="8"/>
        <pc:sldMkLst>
          <pc:docMk/>
          <pc:sldMk cId="2137566997" sldId="275"/>
        </pc:sldMkLst>
        <pc:spChg chg="del">
          <ac:chgData name="BELLEMIN SANDRA" userId="5fe4e071-d3f4-40df-970f-ee8fcf898346" providerId="ADAL" clId="{E745DBE1-BC97-4FDE-998C-C8CFC3902FBB}" dt="2023-09-21T12:23:22.122" v="7" actId="478"/>
          <ac:spMkLst>
            <pc:docMk/>
            <pc:sldMk cId="2137566997" sldId="275"/>
            <ac:spMk id="2" creationId="{432EE253-127D-56F4-116D-4C59FBA0820B}"/>
          </ac:spMkLst>
        </pc:spChg>
        <pc:spChg chg="del">
          <ac:chgData name="BELLEMIN SANDRA" userId="5fe4e071-d3f4-40df-970f-ee8fcf898346" providerId="ADAL" clId="{E745DBE1-BC97-4FDE-998C-C8CFC3902FBB}" dt="2023-09-21T12:23:22.122" v="7" actId="478"/>
          <ac:spMkLst>
            <pc:docMk/>
            <pc:sldMk cId="2137566997" sldId="275"/>
            <ac:spMk id="4" creationId="{A2557308-9CA3-5A87-1C0A-95CD691A646A}"/>
          </ac:spMkLst>
        </pc:spChg>
        <pc:picChg chg="del">
          <ac:chgData name="BELLEMIN SANDRA" userId="5fe4e071-d3f4-40df-970f-ee8fcf898346" providerId="ADAL" clId="{E745DBE1-BC97-4FDE-998C-C8CFC3902FBB}" dt="2023-09-21T12:23:22.122" v="7" actId="478"/>
          <ac:picMkLst>
            <pc:docMk/>
            <pc:sldMk cId="2137566997" sldId="275"/>
            <ac:picMk id="3" creationId="{B9A6382A-EDBE-87E8-B78C-D907F315E843}"/>
          </ac:picMkLst>
        </pc:picChg>
        <pc:picChg chg="add mod">
          <ac:chgData name="BELLEMIN SANDRA" userId="5fe4e071-d3f4-40df-970f-ee8fcf898346" providerId="ADAL" clId="{E745DBE1-BC97-4FDE-998C-C8CFC3902FBB}" dt="2023-09-21T12:23:24.202" v="8"/>
          <ac:picMkLst>
            <pc:docMk/>
            <pc:sldMk cId="2137566997" sldId="275"/>
            <ac:picMk id="6" creationId="{898A6EFA-3DD7-BAC3-CFE7-5B1F35CF01D4}"/>
          </ac:picMkLst>
        </pc:picChg>
      </pc:sldChg>
      <pc:sldChg chg="addSp delSp modSp mod modClrScheme chgLayout">
        <pc:chgData name="BELLEMIN SANDRA" userId="5fe4e071-d3f4-40df-970f-ee8fcf898346" providerId="ADAL" clId="{E745DBE1-BC97-4FDE-998C-C8CFC3902FBB}" dt="2023-09-21T12:24:57.789" v="24"/>
        <pc:sldMkLst>
          <pc:docMk/>
          <pc:sldMk cId="734790814" sldId="276"/>
        </pc:sldMkLst>
        <pc:spChg chg="del">
          <ac:chgData name="BELLEMIN SANDRA" userId="5fe4e071-d3f4-40df-970f-ee8fcf898346" providerId="ADAL" clId="{E745DBE1-BC97-4FDE-998C-C8CFC3902FBB}" dt="2023-09-21T12:24:56.259" v="23" actId="478"/>
          <ac:spMkLst>
            <pc:docMk/>
            <pc:sldMk cId="734790814" sldId="276"/>
            <ac:spMk id="28" creationId="{9BDB8AA3-BB84-3EF7-292D-8BEEC13A19D7}"/>
          </ac:spMkLst>
        </pc:spChg>
        <pc:picChg chg="del">
          <ac:chgData name="BELLEMIN SANDRA" userId="5fe4e071-d3f4-40df-970f-ee8fcf898346" providerId="ADAL" clId="{E745DBE1-BC97-4FDE-998C-C8CFC3902FBB}" dt="2023-09-21T12:24:56.259" v="23" actId="478"/>
          <ac:picMkLst>
            <pc:docMk/>
            <pc:sldMk cId="734790814" sldId="276"/>
            <ac:picMk id="3" creationId="{6D006650-79E2-9EAF-B90B-ECCF6B023655}"/>
          </ac:picMkLst>
        </pc:picChg>
        <pc:picChg chg="add mod">
          <ac:chgData name="BELLEMIN SANDRA" userId="5fe4e071-d3f4-40df-970f-ee8fcf898346" providerId="ADAL" clId="{E745DBE1-BC97-4FDE-998C-C8CFC3902FBB}" dt="2023-09-21T12:24:57.789" v="24"/>
          <ac:picMkLst>
            <pc:docMk/>
            <pc:sldMk cId="734790814" sldId="276"/>
            <ac:picMk id="4" creationId="{688530FD-8CC6-AE1A-CB54-2528AD8A57C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CB18D6-FF38-40AB-B17E-24C034A88CCF}" type="datetimeFigureOut">
              <a:rPr lang="fr-FR" smtClean="0"/>
              <a:t>21/09/2023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FBB3C6-F5C7-4EC8-AFA9-9C336B45173F}" type="slidenum">
              <a:rPr lang="fr-FR" smtClean="0"/>
              <a:t>‹N°›</a:t>
            </a:fld>
            <a:endParaRPr lang="fr-FR"/>
          </a:p>
        </p:txBody>
      </p:sp>
    </p:spTree>
    <p:extLst>
      <p:ext uri="{BB962C8B-B14F-4D97-AF65-F5344CB8AC3E}">
        <p14:creationId xmlns:p14="http://schemas.microsoft.com/office/powerpoint/2010/main" val="251986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Cette situation d’écriture est en lien avec les leçons de grammaire n° 20 à 23, 43 et 44.</a:t>
            </a:r>
          </a:p>
          <a:p>
            <a:endParaRPr lang="fr-FR" i="1" dirty="0"/>
          </a:p>
          <a:p>
            <a:pPr algn="l"/>
            <a:r>
              <a:rPr lang="fr-FR" sz="1200" b="1" i="0" u="none" strike="noStrike" baseline="0" dirty="0">
                <a:solidFill>
                  <a:srgbClr val="CE1719"/>
                </a:solidFill>
                <a:latin typeface="FSAlbert-Bold"/>
              </a:rPr>
              <a:t>Objectif langagier </a:t>
            </a:r>
            <a:r>
              <a:rPr lang="fr-FR" sz="1200" b="0" i="0" u="none" strike="noStrike" baseline="0" dirty="0">
                <a:solidFill>
                  <a:srgbClr val="CE1719"/>
                </a:solidFill>
                <a:latin typeface="FSAlbert-Regular"/>
              </a:rPr>
              <a:t>: </a:t>
            </a:r>
            <a:r>
              <a:rPr lang="fr-FR" sz="1200" b="0" i="0" u="none" strike="noStrike" baseline="0" dirty="0">
                <a:solidFill>
                  <a:srgbClr val="000000"/>
                </a:solidFill>
                <a:latin typeface="FSAlbert-Regular"/>
              </a:rPr>
              <a:t>Écrire un récit à la personne 2.</a:t>
            </a:r>
          </a:p>
          <a:p>
            <a:pPr algn="l"/>
            <a:r>
              <a:rPr lang="fr-FR" sz="1200" b="1" i="0" u="none" strike="noStrike" baseline="0" dirty="0">
                <a:solidFill>
                  <a:srgbClr val="CE1719"/>
                </a:solidFill>
                <a:latin typeface="FSAlbert-Bold"/>
              </a:rPr>
              <a:t>Objectif grammatical </a:t>
            </a:r>
            <a:r>
              <a:rPr lang="fr-FR" sz="1200" b="0" i="0" u="none" strike="noStrike" baseline="0" dirty="0">
                <a:solidFill>
                  <a:srgbClr val="CE1719"/>
                </a:solidFill>
                <a:latin typeface="FSAlbert-Regular"/>
              </a:rPr>
              <a:t>: </a:t>
            </a:r>
            <a:r>
              <a:rPr lang="fr-FR" sz="1200" b="0" i="0" u="none" strike="noStrike" baseline="0" dirty="0">
                <a:solidFill>
                  <a:srgbClr val="000000"/>
                </a:solidFill>
                <a:latin typeface="FSAlbert-Regular"/>
              </a:rPr>
              <a:t>Accorder le verbe à la personne 2.</a:t>
            </a:r>
            <a:endParaRPr lang="fr-FR" i="0" dirty="0"/>
          </a:p>
          <a:p>
            <a:endParaRPr lang="fr-FR" dirty="0"/>
          </a:p>
          <a:p>
            <a:r>
              <a:rPr lang="fr-FR" sz="1800" i="1" dirty="0">
                <a:effectLst/>
                <a:latin typeface="Times New Roman" panose="02020603050405020304" pitchFamily="18" charset="0"/>
                <a:ea typeface="Calibri" panose="020F0502020204030204" pitchFamily="34" charset="0"/>
              </a:rPr>
              <a:t>Certaines diapositives ont été dupliquées afin de scinder le commentaire du mode présentateur en deux parties lorsque le propos est long. Cela vous permettra de poursuivre vos explications de manière plus fluide</a:t>
            </a:r>
            <a:endParaRPr lang="fr-FR" dirty="0"/>
          </a:p>
        </p:txBody>
      </p:sp>
      <p:sp>
        <p:nvSpPr>
          <p:cNvPr id="4" name="Espace réservé du numéro de diapositive 3"/>
          <p:cNvSpPr>
            <a:spLocks noGrp="1"/>
          </p:cNvSpPr>
          <p:nvPr>
            <p:ph type="sldNum" sz="quarter" idx="5"/>
          </p:nvPr>
        </p:nvSpPr>
        <p:spPr/>
        <p:txBody>
          <a:bodyPr/>
          <a:lstStyle/>
          <a:p>
            <a:fld id="{0FFBB3C6-F5C7-4EC8-AFA9-9C336B45173F}" type="slidenum">
              <a:rPr lang="fr-FR" smtClean="0"/>
              <a:t>1</a:t>
            </a:fld>
            <a:endParaRPr lang="fr-FR"/>
          </a:p>
        </p:txBody>
      </p:sp>
    </p:spTree>
    <p:extLst>
      <p:ext uri="{BB962C8B-B14F-4D97-AF65-F5344CB8AC3E}">
        <p14:creationId xmlns:p14="http://schemas.microsoft.com/office/powerpoint/2010/main" val="2974920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effectLst/>
                <a:latin typeface="Calibri" panose="020F0502020204030204" pitchFamily="34" charset="0"/>
                <a:ea typeface="Calibri" panose="020F0502020204030204" pitchFamily="34" charset="0"/>
                <a:cs typeface="Arial" panose="020B0604020202020204" pitchFamily="34" charset="0"/>
              </a:rPr>
              <a:t>« Aristobule a essayé de suivre la consigne et a écrit ce texte.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effectLst/>
                <a:latin typeface="Times New Roman" panose="02020603050405020304" pitchFamily="18" charset="0"/>
                <a:ea typeface="Calibri" panose="020F0502020204030204" pitchFamily="34" charset="0"/>
                <a:cs typeface="Arial" panose="020B0604020202020204" pitchFamily="34" charset="0"/>
              </a:rPr>
              <a:t>Lire</a:t>
            </a:r>
            <a:r>
              <a:rPr lang="fr-FR" sz="1800" dirty="0">
                <a:effectLst/>
                <a:latin typeface="Times New Roman" panose="02020603050405020304" pitchFamily="18" charset="0"/>
                <a:ea typeface="Calibri" panose="020F0502020204030204" pitchFamily="34" charset="0"/>
                <a:cs typeface="Arial" panose="020B0604020202020204" pitchFamily="34" charset="0"/>
              </a:rPr>
              <a:t> le texte.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Qu’est-ce que vous trouvez bien dans le texte d’Aristobule ? »</a:t>
            </a:r>
            <a:endParaRPr lang="fr-FR" sz="18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b="1" dirty="0">
                <a:effectLst/>
                <a:latin typeface="Times New Roman" panose="02020603050405020304" pitchFamily="18" charset="0"/>
                <a:ea typeface="Calibri" panose="020F0502020204030204" pitchFamily="34" charset="0"/>
                <a:cs typeface="Arial" panose="020B0604020202020204" pitchFamily="34" charset="0"/>
              </a:rPr>
              <a:t> </a:t>
            </a:r>
            <a:r>
              <a:rPr lang="fr-FR" sz="1800" b="0" dirty="0">
                <a:effectLst/>
                <a:latin typeface="Times New Roman" panose="02020603050405020304" pitchFamily="18" charset="0"/>
                <a:ea typeface="Calibri" panose="020F0502020204030204" pitchFamily="34" charset="0"/>
                <a:cs typeface="Arial" panose="020B0604020202020204" pitchFamily="34" charset="0"/>
              </a:rPr>
              <a:t>Et</a:t>
            </a:r>
            <a:r>
              <a:rPr lang="fr-FR" sz="1800" b="1" dirty="0">
                <a:effectLst/>
                <a:latin typeface="Times New Roman" panose="02020603050405020304" pitchFamily="18" charset="0"/>
                <a:ea typeface="Calibri" panose="020F0502020204030204" pitchFamily="34" charset="0"/>
                <a:cs typeface="Arial" panose="020B0604020202020204" pitchFamily="34" charset="0"/>
              </a:rPr>
              <a:t> recueillir</a:t>
            </a:r>
            <a:r>
              <a:rPr lang="fr-FR" sz="1800" dirty="0">
                <a:effectLst/>
                <a:latin typeface="Times New Roman" panose="02020603050405020304" pitchFamily="18" charset="0"/>
                <a:ea typeface="Calibri" panose="020F0502020204030204" pitchFamily="34" charset="0"/>
                <a:cs typeface="Arial" panose="020B0604020202020204" pitchFamily="34" charset="0"/>
              </a:rPr>
              <a:t> les réponses, en les précisant ou les corrigeant si nécessaire.</a:t>
            </a:r>
          </a:p>
          <a:p>
            <a:pPr marL="0" lvl="0" indent="0">
              <a:lnSpc>
                <a:spcPct val="107000"/>
              </a:lnSpc>
              <a:buClr>
                <a:srgbClr val="2EAC68"/>
              </a:buClr>
              <a:buFont typeface="Wingdings 3" panose="05040102010807070707" pitchFamily="18" charset="2"/>
              <a:buNone/>
            </a:pPr>
            <a:endParaRPr lang="fr-FR" sz="18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Réponses possibles</a:t>
            </a:r>
            <a:r>
              <a:rPr lang="fr-FR" sz="18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a:t>
            </a:r>
            <a:endParaRPr lang="fr-FR" sz="18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Il explique bien ce qu’on ressent, ce qu’on entend. Il utilise des expressions :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dresser les cheveux sur la tête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etc.</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Wingdings 3" panose="050401020108070707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Il a utilisé à nouveau BARABAOUM. C’est comme si on était dans l’orage.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Wingdings 3" panose="050401020108070707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Il a utilisé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tu</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Ça se finit bien.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10</a:t>
            </a:fld>
            <a:endParaRPr lang="fr-FR"/>
          </a:p>
        </p:txBody>
      </p:sp>
    </p:spTree>
    <p:extLst>
      <p:ext uri="{BB962C8B-B14F-4D97-AF65-F5344CB8AC3E}">
        <p14:creationId xmlns:p14="http://schemas.microsoft.com/office/powerpoint/2010/main" val="3615583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2EAC68"/>
              </a:buClr>
              <a:buFont typeface="Wingdings 3" panose="050401020108070707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Qu’est-ce qui ne va pas dans le texte d’Aristobule en grammaire ? »</a:t>
            </a:r>
            <a:endParaRPr lang="fr-FR" sz="18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endParaRPr lang="fr-FR" sz="18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 </a:t>
            </a:r>
            <a:endParaRPr lang="fr-FR" sz="18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Il a oublié d’écrire la marque de la personne 2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tu</a:t>
            </a:r>
            <a:r>
              <a:rPr lang="fr-FR" sz="1800" i="0"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aux verbes.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11</a:t>
            </a:fld>
            <a:endParaRPr lang="fr-FR"/>
          </a:p>
        </p:txBody>
      </p:sp>
    </p:spTree>
    <p:extLst>
      <p:ext uri="{BB962C8B-B14F-4D97-AF65-F5344CB8AC3E}">
        <p14:creationId xmlns:p14="http://schemas.microsoft.com/office/powerpoint/2010/main" val="246905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Pourquoi s’est-il trompé, d’après vous ? »</a:t>
            </a:r>
            <a:endParaRPr lang="fr-FR" sz="18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a:t>
            </a:r>
            <a:endParaRPr lang="fr-FR"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Il n’a pas pensé que c’était des verbes. Il a oublié de montrer la marque qui dit que le verbe va avec le </a:t>
            </a:r>
            <a:r>
              <a:rPr lang="fr-FR"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fr-FR" sz="1800" i="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Clr>
                <a:srgbClr val="2EAC68"/>
              </a:buClr>
              <a:buFont typeface="Wingdings 3" panose="050401020108070707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Qu’est-ce que vous conseillez à Aristobule en grammaire ? »</a:t>
            </a:r>
            <a:endParaRPr lang="fr-FR" sz="18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Clr>
                <a:srgbClr val="2EAC68"/>
              </a:buClr>
              <a:buFont typeface="Wingdings 3" panose="050401020108070707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a:t>
            </a:r>
            <a:endParaRPr lang="fr-FR" sz="18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Clr>
                <a:srgbClr val="2EAC68"/>
              </a:buClr>
              <a:buFont typeface="Wingdings 3" panose="050401020108070707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De faire très attention quand il écrit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tu</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dans un texte. S’il y a</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tu</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il faut qu’il mette le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à la fin du verbe.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12</a:t>
            </a:fld>
            <a:endParaRPr lang="fr-FR"/>
          </a:p>
        </p:txBody>
      </p:sp>
    </p:spTree>
    <p:extLst>
      <p:ext uri="{BB962C8B-B14F-4D97-AF65-F5344CB8AC3E}">
        <p14:creationId xmlns:p14="http://schemas.microsoft.com/office/powerpoint/2010/main" val="2885744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Aft>
                <a:spcPts val="800"/>
              </a:spcAft>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sym typeface="Wingdings 3" pitchFamily="2" charset="2"/>
              </a:rPr>
              <a:t>« D’après vous, qu</a:t>
            </a:r>
            <a:r>
              <a:rPr lang="fr-FR" sz="1800" b="0" dirty="0">
                <a:effectLst/>
                <a:latin typeface="Times New Roman" panose="02020603050405020304" pitchFamily="18" charset="0"/>
                <a:ea typeface="Times New Roman" panose="02020603050405020304" pitchFamily="18" charset="0"/>
              </a:rPr>
              <a:t>elle </a:t>
            </a:r>
            <a:r>
              <a:rPr lang="fr-FR" sz="1800" dirty="0">
                <a:effectLst/>
                <a:latin typeface="Times New Roman" panose="02020603050405020304" pitchFamily="18" charset="0"/>
                <a:ea typeface="Times New Roman" panose="02020603050405020304" pitchFamily="18" charset="0"/>
              </a:rPr>
              <a:t>est l’aide apportée dans cette aide grammaticale ? »</a:t>
            </a:r>
            <a:endParaRPr lang="fr-FR" sz="1800"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13</a:t>
            </a:fld>
            <a:endParaRPr lang="fr-FR"/>
          </a:p>
        </p:txBody>
      </p:sp>
    </p:spTree>
    <p:extLst>
      <p:ext uri="{BB962C8B-B14F-4D97-AF65-F5344CB8AC3E}">
        <p14:creationId xmlns:p14="http://schemas.microsoft.com/office/powerpoint/2010/main" val="915037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
                <a:srgbClr val="2EAC68"/>
              </a:buClr>
              <a:buSzTx/>
              <a:buFont typeface="Wingdings 3" panose="05040102010807070707" pitchFamily="18" charset="2"/>
              <a:buNone/>
              <a:tabLst/>
              <a:defRPr/>
            </a:pPr>
            <a:r>
              <a:rPr lang="fr-FR" sz="1100" b="1" dirty="0">
                <a:solidFill>
                  <a:srgbClr val="B35FA5"/>
                </a:solidFill>
                <a:effectLst/>
                <a:highlight>
                  <a:srgbClr val="D3D3D3"/>
                </a:highlight>
                <a:latin typeface="Times New Roman" panose="02020603050405020304" pitchFamily="18" charset="0"/>
                <a:ea typeface="Times New Roman" panose="02020603050405020304" pitchFamily="18" charset="0"/>
              </a:rPr>
              <a:t>PHASE 2</a:t>
            </a:r>
            <a:r>
              <a:rPr lang="fr-FR" sz="1100" b="1" dirty="0">
                <a:solidFill>
                  <a:srgbClr val="B35FA5"/>
                </a:solidFill>
                <a:effectLst/>
                <a:latin typeface="Times New Roman" panose="02020603050405020304" pitchFamily="18" charset="0"/>
                <a:ea typeface="Times New Roman" panose="02020603050405020304" pitchFamily="18" charset="0"/>
              </a:rPr>
              <a:t> : </a:t>
            </a:r>
            <a:r>
              <a:rPr lang="fr-FR" sz="1400" b="1" i="1" dirty="0">
                <a:solidFill>
                  <a:srgbClr val="FFFFFF"/>
                </a:solidFill>
                <a:effectLst/>
                <a:latin typeface="Times New Roman" panose="02020603050405020304" pitchFamily="18" charset="0"/>
                <a:ea typeface="Times New Roman" panose="02020603050405020304" pitchFamily="18" charset="0"/>
              </a:rPr>
              <a:t>Relire son texte et le réécrire</a:t>
            </a:r>
            <a:endParaRPr lang="fr-FR" sz="14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lvl="0" indent="0">
              <a:lnSpc>
                <a:spcPct val="107000"/>
              </a:lnSpc>
              <a:buClr>
                <a:srgbClr val="2EAC68"/>
              </a:buClr>
              <a:buFont typeface="Wingdings 3" panose="05040102010807070707" pitchFamily="18" charset="2"/>
              <a:buNone/>
            </a:pPr>
            <a:endParaRPr lang="fr-FR" sz="1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lvl="0" indent="0">
              <a:lnSpc>
                <a:spcPct val="107000"/>
              </a:lnSpc>
              <a:buClr>
                <a:srgbClr val="2EAC68"/>
              </a:buClr>
              <a:buFont typeface="Wingdings 3" panose="05040102010807070707" pitchFamily="18" charset="2"/>
              <a:buNone/>
            </a:pPr>
            <a:r>
              <a:rPr lang="fr-FR" sz="1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400" b="1" dirty="0">
                <a:effectLst/>
                <a:latin typeface="Times New Roman" panose="02020603050405020304" pitchFamily="18" charset="0"/>
                <a:ea typeface="Calibri" panose="020F0502020204030204" pitchFamily="34" charset="0"/>
                <a:cs typeface="Arial" panose="020B0604020202020204" pitchFamily="34" charset="0"/>
              </a:rPr>
              <a:t>Rendre </a:t>
            </a:r>
            <a:r>
              <a:rPr lang="fr-FR" sz="1400" dirty="0">
                <a:effectLst/>
                <a:latin typeface="Times New Roman" panose="02020603050405020304" pitchFamily="18" charset="0"/>
                <a:ea typeface="Calibri" panose="020F0502020204030204" pitchFamily="34" charset="0"/>
                <a:cs typeface="Arial" panose="020B0604020202020204" pitchFamily="34" charset="0"/>
              </a:rPr>
              <a:t>les livrets corrigés et annotés. </a:t>
            </a:r>
            <a:endParaRPr lang="fr-FR" sz="14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400" dirty="0">
                <a:effectLst/>
                <a:latin typeface="Times New Roman" panose="02020603050405020304" pitchFamily="18" charset="0"/>
                <a:ea typeface="Calibri" panose="020F0502020204030204" pitchFamily="34" charset="0"/>
                <a:cs typeface="Arial" panose="020B0604020202020204" pitchFamily="34" charset="0"/>
              </a:rPr>
              <a:t>    À noter : les erreurs que l’élève doit corriger seul ont été entourées.</a:t>
            </a:r>
            <a:endParaRPr lang="fr-FR"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14</a:t>
            </a:fld>
            <a:endParaRPr lang="fr-FR"/>
          </a:p>
        </p:txBody>
      </p:sp>
    </p:spTree>
    <p:extLst>
      <p:ext uri="{BB962C8B-B14F-4D97-AF65-F5344CB8AC3E}">
        <p14:creationId xmlns:p14="http://schemas.microsoft.com/office/powerpoint/2010/main" val="3624615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2EAC68"/>
              </a:buClr>
              <a:buFont typeface="Wingdings 3" panose="05040102010807070707" pitchFamily="18" charset="2"/>
              <a:buNone/>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dirty="0"/>
              <a:t>« Vous pouvez maintenant relire vos phrases et les corriger, ou en écrire d’autres. </a:t>
            </a:r>
          </a:p>
          <a:p>
            <a:pPr marL="0" lvl="0" indent="0">
              <a:lnSpc>
                <a:spcPct val="107000"/>
              </a:lnSpc>
              <a:spcAft>
                <a:spcPts val="800"/>
              </a:spcAft>
              <a:buClr>
                <a:srgbClr val="2EAC68"/>
              </a:buClr>
              <a:buFont typeface="Wingdings 3" panose="05040102010807070707" pitchFamily="18" charset="2"/>
              <a:buNone/>
            </a:pPr>
            <a:r>
              <a:rPr lang="fr-FR" dirty="0"/>
              <a:t>N’hésitez pas à vous aider du mémo 9 page 32.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FFBB3C6-F5C7-4EC8-AFA9-9C336B45173F}" type="slidenum">
              <a:rPr lang="fr-FR" smtClean="0"/>
              <a:t>15</a:t>
            </a:fld>
            <a:endParaRPr lang="fr-FR"/>
          </a:p>
        </p:txBody>
      </p:sp>
    </p:spTree>
    <p:extLst>
      <p:ext uri="{BB962C8B-B14F-4D97-AF65-F5344CB8AC3E}">
        <p14:creationId xmlns:p14="http://schemas.microsoft.com/office/powerpoint/2010/main" val="726875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dirty="0"/>
              <a:t>« Lorsque vous avez terminé, vous pouvez vous entrainer à lire vos phrases, ou bien faire des dessins pour les illustrer. »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FFBB3C6-F5C7-4EC8-AFA9-9C336B45173F}" type="slidenum">
              <a:rPr lang="fr-FR" smtClean="0"/>
              <a:t>16</a:t>
            </a:fld>
            <a:endParaRPr lang="fr-FR"/>
          </a:p>
        </p:txBody>
      </p:sp>
    </p:spTree>
    <p:extLst>
      <p:ext uri="{BB962C8B-B14F-4D97-AF65-F5344CB8AC3E}">
        <p14:creationId xmlns:p14="http://schemas.microsoft.com/office/powerpoint/2010/main" val="376966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solidFill>
                  <a:srgbClr val="B35FA5"/>
                </a:solidFill>
                <a:effectLst/>
                <a:latin typeface="Times New Roman" panose="02020603050405020304" pitchFamily="18" charset="0"/>
                <a:ea typeface="Calibri" panose="020F0502020204030204" pitchFamily="34" charset="0"/>
                <a:cs typeface="Arial" panose="020B0604020202020204" pitchFamily="34" charset="0"/>
              </a:rPr>
              <a:t>Prolongement possible</a:t>
            </a:r>
          </a:p>
          <a:p>
            <a:endParaRPr lang="fr-FR" sz="1200" b="1" i="0" dirty="0">
              <a:solidFill>
                <a:srgbClr val="B35FA5"/>
              </a:solidFill>
              <a:effectLst/>
              <a:latin typeface="Calibri" panose="020F0502020204030204" pitchFamily="34" charset="0"/>
              <a:ea typeface="Calibri" panose="020F0502020204030204" pitchFamily="34" charset="0"/>
              <a:cs typeface="Arial" panose="020B0604020202020204" pitchFamily="34" charset="0"/>
            </a:endParaRPr>
          </a:p>
          <a:p>
            <a:r>
              <a:rPr lang="fr-FR" sz="1200" i="1" dirty="0">
                <a:effectLst/>
                <a:latin typeface="Times New Roman" panose="02020603050405020304" pitchFamily="18" charset="0"/>
                <a:ea typeface="Calibri" panose="020F0502020204030204" pitchFamily="34" charset="0"/>
                <a:cs typeface="Arial" panose="020B0604020202020204" pitchFamily="34" charset="0"/>
              </a:rPr>
              <a:t>Les élèves s’entrainent à lire leur texte à voix haute. La classe commente ce qui est réussi.</a:t>
            </a:r>
            <a:endParaRPr lang="fr-FR" sz="1200" i="0" dirty="0">
              <a:effectLst/>
              <a:latin typeface="Calibri" panose="020F0502020204030204" pitchFamily="34" charset="0"/>
              <a:ea typeface="Calibri" panose="020F0502020204030204" pitchFamily="34" charset="0"/>
              <a:cs typeface="Arial" panose="020B0604020202020204" pitchFamily="34" charset="0"/>
            </a:endParaRPr>
          </a:p>
          <a:p>
            <a:r>
              <a:rPr lang="fr-FR" sz="1200" i="1" dirty="0">
                <a:effectLst/>
                <a:latin typeface="Times New Roman" panose="02020603050405020304" pitchFamily="18" charset="0"/>
                <a:ea typeface="Calibri" panose="020F0502020204030204" pitchFamily="34" charset="0"/>
                <a:cs typeface="Arial" panose="020B0604020202020204" pitchFamily="34" charset="0"/>
              </a:rPr>
              <a:t>Les textes de la classe sont rassemblés dans un classeur mis à disposition pour être lus par d’autres élèves.</a:t>
            </a:r>
            <a:endParaRPr lang="fr-FR" sz="1200" i="0" dirty="0">
              <a:effectLst/>
              <a:latin typeface="Calibri" panose="020F0502020204030204" pitchFamily="34" charset="0"/>
              <a:ea typeface="Calibri" panose="020F0502020204030204" pitchFamily="34" charset="0"/>
              <a:cs typeface="Arial" panose="020B0604020202020204" pitchFamily="34" charset="0"/>
            </a:endParaRPr>
          </a:p>
          <a:p>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D’autres textes parlant d’orage ou de la collection « Qui a peur de » chez Rouge &amp; Or (construits avec «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tu</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 sont lus et étudiés par la classe.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17</a:t>
            </a:fld>
            <a:endParaRPr lang="fr-FR"/>
          </a:p>
        </p:txBody>
      </p:sp>
    </p:spTree>
    <p:extLst>
      <p:ext uri="{BB962C8B-B14F-4D97-AF65-F5344CB8AC3E}">
        <p14:creationId xmlns:p14="http://schemas.microsoft.com/office/powerpoint/2010/main" val="3660143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u="sng" dirty="0">
                <a:solidFill>
                  <a:srgbClr val="000000"/>
                </a:solidFill>
                <a:effectLst/>
                <a:latin typeface="Times New Roman" panose="02020603050405020304" pitchFamily="18" charset="0"/>
                <a:ea typeface="Times New Roman" panose="02020603050405020304" pitchFamily="18" charset="0"/>
              </a:rPr>
              <a:t>SÉANCE 1</a:t>
            </a:r>
            <a:r>
              <a:rPr lang="fr-FR" sz="1200" b="1" u="none" dirty="0">
                <a:solidFill>
                  <a:srgbClr val="000000"/>
                </a:solidFill>
                <a:effectLst/>
                <a:latin typeface="Times New Roman" panose="02020603050405020304" pitchFamily="18" charset="0"/>
                <a:ea typeface="Times New Roman" panose="02020603050405020304" pitchFamily="18" charset="0"/>
              </a:rPr>
              <a:t> : LANCEMENT DE LA SITUATION</a:t>
            </a:r>
            <a:endParaRPr lang="fr-FR" sz="1200" b="1" u="none"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B35FA5"/>
                </a:solidFill>
                <a:effectLst/>
                <a:highlight>
                  <a:srgbClr val="D3D3D3"/>
                </a:highlight>
                <a:latin typeface="Times New Roman" panose="02020603050405020304" pitchFamily="18" charset="0"/>
                <a:ea typeface="Times New Roman" panose="02020603050405020304" pitchFamily="18" charset="0"/>
              </a:rPr>
              <a:t>PHASE 1</a:t>
            </a:r>
            <a:r>
              <a:rPr lang="fr-FR" sz="1200" b="1" dirty="0">
                <a:solidFill>
                  <a:srgbClr val="B35FA5"/>
                </a:solidFill>
                <a:effectLst/>
                <a:latin typeface="Times New Roman" panose="02020603050405020304" pitchFamily="18" charset="0"/>
                <a:ea typeface="Times New Roman" panose="02020603050405020304" pitchFamily="18" charset="0"/>
              </a:rPr>
              <a:t> : </a:t>
            </a:r>
            <a:r>
              <a:rPr lang="fr-FR" sz="1200" b="1" i="1" dirty="0">
                <a:solidFill>
                  <a:srgbClr val="FFFFFF"/>
                </a:solidFill>
                <a:effectLst/>
                <a:latin typeface="Times New Roman" panose="02020603050405020304" pitchFamily="18" charset="0"/>
                <a:ea typeface="Times New Roman" panose="02020603050405020304" pitchFamily="18" charset="0"/>
              </a:rPr>
              <a:t>Découvrir la situation d’écriture</a:t>
            </a:r>
            <a:endParaRPr lang="fr-FR" sz="12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b="1" dirty="0">
                <a:effectLst/>
                <a:latin typeface="Times New Roman" panose="02020603050405020304" pitchFamily="18" charset="0"/>
                <a:ea typeface="Times New Roman" panose="02020603050405020304" pitchFamily="18" charset="0"/>
              </a:rPr>
              <a:t>Lire</a:t>
            </a:r>
            <a:r>
              <a:rPr lang="fr-FR" sz="1200" dirty="0">
                <a:effectLst/>
                <a:latin typeface="Times New Roman" panose="02020603050405020304" pitchFamily="18" charset="0"/>
                <a:ea typeface="Times New Roman" panose="02020603050405020304" pitchFamily="18" charset="0"/>
              </a:rPr>
              <a:t> ou </a:t>
            </a:r>
            <a:r>
              <a:rPr lang="fr-FR" sz="1200" b="1" dirty="0">
                <a:effectLst/>
                <a:latin typeface="Times New Roman" panose="02020603050405020304" pitchFamily="18" charset="0"/>
                <a:ea typeface="Times New Roman" panose="02020603050405020304" pitchFamily="18" charset="0"/>
              </a:rPr>
              <a:t>faire lire</a:t>
            </a:r>
            <a:r>
              <a:rPr lang="fr-FR" sz="1200" dirty="0">
                <a:effectLst/>
                <a:latin typeface="Times New Roman" panose="02020603050405020304" pitchFamily="18" charset="0"/>
                <a:ea typeface="Times New Roman" panose="02020603050405020304" pitchFamily="18" charset="0"/>
              </a:rPr>
              <a:t> le texte.</a:t>
            </a:r>
            <a:endParaRPr lang="fr-FR" sz="1200" b="1" dirty="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Reconnaissez-vous cette sorte de texte ? De quoi on parle ? Qu’est-ce qui se passe ? »</a:t>
            </a:r>
          </a:p>
          <a:p>
            <a:pPr marL="0" lvl="0" indent="0">
              <a:lnSpc>
                <a:spcPct val="107000"/>
              </a:lnSpc>
              <a:buClr>
                <a:srgbClr val="2EAC68"/>
              </a:buClr>
              <a:buFont typeface="Wingdings 3" panose="05040102010807070707" pitchFamily="18" charset="2"/>
              <a:buNone/>
            </a:pPr>
            <a:r>
              <a:rPr lang="fr-FR" sz="12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Racontez l’histoire avec vos mots. »</a:t>
            </a:r>
          </a:p>
          <a:p>
            <a:pPr marL="0" lvl="0" indent="0">
              <a:lnSpc>
                <a:spcPct val="107000"/>
              </a:lnSpc>
              <a:buClr>
                <a:srgbClr val="2EAC68"/>
              </a:buClr>
              <a:buFont typeface="Wingdings 3" panose="05040102010807070707" pitchFamily="18" charset="2"/>
              <a:buNone/>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R</a:t>
            </a:r>
            <a:r>
              <a:rPr lang="fr-FR" sz="1200" b="1" dirty="0">
                <a:effectLst/>
                <a:latin typeface="Times New Roman" panose="02020603050405020304" pitchFamily="18" charset="0"/>
                <a:ea typeface="Calibri" panose="020F0502020204030204" pitchFamily="34" charset="0"/>
                <a:cs typeface="Arial" panose="020B0604020202020204" pitchFamily="34" charset="0"/>
              </a:rPr>
              <a:t>elire</a:t>
            </a:r>
            <a:r>
              <a:rPr lang="fr-FR" sz="1200" dirty="0">
                <a:effectLst/>
                <a:latin typeface="Times New Roman" panose="02020603050405020304" pitchFamily="18" charset="0"/>
                <a:ea typeface="Calibri" panose="020F0502020204030204" pitchFamily="34" charset="0"/>
                <a:cs typeface="Arial" panose="020B0604020202020204" pitchFamily="34" charset="0"/>
              </a:rPr>
              <a:t> le texte si nécessaire.</a:t>
            </a:r>
          </a:p>
          <a:p>
            <a:pPr marL="0" marR="0" lvl="0" indent="0" algn="l" defTabSz="914400" rtl="0" eaLnBrk="1" fontAlgn="auto" latinLnBrk="0" hangingPunct="1">
              <a:lnSpc>
                <a:spcPct val="107000"/>
              </a:lnSpc>
              <a:spcBef>
                <a:spcPts val="0"/>
              </a:spcBef>
              <a:spcAft>
                <a:spcPts val="0"/>
              </a:spcAft>
              <a:buClr>
                <a:srgbClr val="2EAC68"/>
              </a:buClr>
              <a:buSzTx/>
              <a:buFont typeface="Wingdings 3" panose="05040102010807070707" pitchFamily="18" charset="2"/>
              <a:buNone/>
              <a:tabLst/>
              <a:defRPr/>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FFBB3C6-F5C7-4EC8-AFA9-9C336B45173F}" type="slidenum">
              <a:rPr lang="fr-FR" smtClean="0"/>
              <a:t>2</a:t>
            </a:fld>
            <a:endParaRPr lang="fr-FR"/>
          </a:p>
        </p:txBody>
      </p:sp>
    </p:spTree>
    <p:extLst>
      <p:ext uri="{BB962C8B-B14F-4D97-AF65-F5344CB8AC3E}">
        <p14:creationId xmlns:p14="http://schemas.microsoft.com/office/powerpoint/2010/main" val="352979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
                <a:srgbClr val="2EAC68"/>
              </a:buClr>
              <a:buSzTx/>
              <a:buFont typeface="Wingdings 3" panose="05040102010807070707" pitchFamily="18" charset="2"/>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De qui parle-t-on ? Quel effet ça fait quand on lit un texte écrit avec </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tu</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a:t>
            </a:r>
            <a:endParaRPr lang="fr-FR" sz="1200" b="0" u="none"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
                <a:srgbClr val="2EAC68"/>
              </a:buClr>
              <a:buSzTx/>
              <a:buFont typeface="Wingdings 3" panose="05040102010807070707" pitchFamily="18" charset="2"/>
              <a:buNone/>
              <a:tabLst/>
              <a:defRPr/>
            </a:pPr>
            <a:endPar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
                <a:srgbClr val="2EAC68"/>
              </a:buClr>
              <a:buSzTx/>
              <a:buFont typeface="Wingdings 3" panose="05040102010807070707" pitchFamily="18" charset="2"/>
              <a:buNone/>
              <a:tabLst/>
              <a:defRPr/>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
                <a:srgbClr val="2EAC68"/>
              </a:buClr>
              <a:buSzTx/>
              <a:buFont typeface="Wingdings 3" panose="05040102010807070707" pitchFamily="18" charset="2"/>
              <a:buNone/>
              <a:tabLst/>
              <a:defRPr/>
            </a:pP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 a l’impression que ça nous arrive à nous.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
                <a:srgbClr val="2EAC68"/>
              </a:buClr>
              <a:buSzTx/>
              <a:buFont typeface="Wingdings 3" panose="05040102010807070707" pitchFamily="18" charset="2"/>
              <a:buNone/>
              <a:tabLst/>
              <a:defRPr/>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FFBB3C6-F5C7-4EC8-AFA9-9C336B45173F}" type="slidenum">
              <a:rPr lang="fr-FR" smtClean="0"/>
              <a:t>3</a:t>
            </a:fld>
            <a:endParaRPr lang="fr-FR"/>
          </a:p>
        </p:txBody>
      </p:sp>
    </p:spTree>
    <p:extLst>
      <p:ext uri="{BB962C8B-B14F-4D97-AF65-F5344CB8AC3E}">
        <p14:creationId xmlns:p14="http://schemas.microsoft.com/office/powerpoint/2010/main" val="2549541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200" b="1" dirty="0">
                <a:effectLst/>
                <a:latin typeface="Times New Roman" panose="02020603050405020304" pitchFamily="18" charset="0"/>
                <a:ea typeface="Times New Roman" panose="02020603050405020304" pitchFamily="18" charset="0"/>
              </a:rPr>
              <a:t>Lire</a:t>
            </a:r>
            <a:r>
              <a:rPr lang="fr-FR" sz="1200" dirty="0">
                <a:effectLst/>
                <a:latin typeface="Times New Roman" panose="02020603050405020304" pitchFamily="18" charset="0"/>
                <a:ea typeface="Times New Roman" panose="02020603050405020304" pitchFamily="18" charset="0"/>
              </a:rPr>
              <a:t> la consigne d’écriture.</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endParaRPr lang="fr-FR" sz="1200" dirty="0">
              <a:effectLst/>
              <a:latin typeface="Times New Roman" panose="02020603050405020304" pitchFamily="18" charset="0"/>
              <a:ea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À quoi faut-il faire attention pour bien se faire comprendre dans le texte que vous allez écrire ? »</a:t>
            </a:r>
            <a:endParaRPr lang="fr-FR" sz="18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 attendue</a:t>
            </a:r>
            <a:r>
              <a:rPr lang="fr-FR" sz="1800" b="1" u="none"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a:t>
            </a:r>
            <a:endParaRPr lang="fr-FR" sz="1800" b="1" u="none"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Raconter un orage qui ressemble à un vrai.</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Faire peur à celui qui va lire.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Utiliser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tu</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pour que le lecteur croie que ça lui arrive à lui.</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4</a:t>
            </a:fld>
            <a:endParaRPr lang="fr-FR"/>
          </a:p>
        </p:txBody>
      </p:sp>
    </p:spTree>
    <p:extLst>
      <p:ext uri="{BB962C8B-B14F-4D97-AF65-F5344CB8AC3E}">
        <p14:creationId xmlns:p14="http://schemas.microsoft.com/office/powerpoint/2010/main" val="2021107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effectLst/>
                <a:latin typeface="Times New Roman" panose="02020603050405020304" pitchFamily="18" charset="0"/>
                <a:ea typeface="Times New Roman" panose="02020603050405020304" pitchFamily="18" charset="0"/>
              </a:rPr>
              <a:t>Lire</a:t>
            </a:r>
            <a:r>
              <a:rPr lang="fr-FR" sz="1200" dirty="0">
                <a:effectLst/>
                <a:latin typeface="Times New Roman" panose="02020603050405020304" pitchFamily="18" charset="0"/>
                <a:ea typeface="Times New Roman" panose="02020603050405020304" pitchFamily="18" charset="0"/>
              </a:rPr>
              <a:t> les contraintes d’écriture.</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5</a:t>
            </a:fld>
            <a:endParaRPr lang="fr-FR"/>
          </a:p>
        </p:txBody>
      </p:sp>
    </p:spTree>
    <p:extLst>
      <p:ext uri="{BB962C8B-B14F-4D97-AF65-F5344CB8AC3E}">
        <p14:creationId xmlns:p14="http://schemas.microsoft.com/office/powerpoint/2010/main" val="2879556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2EAC68"/>
              </a:buClr>
              <a:buFont typeface="Wingdings 3" panose="050401020108070707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Quels sont les mots que vous pouvez utiliser ? »</a:t>
            </a:r>
            <a:endParaRPr lang="fr-FR" sz="1800" b="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b="1" dirty="0">
                <a:effectLst/>
                <a:latin typeface="Times New Roman" panose="02020603050405020304" pitchFamily="18" charset="0"/>
                <a:ea typeface="Calibri" panose="020F0502020204030204" pitchFamily="34" charset="0"/>
                <a:cs typeface="Arial" panose="020B0604020202020204" pitchFamily="34" charset="0"/>
              </a:rPr>
              <a:t>    Écrire </a:t>
            </a:r>
            <a:r>
              <a:rPr lang="fr-FR" sz="1800" dirty="0">
                <a:effectLst/>
                <a:latin typeface="Times New Roman" panose="02020603050405020304" pitchFamily="18" charset="0"/>
                <a:ea typeface="Calibri" panose="020F0502020204030204" pitchFamily="34" charset="0"/>
                <a:cs typeface="Arial" panose="020B0604020202020204" pitchFamily="34" charset="0"/>
              </a:rPr>
              <a:t>au tableau</a:t>
            </a:r>
            <a:r>
              <a:rPr lang="fr-FR" sz="1800" b="1" dirty="0">
                <a:effectLst/>
                <a:latin typeface="Times New Roman" panose="02020603050405020304" pitchFamily="18" charset="0"/>
                <a:ea typeface="Calibri" panose="020F0502020204030204" pitchFamily="34" charset="0"/>
                <a:cs typeface="Arial" panose="020B0604020202020204" pitchFamily="34" charset="0"/>
              </a:rPr>
              <a:t> </a:t>
            </a:r>
            <a:r>
              <a:rPr lang="fr-FR" sz="1800" dirty="0">
                <a:effectLst/>
                <a:latin typeface="Times New Roman" panose="02020603050405020304" pitchFamily="18" charset="0"/>
                <a:ea typeface="Calibri" panose="020F0502020204030204" pitchFamily="34" charset="0"/>
                <a:cs typeface="Arial" panose="020B0604020202020204" pitchFamily="34" charset="0"/>
              </a:rPr>
              <a:t>les propositions qui peuvent être utiles aux élèves.</a:t>
            </a:r>
          </a:p>
          <a:p>
            <a:pPr marL="0" lvl="0" indent="0">
              <a:lnSpc>
                <a:spcPct val="107000"/>
              </a:lnSpc>
              <a:buClr>
                <a:srgbClr val="2EAC68"/>
              </a:buClr>
              <a:buFont typeface="Wingdings 3" panose="05040102010807070707" pitchFamily="18" charset="2"/>
              <a:buNone/>
            </a:pPr>
            <a:endParaRPr lang="fr-FR" sz="1800" dirty="0">
              <a:effectLst/>
              <a:latin typeface="Calibri" panose="020F0502020204030204" pitchFamily="34" charset="0"/>
              <a:ea typeface="Calibri" panose="020F0502020204030204" pitchFamily="34" charset="0"/>
              <a:cs typeface="Arial" panose="020B0604020202020204" pitchFamily="34" charset="0"/>
            </a:endParaRPr>
          </a:p>
          <a:p>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dirty="0">
                <a:solidFill>
                  <a:srgbClr val="E5007D"/>
                </a:solidFill>
                <a:effectLst/>
                <a:latin typeface="Times New Roman" panose="02020603050405020304" pitchFamily="18" charset="0"/>
                <a:ea typeface="Times New Roman" panose="02020603050405020304" pitchFamily="18" charset="0"/>
              </a:rPr>
              <a:t>Différenciation :</a:t>
            </a:r>
            <a:r>
              <a:rPr lang="fr-FR" sz="1800" b="0" dirty="0">
                <a:solidFill>
                  <a:srgbClr val="E5007D"/>
                </a:solidFill>
                <a:effectLst/>
                <a:latin typeface="Times New Roman" panose="02020603050405020304" pitchFamily="18" charset="0"/>
                <a:ea typeface="Times New Roman" panose="02020603050405020304" pitchFamily="18" charset="0"/>
              </a:rPr>
              <a:t> </a:t>
            </a:r>
            <a:r>
              <a:rPr lang="fr-FR" sz="1800" b="0" dirty="0">
                <a:effectLst/>
                <a:latin typeface="Times New Roman" panose="02020603050405020304" pitchFamily="18" charset="0"/>
                <a:ea typeface="Times New Roman" panose="02020603050405020304" pitchFamily="18" charset="0"/>
              </a:rPr>
              <a:t>pour </a:t>
            </a:r>
            <a:r>
              <a:rPr lang="fr-FR" sz="1800" dirty="0">
                <a:effectLst/>
                <a:latin typeface="Times New Roman" panose="02020603050405020304" pitchFamily="18" charset="0"/>
                <a:ea typeface="Times New Roman" panose="02020603050405020304" pitchFamily="18" charset="0"/>
              </a:rPr>
              <a:t>les élèves en difficulté, les regrouper et écrire sur leur feuille les mots qui leur manqueraient (dans la marge ou là où le mot doit s’insérer). Il est aussi possible de leur distribuer l’aide lexicale proposée </a:t>
            </a:r>
            <a:r>
              <a:rPr lang="fr-FR" sz="1800" i="1" dirty="0">
                <a:effectLst/>
                <a:latin typeface="Times New Roman" panose="02020603050405020304" pitchFamily="18" charset="0"/>
                <a:ea typeface="Times New Roman" panose="02020603050405020304" pitchFamily="18" charset="0"/>
              </a:rPr>
              <a:t>(cf. </a:t>
            </a:r>
            <a:r>
              <a:rPr lang="fr-FR" sz="1800" i="1" u="none" dirty="0">
                <a:effectLst/>
                <a:highlight>
                  <a:srgbClr val="FFFF00"/>
                </a:highlight>
                <a:latin typeface="Times New Roman" panose="02020603050405020304" pitchFamily="18" charset="0"/>
                <a:ea typeface="Times New Roman" panose="02020603050405020304" pitchFamily="18" charset="0"/>
              </a:rPr>
              <a:t>Fichier photocopiable</a:t>
            </a:r>
            <a:r>
              <a:rPr lang="fr-FR" sz="1800" i="1" dirty="0">
                <a:effectLst/>
                <a:latin typeface="Times New Roman" panose="02020603050405020304" pitchFamily="18" charset="0"/>
                <a:ea typeface="Times New Roman" panose="02020603050405020304" pitchFamily="18" charset="0"/>
              </a:rPr>
              <a:t>)</a:t>
            </a:r>
            <a:r>
              <a:rPr lang="fr-FR" sz="1800" dirty="0">
                <a:effectLst/>
                <a:latin typeface="Times New Roman" panose="02020603050405020304" pitchFamily="18" charset="0"/>
                <a:ea typeface="Times New Roman" panose="02020603050405020304" pitchFamily="18" charset="0"/>
              </a:rPr>
              <a:t>.</a:t>
            </a:r>
          </a:p>
          <a:p>
            <a:endParaRPr lang="fr-FR" sz="1800"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6</a:t>
            </a:fld>
            <a:endParaRPr lang="fr-FR"/>
          </a:p>
        </p:txBody>
      </p:sp>
    </p:spTree>
    <p:extLst>
      <p:ext uri="{BB962C8B-B14F-4D97-AF65-F5344CB8AC3E}">
        <p14:creationId xmlns:p14="http://schemas.microsoft.com/office/powerpoint/2010/main" val="1300201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r>
              <a:rPr lang="fr-FR" sz="1800" b="1" dirty="0">
                <a:solidFill>
                  <a:srgbClr val="B35FA5"/>
                </a:solidFill>
                <a:effectLst/>
                <a:highlight>
                  <a:srgbClr val="D3D3D3"/>
                </a:highlight>
                <a:latin typeface="Times New Roman" panose="02020603050405020304" pitchFamily="18" charset="0"/>
                <a:ea typeface="Times New Roman" panose="02020603050405020304" pitchFamily="18" charset="0"/>
              </a:rPr>
              <a:t>PHASE 2 :</a:t>
            </a:r>
            <a:r>
              <a:rPr lang="fr-FR" sz="1800" b="1" dirty="0">
                <a:solidFill>
                  <a:srgbClr val="000000"/>
                </a:solidFill>
                <a:effectLst/>
                <a:latin typeface="Times New Roman" panose="02020603050405020304" pitchFamily="18" charset="0"/>
                <a:ea typeface="Times New Roman" panose="02020603050405020304" pitchFamily="18" charset="0"/>
              </a:rPr>
              <a:t> </a:t>
            </a:r>
            <a:r>
              <a:rPr lang="fr-FR" sz="1800" b="1" i="1" dirty="0">
                <a:solidFill>
                  <a:srgbClr val="FFFFFF"/>
                </a:solidFill>
                <a:effectLst/>
                <a:latin typeface="Times New Roman" panose="02020603050405020304" pitchFamily="18" charset="0"/>
                <a:ea typeface="Times New Roman" panose="02020603050405020304" pitchFamily="18" charset="0"/>
              </a:rPr>
              <a:t>Écrire le texte</a:t>
            </a:r>
          </a:p>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endPar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r>
              <a:rPr lang="fr-FR" sz="1800" b="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Prenez votre livret n° 9 page 22 pour écrire votre texte</a:t>
            </a:r>
            <a:r>
              <a:rPr lang="fr-FR" sz="1800" dirty="0">
                <a:effectLst/>
                <a:latin typeface="Times New Roman" panose="02020603050405020304" pitchFamily="18" charset="0"/>
                <a:ea typeface="Calibri" panose="020F0502020204030204" pitchFamily="34" charset="0"/>
                <a:cs typeface="Arial" panose="020B0604020202020204" pitchFamily="34" charset="0"/>
              </a:rPr>
              <a:t>. »</a:t>
            </a:r>
          </a:p>
          <a:p>
            <a:pPr marL="285750" lvl="0" indent="-285750">
              <a:lnSpc>
                <a:spcPct val="107000"/>
              </a:lnSpc>
              <a:spcAft>
                <a:spcPts val="800"/>
              </a:spcAft>
              <a:buClr>
                <a:srgbClr val="2EAC68"/>
              </a:buClr>
              <a:buFont typeface="Wingdings 3" panose="05040102010807070707" pitchFamily="18" charset="2"/>
              <a:buChar char="u"/>
            </a:pP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7</a:t>
            </a:fld>
            <a:endParaRPr lang="fr-FR"/>
          </a:p>
        </p:txBody>
      </p:sp>
    </p:spTree>
    <p:extLst>
      <p:ext uri="{BB962C8B-B14F-4D97-AF65-F5344CB8AC3E}">
        <p14:creationId xmlns:p14="http://schemas.microsoft.com/office/powerpoint/2010/main" val="724344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2EAC68"/>
              </a:buClr>
              <a:buFont typeface="Wingdings 3" panose="05040102010807070707" pitchFamily="18" charset="2"/>
              <a:buNone/>
            </a:pPr>
            <a:r>
              <a:rPr lang="fr-FR" sz="1200" i="1" dirty="0">
                <a:effectLst/>
                <a:latin typeface="Times New Roman" panose="02020603050405020304" pitchFamily="18" charset="0"/>
                <a:ea typeface="Calibri" panose="020F0502020204030204" pitchFamily="34" charset="0"/>
                <a:cs typeface="Arial" panose="020B0604020202020204" pitchFamily="34" charset="0"/>
              </a:rPr>
              <a:t>Les élèves peuvent soit dicter leur texte à l’adulte, soit l’écrire seul, soit par deux.</a:t>
            </a:r>
          </a:p>
          <a:p>
            <a:pPr marL="0" lvl="0" indent="0">
              <a:lnSpc>
                <a:spcPct val="107000"/>
              </a:lnSpc>
              <a:spcAft>
                <a:spcPts val="800"/>
              </a:spcAft>
              <a:buClr>
                <a:srgbClr val="2EAC68"/>
              </a:buClr>
              <a:buFont typeface="Wingdings 3" panose="05040102010807070707" pitchFamily="18" charset="2"/>
              <a:buNone/>
            </a:pPr>
            <a:endParaRPr lang="fr-FR" sz="1200" i="1" dirty="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r>
              <a:rPr lang="fr-FR" sz="1200" b="1" dirty="0">
                <a:effectLst/>
                <a:latin typeface="Times New Roman" panose="02020603050405020304" pitchFamily="18" charset="0"/>
                <a:ea typeface="Calibri" panose="020F0502020204030204" pitchFamily="34" charset="0"/>
                <a:cs typeface="Arial" panose="020B0604020202020204" pitchFamily="34" charset="0"/>
              </a:rPr>
              <a:t>À la fin de cette 1</a:t>
            </a:r>
            <a:r>
              <a:rPr lang="fr-FR" sz="1200" b="1" baseline="30000" dirty="0">
                <a:effectLst/>
                <a:latin typeface="Times New Roman" panose="02020603050405020304" pitchFamily="18" charset="0"/>
                <a:ea typeface="Calibri" panose="020F0502020204030204" pitchFamily="34" charset="0"/>
                <a:cs typeface="Arial" panose="020B0604020202020204" pitchFamily="34" charset="0"/>
              </a:rPr>
              <a:t>re</a:t>
            </a:r>
            <a:r>
              <a:rPr lang="fr-FR" sz="1200" b="1" dirty="0">
                <a:effectLst/>
                <a:latin typeface="Times New Roman" panose="02020603050405020304" pitchFamily="18" charset="0"/>
                <a:ea typeface="Calibri" panose="020F0502020204030204" pitchFamily="34" charset="0"/>
                <a:cs typeface="Arial" panose="020B0604020202020204" pitchFamily="34" charset="0"/>
              </a:rPr>
              <a:t> séance, </a:t>
            </a:r>
            <a:r>
              <a:rPr lang="fr-FR" sz="1200" b="0" dirty="0">
                <a:effectLst/>
                <a:latin typeface="Times New Roman" panose="02020603050405020304" pitchFamily="18" charset="0"/>
                <a:ea typeface="Calibri" panose="020F0502020204030204" pitchFamily="34" charset="0"/>
                <a:cs typeface="Arial" panose="020B0604020202020204" pitchFamily="34" charset="0"/>
              </a:rPr>
              <a:t>ramasser les </a:t>
            </a:r>
            <a:r>
              <a:rPr lang="fr-FR" sz="1200" dirty="0">
                <a:effectLst/>
                <a:latin typeface="Times New Roman" panose="02020603050405020304" pitchFamily="18" charset="0"/>
                <a:ea typeface="Calibri" panose="020F0502020204030204" pitchFamily="34" charset="0"/>
                <a:cs typeface="Arial" panose="020B0604020202020204" pitchFamily="34" charset="0"/>
              </a:rPr>
              <a:t>livrets pour entourer les mots à revoir, sans donner les corrections.</a:t>
            </a:r>
            <a:endParaRPr lang="fr-FR" sz="120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FFBB3C6-F5C7-4EC8-AFA9-9C336B45173F}" type="slidenum">
              <a:rPr lang="fr-FR" smtClean="0"/>
              <a:t>8</a:t>
            </a:fld>
            <a:endParaRPr lang="fr-FR"/>
          </a:p>
        </p:txBody>
      </p:sp>
    </p:spTree>
    <p:extLst>
      <p:ext uri="{BB962C8B-B14F-4D97-AF65-F5344CB8AC3E}">
        <p14:creationId xmlns:p14="http://schemas.microsoft.com/office/powerpoint/2010/main" val="646570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u="sng" dirty="0">
                <a:solidFill>
                  <a:srgbClr val="000000"/>
                </a:solidFill>
                <a:effectLst/>
                <a:latin typeface="Times New Roman" panose="02020603050405020304" pitchFamily="18" charset="0"/>
                <a:ea typeface="Times New Roman" panose="02020603050405020304" pitchFamily="18" charset="0"/>
              </a:rPr>
              <a:t>SÉANCE 2</a:t>
            </a:r>
            <a:r>
              <a:rPr lang="fr-FR" sz="1000" b="1" u="none" dirty="0">
                <a:solidFill>
                  <a:srgbClr val="000000"/>
                </a:solidFill>
                <a:effectLst/>
                <a:latin typeface="Times New Roman" panose="02020603050405020304" pitchFamily="18" charset="0"/>
                <a:ea typeface="Times New Roman" panose="02020603050405020304" pitchFamily="18" charset="0"/>
              </a:rPr>
              <a:t> : RÉVISION DE TEXTE</a:t>
            </a:r>
            <a:endParaRPr lang="fr-FR" sz="1000" b="1" u="none"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b="1"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solidFill>
                  <a:srgbClr val="B35FA5"/>
                </a:solidFill>
                <a:effectLst/>
                <a:highlight>
                  <a:srgbClr val="D3D3D3"/>
                </a:highlight>
                <a:latin typeface="Times New Roman" panose="02020603050405020304" pitchFamily="18" charset="0"/>
                <a:ea typeface="Times New Roman" panose="02020603050405020304" pitchFamily="18" charset="0"/>
              </a:rPr>
              <a:t>PHASE 1</a:t>
            </a:r>
            <a:r>
              <a:rPr lang="fr-FR" sz="1000" b="1" dirty="0">
                <a:solidFill>
                  <a:srgbClr val="B35FA5"/>
                </a:solidFill>
                <a:effectLst/>
                <a:latin typeface="Times New Roman" panose="02020603050405020304" pitchFamily="18" charset="0"/>
                <a:ea typeface="Times New Roman" panose="02020603050405020304" pitchFamily="18" charset="0"/>
              </a:rPr>
              <a:t> : </a:t>
            </a:r>
            <a:r>
              <a:rPr lang="fr-FR" sz="1200" b="1" i="1" dirty="0">
                <a:solidFill>
                  <a:srgbClr val="FFFFFF"/>
                </a:solidFill>
                <a:effectLst/>
                <a:latin typeface="Times New Roman" panose="02020603050405020304" pitchFamily="18" charset="0"/>
                <a:ea typeface="Times New Roman" panose="02020603050405020304" pitchFamily="18" charset="0"/>
              </a:rPr>
              <a:t>Analyser le texte d’Aristobule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FFFF"/>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b="1" dirty="0">
                <a:effectLst/>
                <a:latin typeface="Times New Roman" panose="02020603050405020304" pitchFamily="18" charset="0"/>
                <a:ea typeface="Calibri" panose="020F0502020204030204" pitchFamily="34" charset="0"/>
                <a:cs typeface="Arial" panose="020B0604020202020204" pitchFamily="34" charset="0"/>
              </a:rPr>
              <a:t>Rappeler </a:t>
            </a:r>
            <a:r>
              <a:rPr lang="fr-FR" sz="1200" dirty="0">
                <a:effectLst/>
                <a:latin typeface="Times New Roman" panose="02020603050405020304" pitchFamily="18" charset="0"/>
                <a:ea typeface="Calibri" panose="020F0502020204030204" pitchFamily="34" charset="0"/>
                <a:cs typeface="Arial" panose="020B0604020202020204" pitchFamily="34" charset="0"/>
              </a:rPr>
              <a:t>la consigne d’écriture. </a:t>
            </a:r>
            <a:endParaRPr lang="fr-FR"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9</a:t>
            </a:fld>
            <a:endParaRPr lang="fr-FR"/>
          </a:p>
        </p:txBody>
      </p:sp>
    </p:spTree>
    <p:extLst>
      <p:ext uri="{BB962C8B-B14F-4D97-AF65-F5344CB8AC3E}">
        <p14:creationId xmlns:p14="http://schemas.microsoft.com/office/powerpoint/2010/main" val="8114323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6F3F91DD-39A1-5329-EE37-D4AB52AA8B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248517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6C998-8763-4CFB-AF07-213621928029}" type="datetimeFigureOut">
              <a:rPr lang="fr-FR" smtClean="0"/>
              <a:t>21/09/2023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9607CBB-B1CD-46E9-8BB6-162DE8263CF7}" type="slidenum">
              <a:rPr lang="fr-FR" smtClean="0"/>
              <a:t>‹N°›</a:t>
            </a:fld>
            <a:endParaRPr lang="fr-FR"/>
          </a:p>
        </p:txBody>
      </p:sp>
    </p:spTree>
    <p:extLst>
      <p:ext uri="{BB962C8B-B14F-4D97-AF65-F5344CB8AC3E}">
        <p14:creationId xmlns:p14="http://schemas.microsoft.com/office/powerpoint/2010/main" val="3602593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0E6C998-8763-4CFB-AF07-213621928029}" type="datetimeFigureOut">
              <a:rPr lang="fr-FR" smtClean="0"/>
              <a:t>21/09/2023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9607CBB-B1CD-46E9-8BB6-162DE8263CF7}" type="slidenum">
              <a:rPr lang="fr-FR" smtClean="0"/>
              <a:t>‹N°›</a:t>
            </a:fld>
            <a:endParaRPr lang="fr-FR"/>
          </a:p>
        </p:txBody>
      </p:sp>
    </p:spTree>
    <p:extLst>
      <p:ext uri="{BB962C8B-B14F-4D97-AF65-F5344CB8AC3E}">
        <p14:creationId xmlns:p14="http://schemas.microsoft.com/office/powerpoint/2010/main" val="2434843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0E6C998-8763-4CFB-AF07-213621928029}" type="datetimeFigureOut">
              <a:rPr lang="fr-FR" smtClean="0"/>
              <a:t>21/09/2023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9607CBB-B1CD-46E9-8BB6-162DE8263CF7}" type="slidenum">
              <a:rPr lang="fr-FR" smtClean="0"/>
              <a:t>‹N°›</a:t>
            </a:fld>
            <a:endParaRPr lang="fr-FR"/>
          </a:p>
        </p:txBody>
      </p:sp>
    </p:spTree>
    <p:extLst>
      <p:ext uri="{BB962C8B-B14F-4D97-AF65-F5344CB8AC3E}">
        <p14:creationId xmlns:p14="http://schemas.microsoft.com/office/powerpoint/2010/main" val="873979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0E6C998-8763-4CFB-AF07-213621928029}"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9607CBB-B1CD-46E9-8BB6-162DE8263CF7}" type="slidenum">
              <a:rPr lang="fr-FR" smtClean="0"/>
              <a:t>‹N°›</a:t>
            </a:fld>
            <a:endParaRPr lang="fr-FR"/>
          </a:p>
        </p:txBody>
      </p:sp>
    </p:spTree>
    <p:extLst>
      <p:ext uri="{BB962C8B-B14F-4D97-AF65-F5344CB8AC3E}">
        <p14:creationId xmlns:p14="http://schemas.microsoft.com/office/powerpoint/2010/main" val="1942660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0E6C998-8763-4CFB-AF07-213621928029}"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9607CBB-B1CD-46E9-8BB6-162DE8263CF7}" type="slidenum">
              <a:rPr lang="fr-FR" smtClean="0"/>
              <a:t>‹N°›</a:t>
            </a:fld>
            <a:endParaRPr lang="fr-FR"/>
          </a:p>
        </p:txBody>
      </p:sp>
    </p:spTree>
    <p:extLst>
      <p:ext uri="{BB962C8B-B14F-4D97-AF65-F5344CB8AC3E}">
        <p14:creationId xmlns:p14="http://schemas.microsoft.com/office/powerpoint/2010/main" val="3038494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B1A55C62-9A69-2885-EC0C-214BC52702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748290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E59CBCB-BC9E-1789-0BDA-8A5E9B898B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 8">
            <a:extLst>
              <a:ext uri="{FF2B5EF4-FFF2-40B4-BE49-F238E27FC236}">
                <a16:creationId xmlns:a16="http://schemas.microsoft.com/office/drawing/2014/main" id="{10391D06-DCCA-33EF-4097-43E8694D96A0}"/>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4237105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0E6C998-8763-4CFB-AF07-213621928029}"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9607CBB-B1CD-46E9-8BB6-162DE8263CF7}" type="slidenum">
              <a:rPr lang="fr-FR" smtClean="0"/>
              <a:t>‹N°›</a:t>
            </a:fld>
            <a:endParaRPr lang="fr-FR"/>
          </a:p>
        </p:txBody>
      </p:sp>
    </p:spTree>
    <p:extLst>
      <p:ext uri="{BB962C8B-B14F-4D97-AF65-F5344CB8AC3E}">
        <p14:creationId xmlns:p14="http://schemas.microsoft.com/office/powerpoint/2010/main" val="374636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0E6C998-8763-4CFB-AF07-213621928029}"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9607CBB-B1CD-46E9-8BB6-162DE8263CF7}" type="slidenum">
              <a:rPr lang="fr-FR" smtClean="0"/>
              <a:t>‹N°›</a:t>
            </a:fld>
            <a:endParaRPr lang="fr-FR"/>
          </a:p>
        </p:txBody>
      </p:sp>
    </p:spTree>
    <p:extLst>
      <p:ext uri="{BB962C8B-B14F-4D97-AF65-F5344CB8AC3E}">
        <p14:creationId xmlns:p14="http://schemas.microsoft.com/office/powerpoint/2010/main" val="2107906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0E6C998-8763-4CFB-AF07-213621928029}"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9607CBB-B1CD-46E9-8BB6-162DE8263CF7}" type="slidenum">
              <a:rPr lang="fr-FR" smtClean="0"/>
              <a:t>‹N°›</a:t>
            </a:fld>
            <a:endParaRPr lang="fr-FR"/>
          </a:p>
        </p:txBody>
      </p:sp>
    </p:spTree>
    <p:extLst>
      <p:ext uri="{BB962C8B-B14F-4D97-AF65-F5344CB8AC3E}">
        <p14:creationId xmlns:p14="http://schemas.microsoft.com/office/powerpoint/2010/main" val="3678525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0E6C998-8763-4CFB-AF07-213621928029}" type="datetimeFigureOut">
              <a:rPr lang="fr-FR" smtClean="0"/>
              <a:t>21/09/2023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9607CBB-B1CD-46E9-8BB6-162DE8263CF7}" type="slidenum">
              <a:rPr lang="fr-FR" smtClean="0"/>
              <a:t>‹N°›</a:t>
            </a:fld>
            <a:endParaRPr lang="fr-FR"/>
          </a:p>
        </p:txBody>
      </p:sp>
    </p:spTree>
    <p:extLst>
      <p:ext uri="{BB962C8B-B14F-4D97-AF65-F5344CB8AC3E}">
        <p14:creationId xmlns:p14="http://schemas.microsoft.com/office/powerpoint/2010/main" val="528696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0E6C998-8763-4CFB-AF07-213621928029}" type="datetimeFigureOut">
              <a:rPr lang="fr-FR" smtClean="0"/>
              <a:t>21/09/2023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9607CBB-B1CD-46E9-8BB6-162DE8263CF7}" type="slidenum">
              <a:rPr lang="fr-FR" smtClean="0"/>
              <a:t>‹N°›</a:t>
            </a:fld>
            <a:endParaRPr lang="fr-FR"/>
          </a:p>
        </p:txBody>
      </p:sp>
    </p:spTree>
    <p:extLst>
      <p:ext uri="{BB962C8B-B14F-4D97-AF65-F5344CB8AC3E}">
        <p14:creationId xmlns:p14="http://schemas.microsoft.com/office/powerpoint/2010/main" val="1409920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0E6C998-8763-4CFB-AF07-213621928029}" type="datetimeFigureOut">
              <a:rPr lang="fr-FR" smtClean="0"/>
              <a:t>21/09/2023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9607CBB-B1CD-46E9-8BB6-162DE8263CF7}" type="slidenum">
              <a:rPr lang="fr-FR" smtClean="0"/>
              <a:t>‹N°›</a:t>
            </a:fld>
            <a:endParaRPr lang="fr-FR"/>
          </a:p>
        </p:txBody>
      </p:sp>
    </p:spTree>
    <p:extLst>
      <p:ext uri="{BB962C8B-B14F-4D97-AF65-F5344CB8AC3E}">
        <p14:creationId xmlns:p14="http://schemas.microsoft.com/office/powerpoint/2010/main" val="1742698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6C998-8763-4CFB-AF07-213621928029}" type="datetimeFigureOut">
              <a:rPr lang="fr-FR" smtClean="0"/>
              <a:t>21/09/2023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607CBB-B1CD-46E9-8BB6-162DE8263CF7}" type="slidenum">
              <a:rPr lang="fr-FR" smtClean="0"/>
              <a:t>‹N°›</a:t>
            </a:fld>
            <a:endParaRPr lang="fr-FR"/>
          </a:p>
        </p:txBody>
      </p:sp>
    </p:spTree>
    <p:extLst>
      <p:ext uri="{BB962C8B-B14F-4D97-AF65-F5344CB8AC3E}">
        <p14:creationId xmlns:p14="http://schemas.microsoft.com/office/powerpoint/2010/main" val="262199631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Visage humain, capture d’écran, personne&#10;&#10;Description générée automatiquement">
            <a:extLst>
              <a:ext uri="{FF2B5EF4-FFF2-40B4-BE49-F238E27FC236}">
                <a16:creationId xmlns:a16="http://schemas.microsoft.com/office/drawing/2014/main" id="{84A3EBE8-E385-5B9A-4199-6453E169A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95023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5151408-F84D-8F61-A66E-72853D159F9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4" name="Image 3" descr="Une image contenant texte, capture d’écran, Police&#10;&#10;Description générée automatiquement">
            <a:extLst>
              <a:ext uri="{FF2B5EF4-FFF2-40B4-BE49-F238E27FC236}">
                <a16:creationId xmlns:a16="http://schemas.microsoft.com/office/drawing/2014/main" id="{B1A2FA04-7B17-98B5-0D62-0C624BDAB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24758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5151408-F84D-8F61-A66E-72853D159F9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4" name="Image 3" descr="Une image contenant texte, capture d’écran, Police&#10;&#10;Description générée automatiquement">
            <a:extLst>
              <a:ext uri="{FF2B5EF4-FFF2-40B4-BE49-F238E27FC236}">
                <a16:creationId xmlns:a16="http://schemas.microsoft.com/office/drawing/2014/main" id="{688530FD-8CC6-AE1A-CB54-2528AD8A57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34790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5151408-F84D-8F61-A66E-72853D159F96}"/>
              </a:ext>
            </a:extLst>
          </p:cNvPr>
          <p:cNvSpPr>
            <a:spLocks noChangeArrowheads="1"/>
          </p:cNvSpPr>
          <p:nvPr/>
        </p:nvSpPr>
        <p:spPr bwMode="auto">
          <a:xfrm>
            <a:off x="-108284" y="-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4" name="Image 3" descr="Une image contenant texte, capture d’écran, Police, Page web&#10;&#10;Description générée automatiquement">
            <a:extLst>
              <a:ext uri="{FF2B5EF4-FFF2-40B4-BE49-F238E27FC236}">
                <a16:creationId xmlns:a16="http://schemas.microsoft.com/office/drawing/2014/main" id="{F1BCE302-3C56-2724-70CC-3247C3D3F1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54233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Système d’exploitation&#10;&#10;Description générée automatiquement">
            <a:extLst>
              <a:ext uri="{FF2B5EF4-FFF2-40B4-BE49-F238E27FC236}">
                <a16:creationId xmlns:a16="http://schemas.microsoft.com/office/drawing/2014/main" id="{F4B1138E-AC20-8BC4-A16E-E1935E57C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8586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clipart, dessin humoristique&#10;&#10;Description générée automatiquement">
            <a:extLst>
              <a:ext uri="{FF2B5EF4-FFF2-40B4-BE49-F238E27FC236}">
                <a16:creationId xmlns:a16="http://schemas.microsoft.com/office/drawing/2014/main" id="{CC6AA24F-7537-966E-C2C8-C6A2CDADD8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2588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Appareils électroniques, capture d’écran, logiciel&#10;&#10;Description générée automatiquement">
            <a:extLst>
              <a:ext uri="{FF2B5EF4-FFF2-40B4-BE49-F238E27FC236}">
                <a16:creationId xmlns:a16="http://schemas.microsoft.com/office/drawing/2014/main" id="{3C980391-6D32-3D92-A5D2-7075785595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38521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Rectangle&#10;&#10;Description générée automatiquement">
            <a:extLst>
              <a:ext uri="{FF2B5EF4-FFF2-40B4-BE49-F238E27FC236}">
                <a16:creationId xmlns:a16="http://schemas.microsoft.com/office/drawing/2014/main" id="{ED4F94BB-5BAE-5A93-7FF7-27092AD4A2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18969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CDCA34C-8660-FFD3-1322-2A82EAAC52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57143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10;&#10;Description générée automatiquement">
            <a:extLst>
              <a:ext uri="{FF2B5EF4-FFF2-40B4-BE49-F238E27FC236}">
                <a16:creationId xmlns:a16="http://schemas.microsoft.com/office/drawing/2014/main" id="{CF1A3F0F-E36D-7DB4-46EE-73E485BE31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8677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conception&#10;&#10;Description générée automatiquement">
            <a:extLst>
              <a:ext uri="{FF2B5EF4-FFF2-40B4-BE49-F238E27FC236}">
                <a16:creationId xmlns:a16="http://schemas.microsoft.com/office/drawing/2014/main" id="{898A6EFA-3DD7-BAC3-CFE7-5B1F35CF01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37566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Description générée automatiquement">
            <a:extLst>
              <a:ext uri="{FF2B5EF4-FFF2-40B4-BE49-F238E27FC236}">
                <a16:creationId xmlns:a16="http://schemas.microsoft.com/office/drawing/2014/main" id="{82183ABA-3904-5AE3-489B-C838490DED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94656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10;&#10;Description générée automatiquement">
            <a:extLst>
              <a:ext uri="{FF2B5EF4-FFF2-40B4-BE49-F238E27FC236}">
                <a16:creationId xmlns:a16="http://schemas.microsoft.com/office/drawing/2014/main" id="{2338E2F3-2410-B80E-748C-F37F77894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18105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capture d’écran, diagramme, conception&#10;&#10;Description générée automatiquement">
            <a:extLst>
              <a:ext uri="{FF2B5EF4-FFF2-40B4-BE49-F238E27FC236}">
                <a16:creationId xmlns:a16="http://schemas.microsoft.com/office/drawing/2014/main" id="{CDE4DD5A-E687-F116-C9DE-7971981922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78072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clipart, dessin humoristique&#10;&#10;Description générée automatiquement">
            <a:extLst>
              <a:ext uri="{FF2B5EF4-FFF2-40B4-BE49-F238E27FC236}">
                <a16:creationId xmlns:a16="http://schemas.microsoft.com/office/drawing/2014/main" id="{7DF55EBE-9915-A4B9-0500-052224A8B1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82137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conception&#10;&#10;Description générée automatiquement">
            <a:extLst>
              <a:ext uri="{FF2B5EF4-FFF2-40B4-BE49-F238E27FC236}">
                <a16:creationId xmlns:a16="http://schemas.microsoft.com/office/drawing/2014/main" id="{3AE0E6C2-D0EC-2801-9976-A889C1E561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94950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10;&#10;Description générée automatiquement">
            <a:extLst>
              <a:ext uri="{FF2B5EF4-FFF2-40B4-BE49-F238E27FC236}">
                <a16:creationId xmlns:a16="http://schemas.microsoft.com/office/drawing/2014/main" id="{9C5D01FD-04DB-CB7C-9B39-3748AF8FD2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5812050"/>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eate a new document." ma:contentTypeScope="" ma:versionID="9169eb90c897bf566a633a51a4968558">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446844cfb3a7005ded4d261174f02aed"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712efe7-30c0-4671-85e6-f0521d1b12d0">
      <UserInfo>
        <DisplayName/>
        <AccountId xsi:nil="true"/>
        <AccountType/>
      </UserInfo>
    </SharedWithUsers>
  </documentManagement>
</p:properties>
</file>

<file path=customXml/itemProps1.xml><?xml version="1.0" encoding="utf-8"?>
<ds:datastoreItem xmlns:ds="http://schemas.openxmlformats.org/officeDocument/2006/customXml" ds:itemID="{75CD51C8-7C22-48E3-9885-26C0805E2227}">
  <ds:schemaRefs>
    <ds:schemaRef ds:uri="http://schemas.microsoft.com/sharepoint/v3/contenttype/forms"/>
  </ds:schemaRefs>
</ds:datastoreItem>
</file>

<file path=customXml/itemProps2.xml><?xml version="1.0" encoding="utf-8"?>
<ds:datastoreItem xmlns:ds="http://schemas.openxmlformats.org/officeDocument/2006/customXml" ds:itemID="{7ED61D03-A484-41BA-B17C-055D6AC0A104}"/>
</file>

<file path=customXml/itemProps3.xml><?xml version="1.0" encoding="utf-8"?>
<ds:datastoreItem xmlns:ds="http://schemas.openxmlformats.org/officeDocument/2006/customXml" ds:itemID="{28D82772-0B84-4D23-8C9A-7D5C68777070}">
  <ds:schemaRefs>
    <ds:schemaRef ds:uri="http://schemas.microsoft.com/office/2006/documentManagement/types"/>
    <ds:schemaRef ds:uri="http://purl.org/dc/elements/1.1/"/>
    <ds:schemaRef ds:uri="78930844-7ca7-4771-ad53-9658c2095a47"/>
    <ds:schemaRef ds:uri="http://schemas.openxmlformats.org/package/2006/metadata/core-properties"/>
    <ds:schemaRef ds:uri="http://purl.org/dc/terms/"/>
    <ds:schemaRef ds:uri="http://purl.org/dc/dcmitype/"/>
    <ds:schemaRef ds:uri="http://schemas.microsoft.com/office/2006/metadata/properties"/>
    <ds:schemaRef ds:uri="http://schemas.microsoft.com/office/infopath/2007/PartnerControls"/>
    <ds:schemaRef ds:uri="85c0154b-c1f1-454a-9cce-58d1a683144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96</TotalTime>
  <Words>796</Words>
  <Application>Microsoft Office PowerPoint</Application>
  <PresentationFormat>Affichage à l'écran (4:3)</PresentationFormat>
  <Paragraphs>92</Paragraphs>
  <Slides>17</Slides>
  <Notes>17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17</vt:i4>
      </vt:variant>
    </vt:vector>
  </HeadingPairs>
  <TitlesOfParts>
    <vt:vector size="25" baseType="lpstr">
      <vt:lpstr>Arial</vt:lpstr>
      <vt:lpstr>Calibri</vt:lpstr>
      <vt:lpstr>Calibri Light</vt:lpstr>
      <vt:lpstr>FSAlbert-Bold</vt:lpstr>
      <vt:lpstr>FSAlbert-Regular</vt:lpstr>
      <vt:lpstr>Times New Roman</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CORNUBERT CLAIRE</cp:lastModifiedBy>
  <cp:revision>2</cp:revision>
  <dcterms:created xsi:type="dcterms:W3CDTF">2023-04-06T16:05:57Z</dcterms:created>
  <dcterms:modified xsi:type="dcterms:W3CDTF">2023-09-21T13:00:01Z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y fmtid="{D5CDD505-2E9C-101B-9397-08002B2CF9AE}" pid="4" name="Order">
    <vt:r8>198100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