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8" r:id="rId5"/>
    <p:sldId id="257" r:id="rId6"/>
    <p:sldId id="275" r:id="rId7"/>
    <p:sldId id="262" r:id="rId8"/>
    <p:sldId id="263" r:id="rId9"/>
    <p:sldId id="264" r:id="rId10"/>
    <p:sldId id="265" r:id="rId11"/>
    <p:sldId id="266" r:id="rId12"/>
    <p:sldId id="267" r:id="rId13"/>
    <p:sldId id="270" r:id="rId14"/>
    <p:sldId id="271" r:id="rId15"/>
    <p:sldId id="276" r:id="rId16"/>
    <p:sldId id="272" r:id="rId17"/>
    <p:sldId id="268" r:id="rId18"/>
    <p:sldId id="273" r:id="rId19"/>
    <p:sldId id="269" r:id="rId20"/>
    <p:sldId id="27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41095A-ADD4-4682-9CE2-374D551B0C66}" v="17" dt="2023-09-21T12:00:24.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68273" autoAdjust="0"/>
  </p:normalViewPr>
  <p:slideViewPr>
    <p:cSldViewPr snapToGrid="0">
      <p:cViewPr varScale="1">
        <p:scale>
          <a:sx n="77" d="100"/>
          <a:sy n="77" d="100"/>
        </p:scale>
        <p:origin x="708" y="96"/>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4741095A-ADD4-4682-9CE2-374D551B0C66}"/>
    <pc:docChg chg="custSel modSld">
      <pc:chgData name="BELLEMIN SANDRA" userId="5fe4e071-d3f4-40df-970f-ee8fcf898346" providerId="ADAL" clId="{4741095A-ADD4-4682-9CE2-374D551B0C66}" dt="2023-09-21T12:00:24.087" v="36"/>
      <pc:docMkLst>
        <pc:docMk/>
      </pc:docMkLst>
      <pc:sldChg chg="addSp delSp modSp mod modClrScheme chgLayout">
        <pc:chgData name="BELLEMIN SANDRA" userId="5fe4e071-d3f4-40df-970f-ee8fcf898346" providerId="ADAL" clId="{4741095A-ADD4-4682-9CE2-374D551B0C66}" dt="2023-09-21T11:58:52.963" v="4"/>
        <pc:sldMkLst>
          <pc:docMk/>
          <pc:sldMk cId="3572617550" sldId="257"/>
        </pc:sldMkLst>
        <pc:spChg chg="del">
          <ac:chgData name="BELLEMIN SANDRA" userId="5fe4e071-d3f4-40df-970f-ee8fcf898346" providerId="ADAL" clId="{4741095A-ADD4-4682-9CE2-374D551B0C66}" dt="2023-09-21T11:58:51.652" v="3" actId="478"/>
          <ac:spMkLst>
            <pc:docMk/>
            <pc:sldMk cId="3572617550" sldId="257"/>
            <ac:spMk id="2" creationId="{BD258B5F-5C02-171C-B9E1-00EAA0D9642F}"/>
          </ac:spMkLst>
        </pc:spChg>
        <pc:spChg chg="del">
          <ac:chgData name="BELLEMIN SANDRA" userId="5fe4e071-d3f4-40df-970f-ee8fcf898346" providerId="ADAL" clId="{4741095A-ADD4-4682-9CE2-374D551B0C66}" dt="2023-09-21T11:58:51.652" v="3" actId="478"/>
          <ac:spMkLst>
            <pc:docMk/>
            <pc:sldMk cId="3572617550" sldId="257"/>
            <ac:spMk id="4" creationId="{CCDF0084-EC00-D07F-C35C-5C6BE2FBD27F}"/>
          </ac:spMkLst>
        </pc:spChg>
        <pc:picChg chg="del">
          <ac:chgData name="BELLEMIN SANDRA" userId="5fe4e071-d3f4-40df-970f-ee8fcf898346" providerId="ADAL" clId="{4741095A-ADD4-4682-9CE2-374D551B0C66}" dt="2023-09-21T11:58:51.652" v="3" actId="478"/>
          <ac:picMkLst>
            <pc:docMk/>
            <pc:sldMk cId="3572617550" sldId="257"/>
            <ac:picMk id="5" creationId="{6B39FC1E-0AA6-56A9-8F19-EB66F2030EC1}"/>
          </ac:picMkLst>
        </pc:picChg>
        <pc:picChg chg="add mod">
          <ac:chgData name="BELLEMIN SANDRA" userId="5fe4e071-d3f4-40df-970f-ee8fcf898346" providerId="ADAL" clId="{4741095A-ADD4-4682-9CE2-374D551B0C66}" dt="2023-09-21T11:58:52.963" v="4"/>
          <ac:picMkLst>
            <pc:docMk/>
            <pc:sldMk cId="3572617550" sldId="257"/>
            <ac:picMk id="6" creationId="{FA952F49-D754-9E39-CE6F-1743E60DD27A}"/>
          </ac:picMkLst>
        </pc:picChg>
        <pc:picChg chg="del">
          <ac:chgData name="BELLEMIN SANDRA" userId="5fe4e071-d3f4-40df-970f-ee8fcf898346" providerId="ADAL" clId="{4741095A-ADD4-4682-9CE2-374D551B0C66}" dt="2023-09-21T11:58:51.652" v="3" actId="478"/>
          <ac:picMkLst>
            <pc:docMk/>
            <pc:sldMk cId="3572617550" sldId="257"/>
            <ac:picMk id="9" creationId="{B6A206B1-F0E6-D680-3529-2B2E89F863BD}"/>
          </ac:picMkLst>
        </pc:picChg>
        <pc:picChg chg="del">
          <ac:chgData name="BELLEMIN SANDRA" userId="5fe4e071-d3f4-40df-970f-ee8fcf898346" providerId="ADAL" clId="{4741095A-ADD4-4682-9CE2-374D551B0C66}" dt="2023-09-21T11:58:51.652" v="3" actId="478"/>
          <ac:picMkLst>
            <pc:docMk/>
            <pc:sldMk cId="3572617550" sldId="257"/>
            <ac:picMk id="15" creationId="{0F675D56-9525-E4C0-3821-20F43FEFF00F}"/>
          </ac:picMkLst>
        </pc:picChg>
      </pc:sldChg>
      <pc:sldChg chg="addSp delSp modSp mod modClrScheme chgLayout">
        <pc:chgData name="BELLEMIN SANDRA" userId="5fe4e071-d3f4-40df-970f-ee8fcf898346" providerId="ADAL" clId="{4741095A-ADD4-4682-9CE2-374D551B0C66}" dt="2023-09-21T11:58:46.508" v="2"/>
        <pc:sldMkLst>
          <pc:docMk/>
          <pc:sldMk cId="1196919554" sldId="258"/>
        </pc:sldMkLst>
        <pc:spChg chg="del">
          <ac:chgData name="BELLEMIN SANDRA" userId="5fe4e071-d3f4-40df-970f-ee8fcf898346" providerId="ADAL" clId="{4741095A-ADD4-4682-9CE2-374D551B0C66}" dt="2023-09-21T11:58:36.038" v="1" actId="478"/>
          <ac:spMkLst>
            <pc:docMk/>
            <pc:sldMk cId="1196919554" sldId="258"/>
            <ac:spMk id="2" creationId="{A115CD61-5320-7813-B91B-E3C9E81D3943}"/>
          </ac:spMkLst>
        </pc:spChg>
        <pc:spChg chg="del">
          <ac:chgData name="BELLEMIN SANDRA" userId="5fe4e071-d3f4-40df-970f-ee8fcf898346" providerId="ADAL" clId="{4741095A-ADD4-4682-9CE2-374D551B0C66}" dt="2023-09-21T11:58:36.038" v="1" actId="478"/>
          <ac:spMkLst>
            <pc:docMk/>
            <pc:sldMk cId="1196919554" sldId="258"/>
            <ac:spMk id="3" creationId="{94F8F543-2B00-B7C2-0908-0C2B2DE608BC}"/>
          </ac:spMkLst>
        </pc:spChg>
        <pc:picChg chg="add mod">
          <ac:chgData name="BELLEMIN SANDRA" userId="5fe4e071-d3f4-40df-970f-ee8fcf898346" providerId="ADAL" clId="{4741095A-ADD4-4682-9CE2-374D551B0C66}" dt="2023-09-21T11:58:46.508" v="2"/>
          <ac:picMkLst>
            <pc:docMk/>
            <pc:sldMk cId="1196919554" sldId="258"/>
            <ac:picMk id="5" creationId="{CFBE0095-8727-759F-03B0-B6C5D9FE4851}"/>
          </ac:picMkLst>
        </pc:picChg>
      </pc:sldChg>
      <pc:sldChg chg="addSp delSp modSp mod modClrScheme chgLayout">
        <pc:chgData name="BELLEMIN SANDRA" userId="5fe4e071-d3f4-40df-970f-ee8fcf898346" providerId="ADAL" clId="{4741095A-ADD4-4682-9CE2-374D551B0C66}" dt="2023-09-21T11:59:14.728" v="9"/>
        <pc:sldMkLst>
          <pc:docMk/>
          <pc:sldMk cId="2894656366" sldId="262"/>
        </pc:sldMkLst>
        <pc:spChg chg="del">
          <ac:chgData name="BELLEMIN SANDRA" userId="5fe4e071-d3f4-40df-970f-ee8fcf898346" providerId="ADAL" clId="{4741095A-ADD4-4682-9CE2-374D551B0C66}" dt="2023-09-21T11:59:12.876" v="8" actId="478"/>
          <ac:spMkLst>
            <pc:docMk/>
            <pc:sldMk cId="2894656366" sldId="262"/>
            <ac:spMk id="2" creationId="{DF6261A4-523B-77DD-1D7A-78B8B2F41C8E}"/>
          </ac:spMkLst>
        </pc:spChg>
        <pc:picChg chg="del">
          <ac:chgData name="BELLEMIN SANDRA" userId="5fe4e071-d3f4-40df-970f-ee8fcf898346" providerId="ADAL" clId="{4741095A-ADD4-4682-9CE2-374D551B0C66}" dt="2023-09-21T11:59:12.876" v="8" actId="478"/>
          <ac:picMkLst>
            <pc:docMk/>
            <pc:sldMk cId="2894656366" sldId="262"/>
            <ac:picMk id="3" creationId="{C4685CB4-947E-899D-E4CE-09D70972FA39}"/>
          </ac:picMkLst>
        </pc:picChg>
        <pc:picChg chg="add mod">
          <ac:chgData name="BELLEMIN SANDRA" userId="5fe4e071-d3f4-40df-970f-ee8fcf898346" providerId="ADAL" clId="{4741095A-ADD4-4682-9CE2-374D551B0C66}" dt="2023-09-21T11:59:14.728" v="9"/>
          <ac:picMkLst>
            <pc:docMk/>
            <pc:sldMk cId="2894656366" sldId="262"/>
            <ac:picMk id="5" creationId="{0B9A885B-CADF-BB1E-7ADA-3BDE69956150}"/>
          </ac:picMkLst>
        </pc:picChg>
      </pc:sldChg>
      <pc:sldChg chg="addSp delSp modSp mod modClrScheme chgLayout">
        <pc:chgData name="BELLEMIN SANDRA" userId="5fe4e071-d3f4-40df-970f-ee8fcf898346" providerId="ADAL" clId="{4741095A-ADD4-4682-9CE2-374D551B0C66}" dt="2023-09-21T11:59:18.934" v="11"/>
        <pc:sldMkLst>
          <pc:docMk/>
          <pc:sldMk cId="2318105983" sldId="263"/>
        </pc:sldMkLst>
        <pc:spChg chg="del">
          <ac:chgData name="BELLEMIN SANDRA" userId="5fe4e071-d3f4-40df-970f-ee8fcf898346" providerId="ADAL" clId="{4741095A-ADD4-4682-9CE2-374D551B0C66}" dt="2023-09-21T11:59:17.324" v="10" actId="478"/>
          <ac:spMkLst>
            <pc:docMk/>
            <pc:sldMk cId="2318105983" sldId="263"/>
            <ac:spMk id="9" creationId="{2163B8AD-F587-B9F7-9995-5507F6AE51C2}"/>
          </ac:spMkLst>
        </pc:spChg>
        <pc:picChg chg="add mod">
          <ac:chgData name="BELLEMIN SANDRA" userId="5fe4e071-d3f4-40df-970f-ee8fcf898346" providerId="ADAL" clId="{4741095A-ADD4-4682-9CE2-374D551B0C66}" dt="2023-09-21T11:59:18.934" v="11"/>
          <ac:picMkLst>
            <pc:docMk/>
            <pc:sldMk cId="2318105983" sldId="263"/>
            <ac:picMk id="3" creationId="{B1938999-68E4-3EE6-F324-E8DD5E01974C}"/>
          </ac:picMkLst>
        </pc:picChg>
      </pc:sldChg>
      <pc:sldChg chg="addSp delSp modSp mod modClrScheme chgLayout">
        <pc:chgData name="BELLEMIN SANDRA" userId="5fe4e071-d3f4-40df-970f-ee8fcf898346" providerId="ADAL" clId="{4741095A-ADD4-4682-9CE2-374D551B0C66}" dt="2023-09-21T11:59:23.239" v="13"/>
        <pc:sldMkLst>
          <pc:docMk/>
          <pc:sldMk cId="3378072562" sldId="264"/>
        </pc:sldMkLst>
        <pc:picChg chg="add mod">
          <ac:chgData name="BELLEMIN SANDRA" userId="5fe4e071-d3f4-40df-970f-ee8fcf898346" providerId="ADAL" clId="{4741095A-ADD4-4682-9CE2-374D551B0C66}" dt="2023-09-21T11:59:23.239" v="13"/>
          <ac:picMkLst>
            <pc:docMk/>
            <pc:sldMk cId="3378072562" sldId="264"/>
            <ac:picMk id="3" creationId="{51BAC595-DE30-2F27-223C-72449763CD99}"/>
          </ac:picMkLst>
        </pc:picChg>
        <pc:picChg chg="del">
          <ac:chgData name="BELLEMIN SANDRA" userId="5fe4e071-d3f4-40df-970f-ee8fcf898346" providerId="ADAL" clId="{4741095A-ADD4-4682-9CE2-374D551B0C66}" dt="2023-09-21T11:59:21.788" v="12" actId="478"/>
          <ac:picMkLst>
            <pc:docMk/>
            <pc:sldMk cId="3378072562" sldId="264"/>
            <ac:picMk id="9" creationId="{9B7A8B1F-19C0-BB31-B1B1-881A23A39FE1}"/>
          </ac:picMkLst>
        </pc:picChg>
      </pc:sldChg>
      <pc:sldChg chg="addSp delSp modSp mod modClrScheme chgLayout">
        <pc:chgData name="BELLEMIN SANDRA" userId="5fe4e071-d3f4-40df-970f-ee8fcf898346" providerId="ADAL" clId="{4741095A-ADD4-4682-9CE2-374D551B0C66}" dt="2023-09-21T11:59:28.637" v="15"/>
        <pc:sldMkLst>
          <pc:docMk/>
          <pc:sldMk cId="682137299" sldId="265"/>
        </pc:sldMkLst>
        <pc:spChg chg="del">
          <ac:chgData name="BELLEMIN SANDRA" userId="5fe4e071-d3f4-40df-970f-ee8fcf898346" providerId="ADAL" clId="{4741095A-ADD4-4682-9CE2-374D551B0C66}" dt="2023-09-21T11:59:26.276" v="14" actId="478"/>
          <ac:spMkLst>
            <pc:docMk/>
            <pc:sldMk cId="682137299" sldId="265"/>
            <ac:spMk id="6" creationId="{07EE932D-3F9F-D155-FCC3-5A88C182E095}"/>
          </ac:spMkLst>
        </pc:spChg>
        <pc:picChg chg="del">
          <ac:chgData name="BELLEMIN SANDRA" userId="5fe4e071-d3f4-40df-970f-ee8fcf898346" providerId="ADAL" clId="{4741095A-ADD4-4682-9CE2-374D551B0C66}" dt="2023-09-21T11:59:26.276" v="14" actId="478"/>
          <ac:picMkLst>
            <pc:docMk/>
            <pc:sldMk cId="682137299" sldId="265"/>
            <ac:picMk id="3" creationId="{B8B7B8F2-CE9F-549C-A860-F16D31F0B6D0}"/>
          </ac:picMkLst>
        </pc:picChg>
        <pc:picChg chg="add mod">
          <ac:chgData name="BELLEMIN SANDRA" userId="5fe4e071-d3f4-40df-970f-ee8fcf898346" providerId="ADAL" clId="{4741095A-ADD4-4682-9CE2-374D551B0C66}" dt="2023-09-21T11:59:28.637" v="15"/>
          <ac:picMkLst>
            <pc:docMk/>
            <pc:sldMk cId="682137299" sldId="265"/>
            <ac:picMk id="4" creationId="{52D65B68-70BB-45CC-7577-776BF5057DAA}"/>
          </ac:picMkLst>
        </pc:picChg>
        <pc:picChg chg="del">
          <ac:chgData name="BELLEMIN SANDRA" userId="5fe4e071-d3f4-40df-970f-ee8fcf898346" providerId="ADAL" clId="{4741095A-ADD4-4682-9CE2-374D551B0C66}" dt="2023-09-21T11:59:26.276" v="14" actId="478"/>
          <ac:picMkLst>
            <pc:docMk/>
            <pc:sldMk cId="682137299" sldId="265"/>
            <ac:picMk id="5" creationId="{04413D80-5E31-08C8-3413-E51C41DA889D}"/>
          </ac:picMkLst>
        </pc:picChg>
      </pc:sldChg>
      <pc:sldChg chg="addSp delSp modSp mod modClrScheme chgLayout">
        <pc:chgData name="BELLEMIN SANDRA" userId="5fe4e071-d3f4-40df-970f-ee8fcf898346" providerId="ADAL" clId="{4741095A-ADD4-4682-9CE2-374D551B0C66}" dt="2023-09-21T11:59:33.277" v="17"/>
        <pc:sldMkLst>
          <pc:docMk/>
          <pc:sldMk cId="395468917" sldId="266"/>
        </pc:sldMkLst>
        <pc:grpChg chg="del">
          <ac:chgData name="BELLEMIN SANDRA" userId="5fe4e071-d3f4-40df-970f-ee8fcf898346" providerId="ADAL" clId="{4741095A-ADD4-4682-9CE2-374D551B0C66}" dt="2023-09-21T11:59:32.180" v="16" actId="478"/>
          <ac:grpSpMkLst>
            <pc:docMk/>
            <pc:sldMk cId="395468917" sldId="266"/>
            <ac:grpSpMk id="15" creationId="{B1C40957-930A-5104-337A-9DF217580FF3}"/>
          </ac:grpSpMkLst>
        </pc:grpChg>
        <pc:picChg chg="del">
          <ac:chgData name="BELLEMIN SANDRA" userId="5fe4e071-d3f4-40df-970f-ee8fcf898346" providerId="ADAL" clId="{4741095A-ADD4-4682-9CE2-374D551B0C66}" dt="2023-09-21T11:59:32.180" v="16" actId="478"/>
          <ac:picMkLst>
            <pc:docMk/>
            <pc:sldMk cId="395468917" sldId="266"/>
            <ac:picMk id="3" creationId="{AE4B51CC-70CC-FD9F-682C-CEF206E81866}"/>
          </ac:picMkLst>
        </pc:picChg>
        <pc:picChg chg="add mod">
          <ac:chgData name="BELLEMIN SANDRA" userId="5fe4e071-d3f4-40df-970f-ee8fcf898346" providerId="ADAL" clId="{4741095A-ADD4-4682-9CE2-374D551B0C66}" dt="2023-09-21T11:59:33.277" v="17"/>
          <ac:picMkLst>
            <pc:docMk/>
            <pc:sldMk cId="395468917" sldId="266"/>
            <ac:picMk id="4" creationId="{BA3E1753-D760-1EDC-6181-05833FC841B3}"/>
          </ac:picMkLst>
        </pc:picChg>
        <pc:picChg chg="del">
          <ac:chgData name="BELLEMIN SANDRA" userId="5fe4e071-d3f4-40df-970f-ee8fcf898346" providerId="ADAL" clId="{4741095A-ADD4-4682-9CE2-374D551B0C66}" dt="2023-09-21T11:59:32.180" v="16" actId="478"/>
          <ac:picMkLst>
            <pc:docMk/>
            <pc:sldMk cId="395468917" sldId="266"/>
            <ac:picMk id="7" creationId="{4531344B-B342-C60D-A8A7-4712D4525D39}"/>
          </ac:picMkLst>
        </pc:picChg>
      </pc:sldChg>
      <pc:sldChg chg="addSp delSp modSp mod modClrScheme chgLayout">
        <pc:chgData name="BELLEMIN SANDRA" userId="5fe4e071-d3f4-40df-970f-ee8fcf898346" providerId="ADAL" clId="{4741095A-ADD4-4682-9CE2-374D551B0C66}" dt="2023-09-21T11:59:37.668" v="19"/>
        <pc:sldMkLst>
          <pc:docMk/>
          <pc:sldMk cId="3145892922" sldId="267"/>
        </pc:sldMkLst>
        <pc:picChg chg="del">
          <ac:chgData name="BELLEMIN SANDRA" userId="5fe4e071-d3f4-40df-970f-ee8fcf898346" providerId="ADAL" clId="{4741095A-ADD4-4682-9CE2-374D551B0C66}" dt="2023-09-21T11:59:36.291" v="18" actId="478"/>
          <ac:picMkLst>
            <pc:docMk/>
            <pc:sldMk cId="3145892922" sldId="267"/>
            <ac:picMk id="3" creationId="{AE4B51CC-70CC-FD9F-682C-CEF206E81866}"/>
          </ac:picMkLst>
        </pc:picChg>
        <pc:picChg chg="del">
          <ac:chgData name="BELLEMIN SANDRA" userId="5fe4e071-d3f4-40df-970f-ee8fcf898346" providerId="ADAL" clId="{4741095A-ADD4-4682-9CE2-374D551B0C66}" dt="2023-09-21T11:59:36.291" v="18" actId="478"/>
          <ac:picMkLst>
            <pc:docMk/>
            <pc:sldMk cId="3145892922" sldId="267"/>
            <ac:picMk id="4" creationId="{E15F7852-7D2A-9CF5-5FFA-B235CEECF178}"/>
          </ac:picMkLst>
        </pc:picChg>
        <pc:picChg chg="add mod">
          <ac:chgData name="BELLEMIN SANDRA" userId="5fe4e071-d3f4-40df-970f-ee8fcf898346" providerId="ADAL" clId="{4741095A-ADD4-4682-9CE2-374D551B0C66}" dt="2023-09-21T11:59:37.668" v="19"/>
          <ac:picMkLst>
            <pc:docMk/>
            <pc:sldMk cId="3145892922" sldId="267"/>
            <ac:picMk id="5" creationId="{B347092E-AA1E-974E-48EE-F09E42B51D34}"/>
          </ac:picMkLst>
        </pc:picChg>
      </pc:sldChg>
      <pc:sldChg chg="addSp delSp modSp mod modClrScheme chgLayout">
        <pc:chgData name="BELLEMIN SANDRA" userId="5fe4e071-d3f4-40df-970f-ee8fcf898346" providerId="ADAL" clId="{4741095A-ADD4-4682-9CE2-374D551B0C66}" dt="2023-09-21T12:00:04.952" v="30"/>
        <pc:sldMkLst>
          <pc:docMk/>
          <pc:sldMk cId="3208586987" sldId="268"/>
        </pc:sldMkLst>
        <pc:spChg chg="del">
          <ac:chgData name="BELLEMIN SANDRA" userId="5fe4e071-d3f4-40df-970f-ee8fcf898346" providerId="ADAL" clId="{4741095A-ADD4-4682-9CE2-374D551B0C66}" dt="2023-09-21T12:00:03.637" v="29" actId="478"/>
          <ac:spMkLst>
            <pc:docMk/>
            <pc:sldMk cId="3208586987" sldId="268"/>
            <ac:spMk id="6" creationId="{22344E08-1039-B927-5F17-40FD39E00C82}"/>
          </ac:spMkLst>
        </pc:spChg>
        <pc:picChg chg="del">
          <ac:chgData name="BELLEMIN SANDRA" userId="5fe4e071-d3f4-40df-970f-ee8fcf898346" providerId="ADAL" clId="{4741095A-ADD4-4682-9CE2-374D551B0C66}" dt="2023-09-21T12:00:03.637" v="29" actId="478"/>
          <ac:picMkLst>
            <pc:docMk/>
            <pc:sldMk cId="3208586987" sldId="268"/>
            <ac:picMk id="3" creationId="{916F8438-D23E-FD73-89D0-D21C92195DB7}"/>
          </ac:picMkLst>
        </pc:picChg>
        <pc:picChg chg="add mod">
          <ac:chgData name="BELLEMIN SANDRA" userId="5fe4e071-d3f4-40df-970f-ee8fcf898346" providerId="ADAL" clId="{4741095A-ADD4-4682-9CE2-374D551B0C66}" dt="2023-09-21T12:00:04.952" v="30"/>
          <ac:picMkLst>
            <pc:docMk/>
            <pc:sldMk cId="3208586987" sldId="268"/>
            <ac:picMk id="4" creationId="{EC2CA6CB-9A3B-20EB-4E0B-68C0378781D8}"/>
          </ac:picMkLst>
        </pc:picChg>
      </pc:sldChg>
      <pc:sldChg chg="addSp delSp modSp mod modClrScheme chgLayout">
        <pc:chgData name="BELLEMIN SANDRA" userId="5fe4e071-d3f4-40df-970f-ee8fcf898346" providerId="ADAL" clId="{4741095A-ADD4-4682-9CE2-374D551B0C66}" dt="2023-09-21T12:00:18.847" v="34"/>
        <pc:sldMkLst>
          <pc:docMk/>
          <pc:sldMk cId="3088677512" sldId="269"/>
        </pc:sldMkLst>
        <pc:picChg chg="del">
          <ac:chgData name="BELLEMIN SANDRA" userId="5fe4e071-d3f4-40df-970f-ee8fcf898346" providerId="ADAL" clId="{4741095A-ADD4-4682-9CE2-374D551B0C66}" dt="2023-09-21T12:00:16.221" v="33" actId="478"/>
          <ac:picMkLst>
            <pc:docMk/>
            <pc:sldMk cId="3088677512" sldId="269"/>
            <ac:picMk id="3" creationId="{C69BB2BD-5C5C-F82F-B5D3-CCE5621D87A2}"/>
          </ac:picMkLst>
        </pc:picChg>
        <pc:picChg chg="del">
          <ac:chgData name="BELLEMIN SANDRA" userId="5fe4e071-d3f4-40df-970f-ee8fcf898346" providerId="ADAL" clId="{4741095A-ADD4-4682-9CE2-374D551B0C66}" dt="2023-09-21T12:00:16.221" v="33" actId="478"/>
          <ac:picMkLst>
            <pc:docMk/>
            <pc:sldMk cId="3088677512" sldId="269"/>
            <ac:picMk id="4" creationId="{BDCA39AD-78CD-9A13-48ED-C79FAE3C6347}"/>
          </ac:picMkLst>
        </pc:picChg>
        <pc:picChg chg="add mod">
          <ac:chgData name="BELLEMIN SANDRA" userId="5fe4e071-d3f4-40df-970f-ee8fcf898346" providerId="ADAL" clId="{4741095A-ADD4-4682-9CE2-374D551B0C66}" dt="2023-09-21T12:00:18.847" v="34"/>
          <ac:picMkLst>
            <pc:docMk/>
            <pc:sldMk cId="3088677512" sldId="269"/>
            <ac:picMk id="5" creationId="{EA68850E-A605-DDA0-314A-04BEE40DC91C}"/>
          </ac:picMkLst>
        </pc:picChg>
        <pc:picChg chg="del">
          <ac:chgData name="BELLEMIN SANDRA" userId="5fe4e071-d3f4-40df-970f-ee8fcf898346" providerId="ADAL" clId="{4741095A-ADD4-4682-9CE2-374D551B0C66}" dt="2023-09-21T12:00:16.221" v="33" actId="478"/>
          <ac:picMkLst>
            <pc:docMk/>
            <pc:sldMk cId="3088677512" sldId="269"/>
            <ac:picMk id="6" creationId="{37610BD0-F73A-6C63-AD35-6F1C6514D3B5}"/>
          </ac:picMkLst>
        </pc:picChg>
        <pc:picChg chg="del">
          <ac:chgData name="BELLEMIN SANDRA" userId="5fe4e071-d3f4-40df-970f-ee8fcf898346" providerId="ADAL" clId="{4741095A-ADD4-4682-9CE2-374D551B0C66}" dt="2023-09-21T12:00:16.221" v="33" actId="478"/>
          <ac:picMkLst>
            <pc:docMk/>
            <pc:sldMk cId="3088677512" sldId="269"/>
            <ac:picMk id="7" creationId="{F44709CC-9698-F319-DBA7-19156FD57343}"/>
          </ac:picMkLst>
        </pc:picChg>
      </pc:sldChg>
      <pc:sldChg chg="addSp delSp modSp mod modClrScheme chgLayout">
        <pc:chgData name="BELLEMIN SANDRA" userId="5fe4e071-d3f4-40df-970f-ee8fcf898346" providerId="ADAL" clId="{4741095A-ADD4-4682-9CE2-374D551B0C66}" dt="2023-09-21T11:59:43.924" v="21"/>
        <pc:sldMkLst>
          <pc:docMk/>
          <pc:sldMk cId="1063052971" sldId="270"/>
        </pc:sldMkLst>
        <pc:spChg chg="del">
          <ac:chgData name="BELLEMIN SANDRA" userId="5fe4e071-d3f4-40df-970f-ee8fcf898346" providerId="ADAL" clId="{4741095A-ADD4-4682-9CE2-374D551B0C66}" dt="2023-09-21T11:59:41.309" v="20" actId="478"/>
          <ac:spMkLst>
            <pc:docMk/>
            <pc:sldMk cId="1063052971" sldId="270"/>
            <ac:spMk id="2" creationId="{DF6261A4-523B-77DD-1D7A-78B8B2F41C8E}"/>
          </ac:spMkLst>
        </pc:spChg>
        <pc:spChg chg="del">
          <ac:chgData name="BELLEMIN SANDRA" userId="5fe4e071-d3f4-40df-970f-ee8fcf898346" providerId="ADAL" clId="{4741095A-ADD4-4682-9CE2-374D551B0C66}" dt="2023-09-21T11:59:41.309" v="20" actId="478"/>
          <ac:spMkLst>
            <pc:docMk/>
            <pc:sldMk cId="1063052971" sldId="270"/>
            <ac:spMk id="4" creationId="{F93D2EA3-61D6-CAE9-5AF6-E590041D09D8}"/>
          </ac:spMkLst>
        </pc:spChg>
        <pc:picChg chg="del">
          <ac:chgData name="BELLEMIN SANDRA" userId="5fe4e071-d3f4-40df-970f-ee8fcf898346" providerId="ADAL" clId="{4741095A-ADD4-4682-9CE2-374D551B0C66}" dt="2023-09-21T11:59:41.309" v="20" actId="478"/>
          <ac:picMkLst>
            <pc:docMk/>
            <pc:sldMk cId="1063052971" sldId="270"/>
            <ac:picMk id="3" creationId="{C4685CB4-947E-899D-E4CE-09D70972FA39}"/>
          </ac:picMkLst>
        </pc:picChg>
        <pc:picChg chg="add mod">
          <ac:chgData name="BELLEMIN SANDRA" userId="5fe4e071-d3f4-40df-970f-ee8fcf898346" providerId="ADAL" clId="{4741095A-ADD4-4682-9CE2-374D551B0C66}" dt="2023-09-21T11:59:43.924" v="21"/>
          <ac:picMkLst>
            <pc:docMk/>
            <pc:sldMk cId="1063052971" sldId="270"/>
            <ac:picMk id="6" creationId="{CC757895-D23B-D893-1E2C-D89EF85F8B38}"/>
          </ac:picMkLst>
        </pc:picChg>
      </pc:sldChg>
      <pc:sldChg chg="addSp delSp modSp mod modClrScheme chgLayout">
        <pc:chgData name="BELLEMIN SANDRA" userId="5fe4e071-d3f4-40df-970f-ee8fcf898346" providerId="ADAL" clId="{4741095A-ADD4-4682-9CE2-374D551B0C66}" dt="2023-09-21T11:59:48.919" v="24"/>
        <pc:sldMkLst>
          <pc:docMk/>
          <pc:sldMk cId="2024758160" sldId="271"/>
        </pc:sldMkLst>
        <pc:spChg chg="del">
          <ac:chgData name="BELLEMIN SANDRA" userId="5fe4e071-d3f4-40df-970f-ee8fcf898346" providerId="ADAL" clId="{4741095A-ADD4-4682-9CE2-374D551B0C66}" dt="2023-09-21T11:59:47.093" v="22" actId="478"/>
          <ac:spMkLst>
            <pc:docMk/>
            <pc:sldMk cId="2024758160" sldId="271"/>
            <ac:spMk id="28" creationId="{9BDB8AA3-BB84-3EF7-292D-8BEEC13A19D7}"/>
          </ac:spMkLst>
        </pc:spChg>
        <pc:picChg chg="del">
          <ac:chgData name="BELLEMIN SANDRA" userId="5fe4e071-d3f4-40df-970f-ee8fcf898346" providerId="ADAL" clId="{4741095A-ADD4-4682-9CE2-374D551B0C66}" dt="2023-09-21T11:59:47.748" v="23" actId="478"/>
          <ac:picMkLst>
            <pc:docMk/>
            <pc:sldMk cId="2024758160" sldId="271"/>
            <ac:picMk id="2" creationId="{380040A4-118B-8AA1-B79F-559C3AC595E3}"/>
          </ac:picMkLst>
        </pc:picChg>
        <pc:picChg chg="add mod">
          <ac:chgData name="BELLEMIN SANDRA" userId="5fe4e071-d3f4-40df-970f-ee8fcf898346" providerId="ADAL" clId="{4741095A-ADD4-4682-9CE2-374D551B0C66}" dt="2023-09-21T11:59:48.919" v="24"/>
          <ac:picMkLst>
            <pc:docMk/>
            <pc:sldMk cId="2024758160" sldId="271"/>
            <ac:picMk id="4" creationId="{304EE563-FDF9-A7AF-D2FE-BF1C7EB015FE}"/>
          </ac:picMkLst>
        </pc:picChg>
      </pc:sldChg>
      <pc:sldChg chg="addSp delSp modSp mod modClrScheme chgLayout">
        <pc:chgData name="BELLEMIN SANDRA" userId="5fe4e071-d3f4-40df-970f-ee8fcf898346" providerId="ADAL" clId="{4741095A-ADD4-4682-9CE2-374D551B0C66}" dt="2023-09-21T12:00:01.229" v="28"/>
        <pc:sldMkLst>
          <pc:docMk/>
          <pc:sldMk cId="1315964691" sldId="272"/>
        </pc:sldMkLst>
        <pc:spChg chg="del">
          <ac:chgData name="BELLEMIN SANDRA" userId="5fe4e071-d3f4-40df-970f-ee8fcf898346" providerId="ADAL" clId="{4741095A-ADD4-4682-9CE2-374D551B0C66}" dt="2023-09-21T11:59:59.725" v="27" actId="478"/>
          <ac:spMkLst>
            <pc:docMk/>
            <pc:sldMk cId="1315964691" sldId="272"/>
            <ac:spMk id="4" creationId="{A830D090-C4D8-F74F-94D8-58678B39A333}"/>
          </ac:spMkLst>
        </pc:spChg>
        <pc:spChg chg="del">
          <ac:chgData name="BELLEMIN SANDRA" userId="5fe4e071-d3f4-40df-970f-ee8fcf898346" providerId="ADAL" clId="{4741095A-ADD4-4682-9CE2-374D551B0C66}" dt="2023-09-21T11:59:59.725" v="27" actId="478"/>
          <ac:spMkLst>
            <pc:docMk/>
            <pc:sldMk cId="1315964691" sldId="272"/>
            <ac:spMk id="7" creationId="{15E3B120-C32E-D22E-3F88-E085EA03100C}"/>
          </ac:spMkLst>
        </pc:spChg>
        <pc:picChg chg="add mod">
          <ac:chgData name="BELLEMIN SANDRA" userId="5fe4e071-d3f4-40df-970f-ee8fcf898346" providerId="ADAL" clId="{4741095A-ADD4-4682-9CE2-374D551B0C66}" dt="2023-09-21T12:00:01.229" v="28"/>
          <ac:picMkLst>
            <pc:docMk/>
            <pc:sldMk cId="1315964691" sldId="272"/>
            <ac:picMk id="3" creationId="{5CD735C8-40A9-FF69-C887-DD84D66001A7}"/>
          </ac:picMkLst>
        </pc:picChg>
      </pc:sldChg>
      <pc:sldChg chg="addSp delSp modSp mod modClrScheme chgLayout">
        <pc:chgData name="BELLEMIN SANDRA" userId="5fe4e071-d3f4-40df-970f-ee8fcf898346" providerId="ADAL" clId="{4741095A-ADD4-4682-9CE2-374D551B0C66}" dt="2023-09-21T12:00:11.541" v="32"/>
        <pc:sldMkLst>
          <pc:docMk/>
          <pc:sldMk cId="3124083051" sldId="273"/>
        </pc:sldMkLst>
        <pc:spChg chg="del">
          <ac:chgData name="BELLEMIN SANDRA" userId="5fe4e071-d3f4-40df-970f-ee8fcf898346" providerId="ADAL" clId="{4741095A-ADD4-4682-9CE2-374D551B0C66}" dt="2023-09-21T12:00:09.644" v="31" actId="478"/>
          <ac:spMkLst>
            <pc:docMk/>
            <pc:sldMk cId="3124083051" sldId="273"/>
            <ac:spMk id="4" creationId="{39582AE4-C375-CDFD-33A0-4A60ABB395FA}"/>
          </ac:spMkLst>
        </pc:spChg>
        <pc:picChg chg="del">
          <ac:chgData name="BELLEMIN SANDRA" userId="5fe4e071-d3f4-40df-970f-ee8fcf898346" providerId="ADAL" clId="{4741095A-ADD4-4682-9CE2-374D551B0C66}" dt="2023-09-21T12:00:09.644" v="31" actId="478"/>
          <ac:picMkLst>
            <pc:docMk/>
            <pc:sldMk cId="3124083051" sldId="273"/>
            <ac:picMk id="2" creationId="{8D242B3B-D08B-D60F-4752-438EC9D82470}"/>
          </ac:picMkLst>
        </pc:picChg>
        <pc:picChg chg="del">
          <ac:chgData name="BELLEMIN SANDRA" userId="5fe4e071-d3f4-40df-970f-ee8fcf898346" providerId="ADAL" clId="{4741095A-ADD4-4682-9CE2-374D551B0C66}" dt="2023-09-21T12:00:09.644" v="31" actId="478"/>
          <ac:picMkLst>
            <pc:docMk/>
            <pc:sldMk cId="3124083051" sldId="273"/>
            <ac:picMk id="3" creationId="{F4EE7DE5-2959-AC1D-90CA-90F2D69F114B}"/>
          </ac:picMkLst>
        </pc:picChg>
        <pc:picChg chg="add mod">
          <ac:chgData name="BELLEMIN SANDRA" userId="5fe4e071-d3f4-40df-970f-ee8fcf898346" providerId="ADAL" clId="{4741095A-ADD4-4682-9CE2-374D551B0C66}" dt="2023-09-21T12:00:11.541" v="32"/>
          <ac:picMkLst>
            <pc:docMk/>
            <pc:sldMk cId="3124083051" sldId="273"/>
            <ac:picMk id="6" creationId="{DB72EA58-166A-6BE7-C420-4C419CF01FE2}"/>
          </ac:picMkLst>
        </pc:picChg>
      </pc:sldChg>
      <pc:sldChg chg="addSp delSp modSp mod modClrScheme chgLayout">
        <pc:chgData name="BELLEMIN SANDRA" userId="5fe4e071-d3f4-40df-970f-ee8fcf898346" providerId="ADAL" clId="{4741095A-ADD4-4682-9CE2-374D551B0C66}" dt="2023-09-21T12:00:24.087" v="36"/>
        <pc:sldMkLst>
          <pc:docMk/>
          <pc:sldMk cId="4257143898" sldId="274"/>
        </pc:sldMkLst>
        <pc:spChg chg="del">
          <ac:chgData name="BELLEMIN SANDRA" userId="5fe4e071-d3f4-40df-970f-ee8fcf898346" providerId="ADAL" clId="{4741095A-ADD4-4682-9CE2-374D551B0C66}" dt="2023-09-21T12:00:22.500" v="35" actId="478"/>
          <ac:spMkLst>
            <pc:docMk/>
            <pc:sldMk cId="4257143898" sldId="274"/>
            <ac:spMk id="2" creationId="{B7310DB1-93DA-2DB4-BFA7-2532782A0DCD}"/>
          </ac:spMkLst>
        </pc:spChg>
        <pc:spChg chg="del">
          <ac:chgData name="BELLEMIN SANDRA" userId="5fe4e071-d3f4-40df-970f-ee8fcf898346" providerId="ADAL" clId="{4741095A-ADD4-4682-9CE2-374D551B0C66}" dt="2023-09-21T12:00:22.500" v="35" actId="478"/>
          <ac:spMkLst>
            <pc:docMk/>
            <pc:sldMk cId="4257143898" sldId="274"/>
            <ac:spMk id="3" creationId="{290136E8-2D7D-57F0-EB5E-2B1E1F15CF64}"/>
          </ac:spMkLst>
        </pc:spChg>
        <pc:picChg chg="add mod">
          <ac:chgData name="BELLEMIN SANDRA" userId="5fe4e071-d3f4-40df-970f-ee8fcf898346" providerId="ADAL" clId="{4741095A-ADD4-4682-9CE2-374D551B0C66}" dt="2023-09-21T12:00:24.087" v="36"/>
          <ac:picMkLst>
            <pc:docMk/>
            <pc:sldMk cId="4257143898" sldId="274"/>
            <ac:picMk id="5" creationId="{EF8881F1-CCCE-D01A-4361-1C7C2D535FA9}"/>
          </ac:picMkLst>
        </pc:picChg>
        <pc:picChg chg="del">
          <ac:chgData name="BELLEMIN SANDRA" userId="5fe4e071-d3f4-40df-970f-ee8fcf898346" providerId="ADAL" clId="{4741095A-ADD4-4682-9CE2-374D551B0C66}" dt="2023-09-21T12:00:22.500" v="35" actId="478"/>
          <ac:picMkLst>
            <pc:docMk/>
            <pc:sldMk cId="4257143898" sldId="274"/>
            <ac:picMk id="11" creationId="{DCBE080B-A6B5-E61F-7C4F-F18771D4331A}"/>
          </ac:picMkLst>
        </pc:picChg>
      </pc:sldChg>
      <pc:sldChg chg="addSp delSp modSp mod modClrScheme chgLayout">
        <pc:chgData name="BELLEMIN SANDRA" userId="5fe4e071-d3f4-40df-970f-ee8fcf898346" providerId="ADAL" clId="{4741095A-ADD4-4682-9CE2-374D551B0C66}" dt="2023-09-21T11:59:02.298" v="7"/>
        <pc:sldMkLst>
          <pc:docMk/>
          <pc:sldMk cId="1697866115" sldId="275"/>
        </pc:sldMkLst>
        <pc:spChg chg="del">
          <ac:chgData name="BELLEMIN SANDRA" userId="5fe4e071-d3f4-40df-970f-ee8fcf898346" providerId="ADAL" clId="{4741095A-ADD4-4682-9CE2-374D551B0C66}" dt="2023-09-21T11:58:58.827" v="5" actId="478"/>
          <ac:spMkLst>
            <pc:docMk/>
            <pc:sldMk cId="1697866115" sldId="275"/>
            <ac:spMk id="5" creationId="{BF0CA30B-FF2C-45EC-988F-F473360F6BF1}"/>
          </ac:spMkLst>
        </pc:spChg>
        <pc:spChg chg="del">
          <ac:chgData name="BELLEMIN SANDRA" userId="5fe4e071-d3f4-40df-970f-ee8fcf898346" providerId="ADAL" clId="{4741095A-ADD4-4682-9CE2-374D551B0C66}" dt="2023-09-21T11:58:58.827" v="5" actId="478"/>
          <ac:spMkLst>
            <pc:docMk/>
            <pc:sldMk cId="1697866115" sldId="275"/>
            <ac:spMk id="6" creationId="{819F3950-A7AD-6999-76F6-FA23CDE01AE7}"/>
          </ac:spMkLst>
        </pc:spChg>
        <pc:picChg chg="del">
          <ac:chgData name="BELLEMIN SANDRA" userId="5fe4e071-d3f4-40df-970f-ee8fcf898346" providerId="ADAL" clId="{4741095A-ADD4-4682-9CE2-374D551B0C66}" dt="2023-09-21T11:58:58.827" v="5" actId="478"/>
          <ac:picMkLst>
            <pc:docMk/>
            <pc:sldMk cId="1697866115" sldId="275"/>
            <ac:picMk id="2" creationId="{A00EEAF6-5F5C-277A-1069-ACC0F00CAAB4}"/>
          </ac:picMkLst>
        </pc:picChg>
        <pc:picChg chg="del">
          <ac:chgData name="BELLEMIN SANDRA" userId="5fe4e071-d3f4-40df-970f-ee8fcf898346" providerId="ADAL" clId="{4741095A-ADD4-4682-9CE2-374D551B0C66}" dt="2023-09-21T11:59:00.948" v="6" actId="478"/>
          <ac:picMkLst>
            <pc:docMk/>
            <pc:sldMk cId="1697866115" sldId="275"/>
            <ac:picMk id="3" creationId="{11A8F785-156F-6349-9039-BCDC904A5ECA}"/>
          </ac:picMkLst>
        </pc:picChg>
        <pc:picChg chg="del">
          <ac:chgData name="BELLEMIN SANDRA" userId="5fe4e071-d3f4-40df-970f-ee8fcf898346" providerId="ADAL" clId="{4741095A-ADD4-4682-9CE2-374D551B0C66}" dt="2023-09-21T11:58:58.827" v="5" actId="478"/>
          <ac:picMkLst>
            <pc:docMk/>
            <pc:sldMk cId="1697866115" sldId="275"/>
            <ac:picMk id="4" creationId="{490FB5A5-3A21-FC95-9050-B6ABC0B7BD47}"/>
          </ac:picMkLst>
        </pc:picChg>
        <pc:picChg chg="add mod">
          <ac:chgData name="BELLEMIN SANDRA" userId="5fe4e071-d3f4-40df-970f-ee8fcf898346" providerId="ADAL" clId="{4741095A-ADD4-4682-9CE2-374D551B0C66}" dt="2023-09-21T11:59:02.298" v="7"/>
          <ac:picMkLst>
            <pc:docMk/>
            <pc:sldMk cId="1697866115" sldId="275"/>
            <ac:picMk id="8" creationId="{9F988A28-8135-7DF9-F4B0-279692BB30AB}"/>
          </ac:picMkLst>
        </pc:picChg>
      </pc:sldChg>
      <pc:sldChg chg="addSp delSp modSp mod modClrScheme chgLayout">
        <pc:chgData name="BELLEMIN SANDRA" userId="5fe4e071-d3f4-40df-970f-ee8fcf898346" providerId="ADAL" clId="{4741095A-ADD4-4682-9CE2-374D551B0C66}" dt="2023-09-21T11:59:54.581" v="26"/>
        <pc:sldMkLst>
          <pc:docMk/>
          <pc:sldMk cId="2323068414" sldId="276"/>
        </pc:sldMkLst>
        <pc:spChg chg="del">
          <ac:chgData name="BELLEMIN SANDRA" userId="5fe4e071-d3f4-40df-970f-ee8fcf898346" providerId="ADAL" clId="{4741095A-ADD4-4682-9CE2-374D551B0C66}" dt="2023-09-21T11:59:53.171" v="25" actId="478"/>
          <ac:spMkLst>
            <pc:docMk/>
            <pc:sldMk cId="2323068414" sldId="276"/>
            <ac:spMk id="28" creationId="{9BDB8AA3-BB84-3EF7-292D-8BEEC13A19D7}"/>
          </ac:spMkLst>
        </pc:spChg>
        <pc:picChg chg="del">
          <ac:chgData name="BELLEMIN SANDRA" userId="5fe4e071-d3f4-40df-970f-ee8fcf898346" providerId="ADAL" clId="{4741095A-ADD4-4682-9CE2-374D551B0C66}" dt="2023-09-21T11:59:53.171" v="25" actId="478"/>
          <ac:picMkLst>
            <pc:docMk/>
            <pc:sldMk cId="2323068414" sldId="276"/>
            <ac:picMk id="2" creationId="{380040A4-118B-8AA1-B79F-559C3AC595E3}"/>
          </ac:picMkLst>
        </pc:picChg>
        <pc:picChg chg="add mod">
          <ac:chgData name="BELLEMIN SANDRA" userId="5fe4e071-d3f4-40df-970f-ee8fcf898346" providerId="ADAL" clId="{4741095A-ADD4-4682-9CE2-374D551B0C66}" dt="2023-09-21T11:59:54.581" v="26"/>
          <ac:picMkLst>
            <pc:docMk/>
            <pc:sldMk cId="2323068414" sldId="276"/>
            <ac:picMk id="4" creationId="{CF949F3F-7662-5B43-AABC-5F2DF9450A6E}"/>
          </ac:picMkLst>
        </pc:picChg>
      </pc:sldChg>
    </pc:docChg>
  </pc:docChgLst>
  <pc:docChgLst>
    <pc:chgData name="CORNUBERT CLAIRE" userId="463e7911-c62c-4422-9308-3a4a3529b03e" providerId="ADAL" clId="{E174253E-61C6-47B9-B616-21BFC0A8A451}"/>
    <pc:docChg chg="modSld">
      <pc:chgData name="CORNUBERT CLAIRE" userId="463e7911-c62c-4422-9308-3a4a3529b03e" providerId="ADAL" clId="{E174253E-61C6-47B9-B616-21BFC0A8A451}" dt="2023-09-21T13:46:39.053" v="1" actId="114"/>
      <pc:docMkLst>
        <pc:docMk/>
      </pc:docMkLst>
      <pc:sldChg chg="modNotesTx">
        <pc:chgData name="CORNUBERT CLAIRE" userId="463e7911-c62c-4422-9308-3a4a3529b03e" providerId="ADAL" clId="{E174253E-61C6-47B9-B616-21BFC0A8A451}" dt="2023-09-21T13:46:39.053" v="1" actId="114"/>
        <pc:sldMkLst>
          <pc:docMk/>
          <pc:sldMk cId="3124083051"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9C2B6A-E27D-4FC8-A96C-BAE238878BB5}" type="datetimeFigureOut">
              <a:rPr lang="fr-FR" smtClean="0"/>
              <a:t>21/09/2023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AE098-C766-4C28-B3E7-1B3FB4D2C687}" type="slidenum">
              <a:rPr lang="fr-FR" smtClean="0"/>
              <a:t>‹N°›</a:t>
            </a:fld>
            <a:endParaRPr lang="fr-FR"/>
          </a:p>
        </p:txBody>
      </p:sp>
    </p:spTree>
    <p:extLst>
      <p:ext uri="{BB962C8B-B14F-4D97-AF65-F5344CB8AC3E}">
        <p14:creationId xmlns:p14="http://schemas.microsoft.com/office/powerpoint/2010/main" val="3214370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Cette situation d’écriture est en lien avec la leçon de grammaire n° 50.</a:t>
            </a:r>
          </a:p>
          <a:p>
            <a:endParaRPr lang="fr-FR" i="1" dirty="0"/>
          </a:p>
          <a:p>
            <a:pPr algn="l"/>
            <a:r>
              <a:rPr lang="fr-FR" sz="1200" b="1" i="0" u="none" strike="noStrike" baseline="0" dirty="0">
                <a:solidFill>
                  <a:srgbClr val="CE1719"/>
                </a:solidFill>
                <a:latin typeface="FSAlbert-Bold"/>
              </a:rPr>
              <a:t>Objectif langagier </a:t>
            </a:r>
            <a:r>
              <a:rPr lang="fr-FR" sz="1200" b="0" i="0" u="none" strike="noStrike" baseline="0" dirty="0">
                <a:solidFill>
                  <a:srgbClr val="CE1719"/>
                </a:solidFill>
                <a:latin typeface="FSAlbert-Regular"/>
              </a:rPr>
              <a:t>: </a:t>
            </a:r>
            <a:r>
              <a:rPr lang="fr-FR" sz="1200" b="0" i="0" u="none" strike="noStrike" baseline="0" dirty="0">
                <a:solidFill>
                  <a:srgbClr val="000000"/>
                </a:solidFill>
                <a:latin typeface="FSAlbert-Regular"/>
              </a:rPr>
              <a:t>Écrire une lettre familière.</a:t>
            </a:r>
          </a:p>
          <a:p>
            <a:pPr algn="l"/>
            <a:r>
              <a:rPr lang="fr-FR" sz="1200" b="1" i="0" u="none" strike="noStrike" baseline="0" dirty="0">
                <a:solidFill>
                  <a:srgbClr val="CE1719"/>
                </a:solidFill>
                <a:latin typeface="FSAlbert-Bold"/>
              </a:rPr>
              <a:t>Objectif grammatical </a:t>
            </a:r>
            <a:r>
              <a:rPr lang="fr-FR" sz="1200" b="0" i="0" u="none" strike="noStrike" baseline="0" dirty="0">
                <a:solidFill>
                  <a:srgbClr val="CE1719"/>
                </a:solidFill>
                <a:latin typeface="FSAlbert-Regular"/>
              </a:rPr>
              <a:t>: </a:t>
            </a:r>
            <a:r>
              <a:rPr lang="fr-FR" sz="1200" b="0" i="0" u="none" strike="noStrike" baseline="0" dirty="0">
                <a:solidFill>
                  <a:srgbClr val="000000"/>
                </a:solidFill>
                <a:latin typeface="FSAlbert-Regular"/>
              </a:rPr>
              <a:t>Écrire les verbes au passé composé à la personne 1 (</a:t>
            </a:r>
            <a:r>
              <a:rPr lang="fr-FR" sz="1200" b="0" i="1" u="none" strike="noStrike" baseline="0" dirty="0">
                <a:solidFill>
                  <a:srgbClr val="000000"/>
                </a:solidFill>
                <a:latin typeface="FSAlbert-Regular"/>
              </a:rPr>
              <a:t>je</a:t>
            </a:r>
            <a:r>
              <a:rPr lang="fr-FR" sz="1200" b="0" i="0" u="none" strike="noStrike" baseline="0" dirty="0">
                <a:solidFill>
                  <a:srgbClr val="000000"/>
                </a:solidFill>
                <a:latin typeface="FSAlbert-Regular"/>
              </a:rPr>
              <a:t>), 3 (</a:t>
            </a:r>
            <a:r>
              <a:rPr lang="fr-FR" sz="1200" b="0" i="1" u="none" strike="noStrike" baseline="0" dirty="0">
                <a:solidFill>
                  <a:srgbClr val="000000"/>
                </a:solidFill>
                <a:latin typeface="FSAlbert-Regular"/>
              </a:rPr>
              <a:t>on</a:t>
            </a:r>
            <a:r>
              <a:rPr lang="fr-FR" sz="1200" b="0" i="0" u="none" strike="noStrike" baseline="0" dirty="0">
                <a:solidFill>
                  <a:srgbClr val="000000"/>
                </a:solidFill>
                <a:latin typeface="FSAlbert-Regular"/>
              </a:rPr>
              <a:t>) et 4 (</a:t>
            </a:r>
            <a:r>
              <a:rPr lang="fr-FR" sz="1200" b="0" i="1" u="none" strike="noStrike" baseline="0" dirty="0">
                <a:solidFill>
                  <a:srgbClr val="000000"/>
                </a:solidFill>
                <a:latin typeface="FSAlbert-Regular"/>
              </a:rPr>
              <a:t>nous</a:t>
            </a:r>
            <a:r>
              <a:rPr lang="fr-FR" sz="1200" b="0" i="0" u="none" strike="noStrike" baseline="0" dirty="0">
                <a:solidFill>
                  <a:srgbClr val="000000"/>
                </a:solidFill>
                <a:latin typeface="FSAlbert-Regular"/>
              </a:rPr>
              <a:t>).</a:t>
            </a:r>
          </a:p>
          <a:p>
            <a:pPr algn="l"/>
            <a:endParaRPr lang="fr-FR" i="0" dirty="0"/>
          </a:p>
          <a:p>
            <a:r>
              <a:rPr lang="fr-FR" sz="1800" i="1" dirty="0">
                <a:effectLst/>
                <a:latin typeface="Times New Roman" panose="02020603050405020304" pitchFamily="18" charset="0"/>
                <a:ea typeface="Calibri" panose="020F0502020204030204" pitchFamily="34" charset="0"/>
              </a:rPr>
              <a:t>Certaines diapositives ont été dupliquées afin de scinder le commentaire du mode présentateur en deux parties lorsque le propos est long. Cela vous permettra de poursuivre vos explications de manière plus fluide</a:t>
            </a:r>
            <a:endParaRPr lang="fr-FR" dirty="0"/>
          </a:p>
        </p:txBody>
      </p:sp>
      <p:sp>
        <p:nvSpPr>
          <p:cNvPr id="4" name="Espace réservé du numéro de diapositive 3"/>
          <p:cNvSpPr>
            <a:spLocks noGrp="1"/>
          </p:cNvSpPr>
          <p:nvPr>
            <p:ph type="sldNum" sz="quarter" idx="5"/>
          </p:nvPr>
        </p:nvSpPr>
        <p:spPr/>
        <p:txBody>
          <a:bodyPr/>
          <a:lstStyle/>
          <a:p>
            <a:fld id="{A50AE098-C766-4C28-B3E7-1B3FB4D2C687}" type="slidenum">
              <a:rPr lang="fr-FR" smtClean="0"/>
              <a:t>1</a:t>
            </a:fld>
            <a:endParaRPr lang="fr-FR"/>
          </a:p>
        </p:txBody>
      </p:sp>
    </p:spTree>
    <p:extLst>
      <p:ext uri="{BB962C8B-B14F-4D97-AF65-F5344CB8AC3E}">
        <p14:creationId xmlns:p14="http://schemas.microsoft.com/office/powerpoint/2010/main" val="2601374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u="sng" dirty="0">
                <a:solidFill>
                  <a:srgbClr val="000000"/>
                </a:solidFill>
                <a:effectLst/>
                <a:latin typeface="Times New Roman" panose="02020603050405020304" pitchFamily="18" charset="0"/>
                <a:ea typeface="Times New Roman" panose="02020603050405020304" pitchFamily="18" charset="0"/>
              </a:rPr>
              <a:t>SÉANCE 2</a:t>
            </a:r>
            <a:r>
              <a:rPr lang="fr-FR" sz="1000" b="1" u="none" dirty="0">
                <a:solidFill>
                  <a:srgbClr val="000000"/>
                </a:solidFill>
                <a:effectLst/>
                <a:latin typeface="Times New Roman" panose="02020603050405020304" pitchFamily="18" charset="0"/>
                <a:ea typeface="Times New Roman" panose="02020603050405020304" pitchFamily="18" charset="0"/>
              </a:rPr>
              <a:t> : RÉVISION DE TEXTE</a:t>
            </a:r>
            <a:endParaRPr lang="fr-FR" sz="10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1000" b="1" dirty="0">
                <a:solidFill>
                  <a:srgbClr val="B35FA5"/>
                </a:solidFill>
                <a:effectLst/>
                <a:latin typeface="Times New Roman" panose="02020603050405020304" pitchFamily="18" charset="0"/>
                <a:ea typeface="Times New Roman" panose="02020603050405020304" pitchFamily="18" charset="0"/>
              </a:rPr>
              <a:t> : </a:t>
            </a:r>
            <a:r>
              <a:rPr lang="fr-FR" sz="1200" b="1" i="1" dirty="0">
                <a:solidFill>
                  <a:srgbClr val="FFFFFF"/>
                </a:solidFill>
                <a:effectLst/>
                <a:latin typeface="Times New Roman" panose="02020603050405020304" pitchFamily="18" charset="0"/>
                <a:ea typeface="Times New Roman" panose="02020603050405020304" pitchFamily="18" charset="0"/>
              </a:rPr>
              <a:t>Analyser le texte de Cristobal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FFFF"/>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Calibri" panose="020F0502020204030204" pitchFamily="34" charset="0"/>
                <a:cs typeface="Arial" panose="020B0604020202020204" pitchFamily="34" charset="0"/>
              </a:rPr>
              <a:t>Rappeler </a:t>
            </a:r>
            <a:r>
              <a:rPr lang="fr-FR" sz="1200" dirty="0">
                <a:effectLst/>
                <a:latin typeface="Times New Roman" panose="02020603050405020304" pitchFamily="18" charset="0"/>
                <a:ea typeface="Calibri" panose="020F0502020204030204" pitchFamily="34" charset="0"/>
                <a:cs typeface="Arial" panose="020B0604020202020204" pitchFamily="34" charset="0"/>
              </a:rPr>
              <a:t>la consigne d’écriture.</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10</a:t>
            </a:fld>
            <a:endParaRPr lang="fr-FR"/>
          </a:p>
        </p:txBody>
      </p:sp>
    </p:spTree>
    <p:extLst>
      <p:ext uri="{BB962C8B-B14F-4D97-AF65-F5344CB8AC3E}">
        <p14:creationId xmlns:p14="http://schemas.microsoft.com/office/powerpoint/2010/main" val="3265892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Lire</a:t>
            </a:r>
            <a:r>
              <a:rPr lang="fr-FR" sz="1800" dirty="0">
                <a:effectLst/>
                <a:latin typeface="Times New Roman" panose="02020603050405020304" pitchFamily="18" charset="0"/>
                <a:ea typeface="Calibri" panose="020F0502020204030204" pitchFamily="34" charset="0"/>
                <a:cs typeface="Arial" panose="020B0604020202020204" pitchFamily="34" charset="0"/>
              </a:rPr>
              <a:t> le texte de Cristobal confronté à la même situation d’écriture.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trouvez bien dans le texte de Cristobal ? »</a:t>
            </a:r>
            <a:endParaRPr lang="fr-FR"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dirty="0">
                <a:effectLst/>
                <a:latin typeface="Times New Roman" panose="02020603050405020304" pitchFamily="18" charset="0"/>
                <a:ea typeface="Calibri" panose="020F0502020204030204" pitchFamily="34" charset="0"/>
                <a:cs typeface="Arial" panose="020B0604020202020204" pitchFamily="34" charset="0"/>
              </a:rPr>
              <a:t>    Et recueillir</a:t>
            </a:r>
            <a:r>
              <a:rPr lang="fr-FR" sz="1800" dirty="0">
                <a:effectLst/>
                <a:latin typeface="Times New Roman" panose="02020603050405020304" pitchFamily="18" charset="0"/>
                <a:ea typeface="Calibri" panose="020F0502020204030204" pitchFamily="34" charset="0"/>
                <a:cs typeface="Arial" panose="020B0604020202020204" pitchFamily="34" charset="0"/>
              </a:rPr>
              <a:t> les réponses, en les précisant ou les corrigeant si nécessaire.</a:t>
            </a:r>
          </a:p>
          <a:p>
            <a:pPr marL="0" lvl="0" indent="0">
              <a:lnSpc>
                <a:spcPct val="107000"/>
              </a:lnSpc>
              <a:buClr>
                <a:srgbClr val="2EAC68"/>
              </a:buClr>
              <a:buFont typeface="Wingdings 3" panose="05040102010807070707" pitchFamily="18" charset="2"/>
              <a:buNone/>
            </a:pPr>
            <a:endPar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Réponses possibles</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C’est une lettre rigolote. C’est bien, ce qu’il fait dans son école.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Cristobal a bien respecté l’ordre d’une lettre.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11</a:t>
            </a:fld>
            <a:endParaRPr lang="fr-FR"/>
          </a:p>
        </p:txBody>
      </p:sp>
    </p:spTree>
    <p:extLst>
      <p:ext uri="{BB962C8B-B14F-4D97-AF65-F5344CB8AC3E}">
        <p14:creationId xmlns:p14="http://schemas.microsoft.com/office/powerpoint/2010/main" val="3615583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qui ne va pas dans le texte de Cristobal en grammaire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 </a:t>
            </a:r>
            <a:endParaRPr lang="fr-FR"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s’est trompé pour les verbes au passé composé.</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n’a pas écrit l’auxiliaire dans :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on</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na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et *</a:t>
            </a:r>
            <a:r>
              <a:rPr lang="fr-FR" sz="1800" i="1" dirty="0" err="1">
                <a:effectLst/>
                <a:latin typeface="Times New Roman" panose="02020603050405020304" pitchFamily="18" charset="0"/>
                <a:ea typeface="Calibri" panose="020F0502020204030204" pitchFamily="34" charset="0"/>
                <a:cs typeface="Times New Roman" panose="02020603050405020304" pitchFamily="18" charset="0"/>
              </a:rPr>
              <a:t>jai</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Ces deux mots n’existent pas.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a écrit un infinitif à la place d’un participe passé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rigoler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doit s’écrire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rigolé</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nSpc>
                <a:spcPct val="107000"/>
              </a:lnSpc>
              <a:buClr>
                <a:srgbClr val="2EAC68"/>
              </a:buClr>
              <a:buFont typeface="Wingdings 3" panose="05040102010807070707" pitchFamily="18" charset="2"/>
              <a:buNone/>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FR" sz="1800" b="0" i="0" u="none" strike="noStrike" baseline="0" dirty="0">
                <a:solidFill>
                  <a:srgbClr val="00AEEF"/>
                </a:solidFill>
                <a:latin typeface="FSAlbert"/>
              </a:rPr>
              <a:t>« Cristobal a commencé sa lettre avec le mot </a:t>
            </a:r>
            <a:r>
              <a:rPr lang="fr-FR" sz="1800" b="0" i="1" u="none" strike="noStrike" baseline="0" dirty="0">
                <a:solidFill>
                  <a:srgbClr val="00AEEF"/>
                </a:solidFill>
                <a:latin typeface="FSAlbert"/>
              </a:rPr>
              <a:t>Salut</a:t>
            </a:r>
            <a:r>
              <a:rPr lang="fr-FR" sz="1800" b="0" i="0" u="none" strike="noStrike" baseline="0" dirty="0">
                <a:solidFill>
                  <a:srgbClr val="00AEEF"/>
                </a:solidFill>
                <a:latin typeface="FSAlbert"/>
              </a:rPr>
              <a:t>. C’est possible quand on écrit à un copain.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12</a:t>
            </a:fld>
            <a:endParaRPr lang="fr-FR"/>
          </a:p>
        </p:txBody>
      </p:sp>
    </p:spTree>
    <p:extLst>
      <p:ext uri="{BB962C8B-B14F-4D97-AF65-F5344CB8AC3E}">
        <p14:creationId xmlns:p14="http://schemas.microsoft.com/office/powerpoint/2010/main" val="3524875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Pourquoi s’est-il trompé, d’après vous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Parce qu’il a entendu la liaison dans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 na</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 n’a pas pensé à la personne 1 et l’auxiliaire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avoir</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dans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j’ai.</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conseillez à Cristobal en grammaire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Quand il écrit un texte au passé composé, il doit se rappeler que le verbe a deux morceaux : l’auxiliaire avoir et le participe passé.</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13</a:t>
            </a:fld>
            <a:endParaRPr lang="fr-FR"/>
          </a:p>
        </p:txBody>
      </p:sp>
    </p:spTree>
    <p:extLst>
      <p:ext uri="{BB962C8B-B14F-4D97-AF65-F5344CB8AC3E}">
        <p14:creationId xmlns:p14="http://schemas.microsoft.com/office/powerpoint/2010/main" val="4137649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800"/>
              </a:spcAft>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sym typeface="Wingdings 3" pitchFamily="2" charset="2"/>
              </a:rPr>
              <a:t>« D’après vous, qu</a:t>
            </a:r>
            <a:r>
              <a:rPr lang="fr-FR" sz="1800" b="0" dirty="0">
                <a:effectLst/>
                <a:latin typeface="Times New Roman" panose="02020603050405020304" pitchFamily="18" charset="0"/>
                <a:ea typeface="Times New Roman" panose="02020603050405020304" pitchFamily="18" charset="0"/>
              </a:rPr>
              <a:t>elle </a:t>
            </a:r>
            <a:r>
              <a:rPr lang="fr-FR" sz="1800" dirty="0">
                <a:effectLst/>
                <a:latin typeface="Times New Roman" panose="02020603050405020304" pitchFamily="18" charset="0"/>
                <a:ea typeface="Times New Roman" panose="02020603050405020304" pitchFamily="18" charset="0"/>
              </a:rPr>
              <a:t>est l’aide apportée dans cette aide grammaticale ? »</a:t>
            </a:r>
            <a:endParaRPr lang="fr-FR" sz="1800"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14</a:t>
            </a:fld>
            <a:endParaRPr lang="fr-FR"/>
          </a:p>
        </p:txBody>
      </p:sp>
    </p:spTree>
    <p:extLst>
      <p:ext uri="{BB962C8B-B14F-4D97-AF65-F5344CB8AC3E}">
        <p14:creationId xmlns:p14="http://schemas.microsoft.com/office/powerpoint/2010/main" val="915037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r>
              <a:rPr lang="fr-FR" sz="1100" b="1" dirty="0">
                <a:solidFill>
                  <a:srgbClr val="B35FA5"/>
                </a:solidFill>
                <a:effectLst/>
                <a:highlight>
                  <a:srgbClr val="D3D3D3"/>
                </a:highlight>
                <a:latin typeface="Times New Roman" panose="02020603050405020304" pitchFamily="18" charset="0"/>
                <a:ea typeface="Times New Roman" panose="02020603050405020304" pitchFamily="18" charset="0"/>
              </a:rPr>
              <a:t>PHASE 2</a:t>
            </a:r>
            <a:r>
              <a:rPr lang="fr-FR" sz="1100" b="1" dirty="0">
                <a:solidFill>
                  <a:srgbClr val="B35FA5"/>
                </a:solidFill>
                <a:effectLst/>
                <a:latin typeface="Times New Roman" panose="02020603050405020304" pitchFamily="18" charset="0"/>
                <a:ea typeface="Times New Roman" panose="02020603050405020304" pitchFamily="18" charset="0"/>
              </a:rPr>
              <a:t> : </a:t>
            </a:r>
            <a:r>
              <a:rPr lang="fr-FR" sz="1400" b="1" i="1" dirty="0">
                <a:solidFill>
                  <a:srgbClr val="FFFFFF"/>
                </a:solidFill>
                <a:effectLst/>
                <a:latin typeface="Times New Roman" panose="02020603050405020304" pitchFamily="18" charset="0"/>
                <a:ea typeface="Times New Roman" panose="02020603050405020304" pitchFamily="18" charset="0"/>
              </a:rPr>
              <a:t>Relire son texte et le réécrire</a:t>
            </a:r>
            <a:endParaRPr lang="fr-FR" sz="14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endParaRPr lang="fr-FR"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r>
              <a:rPr lang="fr-FR"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400" b="1" dirty="0">
                <a:effectLst/>
                <a:latin typeface="Times New Roman" panose="02020603050405020304" pitchFamily="18" charset="0"/>
                <a:ea typeface="Calibri" panose="020F0502020204030204" pitchFamily="34" charset="0"/>
                <a:cs typeface="Arial" panose="020B0604020202020204" pitchFamily="34" charset="0"/>
              </a:rPr>
              <a:t>Rendre </a:t>
            </a:r>
            <a:r>
              <a:rPr lang="fr-FR" sz="1400" dirty="0">
                <a:effectLst/>
                <a:latin typeface="Times New Roman" panose="02020603050405020304" pitchFamily="18" charset="0"/>
                <a:ea typeface="Calibri" panose="020F0502020204030204" pitchFamily="34" charset="0"/>
                <a:cs typeface="Arial" panose="020B0604020202020204" pitchFamily="34" charset="0"/>
              </a:rPr>
              <a:t>les livrets corrigés et annotés.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400" b="1" i="1" dirty="0">
                <a:effectLst/>
                <a:latin typeface="Times New Roman" panose="02020603050405020304" pitchFamily="18" charset="0"/>
                <a:ea typeface="Calibri" panose="020F0502020204030204" pitchFamily="34" charset="0"/>
                <a:cs typeface="Arial" panose="020B0604020202020204" pitchFamily="34" charset="0"/>
              </a:rPr>
              <a:t>    À noter : </a:t>
            </a:r>
            <a:r>
              <a:rPr lang="fr-FR" sz="1400" dirty="0">
                <a:effectLst/>
                <a:latin typeface="Times New Roman" panose="02020603050405020304" pitchFamily="18" charset="0"/>
                <a:ea typeface="Calibri" panose="020F0502020204030204" pitchFamily="34" charset="0"/>
                <a:cs typeface="Arial" panose="020B0604020202020204" pitchFamily="34" charset="0"/>
              </a:rPr>
              <a:t>les erreurs que l’élève doit corriger seul ont été entourées.</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15</a:t>
            </a:fld>
            <a:endParaRPr lang="fr-FR"/>
          </a:p>
        </p:txBody>
      </p:sp>
    </p:spTree>
    <p:extLst>
      <p:ext uri="{BB962C8B-B14F-4D97-AF65-F5344CB8AC3E}">
        <p14:creationId xmlns:p14="http://schemas.microsoft.com/office/powerpoint/2010/main" val="1961321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dirty="0"/>
              <a:t>« Vous pouvez maintenant relire vos phrases et les corriger, ou en écrire d’autres. </a:t>
            </a:r>
          </a:p>
          <a:p>
            <a:pPr marL="0" lvl="0" indent="0">
              <a:lnSpc>
                <a:spcPct val="107000"/>
              </a:lnSpc>
              <a:spcAft>
                <a:spcPts val="800"/>
              </a:spcAft>
              <a:buClr>
                <a:srgbClr val="2EAC68"/>
              </a:buClr>
              <a:buFont typeface="Wingdings 3" panose="05040102010807070707" pitchFamily="18" charset="2"/>
              <a:buNone/>
            </a:pPr>
            <a:r>
              <a:rPr lang="fr-FR" dirty="0"/>
              <a:t>N’hésitez pas à vous aider du mémo 10 page 32. »</a:t>
            </a:r>
          </a:p>
          <a:p>
            <a:pPr marL="0" lvl="0" indent="0">
              <a:lnSpc>
                <a:spcPct val="107000"/>
              </a:lnSpc>
              <a:spcAft>
                <a:spcPts val="800"/>
              </a:spcAft>
              <a:buClr>
                <a:srgbClr val="2EAC68"/>
              </a:buClr>
              <a:buFont typeface="Wingdings 3" panose="05040102010807070707" pitchFamily="18" charset="2"/>
              <a:buNone/>
            </a:pPr>
            <a:endParaRPr lang="fr-FR" dirty="0"/>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dirty="0"/>
              <a:t>« Lorsque vous avez terminé, vous pouvez vous entrainer à lire votre lettre. » </a:t>
            </a:r>
          </a:p>
          <a:p>
            <a:pPr marL="0" lvl="0" indent="0">
              <a:lnSpc>
                <a:spcPct val="107000"/>
              </a:lnSpc>
              <a:spcAft>
                <a:spcPts val="800"/>
              </a:spcAft>
              <a:buClr>
                <a:srgbClr val="2EAC68"/>
              </a:buClr>
              <a:buFont typeface="Wingdings 3" panose="05040102010807070707" pitchFamily="18" charset="2"/>
              <a:buNone/>
            </a:pP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A50AE098-C766-4C28-B3E7-1B3FB4D2C687}" type="slidenum">
              <a:rPr lang="fr-FR" smtClean="0"/>
              <a:t>16</a:t>
            </a:fld>
            <a:endParaRPr lang="fr-FR"/>
          </a:p>
        </p:txBody>
      </p:sp>
    </p:spTree>
    <p:extLst>
      <p:ext uri="{BB962C8B-B14F-4D97-AF65-F5344CB8AC3E}">
        <p14:creationId xmlns:p14="http://schemas.microsoft.com/office/powerpoint/2010/main" val="4282899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B35FA5"/>
                </a:solidFill>
                <a:effectLst/>
                <a:latin typeface="Times New Roman" panose="02020603050405020304" pitchFamily="18" charset="0"/>
                <a:ea typeface="Calibri" panose="020F0502020204030204" pitchFamily="34" charset="0"/>
                <a:cs typeface="Arial" panose="020B0604020202020204" pitchFamily="34" charset="0"/>
              </a:rPr>
              <a:t>Prolongement possible</a:t>
            </a:r>
          </a:p>
          <a:p>
            <a:endParaRPr lang="fr-FR" sz="1200" b="1" i="0" dirty="0">
              <a:solidFill>
                <a:srgbClr val="B35FA5"/>
              </a:solidFill>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s’entrainent à lire leur texte à voix haute. La classe commente ce qui est réussi.</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textes de la classe sont rassemblés dans un classeur mis à disposition pour être lus par d’autres élèves.</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800" i="1" dirty="0">
                <a:effectLst/>
                <a:latin typeface="Times New Roman" panose="02020603050405020304" pitchFamily="18" charset="0"/>
                <a:ea typeface="Times New Roman" panose="02020603050405020304" pitchFamily="18" charset="0"/>
              </a:rPr>
              <a:t>D’autres textes du même type sont lus et étudiés par la classe.</a:t>
            </a:r>
            <a:r>
              <a:rPr lang="fr-FR" sz="1800"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Il existe de nombreux albums par lettres, par exemple : </a:t>
            </a:r>
          </a:p>
          <a:p>
            <a:r>
              <a:rPr lang="fr-FR" sz="1800" dirty="0">
                <a:effectLst/>
                <a:latin typeface="Times New Roman" panose="02020603050405020304" pitchFamily="18" charset="0"/>
                <a:ea typeface="Times New Roman" panose="02020603050405020304" pitchFamily="18" charset="0"/>
              </a:rPr>
              <a:t>Chers Maman et Papa</a:t>
            </a:r>
            <a:r>
              <a:rPr lang="fr-FR" sz="1800" i="1" dirty="0">
                <a:effectLst/>
                <a:latin typeface="Times New Roman" panose="02020603050405020304" pitchFamily="18" charset="0"/>
                <a:ea typeface="Times New Roman" panose="02020603050405020304" pitchFamily="18" charset="0"/>
              </a:rPr>
              <a:t>, Emily </a:t>
            </a:r>
            <a:r>
              <a:rPr lang="fr-FR" sz="1800" i="1" dirty="0" err="1">
                <a:effectLst/>
                <a:latin typeface="Times New Roman" panose="02020603050405020304" pitchFamily="18" charset="0"/>
                <a:ea typeface="Times New Roman" panose="02020603050405020304" pitchFamily="18" charset="0"/>
              </a:rPr>
              <a:t>Gravett</a:t>
            </a:r>
            <a:r>
              <a:rPr lang="fr-FR" sz="1800" i="1" dirty="0">
                <a:effectLst/>
                <a:latin typeface="Times New Roman" panose="02020603050405020304" pitchFamily="18" charset="0"/>
                <a:ea typeface="Times New Roman" panose="02020603050405020304" pitchFamily="18" charset="0"/>
              </a:rPr>
              <a:t>, © Kaléidoscope, 2006 ; </a:t>
            </a:r>
          </a:p>
          <a:p>
            <a:r>
              <a:rPr lang="fr-FR" sz="1800" dirty="0">
                <a:effectLst/>
                <a:latin typeface="Times New Roman" panose="02020603050405020304" pitchFamily="18" charset="0"/>
                <a:ea typeface="Times New Roman" panose="02020603050405020304" pitchFamily="18" charset="0"/>
              </a:rPr>
              <a:t>Le rendez-vous de la petite souris</a:t>
            </a:r>
            <a:r>
              <a:rPr lang="fr-FR" sz="1800" i="1" dirty="0">
                <a:effectLst/>
                <a:latin typeface="Times New Roman" panose="02020603050405020304" pitchFamily="18" charset="0"/>
                <a:ea typeface="Times New Roman" panose="02020603050405020304" pitchFamily="18" charset="0"/>
              </a:rPr>
              <a:t>, Christine </a:t>
            </a:r>
            <a:r>
              <a:rPr lang="fr-FR" sz="1800" i="1" dirty="0" err="1">
                <a:effectLst/>
                <a:latin typeface="Times New Roman" panose="02020603050405020304" pitchFamily="18" charset="0"/>
                <a:ea typeface="Times New Roman" panose="02020603050405020304" pitchFamily="18" charset="0"/>
              </a:rPr>
              <a:t>Naymann</a:t>
            </a:r>
            <a:r>
              <a:rPr lang="fr-FR" sz="1800" i="1" dirty="0">
                <a:effectLst/>
                <a:latin typeface="Times New Roman" panose="02020603050405020304" pitchFamily="18" charset="0"/>
                <a:ea typeface="Times New Roman" panose="02020603050405020304" pitchFamily="18" charset="0"/>
              </a:rPr>
              <a:t>-Villemin &amp; Marianne </a:t>
            </a:r>
            <a:r>
              <a:rPr lang="fr-FR" sz="1800" i="1" dirty="0" err="1">
                <a:effectLst/>
                <a:latin typeface="Times New Roman" panose="02020603050405020304" pitchFamily="18" charset="0"/>
                <a:ea typeface="Times New Roman" panose="02020603050405020304" pitchFamily="18" charset="0"/>
              </a:rPr>
              <a:t>Barcilon</a:t>
            </a:r>
            <a:r>
              <a:rPr lang="fr-FR" sz="1800" i="1" dirty="0">
                <a:effectLst/>
                <a:latin typeface="Times New Roman" panose="02020603050405020304" pitchFamily="18" charset="0"/>
                <a:ea typeface="Times New Roman" panose="02020603050405020304" pitchFamily="18" charset="0"/>
              </a:rPr>
              <a:t>, © Kaléidoscope, 2006.</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17</a:t>
            </a:fld>
            <a:endParaRPr lang="fr-FR"/>
          </a:p>
        </p:txBody>
      </p:sp>
    </p:spTree>
    <p:extLst>
      <p:ext uri="{BB962C8B-B14F-4D97-AF65-F5344CB8AC3E}">
        <p14:creationId xmlns:p14="http://schemas.microsoft.com/office/powerpoint/2010/main" val="366014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dirty="0">
                <a:solidFill>
                  <a:srgbClr val="000000"/>
                </a:solidFill>
                <a:effectLst/>
                <a:latin typeface="Times New Roman" panose="02020603050405020304" pitchFamily="18" charset="0"/>
                <a:ea typeface="Times New Roman" panose="02020603050405020304" pitchFamily="18" charset="0"/>
              </a:rPr>
              <a:t>SÉANCE 1</a:t>
            </a:r>
            <a:r>
              <a:rPr lang="fr-FR" sz="1200" b="1" u="none" dirty="0">
                <a:solidFill>
                  <a:srgbClr val="000000"/>
                </a:solidFill>
                <a:effectLst/>
                <a:latin typeface="Times New Roman" panose="02020603050405020304" pitchFamily="18" charset="0"/>
                <a:ea typeface="Times New Roman" panose="02020603050405020304" pitchFamily="18" charset="0"/>
              </a:rPr>
              <a:t> : LANCEMENT DE LA SITUATION</a:t>
            </a:r>
            <a:endParaRPr lang="fr-FR" sz="12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1200" b="1" dirty="0">
                <a:solidFill>
                  <a:srgbClr val="B35FA5"/>
                </a:solidFill>
                <a:effectLst/>
                <a:latin typeface="Times New Roman" panose="02020603050405020304" pitchFamily="18" charset="0"/>
                <a:ea typeface="Times New Roman" panose="02020603050405020304" pitchFamily="18" charset="0"/>
              </a:rPr>
              <a:t> : </a:t>
            </a:r>
            <a:r>
              <a:rPr lang="fr-FR" sz="1200" b="1" i="1" dirty="0">
                <a:solidFill>
                  <a:srgbClr val="FFFFFF"/>
                </a:solidFill>
                <a:effectLst/>
                <a:latin typeface="Times New Roman" panose="02020603050405020304" pitchFamily="18" charset="0"/>
                <a:ea typeface="Times New Roman" panose="02020603050405020304" pitchFamily="18" charset="0"/>
              </a:rPr>
              <a:t>Découvrir la situation d’écriture</a:t>
            </a:r>
            <a:endParaRPr lang="fr-FR" sz="1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ou </a:t>
            </a:r>
            <a:r>
              <a:rPr lang="fr-FR" sz="1200" b="1" dirty="0">
                <a:effectLst/>
                <a:latin typeface="Times New Roman" panose="02020603050405020304" pitchFamily="18" charset="0"/>
                <a:ea typeface="Times New Roman" panose="02020603050405020304" pitchFamily="18" charset="0"/>
              </a:rPr>
              <a:t>faire lire </a:t>
            </a:r>
            <a:r>
              <a:rPr lang="fr-FR" sz="1200" b="0" dirty="0">
                <a:effectLst/>
                <a:latin typeface="Times New Roman" panose="02020603050405020304" pitchFamily="18" charset="0"/>
                <a:ea typeface="Times New Roman" panose="02020603050405020304" pitchFamily="18" charset="0"/>
              </a:rPr>
              <a:t>la lettre d’Aristobule.</a:t>
            </a:r>
            <a:endParaRPr lang="fr-FR" sz="1200" b="0"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Reconnaissez-vous cette sorte de texte ? De qui on parle ? Qu’est-ce qui se passe ? »</a:t>
            </a:r>
            <a:endPar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C’est une lettre (date, adresse au destinataire, signature).</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C’est une lettre d’Aristobule.</a:t>
            </a:r>
            <a:endPar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A50AE098-C766-4C28-B3E7-1B3FB4D2C687}" type="slidenum">
              <a:rPr lang="fr-FR" smtClean="0"/>
              <a:t>2</a:t>
            </a:fld>
            <a:endParaRPr lang="fr-FR"/>
          </a:p>
        </p:txBody>
      </p:sp>
    </p:spTree>
    <p:extLst>
      <p:ext uri="{BB962C8B-B14F-4D97-AF65-F5344CB8AC3E}">
        <p14:creationId xmlns:p14="http://schemas.microsoft.com/office/powerpoint/2010/main" val="380913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effectLst/>
                <a:latin typeface="Times New Roman" panose="02020603050405020304" pitchFamily="18" charset="0"/>
                <a:ea typeface="Calibri" panose="020F0502020204030204" pitchFamily="34" charset="0"/>
                <a:cs typeface="Arial" panose="020B0604020202020204" pitchFamily="34" charset="0"/>
              </a:rPr>
              <a:t> </a:t>
            </a: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Racontez l’histoire avec vos mots. »</a:t>
            </a:r>
          </a:p>
          <a:p>
            <a:pPr marL="0" lvl="0" indent="0">
              <a:lnSpc>
                <a:spcPct val="107000"/>
              </a:lnSpc>
              <a:buClr>
                <a:srgbClr val="2EAC68"/>
              </a:buClr>
              <a:buFont typeface="Wingdings 3" panose="05040102010807070707" pitchFamily="18" charset="2"/>
              <a:buNone/>
            </a:pPr>
            <a:r>
              <a:rPr lang="fr-FR" sz="12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fr-FR" sz="1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R</a:t>
            </a:r>
            <a:r>
              <a:rPr lang="fr-FR" sz="1200" b="1" dirty="0">
                <a:effectLst/>
                <a:latin typeface="Times New Roman" panose="02020603050405020304" pitchFamily="18" charset="0"/>
                <a:ea typeface="Calibri" panose="020F0502020204030204" pitchFamily="34" charset="0"/>
                <a:cs typeface="Arial" panose="020B0604020202020204" pitchFamily="34" charset="0"/>
              </a:rPr>
              <a:t>elire</a:t>
            </a:r>
            <a:r>
              <a:rPr lang="fr-FR" sz="1200" dirty="0">
                <a:effectLst/>
                <a:latin typeface="Times New Roman" panose="02020603050405020304" pitchFamily="18" charset="0"/>
                <a:ea typeface="Calibri" panose="020F0502020204030204" pitchFamily="34" charset="0"/>
                <a:cs typeface="Arial" panose="020B0604020202020204" pitchFamily="34" charset="0"/>
              </a:rPr>
              <a:t> le texte si nécessaire.</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A50AE098-C766-4C28-B3E7-1B3FB4D2C687}" type="slidenum">
              <a:rPr lang="fr-FR" smtClean="0"/>
              <a:t>3</a:t>
            </a:fld>
            <a:endParaRPr lang="fr-FR"/>
          </a:p>
        </p:txBody>
      </p:sp>
    </p:spTree>
    <p:extLst>
      <p:ext uri="{BB962C8B-B14F-4D97-AF65-F5344CB8AC3E}">
        <p14:creationId xmlns:p14="http://schemas.microsoft.com/office/powerpoint/2010/main" val="32777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la consigne d’écriture.</a:t>
            </a:r>
          </a:p>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À quoi faut-il faire attention pour bien se faire comprendre dans le texte que vous allez écrire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u="none"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b="1" u="none"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Écrire un texte qui ressemble à une lettre (date, « cher… », signature).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Raconter des choses importantes pour nous.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4</a:t>
            </a:fld>
            <a:endParaRPr lang="fr-FR"/>
          </a:p>
        </p:txBody>
      </p:sp>
    </p:spTree>
    <p:extLst>
      <p:ext uri="{BB962C8B-B14F-4D97-AF65-F5344CB8AC3E}">
        <p14:creationId xmlns:p14="http://schemas.microsoft.com/office/powerpoint/2010/main" val="2021107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Times New Roman" panose="02020603050405020304" pitchFamily="18" charset="0"/>
              </a:rPr>
              <a:t>Lire</a:t>
            </a:r>
            <a:r>
              <a:rPr lang="fr-FR" sz="1800" dirty="0">
                <a:effectLst/>
                <a:latin typeface="Times New Roman" panose="02020603050405020304" pitchFamily="18" charset="0"/>
                <a:ea typeface="Times New Roman" panose="02020603050405020304" pitchFamily="18" charset="0"/>
              </a:rPr>
              <a:t> les contraintes d’écriture.</a:t>
            </a:r>
            <a:endParaRPr lang="fr-FR" sz="1800" dirty="0"/>
          </a:p>
          <a:p>
            <a:endParaRPr lang="fr-FR" sz="1800"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5</a:t>
            </a:fld>
            <a:endParaRPr lang="fr-FR"/>
          </a:p>
        </p:txBody>
      </p:sp>
    </p:spTree>
    <p:extLst>
      <p:ext uri="{BB962C8B-B14F-4D97-AF65-F5344CB8AC3E}">
        <p14:creationId xmlns:p14="http://schemas.microsoft.com/office/powerpoint/2010/main" val="287955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Quels sont les mots que vous pouvez utiliser ? »</a:t>
            </a:r>
            <a:endParaRPr lang="fr-FR" sz="1800" b="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dirty="0">
                <a:effectLst/>
                <a:latin typeface="Times New Roman" panose="02020603050405020304" pitchFamily="18" charset="0"/>
                <a:ea typeface="Calibri" panose="020F0502020204030204" pitchFamily="34" charset="0"/>
                <a:cs typeface="Arial" panose="020B0604020202020204" pitchFamily="34" charset="0"/>
              </a:rPr>
              <a:t>    Écrire </a:t>
            </a:r>
            <a:r>
              <a:rPr lang="fr-FR" sz="1800" dirty="0">
                <a:effectLst/>
                <a:latin typeface="Times New Roman" panose="02020603050405020304" pitchFamily="18" charset="0"/>
                <a:ea typeface="Calibri" panose="020F0502020204030204" pitchFamily="34" charset="0"/>
                <a:cs typeface="Arial" panose="020B0604020202020204" pitchFamily="34" charset="0"/>
              </a:rPr>
              <a:t>au tableau</a:t>
            </a: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dirty="0">
                <a:effectLst/>
                <a:latin typeface="Times New Roman" panose="02020603050405020304" pitchFamily="18" charset="0"/>
                <a:ea typeface="Calibri" panose="020F0502020204030204" pitchFamily="34" charset="0"/>
                <a:cs typeface="Arial" panose="020B0604020202020204" pitchFamily="34" charset="0"/>
              </a:rPr>
              <a:t>les propositions qui peuvent être utiles aux élèves.</a:t>
            </a:r>
          </a:p>
          <a:p>
            <a:pPr marL="0" lvl="0" indent="0">
              <a:lnSpc>
                <a:spcPct val="107000"/>
              </a:lnSpc>
              <a:buClr>
                <a:srgbClr val="2EAC68"/>
              </a:buClr>
              <a:buFont typeface="Wingdings 3" panose="05040102010807070707" pitchFamily="18" charset="2"/>
              <a:buNone/>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solidFill>
                  <a:srgbClr val="E5007D"/>
                </a:solidFill>
                <a:effectLst/>
                <a:latin typeface="Times New Roman" panose="02020603050405020304" pitchFamily="18" charset="0"/>
                <a:ea typeface="Times New Roman" panose="02020603050405020304" pitchFamily="18" charset="0"/>
              </a:rPr>
              <a:t>Différenciation :</a:t>
            </a:r>
            <a:r>
              <a:rPr lang="fr-FR" sz="1800" b="0" dirty="0">
                <a:solidFill>
                  <a:srgbClr val="E5007D"/>
                </a:solidFill>
                <a:effectLst/>
                <a:latin typeface="Times New Roman" panose="02020603050405020304" pitchFamily="18" charset="0"/>
                <a:ea typeface="Times New Roman" panose="02020603050405020304" pitchFamily="18" charset="0"/>
              </a:rPr>
              <a:t> </a:t>
            </a:r>
            <a:r>
              <a:rPr lang="fr-FR" sz="1800" b="0" dirty="0">
                <a:effectLst/>
                <a:latin typeface="Times New Roman" panose="02020603050405020304" pitchFamily="18" charset="0"/>
                <a:ea typeface="Times New Roman" panose="02020603050405020304" pitchFamily="18" charset="0"/>
              </a:rPr>
              <a:t>pour </a:t>
            </a:r>
            <a:r>
              <a:rPr lang="fr-FR" sz="1800" dirty="0">
                <a:effectLst/>
                <a:latin typeface="Times New Roman" panose="02020603050405020304" pitchFamily="18" charset="0"/>
                <a:ea typeface="Times New Roman" panose="02020603050405020304" pitchFamily="18" charset="0"/>
              </a:rPr>
              <a:t>les élèves en difficulté, les regrouper et écrire sur leur feuille les mots qui leur manqueraient (dans la marge ou là où le mot doit s’insérer). Il est aussi possible de leur distribuer l’aide lexicale proposée </a:t>
            </a:r>
            <a:r>
              <a:rPr lang="fr-FR" sz="1800" i="1" dirty="0">
                <a:effectLst/>
                <a:latin typeface="Times New Roman" panose="02020603050405020304" pitchFamily="18" charset="0"/>
                <a:ea typeface="Times New Roman" panose="02020603050405020304" pitchFamily="18" charset="0"/>
              </a:rPr>
              <a:t>(cf. </a:t>
            </a:r>
            <a:r>
              <a:rPr lang="fr-FR" sz="1800" i="1" u="none" dirty="0">
                <a:effectLst/>
                <a:highlight>
                  <a:srgbClr val="FFFF00"/>
                </a:highlight>
                <a:latin typeface="Times New Roman" panose="02020603050405020304" pitchFamily="18" charset="0"/>
                <a:ea typeface="Times New Roman" panose="02020603050405020304" pitchFamily="18" charset="0"/>
              </a:rPr>
              <a:t>Fichier photocopiable</a:t>
            </a:r>
            <a:r>
              <a:rPr lang="fr-FR" sz="1800" i="1" dirty="0">
                <a:effectLst/>
                <a:latin typeface="Times New Roman" panose="02020603050405020304" pitchFamily="18" charset="0"/>
                <a:ea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a:t>
            </a:r>
          </a:p>
          <a:p>
            <a:endParaRPr lang="fr-FR" sz="1800"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6</a:t>
            </a:fld>
            <a:endParaRPr lang="fr-FR"/>
          </a:p>
        </p:txBody>
      </p:sp>
    </p:spTree>
    <p:extLst>
      <p:ext uri="{BB962C8B-B14F-4D97-AF65-F5344CB8AC3E}">
        <p14:creationId xmlns:p14="http://schemas.microsoft.com/office/powerpoint/2010/main" val="1300201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1" dirty="0">
                <a:solidFill>
                  <a:srgbClr val="B35FA5"/>
                </a:solidFill>
                <a:effectLst/>
                <a:highlight>
                  <a:srgbClr val="D3D3D3"/>
                </a:highlight>
                <a:latin typeface="Times New Roman" panose="02020603050405020304" pitchFamily="18" charset="0"/>
                <a:ea typeface="Times New Roman" panose="02020603050405020304" pitchFamily="18" charset="0"/>
              </a:rPr>
              <a:t>PHASE 2 :</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FFFFFF"/>
                </a:solidFill>
                <a:effectLst/>
                <a:latin typeface="Times New Roman" panose="02020603050405020304" pitchFamily="18" charset="0"/>
                <a:ea typeface="Times New Roman" panose="02020603050405020304" pitchFamily="18" charset="0"/>
              </a:rPr>
              <a:t>Écrire le texte</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Prenez votre livret n° 9 page 24 pour écrire votre lettre</a:t>
            </a:r>
            <a:r>
              <a:rPr lang="fr-FR" sz="1800" dirty="0">
                <a:effectLst/>
                <a:latin typeface="Times New Roman" panose="02020603050405020304" pitchFamily="18" charset="0"/>
                <a:ea typeface="Calibri" panose="020F0502020204030204" pitchFamily="34" charset="0"/>
                <a:cs typeface="Arial" panose="020B0604020202020204" pitchFamily="34" charset="0"/>
              </a:rPr>
              <a:t>. »</a:t>
            </a: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7</a:t>
            </a:fld>
            <a:endParaRPr lang="fr-FR"/>
          </a:p>
        </p:txBody>
      </p:sp>
    </p:spTree>
    <p:extLst>
      <p:ext uri="{BB962C8B-B14F-4D97-AF65-F5344CB8AC3E}">
        <p14:creationId xmlns:p14="http://schemas.microsoft.com/office/powerpoint/2010/main" val="72434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i="0" u="none" strike="noStrike" baseline="0" dirty="0">
                <a:solidFill>
                  <a:srgbClr val="211D1E"/>
                </a:solidFill>
                <a:latin typeface="FSAlbert"/>
              </a:rPr>
              <a:t>Engager </a:t>
            </a:r>
            <a:r>
              <a:rPr lang="fr-FR" sz="1200" b="0" i="0" u="none" strike="noStrike" baseline="0" dirty="0">
                <a:solidFill>
                  <a:srgbClr val="211D1E"/>
                </a:solidFill>
                <a:latin typeface="FSAlbert"/>
              </a:rPr>
              <a:t>les élèves à chercher des idées en répondant aux questions : </a:t>
            </a:r>
          </a:p>
          <a:p>
            <a:r>
              <a:rPr lang="fr-FR" sz="1200" b="0" i="0" u="none" strike="noStrike" baseline="0" dirty="0">
                <a:solidFill>
                  <a:srgbClr val="00AEEF"/>
                </a:solidFill>
                <a:latin typeface="FSAlbert"/>
              </a:rPr>
              <a:t>« Qu’as-tu fait aujourd’hui ? Où cela s’est-il passé ? Avec qui ? » </a:t>
            </a:r>
          </a:p>
          <a:p>
            <a:endParaRPr lang="fr-FR" dirty="0"/>
          </a:p>
        </p:txBody>
      </p:sp>
      <p:sp>
        <p:nvSpPr>
          <p:cNvPr id="4" name="Espace réservé du numéro de diapositive 3"/>
          <p:cNvSpPr>
            <a:spLocks noGrp="1"/>
          </p:cNvSpPr>
          <p:nvPr>
            <p:ph type="sldNum" sz="quarter" idx="5"/>
          </p:nvPr>
        </p:nvSpPr>
        <p:spPr/>
        <p:txBody>
          <a:bodyPr/>
          <a:lstStyle/>
          <a:p>
            <a:fld id="{A50AE098-C766-4C28-B3E7-1B3FB4D2C687}" type="slidenum">
              <a:rPr lang="fr-FR" smtClean="0"/>
              <a:t>8</a:t>
            </a:fld>
            <a:endParaRPr lang="fr-FR"/>
          </a:p>
        </p:txBody>
      </p:sp>
    </p:spTree>
    <p:extLst>
      <p:ext uri="{BB962C8B-B14F-4D97-AF65-F5344CB8AC3E}">
        <p14:creationId xmlns:p14="http://schemas.microsoft.com/office/powerpoint/2010/main" val="3674643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dirty="0"/>
              <a:t>« Maintenant qu’on a rassemblé nos idées, vous pouvez écrire votre lettre à Aristobule ».</a:t>
            </a:r>
          </a:p>
          <a:p>
            <a:pPr marL="0" lvl="0" indent="0">
              <a:lnSpc>
                <a:spcPct val="107000"/>
              </a:lnSpc>
              <a:spcAft>
                <a:spcPts val="800"/>
              </a:spcAft>
              <a:buClr>
                <a:srgbClr val="2EAC68"/>
              </a:buClr>
              <a:buFont typeface="Wingdings 3" panose="05040102010807070707" pitchFamily="18" charset="2"/>
              <a:buNone/>
            </a:pPr>
            <a:endParaRPr lang="fr-FR" sz="1200" i="1"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a:t>
            </a:r>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peuvent soit dicter leur texte à l’adulte, soit l’écrire seul, soit par deux.</a:t>
            </a:r>
            <a:br>
              <a:rPr lang="fr-FR" sz="1200" i="1" dirty="0">
                <a:effectLst/>
                <a:latin typeface="Times New Roman" panose="02020603050405020304" pitchFamily="18" charset="0"/>
                <a:ea typeface="Calibri" panose="020F0502020204030204" pitchFamily="34" charset="0"/>
                <a:cs typeface="Arial" panose="020B0604020202020204" pitchFamily="34" charset="0"/>
              </a:rPr>
            </a:br>
            <a:endParaRPr lang="fr-FR" sz="1200" i="1"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a:t>
            </a:r>
            <a:r>
              <a:rPr lang="fr-FR" sz="1200" b="1" dirty="0">
                <a:effectLst/>
                <a:latin typeface="Times New Roman" panose="02020603050405020304" pitchFamily="18" charset="0"/>
                <a:ea typeface="Calibri" panose="020F0502020204030204" pitchFamily="34" charset="0"/>
                <a:cs typeface="Arial" panose="020B0604020202020204" pitchFamily="34" charset="0"/>
              </a:rPr>
              <a:t>À la fin de cette 1</a:t>
            </a:r>
            <a:r>
              <a:rPr lang="fr-FR" sz="1200" b="1" baseline="30000" dirty="0">
                <a:effectLst/>
                <a:latin typeface="Times New Roman" panose="02020603050405020304" pitchFamily="18" charset="0"/>
                <a:ea typeface="Calibri" panose="020F0502020204030204" pitchFamily="34" charset="0"/>
                <a:cs typeface="Arial" panose="020B0604020202020204" pitchFamily="34" charset="0"/>
              </a:rPr>
              <a:t>re</a:t>
            </a:r>
            <a:r>
              <a:rPr lang="fr-FR" sz="1200" b="1" dirty="0">
                <a:effectLst/>
                <a:latin typeface="Times New Roman" panose="02020603050405020304" pitchFamily="18" charset="0"/>
                <a:ea typeface="Calibri" panose="020F0502020204030204" pitchFamily="34" charset="0"/>
                <a:cs typeface="Arial" panose="020B0604020202020204" pitchFamily="34" charset="0"/>
              </a:rPr>
              <a:t> séance, </a:t>
            </a:r>
            <a:r>
              <a:rPr lang="fr-FR" sz="1200" b="0" dirty="0">
                <a:effectLst/>
                <a:latin typeface="Times New Roman" panose="02020603050405020304" pitchFamily="18" charset="0"/>
                <a:ea typeface="Calibri" panose="020F0502020204030204" pitchFamily="34" charset="0"/>
                <a:cs typeface="Arial" panose="020B0604020202020204" pitchFamily="34" charset="0"/>
              </a:rPr>
              <a:t>ramasser les </a:t>
            </a:r>
            <a:r>
              <a:rPr lang="fr-FR" sz="1200" dirty="0">
                <a:effectLst/>
                <a:latin typeface="Times New Roman" panose="02020603050405020304" pitchFamily="18" charset="0"/>
                <a:ea typeface="Calibri" panose="020F0502020204030204" pitchFamily="34" charset="0"/>
                <a:cs typeface="Arial" panose="020B0604020202020204" pitchFamily="34" charset="0"/>
              </a:rPr>
              <a:t>livrets pour entourer les mots à revoir, sans donner les corrections.</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A50AE098-C766-4C28-B3E7-1B3FB4D2C687}" type="slidenum">
              <a:rPr lang="fr-FR" smtClean="0"/>
              <a:t>9</a:t>
            </a:fld>
            <a:endParaRPr lang="fr-FR"/>
          </a:p>
        </p:txBody>
      </p:sp>
    </p:spTree>
    <p:extLst>
      <p:ext uri="{BB962C8B-B14F-4D97-AF65-F5344CB8AC3E}">
        <p14:creationId xmlns:p14="http://schemas.microsoft.com/office/powerpoint/2010/main" val="4232995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6F3F91DD-39A1-5329-EE37-D4AB52AA8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80287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E6949-C99F-4407-BB5A-5E93D04B465D}" type="datetimeFigureOut">
              <a:rPr lang="fr-FR" smtClean="0"/>
              <a:t>21/09/2023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0A2CC7C-15EB-499A-ABF3-E2E2C842B8B2}" type="slidenum">
              <a:rPr lang="fr-FR" smtClean="0"/>
              <a:t>‹N°›</a:t>
            </a:fld>
            <a:endParaRPr lang="fr-FR"/>
          </a:p>
        </p:txBody>
      </p:sp>
    </p:spTree>
    <p:extLst>
      <p:ext uri="{BB962C8B-B14F-4D97-AF65-F5344CB8AC3E}">
        <p14:creationId xmlns:p14="http://schemas.microsoft.com/office/powerpoint/2010/main" val="281666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C7E6949-C99F-4407-BB5A-5E93D04B465D}"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0A2CC7C-15EB-499A-ABF3-E2E2C842B8B2}" type="slidenum">
              <a:rPr lang="fr-FR" smtClean="0"/>
              <a:t>‹N°›</a:t>
            </a:fld>
            <a:endParaRPr lang="fr-FR"/>
          </a:p>
        </p:txBody>
      </p:sp>
    </p:spTree>
    <p:extLst>
      <p:ext uri="{BB962C8B-B14F-4D97-AF65-F5344CB8AC3E}">
        <p14:creationId xmlns:p14="http://schemas.microsoft.com/office/powerpoint/2010/main" val="3524634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C7E6949-C99F-4407-BB5A-5E93D04B465D}"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0A2CC7C-15EB-499A-ABF3-E2E2C842B8B2}" type="slidenum">
              <a:rPr lang="fr-FR" smtClean="0"/>
              <a:t>‹N°›</a:t>
            </a:fld>
            <a:endParaRPr lang="fr-FR"/>
          </a:p>
        </p:txBody>
      </p:sp>
    </p:spTree>
    <p:extLst>
      <p:ext uri="{BB962C8B-B14F-4D97-AF65-F5344CB8AC3E}">
        <p14:creationId xmlns:p14="http://schemas.microsoft.com/office/powerpoint/2010/main" val="120128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C7E6949-C99F-4407-BB5A-5E93D04B465D}"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0A2CC7C-15EB-499A-ABF3-E2E2C842B8B2}" type="slidenum">
              <a:rPr lang="fr-FR" smtClean="0"/>
              <a:t>‹N°›</a:t>
            </a:fld>
            <a:endParaRPr lang="fr-FR"/>
          </a:p>
        </p:txBody>
      </p:sp>
    </p:spTree>
    <p:extLst>
      <p:ext uri="{BB962C8B-B14F-4D97-AF65-F5344CB8AC3E}">
        <p14:creationId xmlns:p14="http://schemas.microsoft.com/office/powerpoint/2010/main" val="3593828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C7E6949-C99F-4407-BB5A-5E93D04B465D}"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0A2CC7C-15EB-499A-ABF3-E2E2C842B8B2}" type="slidenum">
              <a:rPr lang="fr-FR" smtClean="0"/>
              <a:t>‹N°›</a:t>
            </a:fld>
            <a:endParaRPr lang="fr-FR"/>
          </a:p>
        </p:txBody>
      </p:sp>
    </p:spTree>
    <p:extLst>
      <p:ext uri="{BB962C8B-B14F-4D97-AF65-F5344CB8AC3E}">
        <p14:creationId xmlns:p14="http://schemas.microsoft.com/office/powerpoint/2010/main" val="129263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B1A55C62-9A69-2885-EC0C-214BC52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09284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59CBCB-BC9E-1789-0BDA-8A5E9B89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 8">
            <a:extLst>
              <a:ext uri="{FF2B5EF4-FFF2-40B4-BE49-F238E27FC236}">
                <a16:creationId xmlns:a16="http://schemas.microsoft.com/office/drawing/2014/main" id="{10391D06-DCCA-33EF-4097-43E8694D96A0}"/>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70369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C7E6949-C99F-4407-BB5A-5E93D04B465D}"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0A2CC7C-15EB-499A-ABF3-E2E2C842B8B2}" type="slidenum">
              <a:rPr lang="fr-FR" smtClean="0"/>
              <a:t>‹N°›</a:t>
            </a:fld>
            <a:endParaRPr lang="fr-FR"/>
          </a:p>
        </p:txBody>
      </p:sp>
    </p:spTree>
    <p:extLst>
      <p:ext uri="{BB962C8B-B14F-4D97-AF65-F5344CB8AC3E}">
        <p14:creationId xmlns:p14="http://schemas.microsoft.com/office/powerpoint/2010/main" val="324348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C7E6949-C99F-4407-BB5A-5E93D04B465D}"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0A2CC7C-15EB-499A-ABF3-E2E2C842B8B2}" type="slidenum">
              <a:rPr lang="fr-FR" smtClean="0"/>
              <a:t>‹N°›</a:t>
            </a:fld>
            <a:endParaRPr lang="fr-FR"/>
          </a:p>
        </p:txBody>
      </p:sp>
    </p:spTree>
    <p:extLst>
      <p:ext uri="{BB962C8B-B14F-4D97-AF65-F5344CB8AC3E}">
        <p14:creationId xmlns:p14="http://schemas.microsoft.com/office/powerpoint/2010/main" val="302949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C7E6949-C99F-4407-BB5A-5E93D04B465D}"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0A2CC7C-15EB-499A-ABF3-E2E2C842B8B2}" type="slidenum">
              <a:rPr lang="fr-FR" smtClean="0"/>
              <a:t>‹N°›</a:t>
            </a:fld>
            <a:endParaRPr lang="fr-FR"/>
          </a:p>
        </p:txBody>
      </p:sp>
    </p:spTree>
    <p:extLst>
      <p:ext uri="{BB962C8B-B14F-4D97-AF65-F5344CB8AC3E}">
        <p14:creationId xmlns:p14="http://schemas.microsoft.com/office/powerpoint/2010/main" val="127575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C7E6949-C99F-4407-BB5A-5E93D04B465D}"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0A2CC7C-15EB-499A-ABF3-E2E2C842B8B2}" type="slidenum">
              <a:rPr lang="fr-FR" smtClean="0"/>
              <a:t>‹N°›</a:t>
            </a:fld>
            <a:endParaRPr lang="fr-FR"/>
          </a:p>
        </p:txBody>
      </p:sp>
    </p:spTree>
    <p:extLst>
      <p:ext uri="{BB962C8B-B14F-4D97-AF65-F5344CB8AC3E}">
        <p14:creationId xmlns:p14="http://schemas.microsoft.com/office/powerpoint/2010/main" val="140303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C7E6949-C99F-4407-BB5A-5E93D04B465D}" type="datetimeFigureOut">
              <a:rPr lang="fr-FR" smtClean="0"/>
              <a:t>21/09/2023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0A2CC7C-15EB-499A-ABF3-E2E2C842B8B2}" type="slidenum">
              <a:rPr lang="fr-FR" smtClean="0"/>
              <a:t>‹N°›</a:t>
            </a:fld>
            <a:endParaRPr lang="fr-FR"/>
          </a:p>
        </p:txBody>
      </p:sp>
    </p:spTree>
    <p:extLst>
      <p:ext uri="{BB962C8B-B14F-4D97-AF65-F5344CB8AC3E}">
        <p14:creationId xmlns:p14="http://schemas.microsoft.com/office/powerpoint/2010/main" val="57749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C7E6949-C99F-4407-BB5A-5E93D04B465D}" type="datetimeFigureOut">
              <a:rPr lang="fr-FR" smtClean="0"/>
              <a:t>21/09/2023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0A2CC7C-15EB-499A-ABF3-E2E2C842B8B2}" type="slidenum">
              <a:rPr lang="fr-FR" smtClean="0"/>
              <a:t>‹N°›</a:t>
            </a:fld>
            <a:endParaRPr lang="fr-FR"/>
          </a:p>
        </p:txBody>
      </p:sp>
    </p:spTree>
    <p:extLst>
      <p:ext uri="{BB962C8B-B14F-4D97-AF65-F5344CB8AC3E}">
        <p14:creationId xmlns:p14="http://schemas.microsoft.com/office/powerpoint/2010/main" val="382170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E6949-C99F-4407-BB5A-5E93D04B465D}" type="datetimeFigureOut">
              <a:rPr lang="fr-FR" smtClean="0"/>
              <a:t>21/09/2023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2CC7C-15EB-499A-ABF3-E2E2C842B8B2}" type="slidenum">
              <a:rPr lang="fr-FR" smtClean="0"/>
              <a:t>‹N°›</a:t>
            </a:fld>
            <a:endParaRPr lang="fr-FR"/>
          </a:p>
        </p:txBody>
      </p:sp>
    </p:spTree>
    <p:extLst>
      <p:ext uri="{BB962C8B-B14F-4D97-AF65-F5344CB8AC3E}">
        <p14:creationId xmlns:p14="http://schemas.microsoft.com/office/powerpoint/2010/main" val="283266814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CFBE0095-8727-759F-03B0-B6C5D9FE4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691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CC757895-D23B-D893-1E2C-D89EF85F8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3052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304EE563-FDF9-A7AF-D2FE-BF1C7EB01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4758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CF949F3F-7662-5B43-AABC-5F2DF9450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23068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151408-F84D-8F61-A66E-72853D159F9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3" name="Image 2" descr="Une image contenant texte, capture d’écran, Police&#10;&#10;Description générée automatiquement">
            <a:extLst>
              <a:ext uri="{FF2B5EF4-FFF2-40B4-BE49-F238E27FC236}">
                <a16:creationId xmlns:a16="http://schemas.microsoft.com/office/drawing/2014/main" id="{5CD735C8-40A9-FF69-C887-DD84D6600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5964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EC2CA6CB-9A3B-20EB-4E0B-68C037878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8586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lipart, dessin humoristique&#10;&#10;Description générée automatiquement">
            <a:extLst>
              <a:ext uri="{FF2B5EF4-FFF2-40B4-BE49-F238E27FC236}">
                <a16:creationId xmlns:a16="http://schemas.microsoft.com/office/drawing/2014/main" id="{DB72EA58-166A-6BE7-C420-4C419CF01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4083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EA68850E-A605-DDA0-314A-04BEE40DC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8677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clipart, dessin humoristique&#10;&#10;Description générée automatiquement">
            <a:extLst>
              <a:ext uri="{FF2B5EF4-FFF2-40B4-BE49-F238E27FC236}">
                <a16:creationId xmlns:a16="http://schemas.microsoft.com/office/drawing/2014/main" id="{EF8881F1-CCCE-D01A-4361-1C7C2D535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714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Page web&#10;&#10;Description générée automatiquement">
            <a:extLst>
              <a:ext uri="{FF2B5EF4-FFF2-40B4-BE49-F238E27FC236}">
                <a16:creationId xmlns:a16="http://schemas.microsoft.com/office/drawing/2014/main" id="{FA952F49-D754-9E39-CE6F-1743E60DD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2617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 Page web&#10;&#10;Description générée automatiquement">
            <a:extLst>
              <a:ext uri="{FF2B5EF4-FFF2-40B4-BE49-F238E27FC236}">
                <a16:creationId xmlns:a16="http://schemas.microsoft.com/office/drawing/2014/main" id="{9F988A28-8135-7DF9-F4B0-279692BB3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7866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conception&#10;&#10;Description générée automatiquement">
            <a:extLst>
              <a:ext uri="{FF2B5EF4-FFF2-40B4-BE49-F238E27FC236}">
                <a16:creationId xmlns:a16="http://schemas.microsoft.com/office/drawing/2014/main" id="{0B9A885B-CADF-BB1E-7ADA-3BDE69956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465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B1938999-68E4-3EE6-F324-E8DD5E019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810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conception&#10;&#10;Description générée automatiquement">
            <a:extLst>
              <a:ext uri="{FF2B5EF4-FFF2-40B4-BE49-F238E27FC236}">
                <a16:creationId xmlns:a16="http://schemas.microsoft.com/office/drawing/2014/main" id="{51BAC595-DE30-2F27-223C-72449763C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807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lipart, dessin humoristique&#10;&#10;Description générée automatiquement">
            <a:extLst>
              <a:ext uri="{FF2B5EF4-FFF2-40B4-BE49-F238E27FC236}">
                <a16:creationId xmlns:a16="http://schemas.microsoft.com/office/drawing/2014/main" id="{52D65B68-70BB-45CC-7577-776BF5057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213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BA3E1753-D760-1EDC-6181-05833FC84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468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B347092E-AA1E-974E-48EE-F09E42B51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4589292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53E664-FA3F-47DC-8D7E-165FCD53C06A}"/>
</file>

<file path=customXml/itemProps2.xml><?xml version="1.0" encoding="utf-8"?>
<ds:datastoreItem xmlns:ds="http://schemas.openxmlformats.org/officeDocument/2006/customXml" ds:itemID="{8052D7FE-819A-4094-8849-37A06DA0C7CF}">
  <ds:schemaRefs>
    <ds:schemaRef ds:uri="http://schemas.microsoft.com/office/2006/documentManagement/types"/>
    <ds:schemaRef ds:uri="78930844-7ca7-4771-ad53-9658c2095a47"/>
    <ds:schemaRef ds:uri="http://purl.org/dc/terms/"/>
    <ds:schemaRef ds:uri="http://purl.org/dc/dcmitype/"/>
    <ds:schemaRef ds:uri="http://schemas.microsoft.com/office/infopath/2007/PartnerControls"/>
    <ds:schemaRef ds:uri="http://schemas.openxmlformats.org/package/2006/metadata/core-properties"/>
    <ds:schemaRef ds:uri="http://purl.org/dc/elements/1.1/"/>
    <ds:schemaRef ds:uri="85c0154b-c1f1-454a-9cce-58d1a683144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9683847-6B49-4F8F-A439-6EEE5BE19D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109</TotalTime>
  <Words>862</Words>
  <Application>Microsoft Office PowerPoint</Application>
  <PresentationFormat>Affichage à l'écran (4:3)</PresentationFormat>
  <Paragraphs>98</Paragraphs>
  <Slides>17</Slides>
  <Notes>17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Arial</vt:lpstr>
      <vt:lpstr>Calibri</vt:lpstr>
      <vt:lpstr>Calibri Light</vt:lpstr>
      <vt:lpstr>FSAlbert</vt:lpstr>
      <vt:lpstr>FSAlbert-Bold</vt:lpstr>
      <vt:lpstr>FSAlbert-Regular</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3</cp:revision>
  <dcterms:created xsi:type="dcterms:W3CDTF">2023-04-06T16:56:43Z</dcterms:created>
  <dcterms:modified xsi:type="dcterms:W3CDTF">2023-09-21T13:46:49Z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197700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