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handoutMasterIdLst>
    <p:handoutMasterId r:id="rId28"/>
  </p:handoutMasterIdLst>
  <p:sldIdLst>
    <p:sldId id="257" r:id="rId5"/>
    <p:sldId id="260" r:id="rId6"/>
    <p:sldId id="262" r:id="rId7"/>
    <p:sldId id="263" r:id="rId8"/>
    <p:sldId id="264" r:id="rId9"/>
    <p:sldId id="279" r:id="rId10"/>
    <p:sldId id="265" r:id="rId11"/>
    <p:sldId id="266" r:id="rId12"/>
    <p:sldId id="267" r:id="rId13"/>
    <p:sldId id="258" r:id="rId14"/>
    <p:sldId id="276" r:id="rId15"/>
    <p:sldId id="277" r:id="rId16"/>
    <p:sldId id="268" r:id="rId17"/>
    <p:sldId id="270" r:id="rId18"/>
    <p:sldId id="280" r:id="rId19"/>
    <p:sldId id="269" r:id="rId20"/>
    <p:sldId id="271" r:id="rId21"/>
    <p:sldId id="272" r:id="rId22"/>
    <p:sldId id="273" r:id="rId23"/>
    <p:sldId id="274" r:id="rId24"/>
    <p:sldId id="278" r:id="rId25"/>
    <p:sldId id="27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C2CF67-9BF0-36C3-EEE1-09B84C3469D6}" name="BELLEMIN SANDRA" initials="BS" userId="S::SBELLEMIN@editions-hatier.fr::5fe4e071-d3f4-40df-970f-ee8fcf89834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2C9E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C73AC1-9807-4AE2-BF34-129F3229C9BE}" v="22" dt="2023-09-21T12:10:27.5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63220" autoAdjust="0"/>
  </p:normalViewPr>
  <p:slideViewPr>
    <p:cSldViewPr snapToGrid="0">
      <p:cViewPr varScale="1">
        <p:scale>
          <a:sx n="72" d="100"/>
          <a:sy n="72" d="100"/>
        </p:scale>
        <p:origin x="828" y="54"/>
      </p:cViewPr>
      <p:guideLst/>
    </p:cSldViewPr>
  </p:slideViewPr>
  <p:notesTextViewPr>
    <p:cViewPr>
      <p:scale>
        <a:sx n="125" d="100"/>
        <a:sy n="125" d="100"/>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EMIN SANDRA" userId="5fe4e071-d3f4-40df-970f-ee8fcf898346" providerId="ADAL" clId="{1CC73AC1-9807-4AE2-BF34-129F3229C9BE}"/>
    <pc:docChg chg="custSel modSld">
      <pc:chgData name="BELLEMIN SANDRA" userId="5fe4e071-d3f4-40df-970f-ee8fcf898346" providerId="ADAL" clId="{1CC73AC1-9807-4AE2-BF34-129F3229C9BE}" dt="2023-09-21T12:10:27.521" v="59"/>
      <pc:docMkLst>
        <pc:docMk/>
      </pc:docMkLst>
      <pc:sldChg chg="addSp delSp modSp mod modClrScheme chgLayout">
        <pc:chgData name="BELLEMIN SANDRA" userId="5fe4e071-d3f4-40df-970f-ee8fcf898346" providerId="ADAL" clId="{1CC73AC1-9807-4AE2-BF34-129F3229C9BE}" dt="2023-09-21T12:08:04.723" v="2"/>
        <pc:sldMkLst>
          <pc:docMk/>
          <pc:sldMk cId="53334734" sldId="257"/>
        </pc:sldMkLst>
        <pc:spChg chg="del">
          <ac:chgData name="BELLEMIN SANDRA" userId="5fe4e071-d3f4-40df-970f-ee8fcf898346" providerId="ADAL" clId="{1CC73AC1-9807-4AE2-BF34-129F3229C9BE}" dt="2023-09-21T12:01:20.981" v="1" actId="478"/>
          <ac:spMkLst>
            <pc:docMk/>
            <pc:sldMk cId="53334734" sldId="257"/>
            <ac:spMk id="2" creationId="{363A59A9-2FF2-FE13-8DF9-8D79614BC81B}"/>
          </ac:spMkLst>
        </pc:spChg>
        <pc:spChg chg="del">
          <ac:chgData name="BELLEMIN SANDRA" userId="5fe4e071-d3f4-40df-970f-ee8fcf898346" providerId="ADAL" clId="{1CC73AC1-9807-4AE2-BF34-129F3229C9BE}" dt="2023-09-21T12:01:20.981" v="1" actId="478"/>
          <ac:spMkLst>
            <pc:docMk/>
            <pc:sldMk cId="53334734" sldId="257"/>
            <ac:spMk id="3" creationId="{3AC59E06-2C4D-CE06-9DAA-42CEFB3EFE76}"/>
          </ac:spMkLst>
        </pc:spChg>
        <pc:picChg chg="add mod">
          <ac:chgData name="BELLEMIN SANDRA" userId="5fe4e071-d3f4-40df-970f-ee8fcf898346" providerId="ADAL" clId="{1CC73AC1-9807-4AE2-BF34-129F3229C9BE}" dt="2023-09-21T12:08:04.723" v="2"/>
          <ac:picMkLst>
            <pc:docMk/>
            <pc:sldMk cId="53334734" sldId="257"/>
            <ac:picMk id="5" creationId="{8B91B9C2-D105-B116-AB42-B1463084A1FD}"/>
          </ac:picMkLst>
        </pc:picChg>
      </pc:sldChg>
      <pc:sldChg chg="addSp delSp modSp mod modClrScheme chgLayout">
        <pc:chgData name="BELLEMIN SANDRA" userId="5fe4e071-d3f4-40df-970f-ee8fcf898346" providerId="ADAL" clId="{1CC73AC1-9807-4AE2-BF34-129F3229C9BE}" dt="2023-09-21T12:09:06.982" v="25"/>
        <pc:sldMkLst>
          <pc:docMk/>
          <pc:sldMk cId="682137299" sldId="258"/>
        </pc:sldMkLst>
        <pc:spChg chg="del">
          <ac:chgData name="BELLEMIN SANDRA" userId="5fe4e071-d3f4-40df-970f-ee8fcf898346" providerId="ADAL" clId="{1CC73AC1-9807-4AE2-BF34-129F3229C9BE}" dt="2023-09-21T12:09:01.488" v="24" actId="478"/>
          <ac:spMkLst>
            <pc:docMk/>
            <pc:sldMk cId="682137299" sldId="258"/>
            <ac:spMk id="6" creationId="{07EE932D-3F9F-D155-FCC3-5A88C182E095}"/>
          </ac:spMkLst>
        </pc:spChg>
        <pc:picChg chg="del">
          <ac:chgData name="BELLEMIN SANDRA" userId="5fe4e071-d3f4-40df-970f-ee8fcf898346" providerId="ADAL" clId="{1CC73AC1-9807-4AE2-BF34-129F3229C9BE}" dt="2023-09-21T12:09:01.488" v="24" actId="478"/>
          <ac:picMkLst>
            <pc:docMk/>
            <pc:sldMk cId="682137299" sldId="258"/>
            <ac:picMk id="3" creationId="{B8B7B8F2-CE9F-549C-A860-F16D31F0B6D0}"/>
          </ac:picMkLst>
        </pc:picChg>
        <pc:picChg chg="add mod">
          <ac:chgData name="BELLEMIN SANDRA" userId="5fe4e071-d3f4-40df-970f-ee8fcf898346" providerId="ADAL" clId="{1CC73AC1-9807-4AE2-BF34-129F3229C9BE}" dt="2023-09-21T12:09:06.982" v="25"/>
          <ac:picMkLst>
            <pc:docMk/>
            <pc:sldMk cId="682137299" sldId="258"/>
            <ac:picMk id="4" creationId="{5A130191-47F4-10B4-D559-1445898BC79B}"/>
          </ac:picMkLst>
        </pc:picChg>
        <pc:picChg chg="del">
          <ac:chgData name="BELLEMIN SANDRA" userId="5fe4e071-d3f4-40df-970f-ee8fcf898346" providerId="ADAL" clId="{1CC73AC1-9807-4AE2-BF34-129F3229C9BE}" dt="2023-09-21T12:09:01.488" v="24" actId="478"/>
          <ac:picMkLst>
            <pc:docMk/>
            <pc:sldMk cId="682137299" sldId="258"/>
            <ac:picMk id="5" creationId="{04413D80-5E31-08C8-3413-E51C41DA889D}"/>
          </ac:picMkLst>
        </pc:picChg>
      </pc:sldChg>
      <pc:sldChg chg="addSp delSp modSp mod modClrScheme chgLayout">
        <pc:chgData name="BELLEMIN SANDRA" userId="5fe4e071-d3f4-40df-970f-ee8fcf898346" providerId="ADAL" clId="{1CC73AC1-9807-4AE2-BF34-129F3229C9BE}" dt="2023-09-21T12:08:10.284" v="6"/>
        <pc:sldMkLst>
          <pc:docMk/>
          <pc:sldMk cId="3993379083" sldId="260"/>
        </pc:sldMkLst>
        <pc:spChg chg="del">
          <ac:chgData name="BELLEMIN SANDRA" userId="5fe4e071-d3f4-40df-970f-ee8fcf898346" providerId="ADAL" clId="{1CC73AC1-9807-4AE2-BF34-129F3229C9BE}" dt="2023-09-21T12:08:07.600" v="3" actId="478"/>
          <ac:spMkLst>
            <pc:docMk/>
            <pc:sldMk cId="3993379083" sldId="260"/>
            <ac:spMk id="2" creationId="{D5EB7A38-86F9-2408-20E9-914EF6A8CF5E}"/>
          </ac:spMkLst>
        </pc:spChg>
        <pc:picChg chg="add mod">
          <ac:chgData name="BELLEMIN SANDRA" userId="5fe4e071-d3f4-40df-970f-ee8fcf898346" providerId="ADAL" clId="{1CC73AC1-9807-4AE2-BF34-129F3229C9BE}" dt="2023-09-21T12:08:10.284" v="6"/>
          <ac:picMkLst>
            <pc:docMk/>
            <pc:sldMk cId="3993379083" sldId="260"/>
            <ac:picMk id="4" creationId="{8D499BDF-201C-CE0F-3548-B0D859FDBD10}"/>
          </ac:picMkLst>
        </pc:picChg>
        <pc:picChg chg="del">
          <ac:chgData name="BELLEMIN SANDRA" userId="5fe4e071-d3f4-40df-970f-ee8fcf898346" providerId="ADAL" clId="{1CC73AC1-9807-4AE2-BF34-129F3229C9BE}" dt="2023-09-21T12:08:08.375" v="4" actId="478"/>
          <ac:picMkLst>
            <pc:docMk/>
            <pc:sldMk cId="3993379083" sldId="260"/>
            <ac:picMk id="7" creationId="{2E9F3853-76AF-02AD-F6D3-BCBC6D5E2984}"/>
          </ac:picMkLst>
        </pc:picChg>
        <pc:picChg chg="del">
          <ac:chgData name="BELLEMIN SANDRA" userId="5fe4e071-d3f4-40df-970f-ee8fcf898346" providerId="ADAL" clId="{1CC73AC1-9807-4AE2-BF34-129F3229C9BE}" dt="2023-09-21T12:08:09.270" v="5" actId="478"/>
          <ac:picMkLst>
            <pc:docMk/>
            <pc:sldMk cId="3993379083" sldId="260"/>
            <ac:picMk id="9" creationId="{CEE32E62-D350-82F5-4B5B-DB3B3E9B9AC2}"/>
          </ac:picMkLst>
        </pc:picChg>
      </pc:sldChg>
      <pc:sldChg chg="addSp delSp modSp mod modClrScheme chgLayout">
        <pc:chgData name="BELLEMIN SANDRA" userId="5fe4e071-d3f4-40df-970f-ee8fcf898346" providerId="ADAL" clId="{1CC73AC1-9807-4AE2-BF34-129F3229C9BE}" dt="2023-09-21T12:08:15.711" v="9"/>
        <pc:sldMkLst>
          <pc:docMk/>
          <pc:sldMk cId="2894656366" sldId="262"/>
        </pc:sldMkLst>
        <pc:spChg chg="del">
          <ac:chgData name="BELLEMIN SANDRA" userId="5fe4e071-d3f4-40df-970f-ee8fcf898346" providerId="ADAL" clId="{1CC73AC1-9807-4AE2-BF34-129F3229C9BE}" dt="2023-09-21T12:08:13.703" v="8" actId="478"/>
          <ac:spMkLst>
            <pc:docMk/>
            <pc:sldMk cId="2894656366" sldId="262"/>
            <ac:spMk id="2" creationId="{DF6261A4-523B-77DD-1D7A-78B8B2F41C8E}"/>
          </ac:spMkLst>
        </pc:spChg>
        <pc:picChg chg="del">
          <ac:chgData name="BELLEMIN SANDRA" userId="5fe4e071-d3f4-40df-970f-ee8fcf898346" providerId="ADAL" clId="{1CC73AC1-9807-4AE2-BF34-129F3229C9BE}" dt="2023-09-21T12:08:12.175" v="7" actId="478"/>
          <ac:picMkLst>
            <pc:docMk/>
            <pc:sldMk cId="2894656366" sldId="262"/>
            <ac:picMk id="3" creationId="{C4685CB4-947E-899D-E4CE-09D70972FA39}"/>
          </ac:picMkLst>
        </pc:picChg>
        <pc:picChg chg="add mod">
          <ac:chgData name="BELLEMIN SANDRA" userId="5fe4e071-d3f4-40df-970f-ee8fcf898346" providerId="ADAL" clId="{1CC73AC1-9807-4AE2-BF34-129F3229C9BE}" dt="2023-09-21T12:08:15.711" v="9"/>
          <ac:picMkLst>
            <pc:docMk/>
            <pc:sldMk cId="2894656366" sldId="262"/>
            <ac:picMk id="5" creationId="{BEAC805F-69F2-BD2B-1CBA-30B0C4547F59}"/>
          </ac:picMkLst>
        </pc:picChg>
      </pc:sldChg>
      <pc:sldChg chg="addSp delSp modSp mod modClrScheme chgLayout">
        <pc:chgData name="BELLEMIN SANDRA" userId="5fe4e071-d3f4-40df-970f-ee8fcf898346" providerId="ADAL" clId="{1CC73AC1-9807-4AE2-BF34-129F3229C9BE}" dt="2023-09-21T12:08:25.070" v="12"/>
        <pc:sldMkLst>
          <pc:docMk/>
          <pc:sldMk cId="1917455814" sldId="263"/>
        </pc:sldMkLst>
        <pc:spChg chg="del">
          <ac:chgData name="BELLEMIN SANDRA" userId="5fe4e071-d3f4-40df-970f-ee8fcf898346" providerId="ADAL" clId="{1CC73AC1-9807-4AE2-BF34-129F3229C9BE}" dt="2023-09-21T12:08:21.488" v="11" actId="478"/>
          <ac:spMkLst>
            <pc:docMk/>
            <pc:sldMk cId="1917455814" sldId="263"/>
            <ac:spMk id="2" creationId="{A9214F81-803A-1E60-73AF-EA7F48638B3E}"/>
          </ac:spMkLst>
        </pc:spChg>
        <pc:spChg chg="del">
          <ac:chgData name="BELLEMIN SANDRA" userId="5fe4e071-d3f4-40df-970f-ee8fcf898346" providerId="ADAL" clId="{1CC73AC1-9807-4AE2-BF34-129F3229C9BE}" dt="2023-09-21T12:08:19.184" v="10" actId="478"/>
          <ac:spMkLst>
            <pc:docMk/>
            <pc:sldMk cId="1917455814" sldId="263"/>
            <ac:spMk id="3" creationId="{B2CE95C1-941F-3F8D-A91F-699950755C3A}"/>
          </ac:spMkLst>
        </pc:spChg>
        <pc:picChg chg="add mod">
          <ac:chgData name="BELLEMIN SANDRA" userId="5fe4e071-d3f4-40df-970f-ee8fcf898346" providerId="ADAL" clId="{1CC73AC1-9807-4AE2-BF34-129F3229C9BE}" dt="2023-09-21T12:08:25.070" v="12"/>
          <ac:picMkLst>
            <pc:docMk/>
            <pc:sldMk cId="1917455814" sldId="263"/>
            <ac:picMk id="5" creationId="{5657EDD6-D682-3C71-8688-E795D5A6E066}"/>
          </ac:picMkLst>
        </pc:picChg>
      </pc:sldChg>
      <pc:sldChg chg="addSp delSp modSp mod modClrScheme chgLayout">
        <pc:chgData name="BELLEMIN SANDRA" userId="5fe4e071-d3f4-40df-970f-ee8fcf898346" providerId="ADAL" clId="{1CC73AC1-9807-4AE2-BF34-129F3229C9BE}" dt="2023-09-21T12:08:29.678" v="14"/>
        <pc:sldMkLst>
          <pc:docMk/>
          <pc:sldMk cId="2318105983" sldId="264"/>
        </pc:sldMkLst>
        <pc:spChg chg="del">
          <ac:chgData name="BELLEMIN SANDRA" userId="5fe4e071-d3f4-40df-970f-ee8fcf898346" providerId="ADAL" clId="{1CC73AC1-9807-4AE2-BF34-129F3229C9BE}" dt="2023-09-21T12:08:27.766" v="13" actId="478"/>
          <ac:spMkLst>
            <pc:docMk/>
            <pc:sldMk cId="2318105983" sldId="264"/>
            <ac:spMk id="9" creationId="{2163B8AD-F587-B9F7-9995-5507F6AE51C2}"/>
          </ac:spMkLst>
        </pc:spChg>
        <pc:picChg chg="add mod">
          <ac:chgData name="BELLEMIN SANDRA" userId="5fe4e071-d3f4-40df-970f-ee8fcf898346" providerId="ADAL" clId="{1CC73AC1-9807-4AE2-BF34-129F3229C9BE}" dt="2023-09-21T12:08:29.678" v="14"/>
          <ac:picMkLst>
            <pc:docMk/>
            <pc:sldMk cId="2318105983" sldId="264"/>
            <ac:picMk id="3" creationId="{D66878C8-0A54-7CF9-5506-4D7539A67262}"/>
          </ac:picMkLst>
        </pc:picChg>
      </pc:sldChg>
      <pc:sldChg chg="addSp delSp modSp mod modClrScheme chgLayout">
        <pc:chgData name="BELLEMIN SANDRA" userId="5fe4e071-d3f4-40df-970f-ee8fcf898346" providerId="ADAL" clId="{1CC73AC1-9807-4AE2-BF34-129F3229C9BE}" dt="2023-09-21T12:08:47.102" v="19"/>
        <pc:sldMkLst>
          <pc:docMk/>
          <pc:sldMk cId="3555130110" sldId="265"/>
        </pc:sldMkLst>
        <pc:spChg chg="del">
          <ac:chgData name="BELLEMIN SANDRA" userId="5fe4e071-d3f4-40df-970f-ee8fcf898346" providerId="ADAL" clId="{1CC73AC1-9807-4AE2-BF34-129F3229C9BE}" dt="2023-09-21T12:08:42.135" v="17" actId="478"/>
          <ac:spMkLst>
            <pc:docMk/>
            <pc:sldMk cId="3555130110" sldId="265"/>
            <ac:spMk id="2" creationId="{A9214F81-803A-1E60-73AF-EA7F48638B3E}"/>
          </ac:spMkLst>
        </pc:spChg>
        <pc:spChg chg="del">
          <ac:chgData name="BELLEMIN SANDRA" userId="5fe4e071-d3f4-40df-970f-ee8fcf898346" providerId="ADAL" clId="{1CC73AC1-9807-4AE2-BF34-129F3229C9BE}" dt="2023-09-21T12:08:42.135" v="17" actId="478"/>
          <ac:spMkLst>
            <pc:docMk/>
            <pc:sldMk cId="3555130110" sldId="265"/>
            <ac:spMk id="3" creationId="{0D8CEF35-3139-0831-BBF4-E2EA05E6B68F}"/>
          </ac:spMkLst>
        </pc:spChg>
        <pc:spChg chg="del">
          <ac:chgData name="BELLEMIN SANDRA" userId="5fe4e071-d3f4-40df-970f-ee8fcf898346" providerId="ADAL" clId="{1CC73AC1-9807-4AE2-BF34-129F3229C9BE}" dt="2023-09-21T12:08:44.728" v="18" actId="478"/>
          <ac:spMkLst>
            <pc:docMk/>
            <pc:sldMk cId="3555130110" sldId="265"/>
            <ac:spMk id="4" creationId="{77423F1D-6B3B-FDC4-60A5-94ECFA3B353D}"/>
          </ac:spMkLst>
        </pc:spChg>
        <pc:picChg chg="add mod">
          <ac:chgData name="BELLEMIN SANDRA" userId="5fe4e071-d3f4-40df-970f-ee8fcf898346" providerId="ADAL" clId="{1CC73AC1-9807-4AE2-BF34-129F3229C9BE}" dt="2023-09-21T12:08:47.102" v="19"/>
          <ac:picMkLst>
            <pc:docMk/>
            <pc:sldMk cId="3555130110" sldId="265"/>
            <ac:picMk id="6" creationId="{F5623679-DBE0-09D2-32D0-A059327E8677}"/>
          </ac:picMkLst>
        </pc:picChg>
      </pc:sldChg>
      <pc:sldChg chg="addSp delSp modSp mod modClrScheme chgLayout">
        <pc:chgData name="BELLEMIN SANDRA" userId="5fe4e071-d3f4-40df-970f-ee8fcf898346" providerId="ADAL" clId="{1CC73AC1-9807-4AE2-BF34-129F3229C9BE}" dt="2023-09-21T12:08:51.808" v="21"/>
        <pc:sldMkLst>
          <pc:docMk/>
          <pc:sldMk cId="3702391383" sldId="266"/>
        </pc:sldMkLst>
        <pc:spChg chg="del">
          <ac:chgData name="BELLEMIN SANDRA" userId="5fe4e071-d3f4-40df-970f-ee8fcf898346" providerId="ADAL" clId="{1CC73AC1-9807-4AE2-BF34-129F3229C9BE}" dt="2023-09-21T12:08:49.542" v="20" actId="478"/>
          <ac:spMkLst>
            <pc:docMk/>
            <pc:sldMk cId="3702391383" sldId="266"/>
            <ac:spMk id="9" creationId="{2163B8AD-F587-B9F7-9995-5507F6AE51C2}"/>
          </ac:spMkLst>
        </pc:spChg>
        <pc:picChg chg="add mod">
          <ac:chgData name="BELLEMIN SANDRA" userId="5fe4e071-d3f4-40df-970f-ee8fcf898346" providerId="ADAL" clId="{1CC73AC1-9807-4AE2-BF34-129F3229C9BE}" dt="2023-09-21T12:08:51.808" v="21"/>
          <ac:picMkLst>
            <pc:docMk/>
            <pc:sldMk cId="3702391383" sldId="266"/>
            <ac:picMk id="3" creationId="{F3A91E0B-1C0D-3F96-246A-CF3F3087428C}"/>
          </ac:picMkLst>
        </pc:picChg>
      </pc:sldChg>
      <pc:sldChg chg="addSp delSp modSp mod modClrScheme chgLayout">
        <pc:chgData name="BELLEMIN SANDRA" userId="5fe4e071-d3f4-40df-970f-ee8fcf898346" providerId="ADAL" clId="{1CC73AC1-9807-4AE2-BF34-129F3229C9BE}" dt="2023-09-21T12:08:56.418" v="23"/>
        <pc:sldMkLst>
          <pc:docMk/>
          <pc:sldMk cId="3378072562" sldId="267"/>
        </pc:sldMkLst>
        <pc:grpChg chg="del">
          <ac:chgData name="BELLEMIN SANDRA" userId="5fe4e071-d3f4-40df-970f-ee8fcf898346" providerId="ADAL" clId="{1CC73AC1-9807-4AE2-BF34-129F3229C9BE}" dt="2023-09-21T12:08:54.257" v="22" actId="478"/>
          <ac:grpSpMkLst>
            <pc:docMk/>
            <pc:sldMk cId="3378072562" sldId="267"/>
            <ac:grpSpMk id="2" creationId="{0F7ECCEF-684F-DFAC-2218-BC91A54AD0B6}"/>
          </ac:grpSpMkLst>
        </pc:grpChg>
        <pc:picChg chg="add mod">
          <ac:chgData name="BELLEMIN SANDRA" userId="5fe4e071-d3f4-40df-970f-ee8fcf898346" providerId="ADAL" clId="{1CC73AC1-9807-4AE2-BF34-129F3229C9BE}" dt="2023-09-21T12:08:56.418" v="23"/>
          <ac:picMkLst>
            <pc:docMk/>
            <pc:sldMk cId="3378072562" sldId="267"/>
            <ac:picMk id="8" creationId="{DAAC973F-7FA4-A745-05D9-CC3EDF03A211}"/>
          </ac:picMkLst>
        </pc:picChg>
      </pc:sldChg>
      <pc:sldChg chg="addSp delSp modSp mod modClrScheme chgLayout">
        <pc:chgData name="BELLEMIN SANDRA" userId="5fe4e071-d3f4-40df-970f-ee8fcf898346" providerId="ADAL" clId="{1CC73AC1-9807-4AE2-BF34-129F3229C9BE}" dt="2023-09-21T12:09:37.992" v="32"/>
        <pc:sldMkLst>
          <pc:docMk/>
          <pc:sldMk cId="2262420837" sldId="268"/>
        </pc:sldMkLst>
        <pc:spChg chg="del">
          <ac:chgData name="BELLEMIN SANDRA" userId="5fe4e071-d3f4-40df-970f-ee8fcf898346" providerId="ADAL" clId="{1CC73AC1-9807-4AE2-BF34-129F3229C9BE}" dt="2023-09-21T12:09:35.641" v="31" actId="478"/>
          <ac:spMkLst>
            <pc:docMk/>
            <pc:sldMk cId="2262420837" sldId="268"/>
            <ac:spMk id="2" creationId="{B1E2CEF8-3E8F-5F61-42AF-392C3CD5477C}"/>
          </ac:spMkLst>
        </pc:spChg>
        <pc:spChg chg="del">
          <ac:chgData name="BELLEMIN SANDRA" userId="5fe4e071-d3f4-40df-970f-ee8fcf898346" providerId="ADAL" clId="{1CC73AC1-9807-4AE2-BF34-129F3229C9BE}" dt="2023-09-21T12:09:35.641" v="31" actId="478"/>
          <ac:spMkLst>
            <pc:docMk/>
            <pc:sldMk cId="2262420837" sldId="268"/>
            <ac:spMk id="5" creationId="{5E1D7B04-E840-91CD-BCAA-642E7AFF7B0F}"/>
          </ac:spMkLst>
        </pc:spChg>
        <pc:picChg chg="del">
          <ac:chgData name="BELLEMIN SANDRA" userId="5fe4e071-d3f4-40df-970f-ee8fcf898346" providerId="ADAL" clId="{1CC73AC1-9807-4AE2-BF34-129F3229C9BE}" dt="2023-09-21T12:09:35.641" v="31" actId="478"/>
          <ac:picMkLst>
            <pc:docMk/>
            <pc:sldMk cId="2262420837" sldId="268"/>
            <ac:picMk id="4" creationId="{512F05BB-4822-0642-F1AF-A724AA824406}"/>
          </ac:picMkLst>
        </pc:picChg>
        <pc:picChg chg="add mod">
          <ac:chgData name="BELLEMIN SANDRA" userId="5fe4e071-d3f4-40df-970f-ee8fcf898346" providerId="ADAL" clId="{1CC73AC1-9807-4AE2-BF34-129F3229C9BE}" dt="2023-09-21T12:09:37.992" v="32"/>
          <ac:picMkLst>
            <pc:docMk/>
            <pc:sldMk cId="2262420837" sldId="268"/>
            <ac:picMk id="6" creationId="{1DB43D11-2F90-05D6-EEB4-6895CECA43B1}"/>
          </ac:picMkLst>
        </pc:picChg>
      </pc:sldChg>
      <pc:sldChg chg="addSp delSp modSp mod modClrScheme chgLayout">
        <pc:chgData name="BELLEMIN SANDRA" userId="5fe4e071-d3f4-40df-970f-ee8fcf898346" providerId="ADAL" clId="{1CC73AC1-9807-4AE2-BF34-129F3229C9BE}" dt="2023-09-21T12:09:56.645" v="38"/>
        <pc:sldMkLst>
          <pc:docMk/>
          <pc:sldMk cId="1977697069" sldId="269"/>
        </pc:sldMkLst>
        <pc:spChg chg="del">
          <ac:chgData name="BELLEMIN SANDRA" userId="5fe4e071-d3f4-40df-970f-ee8fcf898346" providerId="ADAL" clId="{1CC73AC1-9807-4AE2-BF34-129F3229C9BE}" dt="2023-09-21T12:09:53.057" v="37" actId="478"/>
          <ac:spMkLst>
            <pc:docMk/>
            <pc:sldMk cId="1977697069" sldId="269"/>
            <ac:spMk id="2" creationId="{A9214F81-803A-1E60-73AF-EA7F48638B3E}"/>
          </ac:spMkLst>
        </pc:spChg>
        <pc:spChg chg="del">
          <ac:chgData name="BELLEMIN SANDRA" userId="5fe4e071-d3f4-40df-970f-ee8fcf898346" providerId="ADAL" clId="{1CC73AC1-9807-4AE2-BF34-129F3229C9BE}" dt="2023-09-21T12:09:53.057" v="37" actId="478"/>
          <ac:spMkLst>
            <pc:docMk/>
            <pc:sldMk cId="1977697069" sldId="269"/>
            <ac:spMk id="4" creationId="{2CD5A601-F3BC-2805-1CC0-A26BB957E63F}"/>
          </ac:spMkLst>
        </pc:spChg>
        <pc:picChg chg="add mod">
          <ac:chgData name="BELLEMIN SANDRA" userId="5fe4e071-d3f4-40df-970f-ee8fcf898346" providerId="ADAL" clId="{1CC73AC1-9807-4AE2-BF34-129F3229C9BE}" dt="2023-09-21T12:09:56.645" v="38"/>
          <ac:picMkLst>
            <pc:docMk/>
            <pc:sldMk cId="1977697069" sldId="269"/>
            <ac:picMk id="5" creationId="{438B86F2-9537-FF28-6164-CF5259338C5A}"/>
          </ac:picMkLst>
        </pc:picChg>
      </pc:sldChg>
      <pc:sldChg chg="addSp delSp modSp mod modClrScheme chgLayout">
        <pc:chgData name="BELLEMIN SANDRA" userId="5fe4e071-d3f4-40df-970f-ee8fcf898346" providerId="ADAL" clId="{1CC73AC1-9807-4AE2-BF34-129F3229C9BE}" dt="2023-09-21T12:09:43.087" v="34"/>
        <pc:sldMkLst>
          <pc:docMk/>
          <pc:sldMk cId="3687096397" sldId="270"/>
        </pc:sldMkLst>
        <pc:spChg chg="del">
          <ac:chgData name="BELLEMIN SANDRA" userId="5fe4e071-d3f4-40df-970f-ee8fcf898346" providerId="ADAL" clId="{1CC73AC1-9807-4AE2-BF34-129F3229C9BE}" dt="2023-09-21T12:09:41.402" v="33" actId="478"/>
          <ac:spMkLst>
            <pc:docMk/>
            <pc:sldMk cId="3687096397" sldId="270"/>
            <ac:spMk id="2" creationId="{A9214F81-803A-1E60-73AF-EA7F48638B3E}"/>
          </ac:spMkLst>
        </pc:spChg>
        <pc:picChg chg="del">
          <ac:chgData name="BELLEMIN SANDRA" userId="5fe4e071-d3f4-40df-970f-ee8fcf898346" providerId="ADAL" clId="{1CC73AC1-9807-4AE2-BF34-129F3229C9BE}" dt="2023-09-21T12:09:41.402" v="33" actId="478"/>
          <ac:picMkLst>
            <pc:docMk/>
            <pc:sldMk cId="3687096397" sldId="270"/>
            <ac:picMk id="3" creationId="{D9037374-FB28-DBEC-94E0-0B434D429F99}"/>
          </ac:picMkLst>
        </pc:picChg>
        <pc:picChg chg="add mod">
          <ac:chgData name="BELLEMIN SANDRA" userId="5fe4e071-d3f4-40df-970f-ee8fcf898346" providerId="ADAL" clId="{1CC73AC1-9807-4AE2-BF34-129F3229C9BE}" dt="2023-09-21T12:09:43.087" v="34"/>
          <ac:picMkLst>
            <pc:docMk/>
            <pc:sldMk cId="3687096397" sldId="270"/>
            <ac:picMk id="5" creationId="{81D4DD81-8C24-3227-358E-42CC23716E49}"/>
          </ac:picMkLst>
        </pc:picChg>
      </pc:sldChg>
      <pc:sldChg chg="addSp delSp modSp mod modClrScheme chgLayout">
        <pc:chgData name="BELLEMIN SANDRA" userId="5fe4e071-d3f4-40df-970f-ee8fcf898346" providerId="ADAL" clId="{1CC73AC1-9807-4AE2-BF34-129F3229C9BE}" dt="2023-09-21T12:10:02.502" v="41"/>
        <pc:sldMkLst>
          <pc:docMk/>
          <pc:sldMk cId="1012816262" sldId="271"/>
        </pc:sldMkLst>
        <pc:spChg chg="del">
          <ac:chgData name="BELLEMIN SANDRA" userId="5fe4e071-d3f4-40df-970f-ee8fcf898346" providerId="ADAL" clId="{1CC73AC1-9807-4AE2-BF34-129F3229C9BE}" dt="2023-09-21T12:10:01.289" v="40" actId="478"/>
          <ac:spMkLst>
            <pc:docMk/>
            <pc:sldMk cId="1012816262" sldId="271"/>
            <ac:spMk id="2" creationId="{A9214F81-803A-1E60-73AF-EA7F48638B3E}"/>
          </ac:spMkLst>
        </pc:spChg>
        <pc:picChg chg="del">
          <ac:chgData name="BELLEMIN SANDRA" userId="5fe4e071-d3f4-40df-970f-ee8fcf898346" providerId="ADAL" clId="{1CC73AC1-9807-4AE2-BF34-129F3229C9BE}" dt="2023-09-21T12:09:59.345" v="39" actId="478"/>
          <ac:picMkLst>
            <pc:docMk/>
            <pc:sldMk cId="1012816262" sldId="271"/>
            <ac:picMk id="3" creationId="{D9037374-FB28-DBEC-94E0-0B434D429F99}"/>
          </ac:picMkLst>
        </pc:picChg>
        <pc:picChg chg="add mod">
          <ac:chgData name="BELLEMIN SANDRA" userId="5fe4e071-d3f4-40df-970f-ee8fcf898346" providerId="ADAL" clId="{1CC73AC1-9807-4AE2-BF34-129F3229C9BE}" dt="2023-09-21T12:10:02.502" v="41"/>
          <ac:picMkLst>
            <pc:docMk/>
            <pc:sldMk cId="1012816262" sldId="271"/>
            <ac:picMk id="5" creationId="{7C392E2B-9672-68ED-AD84-549B488FEACB}"/>
          </ac:picMkLst>
        </pc:picChg>
      </pc:sldChg>
      <pc:sldChg chg="addSp delSp modSp mod modClrScheme chgLayout">
        <pc:chgData name="BELLEMIN SANDRA" userId="5fe4e071-d3f4-40df-970f-ee8fcf898346" providerId="ADAL" clId="{1CC73AC1-9807-4AE2-BF34-129F3229C9BE}" dt="2023-09-21T12:10:07.267" v="44"/>
        <pc:sldMkLst>
          <pc:docMk/>
          <pc:sldMk cId="3878520577" sldId="272"/>
        </pc:sldMkLst>
        <pc:spChg chg="del">
          <ac:chgData name="BELLEMIN SANDRA" userId="5fe4e071-d3f4-40df-970f-ee8fcf898346" providerId="ADAL" clId="{1CC73AC1-9807-4AE2-BF34-129F3229C9BE}" dt="2023-09-21T12:10:06.289" v="43" actId="478"/>
          <ac:spMkLst>
            <pc:docMk/>
            <pc:sldMk cId="3878520577" sldId="272"/>
            <ac:spMk id="2" creationId="{A9214F81-803A-1E60-73AF-EA7F48638B3E}"/>
          </ac:spMkLst>
        </pc:spChg>
        <pc:spChg chg="del">
          <ac:chgData name="BELLEMIN SANDRA" userId="5fe4e071-d3f4-40df-970f-ee8fcf898346" providerId="ADAL" clId="{1CC73AC1-9807-4AE2-BF34-129F3229C9BE}" dt="2023-09-21T12:10:05.096" v="42" actId="478"/>
          <ac:spMkLst>
            <pc:docMk/>
            <pc:sldMk cId="3878520577" sldId="272"/>
            <ac:spMk id="4" creationId="{D0D402A0-E8A0-D8F5-301D-FC1D9429D3B7}"/>
          </ac:spMkLst>
        </pc:spChg>
        <pc:picChg chg="add mod">
          <ac:chgData name="BELLEMIN SANDRA" userId="5fe4e071-d3f4-40df-970f-ee8fcf898346" providerId="ADAL" clId="{1CC73AC1-9807-4AE2-BF34-129F3229C9BE}" dt="2023-09-21T12:10:07.267" v="44"/>
          <ac:picMkLst>
            <pc:docMk/>
            <pc:sldMk cId="3878520577" sldId="272"/>
            <ac:picMk id="5" creationId="{B8551082-DCD5-9FE8-2BC8-68FB43D725B8}"/>
          </ac:picMkLst>
        </pc:picChg>
      </pc:sldChg>
      <pc:sldChg chg="addSp delSp modSp mod modClrScheme chgLayout">
        <pc:chgData name="BELLEMIN SANDRA" userId="5fe4e071-d3f4-40df-970f-ee8fcf898346" providerId="ADAL" clId="{1CC73AC1-9807-4AE2-BF34-129F3229C9BE}" dt="2023-09-21T12:10:11.264" v="47"/>
        <pc:sldMkLst>
          <pc:docMk/>
          <pc:sldMk cId="3208586987" sldId="273"/>
        </pc:sldMkLst>
        <pc:spChg chg="del">
          <ac:chgData name="BELLEMIN SANDRA" userId="5fe4e071-d3f4-40df-970f-ee8fcf898346" providerId="ADAL" clId="{1CC73AC1-9807-4AE2-BF34-129F3229C9BE}" dt="2023-09-21T12:10:09.312" v="45" actId="478"/>
          <ac:spMkLst>
            <pc:docMk/>
            <pc:sldMk cId="3208586987" sldId="273"/>
            <ac:spMk id="6" creationId="{22344E08-1039-B927-5F17-40FD39E00C82}"/>
          </ac:spMkLst>
        </pc:spChg>
        <pc:picChg chg="del">
          <ac:chgData name="BELLEMIN SANDRA" userId="5fe4e071-d3f4-40df-970f-ee8fcf898346" providerId="ADAL" clId="{1CC73AC1-9807-4AE2-BF34-129F3229C9BE}" dt="2023-09-21T12:10:10.017" v="46" actId="478"/>
          <ac:picMkLst>
            <pc:docMk/>
            <pc:sldMk cId="3208586987" sldId="273"/>
            <ac:picMk id="3" creationId="{86A38101-B96C-92A4-A883-534315B877FD}"/>
          </ac:picMkLst>
        </pc:picChg>
        <pc:picChg chg="add mod">
          <ac:chgData name="BELLEMIN SANDRA" userId="5fe4e071-d3f4-40df-970f-ee8fcf898346" providerId="ADAL" clId="{1CC73AC1-9807-4AE2-BF34-129F3229C9BE}" dt="2023-09-21T12:10:11.264" v="47"/>
          <ac:picMkLst>
            <pc:docMk/>
            <pc:sldMk cId="3208586987" sldId="273"/>
            <ac:picMk id="4" creationId="{E6666555-74E4-523B-E5AF-257D036DA910}"/>
          </ac:picMkLst>
        </pc:picChg>
      </pc:sldChg>
      <pc:sldChg chg="addSp delSp modSp mod modClrScheme chgLayout">
        <pc:chgData name="BELLEMIN SANDRA" userId="5fe4e071-d3f4-40df-970f-ee8fcf898346" providerId="ADAL" clId="{1CC73AC1-9807-4AE2-BF34-129F3229C9BE}" dt="2023-09-21T12:10:16.645" v="51"/>
        <pc:sldMkLst>
          <pc:docMk/>
          <pc:sldMk cId="3124083051" sldId="274"/>
        </pc:sldMkLst>
        <pc:spChg chg="del">
          <ac:chgData name="BELLEMIN SANDRA" userId="5fe4e071-d3f4-40df-970f-ee8fcf898346" providerId="ADAL" clId="{1CC73AC1-9807-4AE2-BF34-129F3229C9BE}" dt="2023-09-21T12:10:14.736" v="49" actId="478"/>
          <ac:spMkLst>
            <pc:docMk/>
            <pc:sldMk cId="3124083051" sldId="274"/>
            <ac:spMk id="4" creationId="{39582AE4-C375-CDFD-33A0-4A60ABB395FA}"/>
          </ac:spMkLst>
        </pc:spChg>
        <pc:picChg chg="del">
          <ac:chgData name="BELLEMIN SANDRA" userId="5fe4e071-d3f4-40df-970f-ee8fcf898346" providerId="ADAL" clId="{1CC73AC1-9807-4AE2-BF34-129F3229C9BE}" dt="2023-09-21T12:10:13.265" v="48" actId="478"/>
          <ac:picMkLst>
            <pc:docMk/>
            <pc:sldMk cId="3124083051" sldId="274"/>
            <ac:picMk id="2" creationId="{8D242B3B-D08B-D60F-4752-438EC9D82470}"/>
          </ac:picMkLst>
        </pc:picChg>
        <pc:picChg chg="del">
          <ac:chgData name="BELLEMIN SANDRA" userId="5fe4e071-d3f4-40df-970f-ee8fcf898346" providerId="ADAL" clId="{1CC73AC1-9807-4AE2-BF34-129F3229C9BE}" dt="2023-09-21T12:10:15.512" v="50" actId="478"/>
          <ac:picMkLst>
            <pc:docMk/>
            <pc:sldMk cId="3124083051" sldId="274"/>
            <ac:picMk id="3" creationId="{F4EE7DE5-2959-AC1D-90CA-90F2D69F114B}"/>
          </ac:picMkLst>
        </pc:picChg>
        <pc:picChg chg="add mod">
          <ac:chgData name="BELLEMIN SANDRA" userId="5fe4e071-d3f4-40df-970f-ee8fcf898346" providerId="ADAL" clId="{1CC73AC1-9807-4AE2-BF34-129F3229C9BE}" dt="2023-09-21T12:10:16.645" v="51"/>
          <ac:picMkLst>
            <pc:docMk/>
            <pc:sldMk cId="3124083051" sldId="274"/>
            <ac:picMk id="6" creationId="{83E6E262-940B-F78C-185A-CF50E27D5AD2}"/>
          </ac:picMkLst>
        </pc:picChg>
      </pc:sldChg>
      <pc:sldChg chg="addSp delSp modSp mod modClrScheme chgLayout">
        <pc:chgData name="BELLEMIN SANDRA" userId="5fe4e071-d3f4-40df-970f-ee8fcf898346" providerId="ADAL" clId="{1CC73AC1-9807-4AE2-BF34-129F3229C9BE}" dt="2023-09-21T12:10:27.521" v="59"/>
        <pc:sldMkLst>
          <pc:docMk/>
          <pc:sldMk cId="4257143898" sldId="275"/>
        </pc:sldMkLst>
        <pc:spChg chg="del">
          <ac:chgData name="BELLEMIN SANDRA" userId="5fe4e071-d3f4-40df-970f-ee8fcf898346" providerId="ADAL" clId="{1CC73AC1-9807-4AE2-BF34-129F3229C9BE}" dt="2023-09-21T12:10:24.289" v="55" actId="478"/>
          <ac:spMkLst>
            <pc:docMk/>
            <pc:sldMk cId="4257143898" sldId="275"/>
            <ac:spMk id="2" creationId="{B7310DB1-93DA-2DB4-BFA7-2532782A0DCD}"/>
          </ac:spMkLst>
        </pc:spChg>
        <pc:spChg chg="del mod">
          <ac:chgData name="BELLEMIN SANDRA" userId="5fe4e071-d3f4-40df-970f-ee8fcf898346" providerId="ADAL" clId="{1CC73AC1-9807-4AE2-BF34-129F3229C9BE}" dt="2023-09-21T12:10:25.689" v="57" actId="478"/>
          <ac:spMkLst>
            <pc:docMk/>
            <pc:sldMk cId="4257143898" sldId="275"/>
            <ac:spMk id="3" creationId="{290136E8-2D7D-57F0-EB5E-2B1E1F15CF64}"/>
          </ac:spMkLst>
        </pc:spChg>
        <pc:picChg chg="add mod">
          <ac:chgData name="BELLEMIN SANDRA" userId="5fe4e071-d3f4-40df-970f-ee8fcf898346" providerId="ADAL" clId="{1CC73AC1-9807-4AE2-BF34-129F3229C9BE}" dt="2023-09-21T12:10:27.521" v="59"/>
          <ac:picMkLst>
            <pc:docMk/>
            <pc:sldMk cId="4257143898" sldId="275"/>
            <ac:picMk id="5" creationId="{E9394D72-8CE4-BEDE-A318-D1A7CA371AA9}"/>
          </ac:picMkLst>
        </pc:picChg>
        <pc:picChg chg="del">
          <ac:chgData name="BELLEMIN SANDRA" userId="5fe4e071-d3f4-40df-970f-ee8fcf898346" providerId="ADAL" clId="{1CC73AC1-9807-4AE2-BF34-129F3229C9BE}" dt="2023-09-21T12:10:26.320" v="58" actId="478"/>
          <ac:picMkLst>
            <pc:docMk/>
            <pc:sldMk cId="4257143898" sldId="275"/>
            <ac:picMk id="11" creationId="{2423A9E7-6B28-2652-1F9F-A50086612977}"/>
          </ac:picMkLst>
        </pc:picChg>
      </pc:sldChg>
      <pc:sldChg chg="addSp delSp modSp mod modClrScheme chgLayout">
        <pc:chgData name="BELLEMIN SANDRA" userId="5fe4e071-d3f4-40df-970f-ee8fcf898346" providerId="ADAL" clId="{1CC73AC1-9807-4AE2-BF34-129F3229C9BE}" dt="2023-09-21T12:09:21.218" v="28"/>
        <pc:sldMkLst>
          <pc:docMk/>
          <pc:sldMk cId="2701136340" sldId="276"/>
        </pc:sldMkLst>
        <pc:spChg chg="del">
          <ac:chgData name="BELLEMIN SANDRA" userId="5fe4e071-d3f4-40df-970f-ee8fcf898346" providerId="ADAL" clId="{1CC73AC1-9807-4AE2-BF34-129F3229C9BE}" dt="2023-09-21T12:09:16.913" v="26" actId="478"/>
          <ac:spMkLst>
            <pc:docMk/>
            <pc:sldMk cId="2701136340" sldId="276"/>
            <ac:spMk id="12" creationId="{2B58657E-1946-D79F-4EE8-2A6D553F6C01}"/>
          </ac:spMkLst>
        </pc:spChg>
        <pc:spChg chg="del">
          <ac:chgData name="BELLEMIN SANDRA" userId="5fe4e071-d3f4-40df-970f-ee8fcf898346" providerId="ADAL" clId="{1CC73AC1-9807-4AE2-BF34-129F3229C9BE}" dt="2023-09-21T12:09:16.913" v="26" actId="478"/>
          <ac:spMkLst>
            <pc:docMk/>
            <pc:sldMk cId="2701136340" sldId="276"/>
            <ac:spMk id="17" creationId="{88F2DFF9-45C7-84CA-130C-8761FCFB00BB}"/>
          </ac:spMkLst>
        </pc:spChg>
        <pc:picChg chg="del">
          <ac:chgData name="BELLEMIN SANDRA" userId="5fe4e071-d3f4-40df-970f-ee8fcf898346" providerId="ADAL" clId="{1CC73AC1-9807-4AE2-BF34-129F3229C9BE}" dt="2023-09-21T12:09:16.913" v="26" actId="478"/>
          <ac:picMkLst>
            <pc:docMk/>
            <pc:sldMk cId="2701136340" sldId="276"/>
            <ac:picMk id="3" creationId="{66B031C4-CC07-58F0-9E85-D5B65BF02191}"/>
          </ac:picMkLst>
        </pc:picChg>
        <pc:picChg chg="add mod">
          <ac:chgData name="BELLEMIN SANDRA" userId="5fe4e071-d3f4-40df-970f-ee8fcf898346" providerId="ADAL" clId="{1CC73AC1-9807-4AE2-BF34-129F3229C9BE}" dt="2023-09-21T12:09:21.218" v="28"/>
          <ac:picMkLst>
            <pc:docMk/>
            <pc:sldMk cId="2701136340" sldId="276"/>
            <ac:picMk id="4" creationId="{BA87D42B-CCD7-66B7-6C46-2958523DD6FD}"/>
          </ac:picMkLst>
        </pc:picChg>
        <pc:picChg chg="del">
          <ac:chgData name="BELLEMIN SANDRA" userId="5fe4e071-d3f4-40df-970f-ee8fcf898346" providerId="ADAL" clId="{1CC73AC1-9807-4AE2-BF34-129F3229C9BE}" dt="2023-09-21T12:09:16.913" v="26" actId="478"/>
          <ac:picMkLst>
            <pc:docMk/>
            <pc:sldMk cId="2701136340" sldId="276"/>
            <ac:picMk id="5" creationId="{95F5706F-09F7-4FBB-4F52-BC748BF17EAB}"/>
          </ac:picMkLst>
        </pc:picChg>
        <pc:picChg chg="del">
          <ac:chgData name="BELLEMIN SANDRA" userId="5fe4e071-d3f4-40df-970f-ee8fcf898346" providerId="ADAL" clId="{1CC73AC1-9807-4AE2-BF34-129F3229C9BE}" dt="2023-09-21T12:09:16.913" v="26" actId="478"/>
          <ac:picMkLst>
            <pc:docMk/>
            <pc:sldMk cId="2701136340" sldId="276"/>
            <ac:picMk id="8" creationId="{DFFAA394-5222-374C-9C12-110DFED67D2A}"/>
          </ac:picMkLst>
        </pc:picChg>
        <pc:picChg chg="del">
          <ac:chgData name="BELLEMIN SANDRA" userId="5fe4e071-d3f4-40df-970f-ee8fcf898346" providerId="ADAL" clId="{1CC73AC1-9807-4AE2-BF34-129F3229C9BE}" dt="2023-09-21T12:09:16.913" v="26" actId="478"/>
          <ac:picMkLst>
            <pc:docMk/>
            <pc:sldMk cId="2701136340" sldId="276"/>
            <ac:picMk id="10" creationId="{FCB74DAB-E445-BBDA-9D1C-BFF09245D0D2}"/>
          </ac:picMkLst>
        </pc:picChg>
        <pc:picChg chg="del">
          <ac:chgData name="BELLEMIN SANDRA" userId="5fe4e071-d3f4-40df-970f-ee8fcf898346" providerId="ADAL" clId="{1CC73AC1-9807-4AE2-BF34-129F3229C9BE}" dt="2023-09-21T12:09:16.913" v="26" actId="478"/>
          <ac:picMkLst>
            <pc:docMk/>
            <pc:sldMk cId="2701136340" sldId="276"/>
            <ac:picMk id="11" creationId="{93835B1F-98BC-5DAB-8FC5-DF38FC84A55C}"/>
          </ac:picMkLst>
        </pc:picChg>
        <pc:picChg chg="del">
          <ac:chgData name="BELLEMIN SANDRA" userId="5fe4e071-d3f4-40df-970f-ee8fcf898346" providerId="ADAL" clId="{1CC73AC1-9807-4AE2-BF34-129F3229C9BE}" dt="2023-09-21T12:09:19.145" v="27" actId="478"/>
          <ac:picMkLst>
            <pc:docMk/>
            <pc:sldMk cId="2701136340" sldId="276"/>
            <ac:picMk id="18" creationId="{2D5A0F59-0B72-3A0C-E2B2-B0B692E11742}"/>
          </ac:picMkLst>
        </pc:picChg>
        <pc:picChg chg="del">
          <ac:chgData name="BELLEMIN SANDRA" userId="5fe4e071-d3f4-40df-970f-ee8fcf898346" providerId="ADAL" clId="{1CC73AC1-9807-4AE2-BF34-129F3229C9BE}" dt="2023-09-21T12:09:16.913" v="26" actId="478"/>
          <ac:picMkLst>
            <pc:docMk/>
            <pc:sldMk cId="2701136340" sldId="276"/>
            <ac:picMk id="20" creationId="{B1329139-41F3-1B3E-9247-6EF8F92F5E0E}"/>
          </ac:picMkLst>
        </pc:picChg>
      </pc:sldChg>
      <pc:sldChg chg="addSp delSp modSp mod modClrScheme chgLayout">
        <pc:chgData name="BELLEMIN SANDRA" userId="5fe4e071-d3f4-40df-970f-ee8fcf898346" providerId="ADAL" clId="{1CC73AC1-9807-4AE2-BF34-129F3229C9BE}" dt="2023-09-21T12:09:31.145" v="30"/>
        <pc:sldMkLst>
          <pc:docMk/>
          <pc:sldMk cId="1431102775" sldId="277"/>
        </pc:sldMkLst>
        <pc:picChg chg="del">
          <ac:chgData name="BELLEMIN SANDRA" userId="5fe4e071-d3f4-40df-970f-ee8fcf898346" providerId="ADAL" clId="{1CC73AC1-9807-4AE2-BF34-129F3229C9BE}" dt="2023-09-21T12:09:26.440" v="29" actId="478"/>
          <ac:picMkLst>
            <pc:docMk/>
            <pc:sldMk cId="1431102775" sldId="277"/>
            <ac:picMk id="3" creationId="{B53B9269-F646-E225-83C9-7D379358FA28}"/>
          </ac:picMkLst>
        </pc:picChg>
        <pc:picChg chg="del">
          <ac:chgData name="BELLEMIN SANDRA" userId="5fe4e071-d3f4-40df-970f-ee8fcf898346" providerId="ADAL" clId="{1CC73AC1-9807-4AE2-BF34-129F3229C9BE}" dt="2023-09-21T12:09:26.440" v="29" actId="478"/>
          <ac:picMkLst>
            <pc:docMk/>
            <pc:sldMk cId="1431102775" sldId="277"/>
            <ac:picMk id="4" creationId="{C4E521A2-46A3-4555-0E84-6168C44EDFDE}"/>
          </ac:picMkLst>
        </pc:picChg>
        <pc:picChg chg="add mod">
          <ac:chgData name="BELLEMIN SANDRA" userId="5fe4e071-d3f4-40df-970f-ee8fcf898346" providerId="ADAL" clId="{1CC73AC1-9807-4AE2-BF34-129F3229C9BE}" dt="2023-09-21T12:09:31.145" v="30"/>
          <ac:picMkLst>
            <pc:docMk/>
            <pc:sldMk cId="1431102775" sldId="277"/>
            <ac:picMk id="5" creationId="{08514D06-6449-12E5-EC44-8901AFC15AA5}"/>
          </ac:picMkLst>
        </pc:picChg>
      </pc:sldChg>
      <pc:sldChg chg="addSp delSp modSp mod modClrScheme chgLayout">
        <pc:chgData name="BELLEMIN SANDRA" userId="5fe4e071-d3f4-40df-970f-ee8fcf898346" providerId="ADAL" clId="{1CC73AC1-9807-4AE2-BF34-129F3229C9BE}" dt="2023-09-21T12:10:22.171" v="54"/>
        <pc:sldMkLst>
          <pc:docMk/>
          <pc:sldMk cId="965048988" sldId="278"/>
        </pc:sldMkLst>
        <pc:picChg chg="del">
          <ac:chgData name="BELLEMIN SANDRA" userId="5fe4e071-d3f4-40df-970f-ee8fcf898346" providerId="ADAL" clId="{1CC73AC1-9807-4AE2-BF34-129F3229C9BE}" dt="2023-09-21T12:10:19.377" v="52" actId="478"/>
          <ac:picMkLst>
            <pc:docMk/>
            <pc:sldMk cId="965048988" sldId="278"/>
            <ac:picMk id="3" creationId="{83C05E7A-5EE7-48B4-9414-CFC657A1D7C5}"/>
          </ac:picMkLst>
        </pc:picChg>
        <pc:picChg chg="del">
          <ac:chgData name="BELLEMIN SANDRA" userId="5fe4e071-d3f4-40df-970f-ee8fcf898346" providerId="ADAL" clId="{1CC73AC1-9807-4AE2-BF34-129F3229C9BE}" dt="2023-09-21T12:10:19.831" v="53" actId="478"/>
          <ac:picMkLst>
            <pc:docMk/>
            <pc:sldMk cId="965048988" sldId="278"/>
            <ac:picMk id="4" creationId="{251B8A30-191B-6290-FA54-8B9665A76B14}"/>
          </ac:picMkLst>
        </pc:picChg>
        <pc:picChg chg="add mod">
          <ac:chgData name="BELLEMIN SANDRA" userId="5fe4e071-d3f4-40df-970f-ee8fcf898346" providerId="ADAL" clId="{1CC73AC1-9807-4AE2-BF34-129F3229C9BE}" dt="2023-09-21T12:10:22.171" v="54"/>
          <ac:picMkLst>
            <pc:docMk/>
            <pc:sldMk cId="965048988" sldId="278"/>
            <ac:picMk id="5" creationId="{046CD40B-64A8-3005-23AB-BAB2285C2FF3}"/>
          </ac:picMkLst>
        </pc:picChg>
      </pc:sldChg>
      <pc:sldChg chg="addSp delSp modSp mod modClrScheme chgLayout">
        <pc:chgData name="BELLEMIN SANDRA" userId="5fe4e071-d3f4-40df-970f-ee8fcf898346" providerId="ADAL" clId="{1CC73AC1-9807-4AE2-BF34-129F3229C9BE}" dt="2023-09-21T12:08:35.764" v="16"/>
        <pc:sldMkLst>
          <pc:docMk/>
          <pc:sldMk cId="607467825" sldId="279"/>
        </pc:sldMkLst>
        <pc:spChg chg="del">
          <ac:chgData name="BELLEMIN SANDRA" userId="5fe4e071-d3f4-40df-970f-ee8fcf898346" providerId="ADAL" clId="{1CC73AC1-9807-4AE2-BF34-129F3229C9BE}" dt="2023-09-21T12:08:33.319" v="15" actId="478"/>
          <ac:spMkLst>
            <pc:docMk/>
            <pc:sldMk cId="607467825" sldId="279"/>
            <ac:spMk id="2" creationId="{DF6261A4-523B-77DD-1D7A-78B8B2F41C8E}"/>
          </ac:spMkLst>
        </pc:spChg>
        <pc:picChg chg="del">
          <ac:chgData name="BELLEMIN SANDRA" userId="5fe4e071-d3f4-40df-970f-ee8fcf898346" providerId="ADAL" clId="{1CC73AC1-9807-4AE2-BF34-129F3229C9BE}" dt="2023-09-21T12:08:33.319" v="15" actId="478"/>
          <ac:picMkLst>
            <pc:docMk/>
            <pc:sldMk cId="607467825" sldId="279"/>
            <ac:picMk id="3" creationId="{C4685CB4-947E-899D-E4CE-09D70972FA39}"/>
          </ac:picMkLst>
        </pc:picChg>
        <pc:picChg chg="add mod">
          <ac:chgData name="BELLEMIN SANDRA" userId="5fe4e071-d3f4-40df-970f-ee8fcf898346" providerId="ADAL" clId="{1CC73AC1-9807-4AE2-BF34-129F3229C9BE}" dt="2023-09-21T12:08:35.764" v="16"/>
          <ac:picMkLst>
            <pc:docMk/>
            <pc:sldMk cId="607467825" sldId="279"/>
            <ac:picMk id="5" creationId="{8212A5C8-311E-563A-673D-666A28CF969A}"/>
          </ac:picMkLst>
        </pc:picChg>
      </pc:sldChg>
      <pc:sldChg chg="addSp delSp modSp mod modClrScheme chgLayout">
        <pc:chgData name="BELLEMIN SANDRA" userId="5fe4e071-d3f4-40df-970f-ee8fcf898346" providerId="ADAL" clId="{1CC73AC1-9807-4AE2-BF34-129F3229C9BE}" dt="2023-09-21T12:09:49.630" v="36"/>
        <pc:sldMkLst>
          <pc:docMk/>
          <pc:sldMk cId="644825746" sldId="280"/>
        </pc:sldMkLst>
        <pc:spChg chg="del">
          <ac:chgData name="BELLEMIN SANDRA" userId="5fe4e071-d3f4-40df-970f-ee8fcf898346" providerId="ADAL" clId="{1CC73AC1-9807-4AE2-BF34-129F3229C9BE}" dt="2023-09-21T12:09:46.161" v="35" actId="478"/>
          <ac:spMkLst>
            <pc:docMk/>
            <pc:sldMk cId="644825746" sldId="280"/>
            <ac:spMk id="2" creationId="{A9214F81-803A-1E60-73AF-EA7F48638B3E}"/>
          </ac:spMkLst>
        </pc:spChg>
        <pc:picChg chg="del">
          <ac:chgData name="BELLEMIN SANDRA" userId="5fe4e071-d3f4-40df-970f-ee8fcf898346" providerId="ADAL" clId="{1CC73AC1-9807-4AE2-BF34-129F3229C9BE}" dt="2023-09-21T12:09:46.161" v="35" actId="478"/>
          <ac:picMkLst>
            <pc:docMk/>
            <pc:sldMk cId="644825746" sldId="280"/>
            <ac:picMk id="3" creationId="{D9037374-FB28-DBEC-94E0-0B434D429F99}"/>
          </ac:picMkLst>
        </pc:picChg>
        <pc:picChg chg="add mod">
          <ac:chgData name="BELLEMIN SANDRA" userId="5fe4e071-d3f4-40df-970f-ee8fcf898346" providerId="ADAL" clId="{1CC73AC1-9807-4AE2-BF34-129F3229C9BE}" dt="2023-09-21T12:09:49.630" v="36"/>
          <ac:picMkLst>
            <pc:docMk/>
            <pc:sldMk cId="644825746" sldId="280"/>
            <ac:picMk id="5" creationId="{4205E630-0A2F-5596-9BB5-FDC175A45FF0}"/>
          </ac:picMkLst>
        </pc:picChg>
      </pc:sldChg>
    </pc:docChg>
  </pc:docChgLst>
  <pc:docChgLst>
    <pc:chgData name="CORNUBERT CLAIRE" userId="463e7911-c62c-4422-9308-3a4a3529b03e" providerId="ADAL" clId="{7CE31B80-831B-4FA7-B08E-F7828D6884C9}"/>
    <pc:docChg chg="modSld">
      <pc:chgData name="CORNUBERT CLAIRE" userId="463e7911-c62c-4422-9308-3a4a3529b03e" providerId="ADAL" clId="{7CE31B80-831B-4FA7-B08E-F7828D6884C9}" dt="2023-09-21T14:05:26.649" v="2" actId="114"/>
      <pc:docMkLst>
        <pc:docMk/>
      </pc:docMkLst>
      <pc:sldChg chg="modNotesTx">
        <pc:chgData name="CORNUBERT CLAIRE" userId="463e7911-c62c-4422-9308-3a4a3529b03e" providerId="ADAL" clId="{7CE31B80-831B-4FA7-B08E-F7828D6884C9}" dt="2023-09-21T14:05:26.649" v="2" actId="114"/>
        <pc:sldMkLst>
          <pc:docMk/>
          <pc:sldMk cId="3124083051" sldId="274"/>
        </pc:sldMkLst>
      </pc:sldChg>
      <pc:sldChg chg="modNotesTx">
        <pc:chgData name="CORNUBERT CLAIRE" userId="463e7911-c62c-4422-9308-3a4a3529b03e" providerId="ADAL" clId="{7CE31B80-831B-4FA7-B08E-F7828D6884C9}" dt="2023-09-21T14:04:50.030" v="0" actId="20577"/>
        <pc:sldMkLst>
          <pc:docMk/>
          <pc:sldMk cId="644825746" sldId="28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75F60B7-3594-4FFA-2145-7D853CDEDBF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68527ECA-1531-05E6-D7CB-2204886C18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D8E20D-FBF8-4D91-9E2A-EA01B745C543}" type="datetimeFigureOut">
              <a:rPr lang="fr-FR" smtClean="0"/>
              <a:t>21/09/2023</a:t>
            </a:fld>
            <a:endParaRPr lang="fr-FR"/>
          </a:p>
        </p:txBody>
      </p:sp>
      <p:sp>
        <p:nvSpPr>
          <p:cNvPr id="4" name="Espace réservé du pied de page 3">
            <a:extLst>
              <a:ext uri="{FF2B5EF4-FFF2-40B4-BE49-F238E27FC236}">
                <a16:creationId xmlns:a16="http://schemas.microsoft.com/office/drawing/2014/main" id="{ED969CF5-B28D-254C-03A1-FC25314651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A20B311-0334-FAA5-A5BD-0416D2516C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40D149-5717-412A-9A13-D4E803AD12D7}" type="slidenum">
              <a:rPr lang="fr-FR" smtClean="0"/>
              <a:t>‹N°›</a:t>
            </a:fld>
            <a:endParaRPr lang="fr-FR"/>
          </a:p>
        </p:txBody>
      </p:sp>
    </p:spTree>
    <p:extLst>
      <p:ext uri="{BB962C8B-B14F-4D97-AF65-F5344CB8AC3E}">
        <p14:creationId xmlns:p14="http://schemas.microsoft.com/office/powerpoint/2010/main" val="1090391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9FC653-04CF-410E-BF74-5C7F7BCA6C51}" type="datetimeFigureOut">
              <a:rPr lang="fr-FR" smtClean="0"/>
              <a:t>21/09/2023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070F4-6CFB-4CCE-8DE5-4E9BCD886FD2}" type="slidenum">
              <a:rPr lang="fr-FR" smtClean="0"/>
              <a:t>‹N°›</a:t>
            </a:fld>
            <a:endParaRPr lang="fr-FR"/>
          </a:p>
        </p:txBody>
      </p:sp>
    </p:spTree>
    <p:extLst>
      <p:ext uri="{BB962C8B-B14F-4D97-AF65-F5344CB8AC3E}">
        <p14:creationId xmlns:p14="http://schemas.microsoft.com/office/powerpoint/2010/main" val="1922787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Cette situation d’écriture est en lien avec les leçons de grammaire n</a:t>
            </a:r>
            <a:r>
              <a:rPr lang="fr-FR" sz="1200" i="1" kern="1200" dirty="0">
                <a:solidFill>
                  <a:schemeClr val="tx1"/>
                </a:solidFill>
                <a:latin typeface="+mn-lt"/>
                <a:ea typeface="+mn-ea"/>
                <a:cs typeface="+mn-cs"/>
              </a:rPr>
              <a:t>° 50, 51 et 53.</a:t>
            </a:r>
          </a:p>
          <a:p>
            <a:endParaRPr lang="fr-FR" sz="1200" i="1" kern="1200" dirty="0">
              <a:solidFill>
                <a:schemeClr val="tx1"/>
              </a:solidFill>
              <a:latin typeface="+mn-lt"/>
              <a:ea typeface="+mn-ea"/>
              <a:cs typeface="+mn-cs"/>
            </a:endParaRPr>
          </a:p>
          <a:p>
            <a:pPr algn="l"/>
            <a:r>
              <a:rPr lang="fr-FR" sz="1800" b="1" i="0" u="none" strike="noStrike" baseline="0" dirty="0">
                <a:solidFill>
                  <a:srgbClr val="CE1719"/>
                </a:solidFill>
                <a:latin typeface="FSAlbert-Bold"/>
              </a:rPr>
              <a:t>Objectif langagier </a:t>
            </a:r>
            <a:r>
              <a:rPr lang="fr-FR" sz="1800" b="0" i="0" u="none" strike="noStrike" baseline="0" dirty="0">
                <a:solidFill>
                  <a:srgbClr val="CE1719"/>
                </a:solidFill>
                <a:latin typeface="FSAlbert-Regular"/>
              </a:rPr>
              <a:t>: </a:t>
            </a:r>
            <a:r>
              <a:rPr lang="fr-FR" sz="1800" b="0" i="0" u="none" strike="noStrike" baseline="0" dirty="0"/>
              <a:t>Répondre à un questionnaire et en écrire un. </a:t>
            </a:r>
          </a:p>
          <a:p>
            <a:pPr algn="l"/>
            <a:r>
              <a:rPr lang="fr-FR" sz="1800" b="1" i="0" u="none" strike="noStrike" baseline="0" dirty="0">
                <a:solidFill>
                  <a:srgbClr val="CE1719"/>
                </a:solidFill>
                <a:latin typeface="FSAlbert-Bold"/>
              </a:rPr>
              <a:t>Objectif grammatical </a:t>
            </a:r>
            <a:r>
              <a:rPr lang="fr-FR" sz="1800" b="0" i="0" u="none" strike="noStrike" baseline="0" dirty="0">
                <a:solidFill>
                  <a:srgbClr val="CE1719"/>
                </a:solidFill>
                <a:latin typeface="FSAlbert-Regular"/>
              </a:rPr>
              <a:t>: </a:t>
            </a:r>
            <a:r>
              <a:rPr lang="fr-FR" sz="1800" b="0" i="0" u="none" strike="noStrike" baseline="0" dirty="0"/>
              <a:t>Écrire des phrases de type interrogatif et des phrases à la forme négative. </a:t>
            </a:r>
          </a:p>
          <a:p>
            <a:pPr algn="l"/>
            <a:endPar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solidFill>
                  <a:srgbClr val="FF0000"/>
                </a:solidFill>
                <a:effectLst/>
                <a:latin typeface="+mn-lt"/>
                <a:ea typeface="Times New Roman" panose="02020603050405020304" pitchFamily="18" charset="0"/>
                <a:cs typeface="Times New Roman" panose="02020603050405020304" pitchFamily="18" charset="0"/>
              </a:rPr>
              <a:t>Certaines diapositives ont été dupliquées afin de scinder le commentaire du mode présentateur en deux parties lorsque le propos est long. Cela vous permettra de poursuivre vos explications de manière plus fluide. </a:t>
            </a:r>
          </a:p>
          <a:p>
            <a:pPr algn="l"/>
            <a:endParaRPr lang="fr-FR" i="1" dirty="0"/>
          </a:p>
          <a:p>
            <a:endParaRPr lang="fr-FR" dirty="0"/>
          </a:p>
        </p:txBody>
      </p:sp>
      <p:sp>
        <p:nvSpPr>
          <p:cNvPr id="4" name="Espace réservé du numéro de diapositive 3"/>
          <p:cNvSpPr>
            <a:spLocks noGrp="1"/>
          </p:cNvSpPr>
          <p:nvPr>
            <p:ph type="sldNum" sz="quarter" idx="5"/>
          </p:nvPr>
        </p:nvSpPr>
        <p:spPr/>
        <p:txBody>
          <a:bodyPr/>
          <a:lstStyle/>
          <a:p>
            <a:fld id="{C69070F4-6CFB-4CCE-8DE5-4E9BCD886FD2}" type="slidenum">
              <a:rPr lang="fr-FR" smtClean="0"/>
              <a:t>1</a:t>
            </a:fld>
            <a:endParaRPr lang="fr-FR"/>
          </a:p>
        </p:txBody>
      </p:sp>
    </p:spTree>
    <p:extLst>
      <p:ext uri="{BB962C8B-B14F-4D97-AF65-F5344CB8AC3E}">
        <p14:creationId xmlns:p14="http://schemas.microsoft.com/office/powerpoint/2010/main" val="913633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r>
              <a:rPr lang="fr-FR" sz="1800" b="1" dirty="0">
                <a:solidFill>
                  <a:srgbClr val="B35FA5"/>
                </a:solidFill>
                <a:effectLst/>
                <a:highlight>
                  <a:srgbClr val="D3D3D3"/>
                </a:highlight>
                <a:latin typeface="Times New Roman" panose="02020603050405020304" pitchFamily="18" charset="0"/>
                <a:ea typeface="Times New Roman" panose="02020603050405020304" pitchFamily="18" charset="0"/>
              </a:rPr>
              <a:t>PHASE 2 :</a:t>
            </a:r>
            <a:r>
              <a:rPr lang="fr-FR" sz="1800" b="1" dirty="0">
                <a:solidFill>
                  <a:srgbClr val="000000"/>
                </a:solidFill>
                <a:effectLst/>
                <a:latin typeface="Times New Roman" panose="02020603050405020304" pitchFamily="18" charset="0"/>
                <a:ea typeface="Times New Roman" panose="02020603050405020304" pitchFamily="18" charset="0"/>
              </a:rPr>
              <a:t> </a:t>
            </a:r>
            <a:r>
              <a:rPr lang="fr-FR" sz="1800" b="1" i="1" dirty="0">
                <a:solidFill>
                  <a:srgbClr val="FFFFFF"/>
                </a:solidFill>
                <a:effectLst/>
                <a:latin typeface="Times New Roman" panose="02020603050405020304" pitchFamily="18" charset="0"/>
                <a:ea typeface="Times New Roman" panose="02020603050405020304" pitchFamily="18" charset="0"/>
              </a:rPr>
              <a:t>Écrire le texte</a:t>
            </a:r>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endPar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r>
              <a:rPr lang="fr-FR" sz="1800" b="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À présent, vous allez écrire dans vos livrets. </a:t>
            </a:r>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r>
              <a:rPr lang="fr-FR" sz="1800" b="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D’abord vos propres réponses aux questions posées page 28.</a:t>
            </a:r>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r>
              <a:rPr lang="fr-FR" sz="1800" b="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Puis, les questions qu’Aristobule pose à Cristobal page 29</a:t>
            </a:r>
            <a:r>
              <a:rPr lang="fr-FR" sz="1800" dirty="0">
                <a:effectLst/>
                <a:latin typeface="Times New Roman" panose="02020603050405020304" pitchFamily="18"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endPar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10</a:t>
            </a:fld>
            <a:endParaRPr lang="fr-FR"/>
          </a:p>
        </p:txBody>
      </p:sp>
    </p:spTree>
    <p:extLst>
      <p:ext uri="{BB962C8B-B14F-4D97-AF65-F5344CB8AC3E}">
        <p14:creationId xmlns:p14="http://schemas.microsoft.com/office/powerpoint/2010/main" val="724344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r>
              <a:rPr lang="fr-FR" sz="1200" i="0" dirty="0">
                <a:effectLst/>
                <a:latin typeface="Times New Roman" panose="02020603050405020304" pitchFamily="18" charset="0"/>
                <a:ea typeface="Calibri" panose="020F0502020204030204" pitchFamily="34" charset="0"/>
                <a:cs typeface="Arial" panose="020B0604020202020204" pitchFamily="34" charset="0"/>
              </a:rPr>
              <a:t>« Tout d’abord, chacun répond à ces questions, en regardant le modèle en haut de la page. »</a:t>
            </a:r>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endParaRPr lang="fr-FR" sz="1200" i="0" dirty="0">
              <a:effectLst/>
              <a:latin typeface="Times New Roman" panose="02020603050405020304" pitchFamily="18" charset="0"/>
              <a:ea typeface="Calibri" panose="020F0502020204030204" pitchFamily="34" charset="0"/>
              <a:cs typeface="Arial" panose="020B0604020202020204" pitchFamily="34" charset="0"/>
            </a:endParaRPr>
          </a:p>
          <a:p>
            <a:pPr marL="0" lvl="0" indent="0">
              <a:lnSpc>
                <a:spcPct val="107000"/>
              </a:lnSpc>
              <a:spcAft>
                <a:spcPts val="800"/>
              </a:spcAft>
              <a:buClr>
                <a:srgbClr val="2EAC68"/>
              </a:buClr>
              <a:buFont typeface="Wingdings 3" panose="05040102010807070707" pitchFamily="18" charset="2"/>
              <a:buNone/>
            </a:pPr>
            <a:r>
              <a:rPr lang="fr-FR" sz="1200" i="1" dirty="0">
                <a:effectLst/>
                <a:latin typeface="Times New Roman" panose="02020603050405020304" pitchFamily="18" charset="0"/>
                <a:ea typeface="Calibri" panose="020F0502020204030204" pitchFamily="34" charset="0"/>
                <a:cs typeface="Arial" panose="020B0604020202020204" pitchFamily="34" charset="0"/>
              </a:rPr>
              <a:t>Les élèves peuvent soit dicter leur texte à l’adulte, soit l’écrire seul, soit par deux.</a:t>
            </a:r>
          </a:p>
          <a:p>
            <a:pPr marL="0" lvl="0" indent="0">
              <a:lnSpc>
                <a:spcPct val="107000"/>
              </a:lnSpc>
              <a:spcAft>
                <a:spcPts val="800"/>
              </a:spcAft>
              <a:buClr>
                <a:srgbClr val="2EAC68"/>
              </a:buClr>
              <a:buFont typeface="Wingdings 3" panose="05040102010807070707" pitchFamily="18" charset="2"/>
              <a:buNone/>
            </a:pPr>
            <a:endParaRPr lang="fr-FR" sz="1200" i="1"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C69070F4-6CFB-4CCE-8DE5-4E9BCD886FD2}" type="slidenum">
              <a:rPr lang="fr-FR" smtClean="0"/>
              <a:t>11</a:t>
            </a:fld>
            <a:endParaRPr lang="fr-FR"/>
          </a:p>
        </p:txBody>
      </p:sp>
    </p:spTree>
    <p:extLst>
      <p:ext uri="{BB962C8B-B14F-4D97-AF65-F5344CB8AC3E}">
        <p14:creationId xmlns:p14="http://schemas.microsoft.com/office/powerpoint/2010/main" val="1656574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i="0" dirty="0">
                <a:effectLst/>
                <a:latin typeface="Times New Roman" panose="02020603050405020304" pitchFamily="18" charset="0"/>
                <a:ea typeface="Calibri" panose="020F0502020204030204" pitchFamily="34" charset="0"/>
                <a:cs typeface="Arial" panose="020B0604020202020204" pitchFamily="34" charset="0"/>
              </a:rPr>
              <a:t>« Puis, chacun invente les questions qu’Aristobule pose à Cristobal. »</a:t>
            </a:r>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endParaRPr lang="fr-FR" sz="1200" i="0" dirty="0">
              <a:effectLst/>
              <a:latin typeface="Times New Roman" panose="02020603050405020304" pitchFamily="18" charset="0"/>
              <a:ea typeface="Calibri" panose="020F0502020204030204" pitchFamily="34" charset="0"/>
              <a:cs typeface="Arial" panose="020B0604020202020204" pitchFamily="34" charset="0"/>
            </a:endParaRPr>
          </a:p>
          <a:p>
            <a:pPr marL="0" lvl="0" indent="0">
              <a:lnSpc>
                <a:spcPct val="107000"/>
              </a:lnSpc>
              <a:spcAft>
                <a:spcPts val="800"/>
              </a:spcAft>
              <a:buClr>
                <a:srgbClr val="2EAC68"/>
              </a:buClr>
              <a:buFont typeface="Wingdings 3" panose="05040102010807070707" pitchFamily="18" charset="2"/>
              <a:buNone/>
            </a:pPr>
            <a:r>
              <a:rPr lang="fr-FR" sz="1200" i="1" dirty="0">
                <a:effectLst/>
                <a:latin typeface="Times New Roman" panose="02020603050405020304" pitchFamily="18" charset="0"/>
                <a:ea typeface="Calibri" panose="020F0502020204030204" pitchFamily="34" charset="0"/>
                <a:cs typeface="Arial" panose="020B0604020202020204" pitchFamily="34" charset="0"/>
              </a:rPr>
              <a:t>Les élèves peuvent soit dicter leur texte à l’adulte, soit l’écrire seul, soit par deux.</a:t>
            </a:r>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endParaRPr lang="fr-FR" sz="1200" b="1" dirty="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b="1" dirty="0">
                <a:effectLst/>
                <a:latin typeface="Times New Roman" panose="02020603050405020304" pitchFamily="18" charset="0"/>
                <a:ea typeface="Calibri" panose="020F0502020204030204" pitchFamily="34" charset="0"/>
                <a:cs typeface="Arial" panose="020B0604020202020204" pitchFamily="34" charset="0"/>
              </a:rPr>
              <a:t>À la fin de cette 1</a:t>
            </a:r>
            <a:r>
              <a:rPr lang="fr-FR" sz="1200" b="1" baseline="30000" dirty="0">
                <a:effectLst/>
                <a:latin typeface="Times New Roman" panose="02020603050405020304" pitchFamily="18" charset="0"/>
                <a:ea typeface="Calibri" panose="020F0502020204030204" pitchFamily="34" charset="0"/>
                <a:cs typeface="Arial" panose="020B0604020202020204" pitchFamily="34" charset="0"/>
              </a:rPr>
              <a:t>re</a:t>
            </a:r>
            <a:r>
              <a:rPr lang="fr-FR" sz="1200" b="1" dirty="0">
                <a:effectLst/>
                <a:latin typeface="Times New Roman" panose="02020603050405020304" pitchFamily="18" charset="0"/>
                <a:ea typeface="Calibri" panose="020F0502020204030204" pitchFamily="34" charset="0"/>
                <a:cs typeface="Arial" panose="020B0604020202020204" pitchFamily="34" charset="0"/>
              </a:rPr>
              <a:t> séance, </a:t>
            </a:r>
            <a:r>
              <a:rPr lang="fr-FR" sz="1200" b="0" dirty="0">
                <a:effectLst/>
                <a:latin typeface="Times New Roman" panose="02020603050405020304" pitchFamily="18" charset="0"/>
                <a:ea typeface="Calibri" panose="020F0502020204030204" pitchFamily="34" charset="0"/>
                <a:cs typeface="Arial" panose="020B0604020202020204" pitchFamily="34" charset="0"/>
              </a:rPr>
              <a:t>ramasser les </a:t>
            </a:r>
            <a:r>
              <a:rPr lang="fr-FR" sz="1200" dirty="0">
                <a:effectLst/>
                <a:latin typeface="Times New Roman" panose="02020603050405020304" pitchFamily="18" charset="0"/>
                <a:ea typeface="Calibri" panose="020F0502020204030204" pitchFamily="34" charset="0"/>
                <a:cs typeface="Arial" panose="020B0604020202020204" pitchFamily="34" charset="0"/>
              </a:rPr>
              <a:t>livrets pour entourer les mots à revoir, sans donner les corrections.</a:t>
            </a:r>
            <a:endParaRPr lang="fr-FR" sz="12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C69070F4-6CFB-4CCE-8DE5-4E9BCD886FD2}" type="slidenum">
              <a:rPr lang="fr-FR" smtClean="0"/>
              <a:t>12</a:t>
            </a:fld>
            <a:endParaRPr lang="fr-FR"/>
          </a:p>
        </p:txBody>
      </p:sp>
    </p:spTree>
    <p:extLst>
      <p:ext uri="{BB962C8B-B14F-4D97-AF65-F5344CB8AC3E}">
        <p14:creationId xmlns:p14="http://schemas.microsoft.com/office/powerpoint/2010/main" val="2563798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u="sng" dirty="0">
                <a:solidFill>
                  <a:srgbClr val="000000"/>
                </a:solidFill>
                <a:effectLst/>
                <a:latin typeface="Times New Roman" panose="02020603050405020304" pitchFamily="18" charset="0"/>
                <a:ea typeface="Times New Roman" panose="02020603050405020304" pitchFamily="18" charset="0"/>
              </a:rPr>
              <a:t>SÉANCE 2</a:t>
            </a:r>
            <a:r>
              <a:rPr lang="fr-FR" sz="1000" b="1" u="none" dirty="0">
                <a:solidFill>
                  <a:srgbClr val="000000"/>
                </a:solidFill>
                <a:effectLst/>
                <a:latin typeface="Times New Roman" panose="02020603050405020304" pitchFamily="18" charset="0"/>
                <a:ea typeface="Times New Roman" panose="02020603050405020304" pitchFamily="18" charset="0"/>
              </a:rPr>
              <a:t> : RÉVISION DE TEXTE</a:t>
            </a:r>
            <a:endParaRPr lang="fr-FR" sz="1000" b="1" u="none"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b="1"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solidFill>
                  <a:srgbClr val="B35FA5"/>
                </a:solidFill>
                <a:effectLst/>
                <a:highlight>
                  <a:srgbClr val="D3D3D3"/>
                </a:highlight>
                <a:latin typeface="Times New Roman" panose="02020603050405020304" pitchFamily="18" charset="0"/>
                <a:ea typeface="Times New Roman" panose="02020603050405020304" pitchFamily="18" charset="0"/>
              </a:rPr>
              <a:t>PHASE 1</a:t>
            </a:r>
            <a:r>
              <a:rPr lang="fr-FR" sz="1000" b="1" dirty="0">
                <a:solidFill>
                  <a:srgbClr val="B35FA5"/>
                </a:solidFill>
                <a:effectLst/>
                <a:latin typeface="Times New Roman" panose="02020603050405020304" pitchFamily="18" charset="0"/>
                <a:ea typeface="Times New Roman" panose="02020603050405020304" pitchFamily="18" charset="0"/>
              </a:rPr>
              <a:t> : </a:t>
            </a:r>
            <a:r>
              <a:rPr lang="fr-FR" sz="1200" b="1" i="1" dirty="0">
                <a:solidFill>
                  <a:srgbClr val="FFFFFF"/>
                </a:solidFill>
                <a:effectLst/>
                <a:latin typeface="Times New Roman" panose="02020603050405020304" pitchFamily="18" charset="0"/>
                <a:ea typeface="Times New Roman" panose="02020603050405020304" pitchFamily="18" charset="0"/>
              </a:rPr>
              <a:t>Analyser le texte d’Aristobule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FFFF"/>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b="1" dirty="0">
                <a:effectLst/>
                <a:latin typeface="Times New Roman" panose="02020603050405020304" pitchFamily="18" charset="0"/>
                <a:ea typeface="Calibri" panose="020F0502020204030204" pitchFamily="34" charset="0"/>
                <a:cs typeface="Arial" panose="020B0604020202020204" pitchFamily="34" charset="0"/>
              </a:rPr>
              <a:t>Rappeler </a:t>
            </a:r>
            <a:r>
              <a:rPr lang="fr-FR" sz="1200" dirty="0">
                <a:effectLst/>
                <a:latin typeface="Times New Roman" panose="02020603050405020304" pitchFamily="18" charset="0"/>
                <a:ea typeface="Calibri" panose="020F0502020204030204" pitchFamily="34" charset="0"/>
                <a:cs typeface="Arial" panose="020B0604020202020204" pitchFamily="34" charset="0"/>
              </a:rPr>
              <a:t>les deux consignes d’écriture.</a:t>
            </a:r>
            <a:endParaRPr lang="fr-FR"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13</a:t>
            </a:fld>
            <a:endParaRPr lang="fr-FR"/>
          </a:p>
        </p:txBody>
      </p:sp>
    </p:spTree>
    <p:extLst>
      <p:ext uri="{BB962C8B-B14F-4D97-AF65-F5344CB8AC3E}">
        <p14:creationId xmlns:p14="http://schemas.microsoft.com/office/powerpoint/2010/main" val="4202811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effectLst/>
                <a:latin typeface="Calibri" panose="020F0502020204030204" pitchFamily="34" charset="0"/>
                <a:ea typeface="Calibri" panose="020F0502020204030204" pitchFamily="34" charset="0"/>
                <a:cs typeface="Arial" panose="020B0604020202020204" pitchFamily="34" charset="0"/>
              </a:rPr>
              <a:t>« Aristobule a essayé de suivre la consigne et a écrit ce texte.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effectLst/>
                <a:latin typeface="Times New Roman" panose="02020603050405020304" pitchFamily="18" charset="0"/>
                <a:ea typeface="Calibri" panose="020F0502020204030204" pitchFamily="34" charset="0"/>
                <a:cs typeface="Arial" panose="020B0604020202020204" pitchFamily="34" charset="0"/>
              </a:rPr>
              <a:t>Lire</a:t>
            </a:r>
            <a:r>
              <a:rPr lang="fr-FR" sz="1800" dirty="0">
                <a:effectLst/>
                <a:latin typeface="Times New Roman" panose="02020603050405020304" pitchFamily="18" charset="0"/>
                <a:ea typeface="Calibri" panose="020F0502020204030204" pitchFamily="34" charset="0"/>
                <a:cs typeface="Arial" panose="020B0604020202020204" pitchFamily="34" charset="0"/>
              </a:rPr>
              <a:t> le texte.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marL="0" lvl="0" indent="0">
              <a:lnSpc>
                <a:spcPct val="107000"/>
              </a:lnSpc>
              <a:buClr>
                <a:srgbClr val="2EAC68"/>
              </a:buClr>
              <a:buFont typeface="Symbol" panose="050501020107060205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Qu’est-ce que vous trouvez bien dans ces réponses ? »</a:t>
            </a:r>
            <a:endParaRPr lang="fr-FR" sz="18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Symbol" panose="05050102010706020507" pitchFamily="18" charset="2"/>
              <a:buNone/>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Et recueillir</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les réponses, en les précisant ou les corrigeant si nécessaire.</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Réponses possibles</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Les réponses vont bien avec les questions.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Symbol" panose="050501020107060205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Qu’est-ce qui ne va pas dans ces réponses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La première réponse est rapide. Il dit non, mais il n’explique rien. Dans l’autre réponse, il y a une explication.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Dans la deuxième réponse, il n’y a pas le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ne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Il a oublié de mettre un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s</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à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les arbres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C69070F4-6CFB-4CCE-8DE5-4E9BCD886FD2}" type="slidenum">
              <a:rPr lang="fr-FR" smtClean="0"/>
              <a:t>14</a:t>
            </a:fld>
            <a:endParaRPr lang="fr-FR"/>
          </a:p>
        </p:txBody>
      </p:sp>
    </p:spTree>
    <p:extLst>
      <p:ext uri="{BB962C8B-B14F-4D97-AF65-F5344CB8AC3E}">
        <p14:creationId xmlns:p14="http://schemas.microsoft.com/office/powerpoint/2010/main" val="2453527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2EAC68"/>
              </a:buClr>
              <a:buFont typeface="Symbol" panose="050501020107060205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Qu’est-ce que vous conseillez à Aristobule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Il faut penser aux lunettes des phrases négatives.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Il faut penser aux mots signaux et au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pour dire le pluriel.</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C69070F4-6CFB-4CCE-8DE5-4E9BCD886FD2}" type="slidenum">
              <a:rPr lang="fr-FR" smtClean="0"/>
              <a:t>15</a:t>
            </a:fld>
            <a:endParaRPr lang="fr-FR"/>
          </a:p>
        </p:txBody>
      </p:sp>
    </p:spTree>
    <p:extLst>
      <p:ext uri="{BB962C8B-B14F-4D97-AF65-F5344CB8AC3E}">
        <p14:creationId xmlns:p14="http://schemas.microsoft.com/office/powerpoint/2010/main" val="2533001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2EAC68"/>
              </a:buClr>
              <a:buFont typeface="Wingdings 3" panose="050401020108070707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Qu’est-ce que vous conseillez à Aristobule en grammaire ? »</a:t>
            </a:r>
            <a:endParaRPr lang="fr-FR" sz="18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Clr>
                <a:srgbClr val="2EAC68"/>
              </a:buClr>
              <a:buFont typeface="Wingdings 3" panose="050401020108070707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endParaRPr lang="fr-FR" sz="18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Clr>
                <a:srgbClr val="2EAC68"/>
              </a:buClr>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Arial" panose="020B0604020202020204" pitchFamily="34" charset="0"/>
              </a:rPr>
              <a:t>Il faut penser aux lunettes !</a:t>
            </a: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C69070F4-6CFB-4CCE-8DE5-4E9BCD886FD2}" type="slidenum">
              <a:rPr lang="fr-FR" smtClean="0"/>
              <a:t>16</a:t>
            </a:fld>
            <a:endParaRPr lang="fr-FR"/>
          </a:p>
        </p:txBody>
      </p:sp>
    </p:spTree>
    <p:extLst>
      <p:ext uri="{BB962C8B-B14F-4D97-AF65-F5344CB8AC3E}">
        <p14:creationId xmlns:p14="http://schemas.microsoft.com/office/powerpoint/2010/main" val="3022225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2EAC68"/>
              </a:buClr>
              <a:buFont typeface="Symbol" panose="050501020107060205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Qu’est-ce que vous trouvez bien dans cette question ? »</a:t>
            </a:r>
            <a:endParaRPr lang="fr-FR" sz="18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Symbol" panose="05050102010706020507" pitchFamily="18" charset="2"/>
              <a:buNone/>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    Et recueillir</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les réponses, en les précisant ou les corrigeant si nécessaire.</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possible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La question est rigolote.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Symbol" panose="050501020107060205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Qu’est-ce qui ne va pas dans cette question ? »</a:t>
            </a:r>
          </a:p>
          <a:p>
            <a:pPr marL="0" lvl="0" indent="0">
              <a:lnSpc>
                <a:spcPct val="107000"/>
              </a:lnSpc>
              <a:buClr>
                <a:srgbClr val="2EAC68"/>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Il a oublié le point d’interrogation.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On n’écrit pas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est-ce que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comme ça.</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Il n’a pas mis la marque de la personne avec le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tu</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Il n’a pas mis de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-s</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à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lézard</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C69070F4-6CFB-4CCE-8DE5-4E9BCD886FD2}" type="slidenum">
              <a:rPr lang="fr-FR" smtClean="0"/>
              <a:t>17</a:t>
            </a:fld>
            <a:endParaRPr lang="fr-FR"/>
          </a:p>
        </p:txBody>
      </p:sp>
    </p:spTree>
    <p:extLst>
      <p:ext uri="{BB962C8B-B14F-4D97-AF65-F5344CB8AC3E}">
        <p14:creationId xmlns:p14="http://schemas.microsoft.com/office/powerpoint/2010/main" val="2779336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2EAC68"/>
              </a:buClr>
              <a:buFont typeface="Symbol" panose="050501020107060205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Qu’est-ce que vous conseillez à celui qui a écrit cette question ? »</a:t>
            </a:r>
            <a:endParaRPr lang="fr-FR" sz="18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Quand on écrit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pas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pour faire une négation, il faut regarder si on n’a pas oublié le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ne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qui va avec le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pas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pour faire les lunettes.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Il faut penser aux mots signaux qui indiquent le pluriel : le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s</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pour dire le pluriel, le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-s</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qui va avec le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tu</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C69070F4-6CFB-4CCE-8DE5-4E9BCD886FD2}" type="slidenum">
              <a:rPr lang="fr-FR" smtClean="0"/>
              <a:t>18</a:t>
            </a:fld>
            <a:endParaRPr lang="fr-FR"/>
          </a:p>
        </p:txBody>
      </p:sp>
    </p:spTree>
    <p:extLst>
      <p:ext uri="{BB962C8B-B14F-4D97-AF65-F5344CB8AC3E}">
        <p14:creationId xmlns:p14="http://schemas.microsoft.com/office/powerpoint/2010/main" val="1140727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Aft>
                <a:spcPts val="800"/>
              </a:spcAft>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sym typeface="Wingdings 3" pitchFamily="2" charset="2"/>
              </a:rPr>
              <a:t>« D’après vous, qu</a:t>
            </a:r>
            <a:r>
              <a:rPr lang="fr-FR" sz="1800" b="0" dirty="0">
                <a:effectLst/>
                <a:latin typeface="Times New Roman" panose="02020603050405020304" pitchFamily="18" charset="0"/>
                <a:ea typeface="Times New Roman" panose="02020603050405020304" pitchFamily="18" charset="0"/>
              </a:rPr>
              <a:t>elle </a:t>
            </a:r>
            <a:r>
              <a:rPr lang="fr-FR" sz="1800" dirty="0">
                <a:effectLst/>
                <a:latin typeface="Times New Roman" panose="02020603050405020304" pitchFamily="18" charset="0"/>
                <a:ea typeface="Times New Roman" panose="02020603050405020304" pitchFamily="18" charset="0"/>
              </a:rPr>
              <a:t>est l’aide apportée dans cette aide grammaticale ? »</a:t>
            </a:r>
            <a:endParaRPr lang="fr-FR" sz="1800"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19</a:t>
            </a:fld>
            <a:endParaRPr lang="fr-FR"/>
          </a:p>
        </p:txBody>
      </p:sp>
    </p:spTree>
    <p:extLst>
      <p:ext uri="{BB962C8B-B14F-4D97-AF65-F5344CB8AC3E}">
        <p14:creationId xmlns:p14="http://schemas.microsoft.com/office/powerpoint/2010/main" val="915037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u="sng" dirty="0">
                <a:solidFill>
                  <a:srgbClr val="000000"/>
                </a:solidFill>
                <a:effectLst/>
                <a:latin typeface="Times New Roman" panose="02020603050405020304" pitchFamily="18" charset="0"/>
                <a:ea typeface="Times New Roman" panose="02020603050405020304" pitchFamily="18" charset="0"/>
              </a:rPr>
              <a:t>SÉANCE 1</a:t>
            </a:r>
            <a:r>
              <a:rPr lang="fr-FR" sz="1800" b="1" u="none" dirty="0">
                <a:solidFill>
                  <a:srgbClr val="000000"/>
                </a:solidFill>
                <a:effectLst/>
                <a:latin typeface="Times New Roman" panose="02020603050405020304" pitchFamily="18" charset="0"/>
                <a:ea typeface="Times New Roman" panose="02020603050405020304" pitchFamily="18" charset="0"/>
              </a:rPr>
              <a:t> : LANCEMENT DE LA SITUATION</a:t>
            </a:r>
            <a:endParaRPr lang="fr-FR" sz="1800" b="1" u="none"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B35FA5"/>
                </a:solidFill>
                <a:effectLst/>
                <a:highlight>
                  <a:srgbClr val="D3D3D3"/>
                </a:highlight>
                <a:latin typeface="Times New Roman" panose="02020603050405020304" pitchFamily="18" charset="0"/>
                <a:ea typeface="Times New Roman" panose="02020603050405020304" pitchFamily="18" charset="0"/>
              </a:rPr>
              <a:t>PHASE 1</a:t>
            </a:r>
            <a:r>
              <a:rPr lang="fr-FR" sz="1800" b="1" dirty="0">
                <a:solidFill>
                  <a:srgbClr val="B35FA5"/>
                </a:solidFill>
                <a:effectLst/>
                <a:latin typeface="Times New Roman" panose="02020603050405020304" pitchFamily="18" charset="0"/>
                <a:ea typeface="Times New Roman" panose="02020603050405020304" pitchFamily="18" charset="0"/>
              </a:rPr>
              <a:t> : </a:t>
            </a:r>
            <a:r>
              <a:rPr lang="fr-FR" sz="1800" b="1" i="1" dirty="0">
                <a:solidFill>
                  <a:srgbClr val="FFFFFF"/>
                </a:solidFill>
                <a:effectLst/>
                <a:latin typeface="Times New Roman" panose="02020603050405020304" pitchFamily="18" charset="0"/>
                <a:ea typeface="Times New Roman" panose="02020603050405020304" pitchFamily="18" charset="0"/>
              </a:rPr>
              <a:t>Découvrir la situation d’écriture</a:t>
            </a:r>
            <a:endParaRPr lang="fr-FR" sz="18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dirty="0">
                <a:effectLst/>
                <a:latin typeface="Times New Roman" panose="02020603050405020304" pitchFamily="18" charset="0"/>
                <a:ea typeface="Times New Roman" panose="02020603050405020304" pitchFamily="18" charset="0"/>
              </a:rPr>
              <a:t>Lire</a:t>
            </a:r>
            <a:r>
              <a:rPr lang="fr-FR" sz="1800" dirty="0">
                <a:effectLst/>
                <a:latin typeface="Times New Roman" panose="02020603050405020304" pitchFamily="18" charset="0"/>
                <a:ea typeface="Times New Roman" panose="02020603050405020304" pitchFamily="18" charset="0"/>
              </a:rPr>
              <a:t> ou </a:t>
            </a:r>
            <a:r>
              <a:rPr lang="fr-FR" sz="1800" b="1" dirty="0">
                <a:effectLst/>
                <a:latin typeface="Times New Roman" panose="02020603050405020304" pitchFamily="18" charset="0"/>
                <a:ea typeface="Times New Roman" panose="02020603050405020304" pitchFamily="18" charset="0"/>
              </a:rPr>
              <a:t>faire lire</a:t>
            </a:r>
            <a:r>
              <a:rPr lang="fr-FR" sz="1800" dirty="0">
                <a:effectLst/>
                <a:latin typeface="Times New Roman" panose="02020603050405020304" pitchFamily="18" charset="0"/>
                <a:ea typeface="Times New Roman" panose="02020603050405020304" pitchFamily="18" charset="0"/>
              </a:rPr>
              <a:t> le texte modèle.</a:t>
            </a:r>
            <a:endParaRPr lang="fr-FR" sz="1800" b="1" dirty="0">
              <a:effectLst/>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07000"/>
              </a:lnSpc>
              <a:spcAft>
                <a:spcPts val="800"/>
              </a:spcAft>
              <a:buClr>
                <a:srgbClr val="2EAC68"/>
              </a:buClr>
              <a:buFont typeface="Symbol" panose="050501020107060205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Comment est fait ce texte ? Qu’est-ce qu’on lit dans ce texte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Clr>
                <a:srgbClr val="2EAC68"/>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Clr>
                <a:srgbClr val="2EAC68"/>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On lit des questions et des réponses. C’est comme une discussion.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Clr>
                <a:srgbClr val="2EAC68"/>
              </a:buClr>
              <a:buFont typeface="Symbol" panose="05050102010706020507" pitchFamily="18" charset="2"/>
              <a:buNone/>
            </a:pPr>
            <a:endPar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07000"/>
              </a:lnSpc>
              <a:spcAft>
                <a:spcPts val="800"/>
              </a:spcAft>
              <a:buClr>
                <a:srgbClr val="2EAC68"/>
              </a:buClr>
              <a:buFont typeface="Symbol" panose="050501020107060205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C’est un questionnaire, c’est-à-dire une série de questions pour mieux connaitre celui à qui on pose les questions.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2</a:t>
            </a:fld>
            <a:endParaRPr lang="fr-FR"/>
          </a:p>
        </p:txBody>
      </p:sp>
    </p:spTree>
    <p:extLst>
      <p:ext uri="{BB962C8B-B14F-4D97-AF65-F5344CB8AC3E}">
        <p14:creationId xmlns:p14="http://schemas.microsoft.com/office/powerpoint/2010/main" val="3595304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
                <a:srgbClr val="2EAC68"/>
              </a:buClr>
              <a:buSzTx/>
              <a:buFont typeface="Wingdings 3" panose="05040102010807070707" pitchFamily="18" charset="2"/>
              <a:buNone/>
              <a:tabLst/>
              <a:defRPr/>
            </a:pPr>
            <a:r>
              <a:rPr lang="fr-FR" sz="1100" b="1" dirty="0">
                <a:solidFill>
                  <a:srgbClr val="B35FA5"/>
                </a:solidFill>
                <a:effectLst/>
                <a:highlight>
                  <a:srgbClr val="D3D3D3"/>
                </a:highlight>
                <a:latin typeface="Times New Roman" panose="02020603050405020304" pitchFamily="18" charset="0"/>
                <a:ea typeface="Times New Roman" panose="02020603050405020304" pitchFamily="18" charset="0"/>
              </a:rPr>
              <a:t>PHASE 2</a:t>
            </a:r>
            <a:r>
              <a:rPr lang="fr-FR" sz="1100" b="1" dirty="0">
                <a:solidFill>
                  <a:srgbClr val="B35FA5"/>
                </a:solidFill>
                <a:effectLst/>
                <a:latin typeface="Times New Roman" panose="02020603050405020304" pitchFamily="18" charset="0"/>
                <a:ea typeface="Times New Roman" panose="02020603050405020304" pitchFamily="18" charset="0"/>
              </a:rPr>
              <a:t> : </a:t>
            </a:r>
            <a:r>
              <a:rPr lang="fr-FR" sz="1400" b="1" i="1" dirty="0">
                <a:solidFill>
                  <a:srgbClr val="FFFFFF"/>
                </a:solidFill>
                <a:effectLst/>
                <a:latin typeface="Times New Roman" panose="02020603050405020304" pitchFamily="18" charset="0"/>
                <a:ea typeface="Times New Roman" panose="02020603050405020304" pitchFamily="18" charset="0"/>
              </a:rPr>
              <a:t>Relire son texte et le réécrire</a:t>
            </a:r>
            <a:endParaRPr lang="fr-FR" sz="14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lvl="0" indent="0">
              <a:lnSpc>
                <a:spcPct val="107000"/>
              </a:lnSpc>
              <a:buClr>
                <a:srgbClr val="2EAC68"/>
              </a:buClr>
              <a:buFont typeface="Wingdings 3" panose="05040102010807070707" pitchFamily="18" charset="2"/>
              <a:buNone/>
            </a:pPr>
            <a:endParaRPr lang="fr-FR" sz="1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lvl="0" indent="0">
              <a:lnSpc>
                <a:spcPct val="107000"/>
              </a:lnSpc>
              <a:buClr>
                <a:srgbClr val="2EAC68"/>
              </a:buClr>
              <a:buFont typeface="Wingdings 3" panose="05040102010807070707" pitchFamily="18" charset="2"/>
              <a:buNone/>
            </a:pPr>
            <a:r>
              <a:rPr lang="fr-FR" sz="1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400" b="1" dirty="0">
                <a:effectLst/>
                <a:latin typeface="Times New Roman" panose="02020603050405020304" pitchFamily="18" charset="0"/>
                <a:ea typeface="Calibri" panose="020F0502020204030204" pitchFamily="34" charset="0"/>
                <a:cs typeface="Arial" panose="020B0604020202020204" pitchFamily="34" charset="0"/>
              </a:rPr>
              <a:t>Rendre </a:t>
            </a:r>
            <a:r>
              <a:rPr lang="fr-FR" sz="1400" dirty="0">
                <a:effectLst/>
                <a:latin typeface="Times New Roman" panose="02020603050405020304" pitchFamily="18" charset="0"/>
                <a:ea typeface="Calibri" panose="020F0502020204030204" pitchFamily="34" charset="0"/>
                <a:cs typeface="Arial" panose="020B0604020202020204" pitchFamily="34" charset="0"/>
              </a:rPr>
              <a:t>les livrets corrigés et annotés. </a:t>
            </a:r>
            <a:endParaRPr lang="fr-FR" sz="14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400" dirty="0">
                <a:effectLst/>
                <a:latin typeface="Times New Roman" panose="02020603050405020304" pitchFamily="18" charset="0"/>
                <a:ea typeface="Calibri" panose="020F0502020204030204" pitchFamily="34" charset="0"/>
                <a:cs typeface="Arial" panose="020B0604020202020204" pitchFamily="34" charset="0"/>
              </a:rPr>
              <a:t>    </a:t>
            </a:r>
            <a:r>
              <a:rPr lang="fr-FR" sz="1400" b="1" i="1" dirty="0">
                <a:effectLst/>
                <a:latin typeface="Times New Roman" panose="02020603050405020304" pitchFamily="18" charset="0"/>
                <a:ea typeface="Calibri" panose="020F0502020204030204" pitchFamily="34" charset="0"/>
                <a:cs typeface="Arial" panose="020B0604020202020204" pitchFamily="34" charset="0"/>
              </a:rPr>
              <a:t>À noter : </a:t>
            </a:r>
            <a:r>
              <a:rPr lang="fr-FR" sz="1400" dirty="0">
                <a:effectLst/>
                <a:latin typeface="Times New Roman" panose="02020603050405020304" pitchFamily="18" charset="0"/>
                <a:ea typeface="Calibri" panose="020F0502020204030204" pitchFamily="34" charset="0"/>
                <a:cs typeface="Arial" panose="020B0604020202020204" pitchFamily="34" charset="0"/>
              </a:rPr>
              <a:t>les erreurs que l’élève doit corriger seul ont été entourées.</a:t>
            </a:r>
            <a:endParaRPr lang="fr-FR"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20</a:t>
            </a:fld>
            <a:endParaRPr lang="fr-FR"/>
          </a:p>
        </p:txBody>
      </p:sp>
    </p:spTree>
    <p:extLst>
      <p:ext uri="{BB962C8B-B14F-4D97-AF65-F5344CB8AC3E}">
        <p14:creationId xmlns:p14="http://schemas.microsoft.com/office/powerpoint/2010/main" val="1961321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2EAC68"/>
              </a:buClr>
              <a:buFont typeface="Wingdings 3" panose="05040102010807070707" pitchFamily="18" charset="2"/>
              <a:buNone/>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dirty="0"/>
              <a:t>« Vous pouvez maintenant relire vos phrases et les corriger, ou en écrire d’autres. </a:t>
            </a:r>
          </a:p>
          <a:p>
            <a:pPr marL="0" lvl="0" indent="0">
              <a:lnSpc>
                <a:spcPct val="107000"/>
              </a:lnSpc>
              <a:spcAft>
                <a:spcPts val="800"/>
              </a:spcAft>
              <a:buClr>
                <a:srgbClr val="2EAC68"/>
              </a:buClr>
              <a:buFont typeface="Wingdings 3" panose="05040102010807070707" pitchFamily="18" charset="2"/>
              <a:buNone/>
            </a:pPr>
            <a:r>
              <a:rPr lang="fr-FR" dirty="0"/>
              <a:t>N’hésitez pas à vous aider du mémo 11 page 32. »</a:t>
            </a:r>
          </a:p>
          <a:p>
            <a:endParaRPr lang="fr-FR" dirty="0"/>
          </a:p>
        </p:txBody>
      </p:sp>
      <p:sp>
        <p:nvSpPr>
          <p:cNvPr id="4" name="Espace réservé du numéro de diapositive 3"/>
          <p:cNvSpPr>
            <a:spLocks noGrp="1"/>
          </p:cNvSpPr>
          <p:nvPr>
            <p:ph type="sldNum" sz="quarter" idx="5"/>
          </p:nvPr>
        </p:nvSpPr>
        <p:spPr/>
        <p:txBody>
          <a:bodyPr/>
          <a:lstStyle/>
          <a:p>
            <a:fld id="{C69070F4-6CFB-4CCE-8DE5-4E9BCD886FD2}" type="slidenum">
              <a:rPr lang="fr-FR" smtClean="0"/>
              <a:t>21</a:t>
            </a:fld>
            <a:endParaRPr lang="fr-FR"/>
          </a:p>
        </p:txBody>
      </p:sp>
    </p:spTree>
    <p:extLst>
      <p:ext uri="{BB962C8B-B14F-4D97-AF65-F5344CB8AC3E}">
        <p14:creationId xmlns:p14="http://schemas.microsoft.com/office/powerpoint/2010/main" val="1087864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solidFill>
                  <a:srgbClr val="B35FA5"/>
                </a:solidFill>
                <a:effectLst/>
                <a:latin typeface="Times New Roman" panose="02020603050405020304" pitchFamily="18" charset="0"/>
                <a:ea typeface="Calibri" panose="020F0502020204030204" pitchFamily="34" charset="0"/>
                <a:cs typeface="Arial" panose="020B0604020202020204" pitchFamily="34" charset="0"/>
              </a:rPr>
              <a:t>Prolongement possible</a:t>
            </a:r>
          </a:p>
          <a:p>
            <a:endParaRPr lang="fr-FR" sz="1200" b="1" i="0" dirty="0">
              <a:solidFill>
                <a:srgbClr val="B35FA5"/>
              </a:solidFill>
              <a:effectLst/>
              <a:latin typeface="Calibri" panose="020F0502020204030204" pitchFamily="34" charset="0"/>
              <a:ea typeface="Calibri" panose="020F0502020204030204" pitchFamily="34" charset="0"/>
              <a:cs typeface="Arial" panose="020B0604020202020204" pitchFamily="34" charset="0"/>
            </a:endParaRPr>
          </a:p>
          <a:p>
            <a:r>
              <a:rPr lang="fr-FR" sz="1200" i="1" dirty="0">
                <a:effectLst/>
                <a:latin typeface="Times New Roman" panose="02020603050405020304" pitchFamily="18" charset="0"/>
                <a:ea typeface="Calibri" panose="020F0502020204030204" pitchFamily="34" charset="0"/>
                <a:cs typeface="Arial" panose="020B0604020202020204" pitchFamily="34" charset="0"/>
              </a:rPr>
              <a:t>Les élèves s’entrainent à lire leur texte à voix haute. La classe commente ce qui est réussi.</a:t>
            </a:r>
            <a:endParaRPr lang="fr-FR" sz="1200" i="0" dirty="0">
              <a:effectLst/>
              <a:latin typeface="Calibri" panose="020F0502020204030204" pitchFamily="34" charset="0"/>
              <a:ea typeface="Calibri" panose="020F0502020204030204" pitchFamily="34" charset="0"/>
              <a:cs typeface="Arial" panose="020B0604020202020204" pitchFamily="34" charset="0"/>
            </a:endParaRPr>
          </a:p>
          <a:p>
            <a:r>
              <a:rPr lang="fr-FR" sz="1200" i="1" dirty="0">
                <a:effectLst/>
                <a:latin typeface="Times New Roman" panose="02020603050405020304" pitchFamily="18" charset="0"/>
                <a:ea typeface="Calibri" panose="020F0502020204030204" pitchFamily="34" charset="0"/>
                <a:cs typeface="Arial" panose="020B0604020202020204" pitchFamily="34" charset="0"/>
              </a:rPr>
              <a:t>Les textes de la classe sont rassemblés dans un classeur mis à disposition pour être lus par d’autres élèves.</a:t>
            </a:r>
            <a:endParaRPr lang="fr-FR" sz="1200" i="0" dirty="0">
              <a:effectLst/>
              <a:latin typeface="Calibri" panose="020F0502020204030204" pitchFamily="34" charset="0"/>
              <a:ea typeface="Calibri" panose="020F0502020204030204" pitchFamily="34" charset="0"/>
              <a:cs typeface="Arial" panose="020B0604020202020204" pitchFamily="34" charset="0"/>
            </a:endParaRPr>
          </a:p>
          <a:p>
            <a:r>
              <a:rPr lang="fr-FR" sz="1200" i="1" dirty="0">
                <a:effectLst/>
                <a:latin typeface="Times New Roman" panose="02020603050405020304" pitchFamily="18" charset="0"/>
                <a:ea typeface="Calibri" panose="020F0502020204030204" pitchFamily="34" charset="0"/>
                <a:cs typeface="Arial" panose="020B0604020202020204" pitchFamily="34" charset="0"/>
              </a:rPr>
              <a:t>D’autres textes du même type sont lus et étudiés par la classe.</a:t>
            </a:r>
            <a:endParaRPr lang="fr-FR"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22</a:t>
            </a:fld>
            <a:endParaRPr lang="fr-FR"/>
          </a:p>
        </p:txBody>
      </p:sp>
    </p:spTree>
    <p:extLst>
      <p:ext uri="{BB962C8B-B14F-4D97-AF65-F5344CB8AC3E}">
        <p14:creationId xmlns:p14="http://schemas.microsoft.com/office/powerpoint/2010/main" val="3660143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200" b="1" dirty="0">
                <a:effectLst/>
                <a:latin typeface="Times New Roman" panose="02020603050405020304" pitchFamily="18" charset="0"/>
                <a:ea typeface="Times New Roman" panose="02020603050405020304" pitchFamily="18" charset="0"/>
              </a:rPr>
              <a:t>Lire</a:t>
            </a:r>
            <a:r>
              <a:rPr lang="fr-FR" sz="1200" dirty="0">
                <a:effectLst/>
                <a:latin typeface="Times New Roman" panose="02020603050405020304" pitchFamily="18" charset="0"/>
                <a:ea typeface="Times New Roman" panose="02020603050405020304" pitchFamily="18" charset="0"/>
              </a:rPr>
              <a:t> la 1</a:t>
            </a:r>
            <a:r>
              <a:rPr lang="fr-FR" sz="1200" baseline="30000" dirty="0">
                <a:effectLst/>
                <a:latin typeface="Times New Roman" panose="02020603050405020304" pitchFamily="18" charset="0"/>
                <a:ea typeface="Times New Roman" panose="02020603050405020304" pitchFamily="18" charset="0"/>
              </a:rPr>
              <a:t>re</a:t>
            </a:r>
            <a:r>
              <a:rPr lang="fr-FR" sz="1200" dirty="0">
                <a:effectLst/>
                <a:latin typeface="Times New Roman" panose="02020603050405020304" pitchFamily="18" charset="0"/>
                <a:ea typeface="Times New Roman" panose="02020603050405020304" pitchFamily="18" charset="0"/>
              </a:rPr>
              <a:t> consigne d’écriture.</a:t>
            </a: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3</a:t>
            </a:fld>
            <a:endParaRPr lang="fr-FR"/>
          </a:p>
        </p:txBody>
      </p:sp>
    </p:spTree>
    <p:extLst>
      <p:ext uri="{BB962C8B-B14F-4D97-AF65-F5344CB8AC3E}">
        <p14:creationId xmlns:p14="http://schemas.microsoft.com/office/powerpoint/2010/main" val="2021107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Demander </a:t>
            </a:r>
            <a:r>
              <a:rPr lang="fr-FR" sz="1200" b="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aux élèves de prendre leur livret n° 9.</a:t>
            </a:r>
            <a:br>
              <a:rPr lang="fr-FR" sz="1200" b="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b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Leur f</a:t>
            </a:r>
            <a:r>
              <a:rPr lang="fr-FR" sz="1200" b="1" dirty="0">
                <a:effectLst/>
                <a:latin typeface="Times New Roman" panose="02020603050405020304" pitchFamily="18" charset="0"/>
                <a:ea typeface="Times New Roman" panose="02020603050405020304" pitchFamily="18" charset="0"/>
              </a:rPr>
              <a:t>aire repérer</a:t>
            </a:r>
            <a:r>
              <a:rPr lang="fr-FR" sz="1200" dirty="0">
                <a:effectLst/>
                <a:latin typeface="Times New Roman" panose="02020603050405020304" pitchFamily="18" charset="0"/>
                <a:ea typeface="Times New Roman" panose="02020603050405020304" pitchFamily="18" charset="0"/>
              </a:rPr>
              <a:t> les questions posées par Aristobule (p. 28) sans y répondre pour le moment.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lvl="0" indent="0">
              <a:lnSpc>
                <a:spcPct val="107000"/>
              </a:lnSpc>
              <a:buClr>
                <a:srgbClr val="2EAC68"/>
              </a:buClr>
              <a:buFont typeface="Symbol" panose="050501020107060205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À quoi va-t-il falloir faire attention pour bien se faire comprendre dans le texte que vous allez écrire ?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Symbol" panose="05050102010706020507" pitchFamily="18" charset="2"/>
              <a:buNone/>
            </a:pPr>
            <a:endPar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Réponses possibles</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Pour les réponses aux questions d’Aristobule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Bien lire la question pour bien répondre.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Utiliser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je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Utiliser des formes affirmatives ou négatives.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C69070F4-6CFB-4CCE-8DE5-4E9BCD886FD2}" type="slidenum">
              <a:rPr lang="fr-FR" smtClean="0"/>
              <a:t>4</a:t>
            </a:fld>
            <a:endParaRPr lang="fr-FR"/>
          </a:p>
        </p:txBody>
      </p:sp>
    </p:spTree>
    <p:extLst>
      <p:ext uri="{BB962C8B-B14F-4D97-AF65-F5344CB8AC3E}">
        <p14:creationId xmlns:p14="http://schemas.microsoft.com/office/powerpoint/2010/main" val="2724310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effectLst/>
                <a:latin typeface="Times New Roman" panose="02020603050405020304" pitchFamily="18" charset="0"/>
                <a:ea typeface="Times New Roman" panose="02020603050405020304" pitchFamily="18" charset="0"/>
              </a:rPr>
              <a:t>Lire</a:t>
            </a:r>
            <a:r>
              <a:rPr lang="fr-FR" sz="1200" dirty="0">
                <a:effectLst/>
                <a:latin typeface="Times New Roman" panose="02020603050405020304" pitchFamily="18" charset="0"/>
                <a:ea typeface="Times New Roman" panose="02020603050405020304" pitchFamily="18" charset="0"/>
              </a:rPr>
              <a:t> les contraintes d’écriture.</a:t>
            </a:r>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5</a:t>
            </a:fld>
            <a:endParaRPr lang="fr-FR"/>
          </a:p>
        </p:txBody>
      </p:sp>
    </p:spTree>
    <p:extLst>
      <p:ext uri="{BB962C8B-B14F-4D97-AF65-F5344CB8AC3E}">
        <p14:creationId xmlns:p14="http://schemas.microsoft.com/office/powerpoint/2010/main" val="2879556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200" b="1" dirty="0">
                <a:effectLst/>
                <a:latin typeface="Times New Roman" panose="02020603050405020304" pitchFamily="18" charset="0"/>
                <a:ea typeface="Times New Roman" panose="02020603050405020304" pitchFamily="18" charset="0"/>
              </a:rPr>
              <a:t>Lire</a:t>
            </a:r>
            <a:r>
              <a:rPr lang="fr-FR" sz="1200" dirty="0">
                <a:effectLst/>
                <a:latin typeface="Times New Roman" panose="02020603050405020304" pitchFamily="18" charset="0"/>
                <a:ea typeface="Times New Roman" panose="02020603050405020304" pitchFamily="18" charset="0"/>
              </a:rPr>
              <a:t> la 2</a:t>
            </a:r>
            <a:r>
              <a:rPr lang="fr-FR" sz="1200" baseline="30000" dirty="0">
                <a:effectLst/>
                <a:latin typeface="Times New Roman" panose="02020603050405020304" pitchFamily="18" charset="0"/>
                <a:ea typeface="Times New Roman" panose="02020603050405020304" pitchFamily="18" charset="0"/>
              </a:rPr>
              <a:t>e</a:t>
            </a:r>
            <a:r>
              <a:rPr lang="fr-FR" sz="1200" dirty="0">
                <a:effectLst/>
                <a:latin typeface="Times New Roman" panose="02020603050405020304" pitchFamily="18" charset="0"/>
                <a:ea typeface="Times New Roman" panose="02020603050405020304" pitchFamily="18" charset="0"/>
              </a:rPr>
              <a:t> consigne d’écriture.</a:t>
            </a: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6</a:t>
            </a:fld>
            <a:endParaRPr lang="fr-FR"/>
          </a:p>
        </p:txBody>
      </p:sp>
    </p:spTree>
    <p:extLst>
      <p:ext uri="{BB962C8B-B14F-4D97-AF65-F5344CB8AC3E}">
        <p14:creationId xmlns:p14="http://schemas.microsoft.com/office/powerpoint/2010/main" val="652617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b="1" dirty="0">
                <a:effectLst/>
                <a:latin typeface="Times New Roman" panose="02020603050405020304" pitchFamily="18" charset="0"/>
                <a:ea typeface="Times New Roman" panose="02020603050405020304" pitchFamily="18" charset="0"/>
              </a:rPr>
              <a:t>Faire repérer</a:t>
            </a:r>
            <a:r>
              <a:rPr lang="fr-FR" sz="1200" dirty="0">
                <a:effectLst/>
                <a:latin typeface="Times New Roman" panose="02020603050405020304" pitchFamily="18" charset="0"/>
                <a:ea typeface="Times New Roman" panose="02020603050405020304" pitchFamily="18" charset="0"/>
              </a:rPr>
              <a:t> aux élèves les réponses produites par Cristobal sur le livret (p. 29).</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lvl="0" indent="0">
              <a:lnSpc>
                <a:spcPct val="107000"/>
              </a:lnSpc>
              <a:buClr>
                <a:srgbClr val="2EAC68"/>
              </a:buClr>
              <a:buFont typeface="Symbol" panose="050501020107060205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À quoi faut-il faire attention pour bien se faire comprendre dans le texte que vous allez écrire ?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Symbol" panose="05050102010706020507" pitchFamily="18" charset="2"/>
              <a:buNone/>
            </a:pPr>
            <a:endPar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Réponses possibles</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Pour les questions que Cristobal a pu poser à Aristobule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Bien lire la réponse pour imaginer la question.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Utiliser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tu</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Utiliser des phrases interrogatives pour les questions.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C69070F4-6CFB-4CCE-8DE5-4E9BCD886FD2}" type="slidenum">
              <a:rPr lang="fr-FR" smtClean="0"/>
              <a:t>7</a:t>
            </a:fld>
            <a:endParaRPr lang="fr-FR"/>
          </a:p>
        </p:txBody>
      </p:sp>
    </p:spTree>
    <p:extLst>
      <p:ext uri="{BB962C8B-B14F-4D97-AF65-F5344CB8AC3E}">
        <p14:creationId xmlns:p14="http://schemas.microsoft.com/office/powerpoint/2010/main" val="2710147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effectLst/>
                <a:latin typeface="Times New Roman" panose="02020603050405020304" pitchFamily="18" charset="0"/>
                <a:ea typeface="Times New Roman" panose="02020603050405020304" pitchFamily="18" charset="0"/>
              </a:rPr>
              <a:t>Lire</a:t>
            </a:r>
            <a:r>
              <a:rPr lang="fr-FR" sz="1200" dirty="0">
                <a:effectLst/>
                <a:latin typeface="Times New Roman" panose="02020603050405020304" pitchFamily="18" charset="0"/>
                <a:ea typeface="Times New Roman" panose="02020603050405020304" pitchFamily="18" charset="0"/>
              </a:rPr>
              <a:t> les contraintes d’écriture.</a:t>
            </a:r>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8</a:t>
            </a:fld>
            <a:endParaRPr lang="fr-FR"/>
          </a:p>
        </p:txBody>
      </p:sp>
    </p:spTree>
    <p:extLst>
      <p:ext uri="{BB962C8B-B14F-4D97-AF65-F5344CB8AC3E}">
        <p14:creationId xmlns:p14="http://schemas.microsoft.com/office/powerpoint/2010/main" val="275748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2EAC68"/>
              </a:buClr>
              <a:buFont typeface="Wingdings 3" panose="050401020108070707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Quels sont les mots que vous pouvez utiliser ? »</a:t>
            </a:r>
            <a:endParaRPr lang="fr-FR" sz="1800" b="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b="1" dirty="0">
                <a:effectLst/>
                <a:latin typeface="Times New Roman" panose="02020603050405020304" pitchFamily="18" charset="0"/>
                <a:ea typeface="Calibri" panose="020F0502020204030204" pitchFamily="34" charset="0"/>
                <a:cs typeface="Arial" panose="020B0604020202020204" pitchFamily="34" charset="0"/>
              </a:rPr>
              <a:t>    Écrire </a:t>
            </a:r>
            <a:r>
              <a:rPr lang="fr-FR" sz="1800" dirty="0">
                <a:effectLst/>
                <a:latin typeface="Times New Roman" panose="02020603050405020304" pitchFamily="18" charset="0"/>
                <a:ea typeface="Calibri" panose="020F0502020204030204" pitchFamily="34" charset="0"/>
                <a:cs typeface="Arial" panose="020B0604020202020204" pitchFamily="34" charset="0"/>
              </a:rPr>
              <a:t>au tableau</a:t>
            </a:r>
            <a:r>
              <a:rPr lang="fr-FR" sz="1800" b="1" dirty="0">
                <a:effectLst/>
                <a:latin typeface="Times New Roman" panose="02020603050405020304" pitchFamily="18" charset="0"/>
                <a:ea typeface="Calibri" panose="020F0502020204030204" pitchFamily="34" charset="0"/>
                <a:cs typeface="Arial" panose="020B0604020202020204" pitchFamily="34" charset="0"/>
              </a:rPr>
              <a:t> </a:t>
            </a:r>
            <a:r>
              <a:rPr lang="fr-FR" sz="1800" dirty="0">
                <a:effectLst/>
                <a:latin typeface="Times New Roman" panose="02020603050405020304" pitchFamily="18" charset="0"/>
                <a:ea typeface="Calibri" panose="020F0502020204030204" pitchFamily="34" charset="0"/>
                <a:cs typeface="Arial" panose="020B0604020202020204" pitchFamily="34" charset="0"/>
              </a:rPr>
              <a:t>les propositions qui peuvent être utiles aux élèves.</a:t>
            </a:r>
          </a:p>
          <a:p>
            <a:pPr marL="0" lvl="0" indent="0">
              <a:lnSpc>
                <a:spcPct val="107000"/>
              </a:lnSpc>
              <a:buClr>
                <a:srgbClr val="2EAC68"/>
              </a:buClr>
              <a:buFont typeface="Wingdings 3" panose="05040102010807070707" pitchFamily="18" charset="2"/>
              <a:buNone/>
            </a:pPr>
            <a:endParaRPr lang="fr-FR" sz="1800" dirty="0">
              <a:effectLst/>
              <a:latin typeface="Calibri" panose="020F0502020204030204" pitchFamily="34" charset="0"/>
              <a:ea typeface="Calibri" panose="020F0502020204030204" pitchFamily="34" charset="0"/>
              <a:cs typeface="Arial" panose="020B0604020202020204" pitchFamily="34" charset="0"/>
            </a:endParaRPr>
          </a:p>
          <a:p>
            <a:r>
              <a:rPr lang="fr-FR" sz="1800" b="1" i="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i="1" dirty="0">
                <a:solidFill>
                  <a:srgbClr val="E5007D"/>
                </a:solidFill>
                <a:effectLst/>
                <a:latin typeface="Times New Roman" panose="02020603050405020304" pitchFamily="18" charset="0"/>
                <a:ea typeface="Times New Roman" panose="02020603050405020304" pitchFamily="18" charset="0"/>
              </a:rPr>
              <a:t>Différenciation :</a:t>
            </a:r>
            <a:r>
              <a:rPr lang="fr-FR" sz="1800" b="0" i="1" dirty="0">
                <a:solidFill>
                  <a:srgbClr val="E5007D"/>
                </a:solidFill>
                <a:effectLst/>
                <a:latin typeface="Times New Roman" panose="02020603050405020304" pitchFamily="18" charset="0"/>
                <a:ea typeface="Times New Roman" panose="02020603050405020304" pitchFamily="18" charset="0"/>
              </a:rPr>
              <a:t> </a:t>
            </a:r>
            <a:r>
              <a:rPr lang="fr-FR" sz="1800" b="0" dirty="0">
                <a:effectLst/>
                <a:latin typeface="Times New Roman" panose="02020603050405020304" pitchFamily="18" charset="0"/>
                <a:ea typeface="Times New Roman" panose="02020603050405020304" pitchFamily="18" charset="0"/>
              </a:rPr>
              <a:t>pour </a:t>
            </a:r>
            <a:r>
              <a:rPr lang="fr-FR" sz="1800" dirty="0">
                <a:effectLst/>
                <a:latin typeface="Times New Roman" panose="02020603050405020304" pitchFamily="18" charset="0"/>
                <a:ea typeface="Times New Roman" panose="02020603050405020304" pitchFamily="18" charset="0"/>
              </a:rPr>
              <a:t>les élèves en difficulté, les regrouper et écrire sur leur feuille les mots qui leur manqueraient (dans la marge ou là où le mot doit s’insérer). Il est aussi possible de leur distribuer l’aide lexicale proposée </a:t>
            </a:r>
            <a:r>
              <a:rPr lang="fr-FR" sz="1800" i="1" dirty="0">
                <a:effectLst/>
                <a:latin typeface="Times New Roman" panose="02020603050405020304" pitchFamily="18" charset="0"/>
                <a:ea typeface="Times New Roman" panose="02020603050405020304" pitchFamily="18" charset="0"/>
              </a:rPr>
              <a:t>(cf. </a:t>
            </a:r>
            <a:r>
              <a:rPr lang="fr-FR" sz="1800" i="1" u="none" dirty="0">
                <a:effectLst/>
                <a:highlight>
                  <a:srgbClr val="FFFF00"/>
                </a:highlight>
                <a:latin typeface="Times New Roman" panose="02020603050405020304" pitchFamily="18" charset="0"/>
                <a:ea typeface="Times New Roman" panose="02020603050405020304" pitchFamily="18" charset="0"/>
              </a:rPr>
              <a:t>Fichier photocopiable</a:t>
            </a:r>
            <a:r>
              <a:rPr lang="fr-FR" sz="1800" i="1" dirty="0">
                <a:effectLst/>
                <a:latin typeface="Times New Roman" panose="02020603050405020304" pitchFamily="18" charset="0"/>
                <a:ea typeface="Times New Roman" panose="02020603050405020304" pitchFamily="18" charset="0"/>
              </a:rPr>
              <a:t>)</a:t>
            </a:r>
            <a:r>
              <a:rPr lang="fr-FR" sz="1800" dirty="0">
                <a:effectLst/>
                <a:latin typeface="Times New Roman" panose="02020603050405020304" pitchFamily="18" charset="0"/>
                <a:ea typeface="Times New Roman" panose="02020603050405020304" pitchFamily="18" charset="0"/>
              </a:rPr>
              <a:t>.</a:t>
            </a:r>
          </a:p>
          <a:p>
            <a:endParaRPr lang="fr-FR" sz="1800"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9</a:t>
            </a:fld>
            <a:endParaRPr lang="fr-FR"/>
          </a:p>
        </p:txBody>
      </p:sp>
    </p:spTree>
    <p:extLst>
      <p:ext uri="{BB962C8B-B14F-4D97-AF65-F5344CB8AC3E}">
        <p14:creationId xmlns:p14="http://schemas.microsoft.com/office/powerpoint/2010/main" val="1300201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6F3F91DD-39A1-5329-EE37-D4AB52AA8B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968234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445D1FB-F25A-4678-8FFF-940003B95056}" type="datetimeFigureOut">
              <a:rPr lang="fr-FR" smtClean="0"/>
              <a:t>21/09/2023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D38EFB0-3B27-41BF-B722-74E99CB68714}" type="slidenum">
              <a:rPr lang="fr-FR" smtClean="0"/>
              <a:t>‹N°›</a:t>
            </a:fld>
            <a:endParaRPr lang="fr-FR"/>
          </a:p>
        </p:txBody>
      </p:sp>
    </p:spTree>
    <p:extLst>
      <p:ext uri="{BB962C8B-B14F-4D97-AF65-F5344CB8AC3E}">
        <p14:creationId xmlns:p14="http://schemas.microsoft.com/office/powerpoint/2010/main" val="984605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5D1FB-F25A-4678-8FFF-940003B95056}" type="datetimeFigureOut">
              <a:rPr lang="fr-FR" smtClean="0"/>
              <a:t>21/09/2023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D38EFB0-3B27-41BF-B722-74E99CB68714}" type="slidenum">
              <a:rPr lang="fr-FR" smtClean="0"/>
              <a:t>‹N°›</a:t>
            </a:fld>
            <a:endParaRPr lang="fr-FR"/>
          </a:p>
        </p:txBody>
      </p:sp>
    </p:spTree>
    <p:extLst>
      <p:ext uri="{BB962C8B-B14F-4D97-AF65-F5344CB8AC3E}">
        <p14:creationId xmlns:p14="http://schemas.microsoft.com/office/powerpoint/2010/main" val="1538561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445D1FB-F25A-4678-8FFF-940003B95056}"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D38EFB0-3B27-41BF-B722-74E99CB68714}" type="slidenum">
              <a:rPr lang="fr-FR" smtClean="0"/>
              <a:t>‹N°›</a:t>
            </a:fld>
            <a:endParaRPr lang="fr-FR"/>
          </a:p>
        </p:txBody>
      </p:sp>
    </p:spTree>
    <p:extLst>
      <p:ext uri="{BB962C8B-B14F-4D97-AF65-F5344CB8AC3E}">
        <p14:creationId xmlns:p14="http://schemas.microsoft.com/office/powerpoint/2010/main" val="3984057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445D1FB-F25A-4678-8FFF-940003B95056}"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D38EFB0-3B27-41BF-B722-74E99CB68714}" type="slidenum">
              <a:rPr lang="fr-FR" smtClean="0"/>
              <a:t>‹N°›</a:t>
            </a:fld>
            <a:endParaRPr lang="fr-FR"/>
          </a:p>
        </p:txBody>
      </p:sp>
    </p:spTree>
    <p:extLst>
      <p:ext uri="{BB962C8B-B14F-4D97-AF65-F5344CB8AC3E}">
        <p14:creationId xmlns:p14="http://schemas.microsoft.com/office/powerpoint/2010/main" val="503366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445D1FB-F25A-4678-8FFF-940003B95056}"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D38EFB0-3B27-41BF-B722-74E99CB68714}" type="slidenum">
              <a:rPr lang="fr-FR" smtClean="0"/>
              <a:t>‹N°›</a:t>
            </a:fld>
            <a:endParaRPr lang="fr-FR"/>
          </a:p>
        </p:txBody>
      </p:sp>
    </p:spTree>
    <p:extLst>
      <p:ext uri="{BB962C8B-B14F-4D97-AF65-F5344CB8AC3E}">
        <p14:creationId xmlns:p14="http://schemas.microsoft.com/office/powerpoint/2010/main" val="3856144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445D1FB-F25A-4678-8FFF-940003B95056}"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D38EFB0-3B27-41BF-B722-74E99CB68714}" type="slidenum">
              <a:rPr lang="fr-FR" smtClean="0"/>
              <a:t>‹N°›</a:t>
            </a:fld>
            <a:endParaRPr lang="fr-FR"/>
          </a:p>
        </p:txBody>
      </p:sp>
    </p:spTree>
    <p:extLst>
      <p:ext uri="{BB962C8B-B14F-4D97-AF65-F5344CB8AC3E}">
        <p14:creationId xmlns:p14="http://schemas.microsoft.com/office/powerpoint/2010/main" val="3400098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6F3F91DD-39A1-5329-EE37-D4AB52AA8B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658" b="98585" l="658" r="99028">
                        <a14:foregroundMark x1="14180" y1="8168" x2="28473" y2="11282"/>
                        <a14:foregroundMark x1="37364" y1="9058" x2="6089" y2="42459"/>
                        <a14:foregroundMark x1="6089" y1="42459" x2="972" y2="84796"/>
                        <a14:foregroundMark x1="972" y1="84796" x2="11206" y2="90740"/>
                        <a14:foregroundMark x1="11206" y1="90740" x2="47227" y2="95754"/>
                        <a14:foregroundMark x1="86678" y1="69996" x2="86821" y2="33643"/>
                        <a14:foregroundMark x1="86821" y1="33643" x2="82247" y2="13587"/>
                        <a14:foregroundMark x1="82247" y1="13587" x2="76615" y2="22564"/>
                        <a14:foregroundMark x1="76615" y1="22564" x2="84534" y2="26607"/>
                        <a14:foregroundMark x1="84534" y1="26607" x2="91309" y2="19976"/>
                        <a14:foregroundMark x1="91309" y1="19976" x2="87679" y2="13101"/>
                        <a14:foregroundMark x1="87679" y1="13101" x2="84448" y2="13506"/>
                        <a14:foregroundMark x1="64723" y1="3316" x2="8062" y2="2224"/>
                        <a14:foregroundMark x1="8062" y1="2224" x2="8062" y2="2224"/>
                        <a14:foregroundMark x1="64180" y1="2022" x2="98342" y2="3316"/>
                        <a14:foregroundMark x1="98485" y1="3882" x2="96941" y2="53902"/>
                        <a14:foregroundMark x1="98742" y1="44642" x2="98599" y2="91670"/>
                        <a14:foregroundMark x1="99028" y1="93530" x2="92396" y2="98625"/>
                        <a14:foregroundMark x1="92396" y1="98625" x2="55689" y2="97978"/>
                        <a14:foregroundMark x1="60692" y1="97412" x2="14037" y2="97210"/>
                        <a14:foregroundMark x1="14037" y1="97210" x2="14037" y2="97210"/>
                        <a14:foregroundMark x1="13322" y1="97574" x2="2230" y2="95188"/>
                        <a14:foregroundMark x1="12636" y1="84432" x2="17267" y2="77719"/>
                        <a14:foregroundMark x1="17267" y1="77719" x2="19154" y2="71654"/>
                        <a14:foregroundMark x1="8348" y1="97776" x2="1515" y2="97129"/>
                        <a14:foregroundMark x1="1515" y1="97129" x2="1401" y2="97048"/>
                        <a14:foregroundMark x1="1515" y1="90012" x2="1515" y2="90012"/>
                        <a14:foregroundMark x1="1258" y1="90012" x2="1515" y2="98504"/>
                        <a14:foregroundMark x1="1515" y1="98504" x2="1515" y2="98504"/>
                        <a14:foregroundMark x1="37078" y1="9058" x2="5546" y2="12293"/>
                        <a14:foregroundMark x1="5546" y1="12293" x2="24814" y2="18439"/>
                        <a14:foregroundMark x1="24814" y1="18439" x2="25415" y2="18318"/>
                        <a14:foregroundMark x1="9177" y1="1860" x2="686" y2="1658"/>
                        <a14:foregroundMark x1="1515" y1="2588" x2="2916" y2="42580"/>
                        <a14:foregroundMark x1="1658" y1="33684" x2="1172" y2="53902"/>
                        <a14:foregroundMark x1="1172" y1="53902" x2="2773" y2="71128"/>
                        <a14:foregroundMark x1="76244" y1="17954" x2="86650" y2="10433"/>
                        <a14:foregroundMark x1="86650" y1="10433" x2="92882" y2="21998"/>
                        <a14:foregroundMark x1="92882" y1="21998" x2="92367" y2="29074"/>
                        <a14:foregroundMark x1="89451" y1="11282" x2="92310" y2="18480"/>
                        <a14:foregroundMark x1="92310" y1="18480" x2="92224" y2="19450"/>
                        <a14:foregroundMark x1="85563" y1="9988" x2="79217" y2="13385"/>
                        <a14:foregroundMark x1="79217" y1="13385" x2="78902" y2="15366"/>
                        <a14:foregroundMark x1="94311" y1="97776" x2="99028" y2="97776"/>
                        <a14:backgroundMark x1="46798" y1="11686" x2="59348" y2="13061"/>
                        <a14:backgroundMark x1="59348" y1="13061" x2="61721" y2="19976"/>
                        <a14:backgroundMark x1="61721" y1="19976" x2="52744" y2="22321"/>
                        <a14:backgroundMark x1="52744" y1="22321" x2="46569" y2="16619"/>
                        <a14:backgroundMark x1="46569" y1="16619" x2="47513" y2="10554"/>
                        <a14:backgroundMark x1="62350" y1="12050" x2="60978" y2="25192"/>
                        <a14:backgroundMark x1="62350" y1="12576" x2="48199" y2="13142"/>
                        <a14:backgroundMark x1="47370" y1="19814" x2="53059" y2="21351"/>
                        <a14:backgroundMark x1="53059" y1="21351" x2="53459" y2="21310"/>
                        <a14:backgroundMark x1="45826" y1="20016" x2="51115" y2="23898"/>
                        <a14:backgroundMark x1="51115" y1="23898" x2="51401" y2="23898"/>
                        <a14:backgroundMark x1="49314" y1="11888" x2="54803" y2="11808"/>
                        <a14:backgroundMark x1="54803" y1="11808" x2="62121" y2="12293"/>
                        <a14:backgroundMark x1="45769" y1="12859" x2="46827" y2="19935"/>
                        <a14:backgroundMark x1="46827" y1="19935" x2="46569" y2="22442"/>
                        <a14:backgroundMark x1="46655" y1="13061" x2="45998" y2="20825"/>
                        <a14:backgroundMark x1="45998" y1="20825" x2="45998" y2="20825"/>
                        <a14:backgroundMark x1="46255" y1="17833" x2="61149" y2="21310"/>
                        <a14:backgroundMark x1="60720" y1="21310" x2="55003" y2="21310"/>
                        <a14:backgroundMark x1="55003" y1="21310" x2="55003" y2="21310"/>
                        <a14:backgroundMark x1="52544" y1="11605" x2="60835" y2="11686"/>
                        <a14:backgroundMark x1="60949" y1="11888" x2="61921" y2="14881"/>
                        <a14:backgroundMark x1="62293" y1="15973" x2="61292" y2="22928"/>
                        <a14:backgroundMark x1="61407" y1="21998" x2="46455" y2="20501"/>
                        <a14:backgroundMark x1="46455" y1="20501" x2="46455" y2="20501"/>
                      </a14:backgroundRemoval>
                    </a14:imgEffect>
                  </a14:imgLayer>
                </a14:imgProps>
              </a:ex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4184528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B1A55C62-9A69-2885-EC0C-214BC52702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585187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E59CBCB-BC9E-1789-0BDA-8A5E9B898B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 8">
            <a:extLst>
              <a:ext uri="{FF2B5EF4-FFF2-40B4-BE49-F238E27FC236}">
                <a16:creationId xmlns:a16="http://schemas.microsoft.com/office/drawing/2014/main" id="{10391D06-DCCA-33EF-4097-43E8694D96A0}"/>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409712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445D1FB-F25A-4678-8FFF-940003B95056}"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D38EFB0-3B27-41BF-B722-74E99CB68714}" type="slidenum">
              <a:rPr lang="fr-FR" smtClean="0"/>
              <a:t>‹N°›</a:t>
            </a:fld>
            <a:endParaRPr lang="fr-FR"/>
          </a:p>
        </p:txBody>
      </p:sp>
    </p:spTree>
    <p:extLst>
      <p:ext uri="{BB962C8B-B14F-4D97-AF65-F5344CB8AC3E}">
        <p14:creationId xmlns:p14="http://schemas.microsoft.com/office/powerpoint/2010/main" val="67341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445D1FB-F25A-4678-8FFF-940003B95056}"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D38EFB0-3B27-41BF-B722-74E99CB68714}" type="slidenum">
              <a:rPr lang="fr-FR" smtClean="0"/>
              <a:t>‹N°›</a:t>
            </a:fld>
            <a:endParaRPr lang="fr-FR"/>
          </a:p>
        </p:txBody>
      </p:sp>
    </p:spTree>
    <p:extLst>
      <p:ext uri="{BB962C8B-B14F-4D97-AF65-F5344CB8AC3E}">
        <p14:creationId xmlns:p14="http://schemas.microsoft.com/office/powerpoint/2010/main" val="2978521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445D1FB-F25A-4678-8FFF-940003B95056}"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D38EFB0-3B27-41BF-B722-74E99CB68714}" type="slidenum">
              <a:rPr lang="fr-FR" smtClean="0"/>
              <a:t>‹N°›</a:t>
            </a:fld>
            <a:endParaRPr lang="fr-FR"/>
          </a:p>
        </p:txBody>
      </p:sp>
    </p:spTree>
    <p:extLst>
      <p:ext uri="{BB962C8B-B14F-4D97-AF65-F5344CB8AC3E}">
        <p14:creationId xmlns:p14="http://schemas.microsoft.com/office/powerpoint/2010/main" val="1896260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445D1FB-F25A-4678-8FFF-940003B95056}"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D38EFB0-3B27-41BF-B722-74E99CB68714}" type="slidenum">
              <a:rPr lang="fr-FR" smtClean="0"/>
              <a:t>‹N°›</a:t>
            </a:fld>
            <a:endParaRPr lang="fr-FR"/>
          </a:p>
        </p:txBody>
      </p:sp>
    </p:spTree>
    <p:extLst>
      <p:ext uri="{BB962C8B-B14F-4D97-AF65-F5344CB8AC3E}">
        <p14:creationId xmlns:p14="http://schemas.microsoft.com/office/powerpoint/2010/main" val="1523783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445D1FB-F25A-4678-8FFF-940003B95056}" type="datetimeFigureOut">
              <a:rPr lang="fr-FR" smtClean="0"/>
              <a:t>21/09/2023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D38EFB0-3B27-41BF-B722-74E99CB68714}" type="slidenum">
              <a:rPr lang="fr-FR" smtClean="0"/>
              <a:t>‹N°›</a:t>
            </a:fld>
            <a:endParaRPr lang="fr-FR"/>
          </a:p>
        </p:txBody>
      </p:sp>
    </p:spTree>
    <p:extLst>
      <p:ext uri="{BB962C8B-B14F-4D97-AF65-F5344CB8AC3E}">
        <p14:creationId xmlns:p14="http://schemas.microsoft.com/office/powerpoint/2010/main" val="612202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5D1FB-F25A-4678-8FFF-940003B95056}" type="datetimeFigureOut">
              <a:rPr lang="fr-FR" smtClean="0"/>
              <a:t>21/09/2023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38EFB0-3B27-41BF-B722-74E99CB68714}" type="slidenum">
              <a:rPr lang="fr-FR" smtClean="0"/>
              <a:t>‹N°›</a:t>
            </a:fld>
            <a:endParaRPr lang="fr-FR"/>
          </a:p>
        </p:txBody>
      </p:sp>
    </p:spTree>
    <p:extLst>
      <p:ext uri="{BB962C8B-B14F-4D97-AF65-F5344CB8AC3E}">
        <p14:creationId xmlns:p14="http://schemas.microsoft.com/office/powerpoint/2010/main" val="1559488655"/>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3" r:id="rId3"/>
    <p:sldLayoutId id="2147483674"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Visage humain, personne&#10;&#10;Description générée automatiquement">
            <a:extLst>
              <a:ext uri="{FF2B5EF4-FFF2-40B4-BE49-F238E27FC236}">
                <a16:creationId xmlns:a16="http://schemas.microsoft.com/office/drawing/2014/main" id="{8B91B9C2-D105-B116-AB42-B1463084A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3334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clipart, dessin humoristique&#10;&#10;Description générée automatiquement">
            <a:extLst>
              <a:ext uri="{FF2B5EF4-FFF2-40B4-BE49-F238E27FC236}">
                <a16:creationId xmlns:a16="http://schemas.microsoft.com/office/drawing/2014/main" id="{5A130191-47F4-10B4-D559-1445898BC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82137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BA87D42B-CCD7-66B7-6C46-2958523DD6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01136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logiciel&#10;&#10;Description générée automatiquement">
            <a:extLst>
              <a:ext uri="{FF2B5EF4-FFF2-40B4-BE49-F238E27FC236}">
                <a16:creationId xmlns:a16="http://schemas.microsoft.com/office/drawing/2014/main" id="{08514D06-6449-12E5-EC44-8901AFC15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31102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10;&#10;Description générée automatiquement">
            <a:extLst>
              <a:ext uri="{FF2B5EF4-FFF2-40B4-BE49-F238E27FC236}">
                <a16:creationId xmlns:a16="http://schemas.microsoft.com/office/drawing/2014/main" id="{1DB43D11-2F90-05D6-EEB4-6895CECA43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62420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10;&#10;Description générée automatiquement">
            <a:extLst>
              <a:ext uri="{FF2B5EF4-FFF2-40B4-BE49-F238E27FC236}">
                <a16:creationId xmlns:a16="http://schemas.microsoft.com/office/drawing/2014/main" id="{81D4DD81-8C24-3227-358E-42CC23716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87096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10;&#10;Description générée automatiquement">
            <a:extLst>
              <a:ext uri="{FF2B5EF4-FFF2-40B4-BE49-F238E27FC236}">
                <a16:creationId xmlns:a16="http://schemas.microsoft.com/office/drawing/2014/main" id="{4205E630-0A2F-5596-9BB5-FDC175A45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44825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438B86F2-9537-FF28-6164-CF5259338C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77697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7C392E2B-9672-68ED-AD84-549B488FE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12816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B8551082-DCD5-9FE8-2BC8-68FB43D725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78520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conception&#10;&#10;Description générée automatiquement">
            <a:extLst>
              <a:ext uri="{FF2B5EF4-FFF2-40B4-BE49-F238E27FC236}">
                <a16:creationId xmlns:a16="http://schemas.microsoft.com/office/drawing/2014/main" id="{E6666555-74E4-523B-E5AF-257D036DA9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8586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clipart, dessin humoristique&#10;&#10;Description générée automatiquement">
            <a:extLst>
              <a:ext uri="{FF2B5EF4-FFF2-40B4-BE49-F238E27FC236}">
                <a16:creationId xmlns:a16="http://schemas.microsoft.com/office/drawing/2014/main" id="{8D499BDF-201C-CE0F-3548-B0D859FDBD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93379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clipart, dessin humoristique&#10;&#10;Description générée automatiquement">
            <a:extLst>
              <a:ext uri="{FF2B5EF4-FFF2-40B4-BE49-F238E27FC236}">
                <a16:creationId xmlns:a16="http://schemas.microsoft.com/office/drawing/2014/main" id="{83E6E262-940B-F78C-185A-CF50E27D5A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24083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nombre&#10;&#10;Description générée automatiquement">
            <a:extLst>
              <a:ext uri="{FF2B5EF4-FFF2-40B4-BE49-F238E27FC236}">
                <a16:creationId xmlns:a16="http://schemas.microsoft.com/office/drawing/2014/main" id="{046CD40B-64A8-3005-23AB-BAB2285C2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5048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essin humoristique, clipart&#10;&#10;Description générée automatiquement">
            <a:extLst>
              <a:ext uri="{FF2B5EF4-FFF2-40B4-BE49-F238E27FC236}">
                <a16:creationId xmlns:a16="http://schemas.microsoft.com/office/drawing/2014/main" id="{E9394D72-8CE4-BEDE-A318-D1A7CA371A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57143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10;&#10;Description générée automatiquement">
            <a:extLst>
              <a:ext uri="{FF2B5EF4-FFF2-40B4-BE49-F238E27FC236}">
                <a16:creationId xmlns:a16="http://schemas.microsoft.com/office/drawing/2014/main" id="{BEAC805F-69F2-BD2B-1CBA-30B0C4547F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94656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nombre&#10;&#10;Description générée automatiquement">
            <a:extLst>
              <a:ext uri="{FF2B5EF4-FFF2-40B4-BE49-F238E27FC236}">
                <a16:creationId xmlns:a16="http://schemas.microsoft.com/office/drawing/2014/main" id="{5657EDD6-D682-3C71-8688-E795D5A6E0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17455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10;&#10;Description générée automatiquement">
            <a:extLst>
              <a:ext uri="{FF2B5EF4-FFF2-40B4-BE49-F238E27FC236}">
                <a16:creationId xmlns:a16="http://schemas.microsoft.com/office/drawing/2014/main" id="{D66878C8-0A54-7CF9-5506-4D7539A672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18105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8212A5C8-311E-563A-673D-666A28CF9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07467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10;&#10;Description générée automatiquement">
            <a:extLst>
              <a:ext uri="{FF2B5EF4-FFF2-40B4-BE49-F238E27FC236}">
                <a16:creationId xmlns:a16="http://schemas.microsoft.com/office/drawing/2014/main" id="{F5623679-DBE0-09D2-32D0-A059327E86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55130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10;&#10;Description générée automatiquement">
            <a:extLst>
              <a:ext uri="{FF2B5EF4-FFF2-40B4-BE49-F238E27FC236}">
                <a16:creationId xmlns:a16="http://schemas.microsoft.com/office/drawing/2014/main" id="{F3A91E0B-1C0D-3F96-246A-CF3F308742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02391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diagramme, conception&#10;&#10;Description générée automatiquement">
            <a:extLst>
              <a:ext uri="{FF2B5EF4-FFF2-40B4-BE49-F238E27FC236}">
                <a16:creationId xmlns:a16="http://schemas.microsoft.com/office/drawing/2014/main" id="{DAAC973F-7FA4-A745-05D9-CC3EDF03A2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7807256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eate a new document." ma:contentTypeScope="" ma:versionID="9169eb90c897bf566a633a51a4968558">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446844cfb3a7005ded4d261174f02aed"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712efe7-30c0-4671-85e6-f0521d1b12d0">
      <UserInfo>
        <DisplayName/>
        <AccountId xsi:nil="true"/>
        <AccountType/>
      </UserInfo>
    </SharedWithUsers>
  </documentManagement>
</p:properties>
</file>

<file path=customXml/itemProps1.xml><?xml version="1.0" encoding="utf-8"?>
<ds:datastoreItem xmlns:ds="http://schemas.openxmlformats.org/officeDocument/2006/customXml" ds:itemID="{FCC66EE5-5E00-4B12-9718-DF623A911A81}">
  <ds:schemaRefs>
    <ds:schemaRef ds:uri="http://schemas.microsoft.com/sharepoint/v3/contenttype/forms"/>
  </ds:schemaRefs>
</ds:datastoreItem>
</file>

<file path=customXml/itemProps2.xml><?xml version="1.0" encoding="utf-8"?>
<ds:datastoreItem xmlns:ds="http://schemas.openxmlformats.org/officeDocument/2006/customXml" ds:itemID="{9FE7CBD7-1C03-4489-AD74-649113FA48E0}"/>
</file>

<file path=customXml/itemProps3.xml><?xml version="1.0" encoding="utf-8"?>
<ds:datastoreItem xmlns:ds="http://schemas.openxmlformats.org/officeDocument/2006/customXml" ds:itemID="{E6DF196A-0A9B-4B7E-AB76-F21A8871E557}">
  <ds:schemaRefs>
    <ds:schemaRef ds:uri="http://schemas.openxmlformats.org/package/2006/metadata/core-properties"/>
    <ds:schemaRef ds:uri="http://purl.org/dc/terms/"/>
    <ds:schemaRef ds:uri="http://purl.org/dc/dcmitype/"/>
    <ds:schemaRef ds:uri="http://schemas.microsoft.com/office/2006/metadata/properties"/>
    <ds:schemaRef ds:uri="http://schemas.microsoft.com/office/2006/documentManagement/types"/>
    <ds:schemaRef ds:uri="http://purl.org/dc/elements/1.1/"/>
    <ds:schemaRef ds:uri="78930844-7ca7-4771-ad53-9658c2095a47"/>
    <ds:schemaRef ds:uri="http://schemas.microsoft.com/office/infopath/2007/PartnerControls"/>
    <ds:schemaRef ds:uri="85c0154b-c1f1-454a-9cce-58d1a683144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198</TotalTime>
  <Words>1068</Words>
  <Application>Microsoft Office PowerPoint</Application>
  <PresentationFormat>Affichage à l'écran (4:3)</PresentationFormat>
  <Paragraphs>129</Paragraphs>
  <Slides>22</Slides>
  <Notes>22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22</vt:i4>
      </vt:variant>
    </vt:vector>
  </HeadingPairs>
  <TitlesOfParts>
    <vt:vector size="32" baseType="lpstr">
      <vt:lpstr>Arial</vt:lpstr>
      <vt:lpstr>Calibri</vt:lpstr>
      <vt:lpstr>Calibri Light</vt:lpstr>
      <vt:lpstr>FSAlbert-Bold</vt:lpstr>
      <vt:lpstr>FSAlbert-Regular</vt:lpstr>
      <vt:lpstr>Helvetica</vt:lpstr>
      <vt:lpstr>Symbol</vt:lpstr>
      <vt:lpstr>Times New Roman</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CORNUBERT CLAIRE</cp:lastModifiedBy>
  <cp:revision>2</cp:revision>
  <dcterms:created xsi:type="dcterms:W3CDTF">2023-04-06T18:30:10Z</dcterms:created>
  <dcterms:modified xsi:type="dcterms:W3CDTF">2023-09-21T14:05:34Z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y fmtid="{D5CDD505-2E9C-101B-9397-08002B2CF9AE}" pid="4" name="Order">
    <vt:r8>197800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