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60" r:id="rId6"/>
    <p:sldId id="262" r:id="rId7"/>
    <p:sldId id="263" r:id="rId8"/>
    <p:sldId id="264" r:id="rId9"/>
    <p:sldId id="258" r:id="rId10"/>
    <p:sldId id="265" r:id="rId11"/>
    <p:sldId id="268" r:id="rId12"/>
    <p:sldId id="269" r:id="rId13"/>
    <p:sldId id="275" r:id="rId14"/>
    <p:sldId id="270" r:id="rId15"/>
    <p:sldId id="271" r:id="rId16"/>
    <p:sldId id="274" r:id="rId17"/>
    <p:sldId id="266" r:id="rId18"/>
    <p:sldId id="267"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538CE-01BB-41CF-B14D-9CE7F07A44FB}" v="16" dt="2023-09-27T14:30:40.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4" autoAdjust="0"/>
    <p:restoredTop sz="64311" autoAdjust="0"/>
  </p:normalViewPr>
  <p:slideViewPr>
    <p:cSldViewPr snapToGrid="0">
      <p:cViewPr varScale="1">
        <p:scale>
          <a:sx n="70" d="100"/>
          <a:sy n="70" d="100"/>
        </p:scale>
        <p:origin x="1266"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0A9538CE-01BB-41CF-B14D-9CE7F07A44FB}"/>
    <pc:docChg chg="custSel modSld">
      <pc:chgData name="BELLEMIN SANDRA" userId="5fe4e071-d3f4-40df-970f-ee8fcf898346" providerId="ADAL" clId="{0A9538CE-01BB-41CF-B14D-9CE7F07A44FB}" dt="2023-09-27T14:30:40.299" v="34"/>
      <pc:docMkLst>
        <pc:docMk/>
      </pc:docMkLst>
      <pc:sldChg chg="addSp delSp modSp mod modClrScheme chgLayout">
        <pc:chgData name="BELLEMIN SANDRA" userId="5fe4e071-d3f4-40df-970f-ee8fcf898346" providerId="ADAL" clId="{0A9538CE-01BB-41CF-B14D-9CE7F07A44FB}" dt="2023-09-27T14:26:23.810" v="2"/>
        <pc:sldMkLst>
          <pc:docMk/>
          <pc:sldMk cId="1455224421" sldId="257"/>
        </pc:sldMkLst>
        <pc:spChg chg="del">
          <ac:chgData name="BELLEMIN SANDRA" userId="5fe4e071-d3f4-40df-970f-ee8fcf898346" providerId="ADAL" clId="{0A9538CE-01BB-41CF-B14D-9CE7F07A44FB}" dt="2023-09-27T14:26:07.593" v="1" actId="478"/>
          <ac:spMkLst>
            <pc:docMk/>
            <pc:sldMk cId="1455224421" sldId="257"/>
            <ac:spMk id="2" creationId="{17DBB9C8-2CD6-BCDF-259C-6C97DC937061}"/>
          </ac:spMkLst>
        </pc:spChg>
        <pc:spChg chg="del">
          <ac:chgData name="BELLEMIN SANDRA" userId="5fe4e071-d3f4-40df-970f-ee8fcf898346" providerId="ADAL" clId="{0A9538CE-01BB-41CF-B14D-9CE7F07A44FB}" dt="2023-09-27T14:26:07.593" v="1" actId="478"/>
          <ac:spMkLst>
            <pc:docMk/>
            <pc:sldMk cId="1455224421" sldId="257"/>
            <ac:spMk id="3" creationId="{5CB96971-F8A2-AF4D-BCF9-64937C9B7D78}"/>
          </ac:spMkLst>
        </pc:spChg>
        <pc:picChg chg="add mod">
          <ac:chgData name="BELLEMIN SANDRA" userId="5fe4e071-d3f4-40df-970f-ee8fcf898346" providerId="ADAL" clId="{0A9538CE-01BB-41CF-B14D-9CE7F07A44FB}" dt="2023-09-27T14:26:23.810" v="2"/>
          <ac:picMkLst>
            <pc:docMk/>
            <pc:sldMk cId="1455224421" sldId="257"/>
            <ac:picMk id="5" creationId="{F67B9830-209B-2D31-29DB-4CB275C8A98D}"/>
          </ac:picMkLst>
        </pc:picChg>
      </pc:sldChg>
      <pc:sldChg chg="addSp delSp modSp mod modClrScheme chgLayout">
        <pc:chgData name="BELLEMIN SANDRA" userId="5fe4e071-d3f4-40df-970f-ee8fcf898346" providerId="ADAL" clId="{0A9538CE-01BB-41CF-B14D-9CE7F07A44FB}" dt="2023-09-27T14:26:57.613" v="13"/>
        <pc:sldMkLst>
          <pc:docMk/>
          <pc:sldMk cId="682137299" sldId="258"/>
        </pc:sldMkLst>
        <pc:spChg chg="del">
          <ac:chgData name="BELLEMIN SANDRA" userId="5fe4e071-d3f4-40df-970f-ee8fcf898346" providerId="ADAL" clId="{0A9538CE-01BB-41CF-B14D-9CE7F07A44FB}" dt="2023-09-27T14:26:51.560" v="12" actId="478"/>
          <ac:spMkLst>
            <pc:docMk/>
            <pc:sldMk cId="682137299" sldId="258"/>
            <ac:spMk id="6" creationId="{07EE932D-3F9F-D155-FCC3-5A88C182E095}"/>
          </ac:spMkLst>
        </pc:spChg>
        <pc:picChg chg="del mod">
          <ac:chgData name="BELLEMIN SANDRA" userId="5fe4e071-d3f4-40df-970f-ee8fcf898346" providerId="ADAL" clId="{0A9538CE-01BB-41CF-B14D-9CE7F07A44FB}" dt="2023-09-27T14:26:51.560" v="12" actId="478"/>
          <ac:picMkLst>
            <pc:docMk/>
            <pc:sldMk cId="682137299" sldId="258"/>
            <ac:picMk id="3" creationId="{B8B7B8F2-CE9F-549C-A860-F16D31F0B6D0}"/>
          </ac:picMkLst>
        </pc:picChg>
        <pc:picChg chg="add mod">
          <ac:chgData name="BELLEMIN SANDRA" userId="5fe4e071-d3f4-40df-970f-ee8fcf898346" providerId="ADAL" clId="{0A9538CE-01BB-41CF-B14D-9CE7F07A44FB}" dt="2023-09-27T14:26:57.613" v="13"/>
          <ac:picMkLst>
            <pc:docMk/>
            <pc:sldMk cId="682137299" sldId="258"/>
            <ac:picMk id="4" creationId="{19FF0818-289D-D24F-667A-7B207F323F90}"/>
          </ac:picMkLst>
        </pc:picChg>
        <pc:picChg chg="del">
          <ac:chgData name="BELLEMIN SANDRA" userId="5fe4e071-d3f4-40df-970f-ee8fcf898346" providerId="ADAL" clId="{0A9538CE-01BB-41CF-B14D-9CE7F07A44FB}" dt="2023-09-27T14:26:51.560" v="12" actId="478"/>
          <ac:picMkLst>
            <pc:docMk/>
            <pc:sldMk cId="682137299" sldId="258"/>
            <ac:picMk id="5" creationId="{04413D80-5E31-08C8-3413-E51C41DA889D}"/>
          </ac:picMkLst>
        </pc:picChg>
      </pc:sldChg>
      <pc:sldChg chg="addSp delSp modSp mod modClrScheme chgLayout">
        <pc:chgData name="BELLEMIN SANDRA" userId="5fe4e071-d3f4-40df-970f-ee8fcf898346" providerId="ADAL" clId="{0A9538CE-01BB-41CF-B14D-9CE7F07A44FB}" dt="2023-09-27T14:26:30.921" v="4"/>
        <pc:sldMkLst>
          <pc:docMk/>
          <pc:sldMk cId="3993379083" sldId="260"/>
        </pc:sldMkLst>
        <pc:spChg chg="del">
          <ac:chgData name="BELLEMIN SANDRA" userId="5fe4e071-d3f4-40df-970f-ee8fcf898346" providerId="ADAL" clId="{0A9538CE-01BB-41CF-B14D-9CE7F07A44FB}" dt="2023-09-27T14:26:26.567" v="3" actId="478"/>
          <ac:spMkLst>
            <pc:docMk/>
            <pc:sldMk cId="3993379083" sldId="260"/>
            <ac:spMk id="5" creationId="{7F8BBD58-BC18-11E9-ECA9-0F63AC89D4AF}"/>
          </ac:spMkLst>
        </pc:spChg>
        <pc:picChg chg="add mod">
          <ac:chgData name="BELLEMIN SANDRA" userId="5fe4e071-d3f4-40df-970f-ee8fcf898346" providerId="ADAL" clId="{0A9538CE-01BB-41CF-B14D-9CE7F07A44FB}" dt="2023-09-27T14:26:30.921" v="4"/>
          <ac:picMkLst>
            <pc:docMk/>
            <pc:sldMk cId="3993379083" sldId="260"/>
            <ac:picMk id="3" creationId="{4B81AA6D-0616-084A-7154-CA26A5BDC993}"/>
          </ac:picMkLst>
        </pc:picChg>
        <pc:picChg chg="del">
          <ac:chgData name="BELLEMIN SANDRA" userId="5fe4e071-d3f4-40df-970f-ee8fcf898346" providerId="ADAL" clId="{0A9538CE-01BB-41CF-B14D-9CE7F07A44FB}" dt="2023-09-27T14:26:26.567" v="3" actId="478"/>
          <ac:picMkLst>
            <pc:docMk/>
            <pc:sldMk cId="3993379083" sldId="260"/>
            <ac:picMk id="4" creationId="{BFEB6B00-34B3-0584-D5D5-3CD95C597811}"/>
          </ac:picMkLst>
        </pc:picChg>
      </pc:sldChg>
      <pc:sldChg chg="addSp delSp modSp mod modClrScheme chgLayout">
        <pc:chgData name="BELLEMIN SANDRA" userId="5fe4e071-d3f4-40df-970f-ee8fcf898346" providerId="ADAL" clId="{0A9538CE-01BB-41CF-B14D-9CE7F07A44FB}" dt="2023-09-27T14:26:37.577" v="6"/>
        <pc:sldMkLst>
          <pc:docMk/>
          <pc:sldMk cId="2894656366" sldId="262"/>
        </pc:sldMkLst>
        <pc:spChg chg="del">
          <ac:chgData name="BELLEMIN SANDRA" userId="5fe4e071-d3f4-40df-970f-ee8fcf898346" providerId="ADAL" clId="{0A9538CE-01BB-41CF-B14D-9CE7F07A44FB}" dt="2023-09-27T14:26:35.043" v="5" actId="478"/>
          <ac:spMkLst>
            <pc:docMk/>
            <pc:sldMk cId="2894656366" sldId="262"/>
            <ac:spMk id="2" creationId="{DF6261A4-523B-77DD-1D7A-78B8B2F41C8E}"/>
          </ac:spMkLst>
        </pc:spChg>
        <pc:picChg chg="del">
          <ac:chgData name="BELLEMIN SANDRA" userId="5fe4e071-d3f4-40df-970f-ee8fcf898346" providerId="ADAL" clId="{0A9538CE-01BB-41CF-B14D-9CE7F07A44FB}" dt="2023-09-27T14:26:35.043" v="5" actId="478"/>
          <ac:picMkLst>
            <pc:docMk/>
            <pc:sldMk cId="2894656366" sldId="262"/>
            <ac:picMk id="3" creationId="{C4685CB4-947E-899D-E4CE-09D70972FA39}"/>
          </ac:picMkLst>
        </pc:picChg>
        <pc:picChg chg="add mod">
          <ac:chgData name="BELLEMIN SANDRA" userId="5fe4e071-d3f4-40df-970f-ee8fcf898346" providerId="ADAL" clId="{0A9538CE-01BB-41CF-B14D-9CE7F07A44FB}" dt="2023-09-27T14:26:37.577" v="6"/>
          <ac:picMkLst>
            <pc:docMk/>
            <pc:sldMk cId="2894656366" sldId="262"/>
            <ac:picMk id="5" creationId="{5F82C1E4-C6ED-A0A5-8FA1-ED6456556335}"/>
          </ac:picMkLst>
        </pc:picChg>
      </pc:sldChg>
      <pc:sldChg chg="addSp delSp modSp mod modClrScheme chgLayout">
        <pc:chgData name="BELLEMIN SANDRA" userId="5fe4e071-d3f4-40df-970f-ee8fcf898346" providerId="ADAL" clId="{0A9538CE-01BB-41CF-B14D-9CE7F07A44FB}" dt="2023-09-27T14:26:42.835" v="8"/>
        <pc:sldMkLst>
          <pc:docMk/>
          <pc:sldMk cId="2318105983" sldId="263"/>
        </pc:sldMkLst>
        <pc:spChg chg="del">
          <ac:chgData name="BELLEMIN SANDRA" userId="5fe4e071-d3f4-40df-970f-ee8fcf898346" providerId="ADAL" clId="{0A9538CE-01BB-41CF-B14D-9CE7F07A44FB}" dt="2023-09-27T14:26:41.001" v="7" actId="478"/>
          <ac:spMkLst>
            <pc:docMk/>
            <pc:sldMk cId="2318105983" sldId="263"/>
            <ac:spMk id="9" creationId="{2163B8AD-F587-B9F7-9995-5507F6AE51C2}"/>
          </ac:spMkLst>
        </pc:spChg>
        <pc:picChg chg="add mod">
          <ac:chgData name="BELLEMIN SANDRA" userId="5fe4e071-d3f4-40df-970f-ee8fcf898346" providerId="ADAL" clId="{0A9538CE-01BB-41CF-B14D-9CE7F07A44FB}" dt="2023-09-27T14:26:42.835" v="8"/>
          <ac:picMkLst>
            <pc:docMk/>
            <pc:sldMk cId="2318105983" sldId="263"/>
            <ac:picMk id="3" creationId="{FFA318C0-774F-1538-FA70-B044949A01B6}"/>
          </ac:picMkLst>
        </pc:picChg>
      </pc:sldChg>
      <pc:sldChg chg="addSp delSp modSp mod modClrScheme chgLayout">
        <pc:chgData name="BELLEMIN SANDRA" userId="5fe4e071-d3f4-40df-970f-ee8fcf898346" providerId="ADAL" clId="{0A9538CE-01BB-41CF-B14D-9CE7F07A44FB}" dt="2023-09-27T14:26:47.161" v="10"/>
        <pc:sldMkLst>
          <pc:docMk/>
          <pc:sldMk cId="3378072562" sldId="264"/>
        </pc:sldMkLst>
        <pc:grpChg chg="del">
          <ac:chgData name="BELLEMIN SANDRA" userId="5fe4e071-d3f4-40df-970f-ee8fcf898346" providerId="ADAL" clId="{0A9538CE-01BB-41CF-B14D-9CE7F07A44FB}" dt="2023-09-27T14:26:45.359" v="9" actId="478"/>
          <ac:grpSpMkLst>
            <pc:docMk/>
            <pc:sldMk cId="3378072562" sldId="264"/>
            <ac:grpSpMk id="2" creationId="{47B98351-C6C7-ABD9-13D7-9EE635DF7ACE}"/>
          </ac:grpSpMkLst>
        </pc:grpChg>
        <pc:picChg chg="add mod">
          <ac:chgData name="BELLEMIN SANDRA" userId="5fe4e071-d3f4-40df-970f-ee8fcf898346" providerId="ADAL" clId="{0A9538CE-01BB-41CF-B14D-9CE7F07A44FB}" dt="2023-09-27T14:26:47.161" v="10"/>
          <ac:picMkLst>
            <pc:docMk/>
            <pc:sldMk cId="3378072562" sldId="264"/>
            <ac:picMk id="8" creationId="{0F02A3C6-C6F5-7876-9E06-2FEC677190AF}"/>
          </ac:picMkLst>
        </pc:picChg>
      </pc:sldChg>
      <pc:sldChg chg="addSp delSp modSp mod modClrScheme chgLayout">
        <pc:chgData name="BELLEMIN SANDRA" userId="5fe4e071-d3f4-40df-970f-ee8fcf898346" providerId="ADAL" clId="{0A9538CE-01BB-41CF-B14D-9CE7F07A44FB}" dt="2023-09-27T14:27:09.642" v="16"/>
        <pc:sldMkLst>
          <pc:docMk/>
          <pc:sldMk cId="312065408" sldId="265"/>
        </pc:sldMkLst>
        <pc:grpChg chg="del">
          <ac:chgData name="BELLEMIN SANDRA" userId="5fe4e071-d3f4-40df-970f-ee8fcf898346" providerId="ADAL" clId="{0A9538CE-01BB-41CF-B14D-9CE7F07A44FB}" dt="2023-09-27T14:27:07.497" v="15" actId="478"/>
          <ac:grpSpMkLst>
            <pc:docMk/>
            <pc:sldMk cId="312065408" sldId="265"/>
            <ac:grpSpMk id="4" creationId="{377F6A48-3E21-52D7-7FE3-A02C5F57660C}"/>
          </ac:grpSpMkLst>
        </pc:grpChg>
        <pc:picChg chg="del">
          <ac:chgData name="BELLEMIN SANDRA" userId="5fe4e071-d3f4-40df-970f-ee8fcf898346" providerId="ADAL" clId="{0A9538CE-01BB-41CF-B14D-9CE7F07A44FB}" dt="2023-09-27T14:27:02.231" v="14" actId="478"/>
          <ac:picMkLst>
            <pc:docMk/>
            <pc:sldMk cId="312065408" sldId="265"/>
            <ac:picMk id="3" creationId="{E6473E17-583A-BFA2-4B63-4D2DF5BEB106}"/>
          </ac:picMkLst>
        </pc:picChg>
        <pc:picChg chg="add mod">
          <ac:chgData name="BELLEMIN SANDRA" userId="5fe4e071-d3f4-40df-970f-ee8fcf898346" providerId="ADAL" clId="{0A9538CE-01BB-41CF-B14D-9CE7F07A44FB}" dt="2023-09-27T14:27:09.642" v="16"/>
          <ac:picMkLst>
            <pc:docMk/>
            <pc:sldMk cId="312065408" sldId="265"/>
            <ac:picMk id="6" creationId="{8736D055-5C5F-24F2-19B2-01206E3D9998}"/>
          </ac:picMkLst>
        </pc:picChg>
        <pc:picChg chg="del">
          <ac:chgData name="BELLEMIN SANDRA" userId="5fe4e071-d3f4-40df-970f-ee8fcf898346" providerId="ADAL" clId="{0A9538CE-01BB-41CF-B14D-9CE7F07A44FB}" dt="2023-09-27T14:27:02.231" v="14" actId="478"/>
          <ac:picMkLst>
            <pc:docMk/>
            <pc:sldMk cId="312065408" sldId="265"/>
            <ac:picMk id="12" creationId="{C4CA82C4-655B-A07E-1A16-3174CAEAEEEA}"/>
          </ac:picMkLst>
        </pc:picChg>
        <pc:picChg chg="del">
          <ac:chgData name="BELLEMIN SANDRA" userId="5fe4e071-d3f4-40df-970f-ee8fcf898346" providerId="ADAL" clId="{0A9538CE-01BB-41CF-B14D-9CE7F07A44FB}" dt="2023-09-27T14:27:02.231" v="14" actId="478"/>
          <ac:picMkLst>
            <pc:docMk/>
            <pc:sldMk cId="312065408" sldId="265"/>
            <ac:picMk id="15" creationId="{8F77122C-228D-9B98-BDE2-2543CDE2C4B2}"/>
          </ac:picMkLst>
        </pc:picChg>
      </pc:sldChg>
      <pc:sldChg chg="addSp delSp modSp mod modClrScheme chgLayout">
        <pc:chgData name="BELLEMIN SANDRA" userId="5fe4e071-d3f4-40df-970f-ee8fcf898346" providerId="ADAL" clId="{0A9538CE-01BB-41CF-B14D-9CE7F07A44FB}" dt="2023-09-27T14:30:27.778" v="30"/>
        <pc:sldMkLst>
          <pc:docMk/>
          <pc:sldMk cId="4073617042" sldId="266"/>
        </pc:sldMkLst>
        <pc:picChg chg="del">
          <ac:chgData name="BELLEMIN SANDRA" userId="5fe4e071-d3f4-40df-970f-ee8fcf898346" providerId="ADAL" clId="{0A9538CE-01BB-41CF-B14D-9CE7F07A44FB}" dt="2023-09-27T14:30:25.092" v="29" actId="478"/>
          <ac:picMkLst>
            <pc:docMk/>
            <pc:sldMk cId="4073617042" sldId="266"/>
            <ac:picMk id="3" creationId="{84896362-C9D7-36C7-5E98-A8320028B12C}"/>
          </ac:picMkLst>
        </pc:picChg>
        <pc:picChg chg="del">
          <ac:chgData name="BELLEMIN SANDRA" userId="5fe4e071-d3f4-40df-970f-ee8fcf898346" providerId="ADAL" clId="{0A9538CE-01BB-41CF-B14D-9CE7F07A44FB}" dt="2023-09-27T14:30:25.092" v="29" actId="478"/>
          <ac:picMkLst>
            <pc:docMk/>
            <pc:sldMk cId="4073617042" sldId="266"/>
            <ac:picMk id="4" creationId="{52CB3E41-1DC9-AAD8-A649-4F99DACECA56}"/>
          </ac:picMkLst>
        </pc:picChg>
        <pc:picChg chg="add mod">
          <ac:chgData name="BELLEMIN SANDRA" userId="5fe4e071-d3f4-40df-970f-ee8fcf898346" providerId="ADAL" clId="{0A9538CE-01BB-41CF-B14D-9CE7F07A44FB}" dt="2023-09-27T14:30:27.778" v="30"/>
          <ac:picMkLst>
            <pc:docMk/>
            <pc:sldMk cId="4073617042" sldId="266"/>
            <ac:picMk id="5" creationId="{0EEA549E-752B-D6AE-51E8-11D2D63AAACE}"/>
          </ac:picMkLst>
        </pc:picChg>
        <pc:picChg chg="del">
          <ac:chgData name="BELLEMIN SANDRA" userId="5fe4e071-d3f4-40df-970f-ee8fcf898346" providerId="ADAL" clId="{0A9538CE-01BB-41CF-B14D-9CE7F07A44FB}" dt="2023-09-27T14:30:25.092" v="29" actId="478"/>
          <ac:picMkLst>
            <pc:docMk/>
            <pc:sldMk cId="4073617042" sldId="266"/>
            <ac:picMk id="7" creationId="{156C5547-2976-87B6-0BF6-76C9E63447B5}"/>
          </ac:picMkLst>
        </pc:picChg>
      </pc:sldChg>
      <pc:sldChg chg="addSp delSp modSp mod modClrScheme chgLayout">
        <pc:chgData name="BELLEMIN SANDRA" userId="5fe4e071-d3f4-40df-970f-ee8fcf898346" providerId="ADAL" clId="{0A9538CE-01BB-41CF-B14D-9CE7F07A44FB}" dt="2023-09-27T14:30:34.550" v="32"/>
        <pc:sldMkLst>
          <pc:docMk/>
          <pc:sldMk cId="3913987825" sldId="267"/>
        </pc:sldMkLst>
        <pc:picChg chg="del">
          <ac:chgData name="BELLEMIN SANDRA" userId="5fe4e071-d3f4-40df-970f-ee8fcf898346" providerId="ADAL" clId="{0A9538CE-01BB-41CF-B14D-9CE7F07A44FB}" dt="2023-09-27T14:30:31.727" v="31" actId="478"/>
          <ac:picMkLst>
            <pc:docMk/>
            <pc:sldMk cId="3913987825" sldId="267"/>
            <ac:picMk id="2" creationId="{D6A9F994-08C3-03A7-D995-F81E017F7EC2}"/>
          </ac:picMkLst>
        </pc:picChg>
        <pc:picChg chg="del">
          <ac:chgData name="BELLEMIN SANDRA" userId="5fe4e071-d3f4-40df-970f-ee8fcf898346" providerId="ADAL" clId="{0A9538CE-01BB-41CF-B14D-9CE7F07A44FB}" dt="2023-09-27T14:30:31.727" v="31" actId="478"/>
          <ac:picMkLst>
            <pc:docMk/>
            <pc:sldMk cId="3913987825" sldId="267"/>
            <ac:picMk id="4" creationId="{3E8B58ED-C12F-74F5-FE3F-9F05A8E48E57}"/>
          </ac:picMkLst>
        </pc:picChg>
        <pc:picChg chg="add mod">
          <ac:chgData name="BELLEMIN SANDRA" userId="5fe4e071-d3f4-40df-970f-ee8fcf898346" providerId="ADAL" clId="{0A9538CE-01BB-41CF-B14D-9CE7F07A44FB}" dt="2023-09-27T14:30:34.550" v="32"/>
          <ac:picMkLst>
            <pc:docMk/>
            <pc:sldMk cId="3913987825" sldId="267"/>
            <ac:picMk id="5" creationId="{0BB75467-EA78-2823-C519-AB4D9D9D4781}"/>
          </ac:picMkLst>
        </pc:picChg>
      </pc:sldChg>
      <pc:sldChg chg="addSp delSp modSp mod modClrScheme chgLayout">
        <pc:chgData name="BELLEMIN SANDRA" userId="5fe4e071-d3f4-40df-970f-ee8fcf898346" providerId="ADAL" clId="{0A9538CE-01BB-41CF-B14D-9CE7F07A44FB}" dt="2023-09-27T14:27:18.411" v="18"/>
        <pc:sldMkLst>
          <pc:docMk/>
          <pc:sldMk cId="2290204699" sldId="268"/>
        </pc:sldMkLst>
        <pc:spChg chg="del">
          <ac:chgData name="BELLEMIN SANDRA" userId="5fe4e071-d3f4-40df-970f-ee8fcf898346" providerId="ADAL" clId="{0A9538CE-01BB-41CF-B14D-9CE7F07A44FB}" dt="2023-09-27T14:27:14.180" v="17" actId="478"/>
          <ac:spMkLst>
            <pc:docMk/>
            <pc:sldMk cId="2290204699" sldId="268"/>
            <ac:spMk id="4" creationId="{AA1B28D0-4D1C-9286-15FD-6E235F5B62C1}"/>
          </ac:spMkLst>
        </pc:spChg>
        <pc:spChg chg="del">
          <ac:chgData name="BELLEMIN SANDRA" userId="5fe4e071-d3f4-40df-970f-ee8fcf898346" providerId="ADAL" clId="{0A9538CE-01BB-41CF-B14D-9CE7F07A44FB}" dt="2023-09-27T14:27:14.180" v="17" actId="478"/>
          <ac:spMkLst>
            <pc:docMk/>
            <pc:sldMk cId="2290204699" sldId="268"/>
            <ac:spMk id="5" creationId="{BB5E078C-36E6-756A-62BE-FA34CD86331F}"/>
          </ac:spMkLst>
        </pc:spChg>
        <pc:picChg chg="add mod">
          <ac:chgData name="BELLEMIN SANDRA" userId="5fe4e071-d3f4-40df-970f-ee8fcf898346" providerId="ADAL" clId="{0A9538CE-01BB-41CF-B14D-9CE7F07A44FB}" dt="2023-09-27T14:27:18.411" v="18"/>
          <ac:picMkLst>
            <pc:docMk/>
            <pc:sldMk cId="2290204699" sldId="268"/>
            <ac:picMk id="3" creationId="{CA7369B9-4980-4CAD-A86A-34EE1BFC3D81}"/>
          </ac:picMkLst>
        </pc:picChg>
        <pc:picChg chg="del">
          <ac:chgData name="BELLEMIN SANDRA" userId="5fe4e071-d3f4-40df-970f-ee8fcf898346" providerId="ADAL" clId="{0A9538CE-01BB-41CF-B14D-9CE7F07A44FB}" dt="2023-09-27T14:27:14.180" v="17" actId="478"/>
          <ac:picMkLst>
            <pc:docMk/>
            <pc:sldMk cId="2290204699" sldId="268"/>
            <ac:picMk id="6" creationId="{03B03453-1478-CE6F-8206-4BE94E02FC46}"/>
          </ac:picMkLst>
        </pc:picChg>
      </pc:sldChg>
      <pc:sldChg chg="addSp delSp modSp mod modClrScheme chgLayout">
        <pc:chgData name="BELLEMIN SANDRA" userId="5fe4e071-d3f4-40df-970f-ee8fcf898346" providerId="ADAL" clId="{0A9538CE-01BB-41CF-B14D-9CE7F07A44FB}" dt="2023-09-27T14:27:24.115" v="20"/>
        <pc:sldMkLst>
          <pc:docMk/>
          <pc:sldMk cId="2024758160" sldId="269"/>
        </pc:sldMkLst>
        <pc:spChg chg="del">
          <ac:chgData name="BELLEMIN SANDRA" userId="5fe4e071-d3f4-40df-970f-ee8fcf898346" providerId="ADAL" clId="{0A9538CE-01BB-41CF-B14D-9CE7F07A44FB}" dt="2023-09-27T14:27:22.054" v="19" actId="478"/>
          <ac:spMkLst>
            <pc:docMk/>
            <pc:sldMk cId="2024758160" sldId="269"/>
            <ac:spMk id="28" creationId="{9BDB8AA3-BB84-3EF7-292D-8BEEC13A19D7}"/>
          </ac:spMkLst>
        </pc:spChg>
        <pc:picChg chg="del">
          <ac:chgData name="BELLEMIN SANDRA" userId="5fe4e071-d3f4-40df-970f-ee8fcf898346" providerId="ADAL" clId="{0A9538CE-01BB-41CF-B14D-9CE7F07A44FB}" dt="2023-09-27T14:27:22.054" v="19" actId="478"/>
          <ac:picMkLst>
            <pc:docMk/>
            <pc:sldMk cId="2024758160" sldId="269"/>
            <ac:picMk id="2" creationId="{380040A4-118B-8AA1-B79F-559C3AC595E3}"/>
          </ac:picMkLst>
        </pc:picChg>
        <pc:picChg chg="add mod">
          <ac:chgData name="BELLEMIN SANDRA" userId="5fe4e071-d3f4-40df-970f-ee8fcf898346" providerId="ADAL" clId="{0A9538CE-01BB-41CF-B14D-9CE7F07A44FB}" dt="2023-09-27T14:27:24.115" v="20"/>
          <ac:picMkLst>
            <pc:docMk/>
            <pc:sldMk cId="2024758160" sldId="269"/>
            <ac:picMk id="4" creationId="{80F1E069-CAFB-1E6C-42AE-61D7038A5B72}"/>
          </ac:picMkLst>
        </pc:picChg>
      </pc:sldChg>
      <pc:sldChg chg="addSp delSp modSp mod modClrScheme chgLayout">
        <pc:chgData name="BELLEMIN SANDRA" userId="5fe4e071-d3f4-40df-970f-ee8fcf898346" providerId="ADAL" clId="{0A9538CE-01BB-41CF-B14D-9CE7F07A44FB}" dt="2023-09-27T14:30:10.827" v="24"/>
        <pc:sldMkLst>
          <pc:docMk/>
          <pc:sldMk cId="2551856289" sldId="270"/>
        </pc:sldMkLst>
        <pc:spChg chg="del">
          <ac:chgData name="BELLEMIN SANDRA" userId="5fe4e071-d3f4-40df-970f-ee8fcf898346" providerId="ADAL" clId="{0A9538CE-01BB-41CF-B14D-9CE7F07A44FB}" dt="2023-09-27T14:30:08.895" v="23" actId="478"/>
          <ac:spMkLst>
            <pc:docMk/>
            <pc:sldMk cId="2551856289" sldId="270"/>
            <ac:spMk id="3" creationId="{E2DD46C0-C5E3-CC56-4304-50491BDB1EEC}"/>
          </ac:spMkLst>
        </pc:spChg>
        <pc:spChg chg="del">
          <ac:chgData name="BELLEMIN SANDRA" userId="5fe4e071-d3f4-40df-970f-ee8fcf898346" providerId="ADAL" clId="{0A9538CE-01BB-41CF-B14D-9CE7F07A44FB}" dt="2023-09-27T14:30:08.895" v="23" actId="478"/>
          <ac:spMkLst>
            <pc:docMk/>
            <pc:sldMk cId="2551856289" sldId="270"/>
            <ac:spMk id="28" creationId="{9BDB8AA3-BB84-3EF7-292D-8BEEC13A19D7}"/>
          </ac:spMkLst>
        </pc:spChg>
        <pc:picChg chg="add mod">
          <ac:chgData name="BELLEMIN SANDRA" userId="5fe4e071-d3f4-40df-970f-ee8fcf898346" providerId="ADAL" clId="{0A9538CE-01BB-41CF-B14D-9CE7F07A44FB}" dt="2023-09-27T14:30:10.827" v="24"/>
          <ac:picMkLst>
            <pc:docMk/>
            <pc:sldMk cId="2551856289" sldId="270"/>
            <ac:picMk id="4" creationId="{7868B870-849B-0EAF-807D-537625DF573A}"/>
          </ac:picMkLst>
        </pc:picChg>
      </pc:sldChg>
      <pc:sldChg chg="addSp delSp modSp mod modClrScheme chgLayout">
        <pc:chgData name="BELLEMIN SANDRA" userId="5fe4e071-d3f4-40df-970f-ee8fcf898346" providerId="ADAL" clId="{0A9538CE-01BB-41CF-B14D-9CE7F07A44FB}" dt="2023-09-27T14:30:16.585" v="26"/>
        <pc:sldMkLst>
          <pc:docMk/>
          <pc:sldMk cId="3208586987" sldId="271"/>
        </pc:sldMkLst>
        <pc:spChg chg="del">
          <ac:chgData name="BELLEMIN SANDRA" userId="5fe4e071-d3f4-40df-970f-ee8fcf898346" providerId="ADAL" clId="{0A9538CE-01BB-41CF-B14D-9CE7F07A44FB}" dt="2023-09-27T14:30:13.442" v="25" actId="478"/>
          <ac:spMkLst>
            <pc:docMk/>
            <pc:sldMk cId="3208586987" sldId="271"/>
            <ac:spMk id="6" creationId="{22344E08-1039-B927-5F17-40FD39E00C82}"/>
          </ac:spMkLst>
        </pc:spChg>
        <pc:picChg chg="del">
          <ac:chgData name="BELLEMIN SANDRA" userId="5fe4e071-d3f4-40df-970f-ee8fcf898346" providerId="ADAL" clId="{0A9538CE-01BB-41CF-B14D-9CE7F07A44FB}" dt="2023-09-27T14:30:13.442" v="25" actId="478"/>
          <ac:picMkLst>
            <pc:docMk/>
            <pc:sldMk cId="3208586987" sldId="271"/>
            <ac:picMk id="3" creationId="{394A388D-8D6A-AAC2-23DE-28ECBBEF5AB1}"/>
          </ac:picMkLst>
        </pc:picChg>
        <pc:picChg chg="add mod">
          <ac:chgData name="BELLEMIN SANDRA" userId="5fe4e071-d3f4-40df-970f-ee8fcf898346" providerId="ADAL" clId="{0A9538CE-01BB-41CF-B14D-9CE7F07A44FB}" dt="2023-09-27T14:30:16.585" v="26"/>
          <ac:picMkLst>
            <pc:docMk/>
            <pc:sldMk cId="3208586987" sldId="271"/>
            <ac:picMk id="4" creationId="{1CA4CAB8-5211-7D50-9E62-3B17237BCC46}"/>
          </ac:picMkLst>
        </pc:picChg>
      </pc:sldChg>
      <pc:sldChg chg="addSp delSp modSp mod modClrScheme chgLayout">
        <pc:chgData name="BELLEMIN SANDRA" userId="5fe4e071-d3f4-40df-970f-ee8fcf898346" providerId="ADAL" clId="{0A9538CE-01BB-41CF-B14D-9CE7F07A44FB}" dt="2023-09-27T14:30:40.299" v="34"/>
        <pc:sldMkLst>
          <pc:docMk/>
          <pc:sldMk cId="4257143898" sldId="273"/>
        </pc:sldMkLst>
        <pc:spChg chg="del">
          <ac:chgData name="BELLEMIN SANDRA" userId="5fe4e071-d3f4-40df-970f-ee8fcf898346" providerId="ADAL" clId="{0A9538CE-01BB-41CF-B14D-9CE7F07A44FB}" dt="2023-09-27T14:30:38.395" v="33" actId="478"/>
          <ac:spMkLst>
            <pc:docMk/>
            <pc:sldMk cId="4257143898" sldId="273"/>
            <ac:spMk id="2" creationId="{B7310DB1-93DA-2DB4-BFA7-2532782A0DCD}"/>
          </ac:spMkLst>
        </pc:spChg>
        <pc:spChg chg="del">
          <ac:chgData name="BELLEMIN SANDRA" userId="5fe4e071-d3f4-40df-970f-ee8fcf898346" providerId="ADAL" clId="{0A9538CE-01BB-41CF-B14D-9CE7F07A44FB}" dt="2023-09-27T14:30:38.395" v="33" actId="478"/>
          <ac:spMkLst>
            <pc:docMk/>
            <pc:sldMk cId="4257143898" sldId="273"/>
            <ac:spMk id="3" creationId="{290136E8-2D7D-57F0-EB5E-2B1E1F15CF64}"/>
          </ac:spMkLst>
        </pc:spChg>
        <pc:picChg chg="add mod">
          <ac:chgData name="BELLEMIN SANDRA" userId="5fe4e071-d3f4-40df-970f-ee8fcf898346" providerId="ADAL" clId="{0A9538CE-01BB-41CF-B14D-9CE7F07A44FB}" dt="2023-09-27T14:30:40.299" v="34"/>
          <ac:picMkLst>
            <pc:docMk/>
            <pc:sldMk cId="4257143898" sldId="273"/>
            <ac:picMk id="5" creationId="{44B5ED61-17B0-1137-3ECD-F4D4B0032489}"/>
          </ac:picMkLst>
        </pc:picChg>
        <pc:picChg chg="del">
          <ac:chgData name="BELLEMIN SANDRA" userId="5fe4e071-d3f4-40df-970f-ee8fcf898346" providerId="ADAL" clId="{0A9538CE-01BB-41CF-B14D-9CE7F07A44FB}" dt="2023-09-27T14:30:38.395" v="33" actId="478"/>
          <ac:picMkLst>
            <pc:docMk/>
            <pc:sldMk cId="4257143898" sldId="273"/>
            <ac:picMk id="11" creationId="{0513DBBA-3579-240F-7463-2D7541B93E0E}"/>
          </ac:picMkLst>
        </pc:picChg>
      </pc:sldChg>
      <pc:sldChg chg="addSp delSp modSp mod modClrScheme chgLayout">
        <pc:chgData name="BELLEMIN SANDRA" userId="5fe4e071-d3f4-40df-970f-ee8fcf898346" providerId="ADAL" clId="{0A9538CE-01BB-41CF-B14D-9CE7F07A44FB}" dt="2023-09-27T14:30:21.457" v="28"/>
        <pc:sldMkLst>
          <pc:docMk/>
          <pc:sldMk cId="3605358999" sldId="274"/>
        </pc:sldMkLst>
        <pc:spChg chg="del">
          <ac:chgData name="BELLEMIN SANDRA" userId="5fe4e071-d3f4-40df-970f-ee8fcf898346" providerId="ADAL" clId="{0A9538CE-01BB-41CF-B14D-9CE7F07A44FB}" dt="2023-09-27T14:30:19.848" v="27" actId="478"/>
          <ac:spMkLst>
            <pc:docMk/>
            <pc:sldMk cId="3605358999" sldId="274"/>
            <ac:spMk id="6" creationId="{07EE932D-3F9F-D155-FCC3-5A88C182E095}"/>
          </ac:spMkLst>
        </pc:spChg>
        <pc:picChg chg="del">
          <ac:chgData name="BELLEMIN SANDRA" userId="5fe4e071-d3f4-40df-970f-ee8fcf898346" providerId="ADAL" clId="{0A9538CE-01BB-41CF-B14D-9CE7F07A44FB}" dt="2023-09-27T14:30:19.848" v="27" actId="478"/>
          <ac:picMkLst>
            <pc:docMk/>
            <pc:sldMk cId="3605358999" sldId="274"/>
            <ac:picMk id="3" creationId="{B8B7B8F2-CE9F-549C-A860-F16D31F0B6D0}"/>
          </ac:picMkLst>
        </pc:picChg>
        <pc:picChg chg="add mod">
          <ac:chgData name="BELLEMIN SANDRA" userId="5fe4e071-d3f4-40df-970f-ee8fcf898346" providerId="ADAL" clId="{0A9538CE-01BB-41CF-B14D-9CE7F07A44FB}" dt="2023-09-27T14:30:21.457" v="28"/>
          <ac:picMkLst>
            <pc:docMk/>
            <pc:sldMk cId="3605358999" sldId="274"/>
            <ac:picMk id="4" creationId="{3FF19A64-8A08-0E7D-F66D-D477CB388C6C}"/>
          </ac:picMkLst>
        </pc:picChg>
        <pc:picChg chg="del">
          <ac:chgData name="BELLEMIN SANDRA" userId="5fe4e071-d3f4-40df-970f-ee8fcf898346" providerId="ADAL" clId="{0A9538CE-01BB-41CF-B14D-9CE7F07A44FB}" dt="2023-09-27T14:30:19.848" v="27" actId="478"/>
          <ac:picMkLst>
            <pc:docMk/>
            <pc:sldMk cId="3605358999" sldId="274"/>
            <ac:picMk id="5" creationId="{04413D80-5E31-08C8-3413-E51C41DA889D}"/>
          </ac:picMkLst>
        </pc:picChg>
      </pc:sldChg>
      <pc:sldChg chg="addSp delSp modSp mod modClrScheme chgLayout">
        <pc:chgData name="BELLEMIN SANDRA" userId="5fe4e071-d3f4-40df-970f-ee8fcf898346" providerId="ADAL" clId="{0A9538CE-01BB-41CF-B14D-9CE7F07A44FB}" dt="2023-09-27T14:27:30.740" v="22"/>
        <pc:sldMkLst>
          <pc:docMk/>
          <pc:sldMk cId="1407294848" sldId="275"/>
        </pc:sldMkLst>
        <pc:spChg chg="del">
          <ac:chgData name="BELLEMIN SANDRA" userId="5fe4e071-d3f4-40df-970f-ee8fcf898346" providerId="ADAL" clId="{0A9538CE-01BB-41CF-B14D-9CE7F07A44FB}" dt="2023-09-27T14:27:28.431" v="21" actId="478"/>
          <ac:spMkLst>
            <pc:docMk/>
            <pc:sldMk cId="1407294848" sldId="275"/>
            <ac:spMk id="28" creationId="{9BDB8AA3-BB84-3EF7-292D-8BEEC13A19D7}"/>
          </ac:spMkLst>
        </pc:spChg>
        <pc:picChg chg="del">
          <ac:chgData name="BELLEMIN SANDRA" userId="5fe4e071-d3f4-40df-970f-ee8fcf898346" providerId="ADAL" clId="{0A9538CE-01BB-41CF-B14D-9CE7F07A44FB}" dt="2023-09-27T14:27:28.431" v="21" actId="478"/>
          <ac:picMkLst>
            <pc:docMk/>
            <pc:sldMk cId="1407294848" sldId="275"/>
            <ac:picMk id="2" creationId="{380040A4-118B-8AA1-B79F-559C3AC595E3}"/>
          </ac:picMkLst>
        </pc:picChg>
        <pc:picChg chg="add mod">
          <ac:chgData name="BELLEMIN SANDRA" userId="5fe4e071-d3f4-40df-970f-ee8fcf898346" providerId="ADAL" clId="{0A9538CE-01BB-41CF-B14D-9CE7F07A44FB}" dt="2023-09-27T14:27:30.740" v="22"/>
          <ac:picMkLst>
            <pc:docMk/>
            <pc:sldMk cId="1407294848" sldId="275"/>
            <ac:picMk id="4" creationId="{E45578B2-FEDE-A726-69A4-9CE7BCDB5686}"/>
          </ac:picMkLst>
        </pc:picChg>
      </pc:sldChg>
    </pc:docChg>
  </pc:docChgLst>
  <pc:docChgLst>
    <pc:chgData name="CORNUBERT CLAIRE" userId="463e7911-c62c-4422-9308-3a4a3529b03e" providerId="ADAL" clId="{56C80C99-A656-4F86-9565-6F0608AEB05D}"/>
    <pc:docChg chg="modSld">
      <pc:chgData name="CORNUBERT CLAIRE" userId="463e7911-c62c-4422-9308-3a4a3529b03e" providerId="ADAL" clId="{56C80C99-A656-4F86-9565-6F0608AEB05D}" dt="2023-09-28T10:45:02.901" v="1" actId="20577"/>
      <pc:docMkLst>
        <pc:docMk/>
      </pc:docMkLst>
      <pc:sldChg chg="modNotesTx">
        <pc:chgData name="CORNUBERT CLAIRE" userId="463e7911-c62c-4422-9308-3a4a3529b03e" providerId="ADAL" clId="{56C80C99-A656-4F86-9565-6F0608AEB05D}" dt="2023-09-28T10:45:02.901" v="1" actId="20577"/>
        <pc:sldMkLst>
          <pc:docMk/>
          <pc:sldMk cId="2290204699"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BE352-4179-4276-BC25-EF214C4BE3FD}" type="datetimeFigureOut">
              <a:rPr lang="fr-FR" smtClean="0"/>
              <a:t>28/09/2023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E36CE-1220-4481-A477-2388FB990AAE}" type="slidenum">
              <a:rPr lang="fr-FR" smtClean="0"/>
              <a:t>‹N°›</a:t>
            </a:fld>
            <a:endParaRPr lang="fr-FR"/>
          </a:p>
        </p:txBody>
      </p:sp>
    </p:spTree>
    <p:extLst>
      <p:ext uri="{BB962C8B-B14F-4D97-AF65-F5344CB8AC3E}">
        <p14:creationId xmlns:p14="http://schemas.microsoft.com/office/powerpoint/2010/main" val="114621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Cette situation d’écriture est en lien avec la leçon de grammaire n</a:t>
            </a:r>
            <a:r>
              <a:rPr lang="fr-FR" sz="1200" i="1" kern="1200" dirty="0">
                <a:solidFill>
                  <a:schemeClr val="tx1"/>
                </a:solidFill>
                <a:latin typeface="+mn-lt"/>
                <a:ea typeface="+mn-ea"/>
                <a:cs typeface="+mn-cs"/>
              </a:rPr>
              <a:t>° 55.</a:t>
            </a:r>
          </a:p>
          <a:p>
            <a:endParaRPr lang="fr-FR" sz="1200" i="1" kern="1200" dirty="0">
              <a:solidFill>
                <a:schemeClr val="tx1"/>
              </a:solidFill>
              <a:latin typeface="+mn-lt"/>
              <a:ea typeface="+mn-ea"/>
              <a:cs typeface="+mn-cs"/>
            </a:endParaRPr>
          </a:p>
          <a:p>
            <a:pPr algn="l"/>
            <a:r>
              <a:rPr lang="fr-FR" sz="1800" b="1" i="0" u="none" strike="noStrike" baseline="0" dirty="0">
                <a:solidFill>
                  <a:srgbClr val="CE1719"/>
                </a:solidFill>
                <a:latin typeface="FSAlbert-Bold"/>
              </a:rPr>
              <a:t>Objectif langagier </a:t>
            </a:r>
            <a:r>
              <a:rPr lang="fr-FR" sz="1800" b="0" i="0" u="none" strike="noStrike" baseline="0" dirty="0">
                <a:solidFill>
                  <a:srgbClr val="CE1719"/>
                </a:solidFill>
                <a:latin typeface="FSAlbert-Regular"/>
              </a:rPr>
              <a:t>: </a:t>
            </a:r>
            <a:r>
              <a:rPr lang="fr-FR" sz="1800" b="0" i="0" u="none" strike="noStrike" baseline="0" dirty="0"/>
              <a:t>Écrire le début d’un conte (présentation des personnages, situation initiale).</a:t>
            </a:r>
          </a:p>
          <a:p>
            <a:pPr algn="l"/>
            <a:r>
              <a:rPr lang="fr-FR" sz="1800" b="1" i="0" u="none" strike="noStrike" baseline="0" dirty="0">
                <a:solidFill>
                  <a:srgbClr val="CE1719"/>
                </a:solidFill>
                <a:latin typeface="FSAlbert-Bold"/>
              </a:rPr>
              <a:t>Objectif grammatical </a:t>
            </a:r>
            <a:r>
              <a:rPr lang="fr-FR" sz="1800" b="0" i="0" u="none" strike="noStrike" baseline="0" dirty="0">
                <a:solidFill>
                  <a:srgbClr val="CE1719"/>
                </a:solidFill>
                <a:latin typeface="FSAlbert-Regular"/>
              </a:rPr>
              <a:t>: </a:t>
            </a:r>
            <a:r>
              <a:rPr lang="fr-FR" sz="1800" b="0" i="0" u="none" strike="noStrike" baseline="0" dirty="0"/>
              <a:t>Utiliser l’imparfait de l’indicatif (personnes 3 et 6). </a:t>
            </a:r>
            <a:endParaRPr lang="fr-FR" sz="1800" b="0" i="0" u="none" strike="noStrike" baseline="0" dirty="0">
              <a:solidFill>
                <a:srgbClr val="CE1719"/>
              </a:solidFill>
              <a:latin typeface="FSAlbert-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l"/>
            <a:endParaRPr lang="fr-FR" i="1" dirty="0"/>
          </a:p>
          <a:p>
            <a:endParaRPr lang="fr-FR" dirty="0"/>
          </a:p>
        </p:txBody>
      </p:sp>
      <p:sp>
        <p:nvSpPr>
          <p:cNvPr id="4" name="Espace réservé du numéro de diapositive 3"/>
          <p:cNvSpPr>
            <a:spLocks noGrp="1"/>
          </p:cNvSpPr>
          <p:nvPr>
            <p:ph type="sldNum" sz="quarter" idx="5"/>
          </p:nvPr>
        </p:nvSpPr>
        <p:spPr/>
        <p:txBody>
          <a:bodyPr/>
          <a:lstStyle/>
          <a:p>
            <a:fld id="{F86E36CE-1220-4481-A477-2388FB990AAE}" type="slidenum">
              <a:rPr lang="fr-FR" smtClean="0"/>
              <a:t>1</a:t>
            </a:fld>
            <a:endParaRPr lang="fr-FR"/>
          </a:p>
        </p:txBody>
      </p:sp>
    </p:spTree>
    <p:extLst>
      <p:ext uri="{BB962C8B-B14F-4D97-AF65-F5344CB8AC3E}">
        <p14:creationId xmlns:p14="http://schemas.microsoft.com/office/powerpoint/2010/main" val="1353906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qui ne va pas dans le texte d’Aristobule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Les verbes sont au passé. Ce n’est pas du passé composé. C’est de l’imparfait. On doit voir le </a:t>
            </a:r>
            <a:r>
              <a:rPr lang="fr-F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1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ai</a:t>
            </a:r>
            <a:r>
              <a:rPr lang="fr-FR"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qui est la marque du temps imparfait.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Sa mère et sa Grand-mère l’aimé,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 verbe n’est pas accordé avec la brique-sujet. La brique-sujet parle de deux femmes, c’est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elles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on doit donc écrire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l’aimaient</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Joli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n’est pas accordé avec une petite fille. Il doit y avoir le </a:t>
            </a:r>
            <a:r>
              <a:rPr lang="fr-FR" sz="1800" b="1" i="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-e</a:t>
            </a:r>
            <a:r>
              <a:rPr lang="fr-FR" sz="1800" b="1" dirty="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du féminin.</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10</a:t>
            </a:fld>
            <a:endParaRPr lang="fr-FR"/>
          </a:p>
        </p:txBody>
      </p:sp>
    </p:spTree>
    <p:extLst>
      <p:ext uri="{BB962C8B-B14F-4D97-AF65-F5344CB8AC3E}">
        <p14:creationId xmlns:p14="http://schemas.microsoft.com/office/powerpoint/2010/main" val="325788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conseillez à Aristobule en grammaire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De bien penser à faire les accords du verbe avec la brique-sujet et de bien penser à l’imparfait.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11</a:t>
            </a:fld>
            <a:endParaRPr lang="fr-FR"/>
          </a:p>
        </p:txBody>
      </p:sp>
    </p:spTree>
    <p:extLst>
      <p:ext uri="{BB962C8B-B14F-4D97-AF65-F5344CB8AC3E}">
        <p14:creationId xmlns:p14="http://schemas.microsoft.com/office/powerpoint/2010/main" val="103091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800"/>
              </a:spcAft>
            </a:pPr>
            <a:r>
              <a:rPr lang="fr-FR" sz="1800" b="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sym typeface="Wingdings 3" pitchFamily="2" charset="2"/>
              </a:rPr>
              <a:t>« D’après vous, qu</a:t>
            </a:r>
            <a:r>
              <a:rPr lang="fr-FR" sz="1800" b="0" dirty="0">
                <a:effectLst/>
                <a:latin typeface="Times New Roman" panose="02020603050405020304" pitchFamily="18" charset="0"/>
                <a:ea typeface="Times New Roman" panose="02020603050405020304" pitchFamily="18" charset="0"/>
              </a:rPr>
              <a:t>elle </a:t>
            </a:r>
            <a:r>
              <a:rPr lang="fr-FR" sz="1800" dirty="0">
                <a:effectLst/>
                <a:latin typeface="Times New Roman" panose="02020603050405020304" pitchFamily="18" charset="0"/>
                <a:ea typeface="Times New Roman" panose="02020603050405020304" pitchFamily="18" charset="0"/>
              </a:rPr>
              <a:t>est l’aide apportée dans cette aide grammaticale ? »</a:t>
            </a:r>
            <a:endParaRPr lang="fr-FR" sz="1800"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12</a:t>
            </a:fld>
            <a:endParaRPr lang="fr-FR"/>
          </a:p>
        </p:txBody>
      </p:sp>
    </p:spTree>
    <p:extLst>
      <p:ext uri="{BB962C8B-B14F-4D97-AF65-F5344CB8AC3E}">
        <p14:creationId xmlns:p14="http://schemas.microsoft.com/office/powerpoint/2010/main" val="915037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
                <a:srgbClr val="2EAC68"/>
              </a:buClr>
              <a:buSzTx/>
              <a:buFont typeface="Wingdings 3" panose="05040102010807070707" pitchFamily="18" charset="2"/>
              <a:buNone/>
              <a:tabLst/>
              <a:defRPr/>
            </a:pPr>
            <a:r>
              <a:rPr lang="fr-FR" sz="1400" b="1" dirty="0">
                <a:solidFill>
                  <a:srgbClr val="B35FA5"/>
                </a:solidFill>
                <a:effectLst/>
                <a:highlight>
                  <a:srgbClr val="D3D3D3"/>
                </a:highlight>
                <a:latin typeface="Times New Roman" panose="02020603050405020304" pitchFamily="18" charset="0"/>
                <a:ea typeface="Times New Roman" panose="02020603050405020304" pitchFamily="18" charset="0"/>
              </a:rPr>
              <a:t>PHASE 2</a:t>
            </a:r>
            <a:r>
              <a:rPr lang="fr-FR" sz="14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Relire son texte et le réécrire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Rendre </a:t>
            </a:r>
            <a:r>
              <a:rPr lang="fr-FR" sz="1800" dirty="0">
                <a:effectLst/>
                <a:latin typeface="Times New Roman" panose="02020603050405020304" pitchFamily="18" charset="0"/>
                <a:ea typeface="Calibri" panose="020F0502020204030204" pitchFamily="34" charset="0"/>
                <a:cs typeface="Arial" panose="020B0604020202020204" pitchFamily="34" charset="0"/>
              </a:rPr>
              <a:t>les livrets corrigés et annotés.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Arial" panose="020B0604020202020204" pitchFamily="34" charset="0"/>
              </a:rPr>
              <a:t>    À noter : les erreurs que l’élève doit corriger seul ont été entourées.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13</a:t>
            </a:fld>
            <a:endParaRPr lang="fr-FR"/>
          </a:p>
        </p:txBody>
      </p:sp>
    </p:spTree>
    <p:extLst>
      <p:ext uri="{BB962C8B-B14F-4D97-AF65-F5344CB8AC3E}">
        <p14:creationId xmlns:p14="http://schemas.microsoft.com/office/powerpoint/2010/main" val="3926102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dirty="0"/>
              <a:t>« Vous pouvez maintenant relire votre texte et le corriger, ou en écrire un autre. </a:t>
            </a:r>
          </a:p>
          <a:p>
            <a:pPr marL="0" lvl="0" indent="0">
              <a:lnSpc>
                <a:spcPct val="107000"/>
              </a:lnSpc>
              <a:spcAft>
                <a:spcPts val="800"/>
              </a:spcAft>
              <a:buClr>
                <a:srgbClr val="2EAC68"/>
              </a:buClr>
              <a:buFont typeface="Wingdings 3" panose="05040102010807070707" pitchFamily="18" charset="2"/>
              <a:buNone/>
            </a:pPr>
            <a:r>
              <a:rPr lang="fr-FR" dirty="0"/>
              <a:t>N’hésitez pas à vous aider du mémo 12 page 32. »</a:t>
            </a:r>
          </a:p>
          <a:p>
            <a:endParaRPr lang="fr-FR" dirty="0"/>
          </a:p>
        </p:txBody>
      </p:sp>
      <p:sp>
        <p:nvSpPr>
          <p:cNvPr id="4" name="Espace réservé du numéro de diapositive 3"/>
          <p:cNvSpPr>
            <a:spLocks noGrp="1"/>
          </p:cNvSpPr>
          <p:nvPr>
            <p:ph type="sldNum" sz="quarter" idx="5"/>
          </p:nvPr>
        </p:nvSpPr>
        <p:spPr/>
        <p:txBody>
          <a:bodyPr/>
          <a:lstStyle/>
          <a:p>
            <a:fld id="{F86E36CE-1220-4481-A477-2388FB990AAE}" type="slidenum">
              <a:rPr lang="fr-FR" smtClean="0"/>
              <a:t>14</a:t>
            </a:fld>
            <a:endParaRPr lang="fr-FR"/>
          </a:p>
        </p:txBody>
      </p:sp>
    </p:spTree>
    <p:extLst>
      <p:ext uri="{BB962C8B-B14F-4D97-AF65-F5344CB8AC3E}">
        <p14:creationId xmlns:p14="http://schemas.microsoft.com/office/powerpoint/2010/main" val="1011420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Lorsque vous avez terminé, vous pouvez vous entrainer à lire votre texte, ou bien faire des dessins pour l’illustrer. » </a:t>
            </a:r>
          </a:p>
          <a:p>
            <a:endParaRPr lang="fr-FR" dirty="0"/>
          </a:p>
        </p:txBody>
      </p:sp>
      <p:sp>
        <p:nvSpPr>
          <p:cNvPr id="4" name="Espace réservé du numéro de diapositive 3"/>
          <p:cNvSpPr>
            <a:spLocks noGrp="1"/>
          </p:cNvSpPr>
          <p:nvPr>
            <p:ph type="sldNum" sz="quarter" idx="5"/>
          </p:nvPr>
        </p:nvSpPr>
        <p:spPr/>
        <p:txBody>
          <a:bodyPr/>
          <a:lstStyle/>
          <a:p>
            <a:fld id="{F86E36CE-1220-4481-A477-2388FB990AAE}" type="slidenum">
              <a:rPr lang="fr-FR" smtClean="0"/>
              <a:t>15</a:t>
            </a:fld>
            <a:endParaRPr lang="fr-FR"/>
          </a:p>
        </p:txBody>
      </p:sp>
    </p:spTree>
    <p:extLst>
      <p:ext uri="{BB962C8B-B14F-4D97-AF65-F5344CB8AC3E}">
        <p14:creationId xmlns:p14="http://schemas.microsoft.com/office/powerpoint/2010/main" val="272721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rgbClr val="B35FA5"/>
                </a:solidFill>
                <a:effectLst/>
                <a:latin typeface="Times New Roman" panose="02020603050405020304" pitchFamily="18" charset="0"/>
                <a:ea typeface="Calibri" panose="020F0502020204030204" pitchFamily="34" charset="0"/>
                <a:cs typeface="Arial" panose="020B0604020202020204" pitchFamily="34" charset="0"/>
              </a:rPr>
              <a:t>Prolongement possible</a:t>
            </a:r>
          </a:p>
          <a:p>
            <a:endParaRPr lang="fr-FR" sz="1200" b="1" i="0" dirty="0">
              <a:solidFill>
                <a:srgbClr val="B35FA5"/>
              </a:solidFill>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s’entrainent à lire leur texte à voix haute. La classe commente ce qui est réussi.</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Les textes de la classe sont rassemblés dans un classeur mis à disposition pour être lus par d’autres élèves.</a:t>
            </a:r>
            <a:endParaRPr lang="fr-FR" sz="1200" i="0" dirty="0">
              <a:effectLst/>
              <a:latin typeface="Calibri" panose="020F0502020204030204" pitchFamily="34" charset="0"/>
              <a:ea typeface="Calibri" panose="020F0502020204030204" pitchFamily="34" charset="0"/>
              <a:cs typeface="Arial" panose="020B0604020202020204" pitchFamily="34" charset="0"/>
            </a:endParaRPr>
          </a:p>
          <a:p>
            <a:r>
              <a:rPr lang="fr-FR" sz="1200" i="1" dirty="0">
                <a:effectLst/>
                <a:latin typeface="Times New Roman" panose="02020603050405020304" pitchFamily="18" charset="0"/>
                <a:ea typeface="Calibri" panose="020F0502020204030204" pitchFamily="34" charset="0"/>
                <a:cs typeface="Arial" panose="020B0604020202020204" pitchFamily="34" charset="0"/>
              </a:rPr>
              <a:t>D’autres contes sont lus et étudiés par la classe.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16</a:t>
            </a:fld>
            <a:endParaRPr lang="fr-FR"/>
          </a:p>
        </p:txBody>
      </p:sp>
    </p:spTree>
    <p:extLst>
      <p:ext uri="{BB962C8B-B14F-4D97-AF65-F5344CB8AC3E}">
        <p14:creationId xmlns:p14="http://schemas.microsoft.com/office/powerpoint/2010/main" val="36601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rgbClr val="000000"/>
                </a:solidFill>
                <a:effectLst/>
                <a:latin typeface="Times New Roman" panose="02020603050405020304" pitchFamily="18" charset="0"/>
                <a:ea typeface="Times New Roman" panose="02020603050405020304" pitchFamily="18" charset="0"/>
              </a:rPr>
              <a:t>SÉANCE 1</a:t>
            </a:r>
            <a:r>
              <a:rPr lang="fr-FR" sz="1800" b="1" u="none" dirty="0">
                <a:solidFill>
                  <a:srgbClr val="000000"/>
                </a:solidFill>
                <a:effectLst/>
                <a:latin typeface="Times New Roman" panose="02020603050405020304" pitchFamily="18" charset="0"/>
                <a:ea typeface="Times New Roman" panose="02020603050405020304" pitchFamily="18" charset="0"/>
              </a:rPr>
              <a:t> : LANCEMENT DE LA SITUATION</a:t>
            </a:r>
            <a:endParaRPr lang="fr-FR" sz="18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800" b="1" dirty="0">
                <a:solidFill>
                  <a:srgbClr val="B35FA5"/>
                </a:solidFill>
                <a:effectLst/>
                <a:latin typeface="Times New Roman" panose="02020603050405020304" pitchFamily="18" charset="0"/>
                <a:ea typeface="Times New Roman" panose="02020603050405020304" pitchFamily="18" charset="0"/>
              </a:rPr>
              <a:t> : </a:t>
            </a:r>
            <a:r>
              <a:rPr lang="fr-FR" sz="1800" b="1" i="1" dirty="0">
                <a:solidFill>
                  <a:srgbClr val="FFFFFF"/>
                </a:solidFill>
                <a:effectLst/>
                <a:latin typeface="Times New Roman" panose="02020603050405020304" pitchFamily="18" charset="0"/>
                <a:ea typeface="Times New Roman" panose="02020603050405020304" pitchFamily="18" charset="0"/>
              </a:rPr>
              <a:t>Découvrir la situation d’écriture</a:t>
            </a:r>
            <a:endParaRPr lang="fr-FR" sz="1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Times New Roman" panose="02020603050405020304" pitchFamily="18" charset="0"/>
              </a:rPr>
              <a:t>Lire</a:t>
            </a:r>
            <a:r>
              <a:rPr lang="fr-FR" sz="1800" dirty="0">
                <a:effectLst/>
                <a:latin typeface="Times New Roman" panose="02020603050405020304" pitchFamily="18" charset="0"/>
                <a:ea typeface="Times New Roman" panose="02020603050405020304" pitchFamily="18" charset="0"/>
              </a:rPr>
              <a:t> ou </a:t>
            </a:r>
            <a:r>
              <a:rPr lang="fr-FR" sz="1800" b="1" dirty="0">
                <a:effectLst/>
                <a:latin typeface="Times New Roman" panose="02020603050405020304" pitchFamily="18" charset="0"/>
                <a:ea typeface="Times New Roman" panose="02020603050405020304" pitchFamily="18" charset="0"/>
              </a:rPr>
              <a:t>faire lire</a:t>
            </a:r>
            <a:r>
              <a:rPr lang="fr-FR" sz="1800" dirty="0">
                <a:effectLst/>
                <a:latin typeface="Times New Roman" panose="02020603050405020304" pitchFamily="18" charset="0"/>
                <a:ea typeface="Times New Roman" panose="02020603050405020304" pitchFamily="18" charset="0"/>
              </a:rPr>
              <a:t> le texte modèle.</a:t>
            </a:r>
            <a:endParaRPr lang="fr-FR" sz="1800" b="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Reconnaissez-vous cette sorte de texte ? De quoi on parle ? Qu’est-ce qui se passe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Réponse attendue</a:t>
            </a:r>
            <a:r>
              <a:rPr lang="fr-FR"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C’est l’histoire du Petit Poucet. C’est un conte car il commence par </a:t>
            </a:r>
            <a:r>
              <a:rPr lang="fr-FR"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 était une fois</a:t>
            </a:r>
            <a:r>
              <a:rPr lang="fr-F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c’est écrit au passé. C’est le début car on présente les personnages, on dit où ils habitent, quel est leur problème.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Racontez l’histoire avec vos mots. »</a:t>
            </a:r>
          </a:p>
          <a:p>
            <a:pPr marL="0" lvl="0" indent="0">
              <a:lnSpc>
                <a:spcPct val="107000"/>
              </a:lnSpc>
              <a:buClr>
                <a:srgbClr val="2EAC68"/>
              </a:buClr>
              <a:buFont typeface="Wingdings 3" panose="05040102010807070707" pitchFamily="18" charset="2"/>
              <a:buNone/>
            </a:pPr>
            <a:r>
              <a:rPr lang="fr-FR"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R</a:t>
            </a:r>
            <a:r>
              <a:rPr lang="fr-FR" sz="1800" b="1" dirty="0">
                <a:effectLst/>
                <a:latin typeface="Times New Roman" panose="02020603050405020304" pitchFamily="18" charset="0"/>
                <a:ea typeface="Calibri" panose="020F0502020204030204" pitchFamily="34" charset="0"/>
                <a:cs typeface="Arial" panose="020B0604020202020204" pitchFamily="34" charset="0"/>
              </a:rPr>
              <a:t>elire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si nécessaire.</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2</a:t>
            </a:fld>
            <a:endParaRPr lang="fr-FR"/>
          </a:p>
        </p:txBody>
      </p:sp>
    </p:spTree>
    <p:extLst>
      <p:ext uri="{BB962C8B-B14F-4D97-AF65-F5344CB8AC3E}">
        <p14:creationId xmlns:p14="http://schemas.microsoft.com/office/powerpoint/2010/main" val="3595304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dirty="0">
                <a:effectLst/>
                <a:latin typeface="Times New Roman" panose="02020603050405020304" pitchFamily="18" charset="0"/>
                <a:ea typeface="Times New Roman" panose="02020603050405020304" pitchFamily="18" charset="0"/>
              </a:rPr>
              <a:t> la consigne d’écriture.</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dirty="0">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À quoi faut-il faire attention pour bien se faire comprendre dans le texte que vous allez écrire ? »</a:t>
            </a:r>
            <a:endParaRPr lang="fr-FR" sz="1800" b="0" u="non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 attendue</a:t>
            </a:r>
            <a:r>
              <a:rPr lang="fr-FR" sz="1800" b="1" u="none"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u="none"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Commencer par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Il était une fois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et raconter au passé car c’est un conte.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Présenter les personnages de l’histoire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Le Petit Chaperon Rouge et sa maman habitent près de la forêt.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Grand-mère malade habite toute seule de l’autre côté de la forêt.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 petit Chaperon rouge a un capuchon et une cape rouges.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Raconter ce que dit la maman au Petit Chaperon Rouge :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Tu dois apporter une galette et un pot de beurre à ta grand-mère qui est malade.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Raconter le début de la promenade du Petit Chaperon Rouge dans la forêt.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S’arrêter au moment où le Petit Chaperon rouge voit le loup.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3</a:t>
            </a:fld>
            <a:endParaRPr lang="fr-FR"/>
          </a:p>
        </p:txBody>
      </p:sp>
    </p:spTree>
    <p:extLst>
      <p:ext uri="{BB962C8B-B14F-4D97-AF65-F5344CB8AC3E}">
        <p14:creationId xmlns:p14="http://schemas.microsoft.com/office/powerpoint/2010/main" val="2021107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Times New Roman" panose="02020603050405020304" pitchFamily="18" charset="0"/>
              </a:rPr>
              <a:t>Lire</a:t>
            </a:r>
            <a:r>
              <a:rPr lang="fr-FR" sz="1200" b="0" dirty="0">
                <a:effectLst/>
                <a:latin typeface="Times New Roman" panose="02020603050405020304" pitchFamily="18" charset="0"/>
                <a:ea typeface="Times New Roman" panose="02020603050405020304" pitchFamily="18" charset="0"/>
              </a:rPr>
              <a:t> les contraintes d’écriture. </a:t>
            </a:r>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Rappeler</a:t>
            </a:r>
            <a:r>
              <a:rPr lang="fr-FR" sz="1200" b="0" dirty="0">
                <a:effectLst/>
                <a:latin typeface="Times New Roman" panose="02020603050405020304" pitchFamily="18" charset="0"/>
                <a:ea typeface="Calibri" panose="020F0502020204030204" pitchFamily="34" charset="0"/>
                <a:cs typeface="Arial" panose="020B0604020202020204" pitchFamily="34" charset="0"/>
              </a:rPr>
              <a:t> le début du conte : qui est le Petit Chaperon rouge ? Qu’est-ce que sa maman lui demande de faire ? Que </a:t>
            </a:r>
            <a:r>
              <a:rPr lang="fr-FR" sz="1200" b="0" dirty="0" err="1">
                <a:effectLst/>
                <a:latin typeface="Times New Roman" panose="02020603050405020304" pitchFamily="18" charset="0"/>
                <a:ea typeface="Calibri" panose="020F0502020204030204" pitchFamily="34" charset="0"/>
                <a:cs typeface="Arial" panose="020B0604020202020204" pitchFamily="34" charset="0"/>
              </a:rPr>
              <a:t>fait-elle</a:t>
            </a:r>
            <a:r>
              <a:rPr lang="fr-FR" sz="1200" b="0" dirty="0">
                <a:effectLst/>
                <a:latin typeface="Times New Roman" panose="02020603050405020304" pitchFamily="18" charset="0"/>
                <a:ea typeface="Calibri" panose="020F0502020204030204" pitchFamily="34" charset="0"/>
                <a:cs typeface="Arial" panose="020B0604020202020204" pitchFamily="34" charset="0"/>
              </a:rPr>
              <a:t> dans la </a:t>
            </a:r>
            <a:r>
              <a:rPr lang="fr-FR" sz="1200" b="0" dirty="0" err="1">
                <a:effectLst/>
                <a:latin typeface="Times New Roman" panose="02020603050405020304" pitchFamily="18" charset="0"/>
                <a:ea typeface="Calibri" panose="020F0502020204030204" pitchFamily="34" charset="0"/>
                <a:cs typeface="Arial" panose="020B0604020202020204" pitchFamily="34" charset="0"/>
              </a:rPr>
              <a:t>fôrêt</a:t>
            </a:r>
            <a:r>
              <a:rPr lang="fr-FR" sz="1200" b="0" dirty="0">
                <a:effectLst/>
                <a:latin typeface="Times New Roman" panose="02020603050405020304" pitchFamily="18" charset="0"/>
                <a:ea typeface="Calibri" panose="020F0502020204030204" pitchFamily="34" charset="0"/>
                <a:cs typeface="Arial" panose="020B0604020202020204" pitchFamily="34" charset="0"/>
              </a:rPr>
              <a:t> ?</a:t>
            </a:r>
            <a:endParaRPr lang="fr-FR" sz="1200" b="1" dirty="0">
              <a:effectLst/>
              <a:latin typeface="Times New Roman" panose="02020603050405020304" pitchFamily="18" charset="0"/>
              <a:ea typeface="Calibri" panose="020F050202020403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4</a:t>
            </a:fld>
            <a:endParaRPr lang="fr-FR"/>
          </a:p>
        </p:txBody>
      </p:sp>
    </p:spTree>
    <p:extLst>
      <p:ext uri="{BB962C8B-B14F-4D97-AF65-F5344CB8AC3E}">
        <p14:creationId xmlns:p14="http://schemas.microsoft.com/office/powerpoint/2010/main" val="287955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dirty="0">
                <a:effectLst/>
                <a:latin typeface="Times New Roman" panose="02020603050405020304" pitchFamily="18" charset="0"/>
                <a:ea typeface="Calibri" panose="020F0502020204030204" pitchFamily="34" charset="0"/>
                <a:cs typeface="Arial" panose="020B0604020202020204" pitchFamily="34" charset="0"/>
              </a:rPr>
              <a:t>Chercher</a:t>
            </a:r>
            <a:r>
              <a:rPr lang="fr-FR" sz="1800" dirty="0">
                <a:effectLst/>
                <a:latin typeface="Times New Roman" panose="02020603050405020304" pitchFamily="18" charset="0"/>
                <a:ea typeface="Calibri" panose="020F0502020204030204" pitchFamily="34" charset="0"/>
                <a:cs typeface="Arial" panose="020B0604020202020204" pitchFamily="34" charset="0"/>
              </a:rPr>
              <a:t> avec les élèves des idées et du lexique à utiliser.</a:t>
            </a:r>
            <a:endParaRPr lang="fr-FR" sz="1800" b="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Arial" panose="020B0604020202020204" pitchFamily="34" charset="0"/>
              </a:rPr>
              <a:t>    Et écrire </a:t>
            </a:r>
            <a:r>
              <a:rPr lang="fr-FR" sz="1800" dirty="0">
                <a:effectLst/>
                <a:latin typeface="Times New Roman" panose="02020603050405020304" pitchFamily="18" charset="0"/>
                <a:ea typeface="Calibri" panose="020F0502020204030204" pitchFamily="34" charset="0"/>
                <a:cs typeface="Arial" panose="020B0604020202020204" pitchFamily="34" charset="0"/>
              </a:rPr>
              <a:t>au tableau</a:t>
            </a:r>
            <a:r>
              <a:rPr lang="fr-FR" sz="1800" b="1" dirty="0">
                <a:effectLst/>
                <a:latin typeface="Times New Roman" panose="02020603050405020304" pitchFamily="18" charset="0"/>
                <a:ea typeface="Calibri" panose="020F0502020204030204" pitchFamily="34" charset="0"/>
                <a:cs typeface="Arial" panose="020B0604020202020204" pitchFamily="34" charset="0"/>
              </a:rPr>
              <a:t> </a:t>
            </a:r>
            <a:r>
              <a:rPr lang="fr-FR" sz="1800" dirty="0">
                <a:effectLst/>
                <a:latin typeface="Times New Roman" panose="02020603050405020304" pitchFamily="18" charset="0"/>
                <a:ea typeface="Calibri" panose="020F0502020204030204" pitchFamily="34" charset="0"/>
                <a:cs typeface="Arial" panose="020B0604020202020204" pitchFamily="34" charset="0"/>
              </a:rPr>
              <a:t>les propositions qui peuvent être utiles aux élèves.</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i="0" dirty="0"/>
          </a:p>
          <a:p>
            <a:r>
              <a:rPr lang="fr-FR" sz="18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b="1" i="1" dirty="0">
                <a:solidFill>
                  <a:srgbClr val="E5007D"/>
                </a:solidFill>
                <a:effectLst/>
                <a:latin typeface="Times New Roman" panose="02020603050405020304" pitchFamily="18" charset="0"/>
                <a:ea typeface="Times New Roman" panose="02020603050405020304" pitchFamily="18" charset="0"/>
              </a:rPr>
              <a:t>Différenciation </a:t>
            </a:r>
            <a:r>
              <a:rPr lang="fr-FR" sz="1800" b="1" dirty="0">
                <a:solidFill>
                  <a:srgbClr val="E5007D"/>
                </a:solidFill>
                <a:effectLst/>
                <a:latin typeface="Times New Roman" panose="02020603050405020304" pitchFamily="18" charset="0"/>
                <a:ea typeface="Times New Roman" panose="02020603050405020304" pitchFamily="18" charset="0"/>
              </a:rPr>
              <a:t>:</a:t>
            </a:r>
            <a:r>
              <a:rPr lang="fr-FR" sz="1800" b="0" dirty="0">
                <a:solidFill>
                  <a:srgbClr val="E5007D"/>
                </a:solidFill>
                <a:effectLst/>
                <a:latin typeface="Times New Roman" panose="02020603050405020304" pitchFamily="18" charset="0"/>
                <a:ea typeface="Times New Roman" panose="02020603050405020304" pitchFamily="18" charset="0"/>
              </a:rPr>
              <a:t> </a:t>
            </a:r>
            <a:r>
              <a:rPr lang="fr-FR" sz="1800" b="0" dirty="0">
                <a:effectLst/>
                <a:latin typeface="Times New Roman" panose="02020603050405020304" pitchFamily="18" charset="0"/>
                <a:ea typeface="Times New Roman" panose="02020603050405020304" pitchFamily="18" charset="0"/>
              </a:rPr>
              <a:t>pour </a:t>
            </a:r>
            <a:r>
              <a:rPr lang="fr-FR" sz="1800" dirty="0">
                <a:effectLst/>
                <a:latin typeface="Times New Roman" panose="02020603050405020304" pitchFamily="18" charset="0"/>
                <a:ea typeface="Times New Roman" panose="02020603050405020304" pitchFamily="18" charset="0"/>
              </a:rPr>
              <a:t>les élèves en difficulté, les regrouper et écrire sur leur feuille les mots qui leur manqueraient (dans la marge ou là où le mot doit s’insérer). Il est aussi possible de leur distribuer l’aide lexicale proposée </a:t>
            </a:r>
            <a:r>
              <a:rPr lang="fr-FR" sz="1800" i="1" dirty="0">
                <a:effectLst/>
                <a:latin typeface="Times New Roman" panose="02020603050405020304" pitchFamily="18" charset="0"/>
                <a:ea typeface="Times New Roman" panose="02020603050405020304" pitchFamily="18" charset="0"/>
              </a:rPr>
              <a:t>(cf. </a:t>
            </a:r>
            <a:r>
              <a:rPr lang="fr-FR" sz="1800" i="1" u="sng" dirty="0">
                <a:effectLst/>
                <a:highlight>
                  <a:srgbClr val="FFFF00"/>
                </a:highlight>
                <a:latin typeface="Times New Roman" panose="02020603050405020304" pitchFamily="18" charset="0"/>
                <a:ea typeface="Times New Roman" panose="02020603050405020304" pitchFamily="18" charset="0"/>
              </a:rPr>
              <a:t>Fichier photocopiable</a:t>
            </a:r>
            <a:r>
              <a:rPr lang="fr-FR" sz="1800" i="1" dirty="0">
                <a:effectLst/>
                <a:latin typeface="Times New Roman" panose="02020603050405020304" pitchFamily="18" charset="0"/>
                <a:ea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a:t>
            </a:r>
          </a:p>
          <a:p>
            <a:endParaRPr lang="fr-FR" dirty="0"/>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5</a:t>
            </a:fld>
            <a:endParaRPr lang="fr-FR"/>
          </a:p>
        </p:txBody>
      </p:sp>
    </p:spTree>
    <p:extLst>
      <p:ext uri="{BB962C8B-B14F-4D97-AF65-F5344CB8AC3E}">
        <p14:creationId xmlns:p14="http://schemas.microsoft.com/office/powerpoint/2010/main" val="130020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solidFill>
                  <a:srgbClr val="B35FA5"/>
                </a:solidFill>
                <a:effectLst/>
                <a:highlight>
                  <a:srgbClr val="D3D3D3"/>
                </a:highlight>
                <a:latin typeface="Times New Roman" panose="02020603050405020304" pitchFamily="18" charset="0"/>
                <a:ea typeface="Times New Roman" panose="02020603050405020304" pitchFamily="18" charset="0"/>
              </a:rPr>
              <a:t>PHASE 2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i="1" dirty="0">
                <a:solidFill>
                  <a:srgbClr val="FFFFFF"/>
                </a:solidFill>
                <a:effectLst/>
                <a:latin typeface="Times New Roman" panose="02020603050405020304" pitchFamily="18" charset="0"/>
                <a:ea typeface="Times New Roman" panose="02020603050405020304" pitchFamily="18" charset="0"/>
              </a:rPr>
              <a:t>Écrire le texte</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0"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Prenez votre livret n° 9 page 30 pour écrire un texte</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endPar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6</a:t>
            </a:fld>
            <a:endParaRPr lang="fr-FR"/>
          </a:p>
        </p:txBody>
      </p:sp>
    </p:spTree>
    <p:extLst>
      <p:ext uri="{BB962C8B-B14F-4D97-AF65-F5344CB8AC3E}">
        <p14:creationId xmlns:p14="http://schemas.microsoft.com/office/powerpoint/2010/main" val="72434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2EAC68"/>
              </a:buClr>
              <a:buFont typeface="Wingdings 3" panose="05040102010807070707" pitchFamily="18" charset="2"/>
              <a:buNone/>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i="1" dirty="0">
                <a:effectLst/>
                <a:latin typeface="Times New Roman" panose="02020603050405020304" pitchFamily="18" charset="0"/>
                <a:ea typeface="Calibri" panose="020F0502020204030204" pitchFamily="34" charset="0"/>
                <a:cs typeface="Arial" panose="020B0604020202020204" pitchFamily="34" charset="0"/>
              </a:rPr>
              <a:t>Les élèves peuvent soit dicter leur texte à l’adulte, soit l’écrire seul, soit par deux.</a:t>
            </a: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
                <a:srgbClr val="2EAC68"/>
              </a:buClr>
              <a:buSzTx/>
              <a:buFont typeface="Wingdings 3" panose="05040102010807070707" pitchFamily="18" charset="2"/>
              <a:buNone/>
              <a:tabLst/>
              <a:defRPr/>
            </a:pPr>
            <a:r>
              <a:rPr lang="fr-FR" sz="1800" b="1"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sz="1800" b="1" dirty="0">
                <a:effectLst/>
                <a:latin typeface="Times New Roman" panose="02020603050405020304" pitchFamily="18" charset="0"/>
                <a:ea typeface="Calibri" panose="020F0502020204030204" pitchFamily="34" charset="0"/>
              </a:rPr>
              <a:t> </a:t>
            </a:r>
            <a:r>
              <a:rPr lang="fr-FR" sz="1200" b="1" dirty="0">
                <a:effectLst/>
                <a:latin typeface="Times New Roman" panose="02020603050405020304" pitchFamily="18" charset="0"/>
                <a:ea typeface="Calibri" panose="020F0502020204030204" pitchFamily="34" charset="0"/>
                <a:cs typeface="Arial" panose="020B0604020202020204" pitchFamily="34" charset="0"/>
              </a:rPr>
              <a:t>À la fin de cette 1</a:t>
            </a:r>
            <a:r>
              <a:rPr lang="fr-FR" sz="1200" b="1" baseline="30000" dirty="0">
                <a:effectLst/>
                <a:latin typeface="Times New Roman" panose="02020603050405020304" pitchFamily="18" charset="0"/>
                <a:ea typeface="Calibri" panose="020F0502020204030204" pitchFamily="34" charset="0"/>
                <a:cs typeface="Arial" panose="020B0604020202020204" pitchFamily="34" charset="0"/>
              </a:rPr>
              <a:t>re</a:t>
            </a:r>
            <a:r>
              <a:rPr lang="fr-FR" sz="1200" b="1" dirty="0">
                <a:effectLst/>
                <a:latin typeface="Times New Roman" panose="02020603050405020304" pitchFamily="18" charset="0"/>
                <a:ea typeface="Calibri" panose="020F0502020204030204" pitchFamily="34" charset="0"/>
                <a:cs typeface="Arial" panose="020B0604020202020204" pitchFamily="34" charset="0"/>
              </a:rPr>
              <a:t> séance, </a:t>
            </a:r>
            <a:r>
              <a:rPr lang="fr-FR" sz="1200" b="0" dirty="0">
                <a:effectLst/>
                <a:latin typeface="Times New Roman" panose="02020603050405020304" pitchFamily="18" charset="0"/>
                <a:ea typeface="Calibri" panose="020F0502020204030204" pitchFamily="34" charset="0"/>
                <a:cs typeface="Arial" panose="020B0604020202020204" pitchFamily="34" charset="0"/>
              </a:rPr>
              <a:t>ramasser les </a:t>
            </a:r>
            <a:r>
              <a:rPr lang="fr-FR" sz="1200" dirty="0">
                <a:effectLst/>
                <a:latin typeface="Times New Roman" panose="02020603050405020304" pitchFamily="18" charset="0"/>
                <a:ea typeface="Calibri" panose="020F0502020204030204" pitchFamily="34" charset="0"/>
                <a:cs typeface="Arial" panose="020B0604020202020204" pitchFamily="34" charset="0"/>
              </a:rPr>
              <a:t>livrets pour entourer les mots à revoir, sans donner les corrections.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spcAft>
                <a:spcPts val="800"/>
              </a:spcAft>
              <a:buClr>
                <a:srgbClr val="2EAC68"/>
              </a:buClr>
              <a:buFont typeface="Wingdings 3" panose="05040102010807070707" pitchFamily="18" charset="2"/>
              <a:buNone/>
            </a:pPr>
            <a:endParaRPr lang="fr-FR" sz="1200" i="1"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F86E36CE-1220-4481-A477-2388FB990AAE}" type="slidenum">
              <a:rPr lang="fr-FR" smtClean="0"/>
              <a:t>7</a:t>
            </a:fld>
            <a:endParaRPr lang="fr-FR"/>
          </a:p>
        </p:txBody>
      </p:sp>
    </p:spTree>
    <p:extLst>
      <p:ext uri="{BB962C8B-B14F-4D97-AF65-F5344CB8AC3E}">
        <p14:creationId xmlns:p14="http://schemas.microsoft.com/office/powerpoint/2010/main" val="374882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a:solidFill>
                  <a:srgbClr val="000000"/>
                </a:solidFill>
                <a:effectLst/>
                <a:latin typeface="Times New Roman" panose="02020603050405020304" pitchFamily="18" charset="0"/>
                <a:ea typeface="Times New Roman" panose="02020603050405020304" pitchFamily="18" charset="0"/>
              </a:rPr>
              <a:t>SÉANCE 2</a:t>
            </a:r>
            <a:r>
              <a:rPr lang="fr-FR" sz="1000" b="1" u="none" dirty="0">
                <a:solidFill>
                  <a:srgbClr val="000000"/>
                </a:solidFill>
                <a:effectLst/>
                <a:latin typeface="Times New Roman" panose="02020603050405020304" pitchFamily="18" charset="0"/>
                <a:ea typeface="Times New Roman" panose="02020603050405020304" pitchFamily="18" charset="0"/>
              </a:rPr>
              <a:t> : RÉVISION DE TEXTE</a:t>
            </a:r>
            <a:endParaRPr lang="fr-FR" sz="1000" b="1" u="none"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solidFill>
                  <a:srgbClr val="B35FA5"/>
                </a:solidFill>
                <a:effectLst/>
                <a:highlight>
                  <a:srgbClr val="D3D3D3"/>
                </a:highlight>
                <a:latin typeface="Times New Roman" panose="02020603050405020304" pitchFamily="18" charset="0"/>
                <a:ea typeface="Times New Roman" panose="02020603050405020304" pitchFamily="18" charset="0"/>
              </a:rPr>
              <a:t>PHASE 1</a:t>
            </a:r>
            <a:r>
              <a:rPr lang="fr-FR" sz="1000" b="1" dirty="0">
                <a:solidFill>
                  <a:srgbClr val="B35FA5"/>
                </a:solidFill>
                <a:effectLst/>
                <a:latin typeface="Times New Roman" panose="02020603050405020304" pitchFamily="18" charset="0"/>
                <a:ea typeface="Times New Roman" panose="02020603050405020304" pitchFamily="18" charset="0"/>
              </a:rPr>
              <a:t> : </a:t>
            </a:r>
            <a:r>
              <a:rPr lang="fr-FR" sz="1200" b="1" i="1" dirty="0">
                <a:solidFill>
                  <a:srgbClr val="FFFFFF"/>
                </a:solidFill>
                <a:effectLst/>
                <a:latin typeface="Times New Roman" panose="02020603050405020304" pitchFamily="18" charset="0"/>
                <a:ea typeface="Times New Roman" panose="02020603050405020304" pitchFamily="18" charset="0"/>
              </a:rPr>
              <a:t>Analyser le texte d’Aristobule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FFFF"/>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Times New Roman" panose="02020603050405020304" pitchFamily="18" charset="0"/>
                <a:ea typeface="Calibri" panose="020F0502020204030204" pitchFamily="34" charset="0"/>
                <a:cs typeface="Arial" panose="020B0604020202020204" pitchFamily="34" charset="0"/>
              </a:rPr>
              <a:t>Rappeler </a:t>
            </a:r>
            <a:r>
              <a:rPr lang="fr-FR" sz="1200" dirty="0">
                <a:effectLst/>
                <a:latin typeface="Times New Roman" panose="02020603050405020304" pitchFamily="18" charset="0"/>
                <a:ea typeface="Calibri" panose="020F0502020204030204" pitchFamily="34" charset="0"/>
                <a:cs typeface="Arial" panose="020B0604020202020204" pitchFamily="34" charset="0"/>
              </a:rPr>
              <a:t>la consigne d’écriture.</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8</a:t>
            </a:fld>
            <a:endParaRPr lang="fr-FR"/>
          </a:p>
        </p:txBody>
      </p:sp>
    </p:spTree>
    <p:extLst>
      <p:ext uri="{BB962C8B-B14F-4D97-AF65-F5344CB8AC3E}">
        <p14:creationId xmlns:p14="http://schemas.microsoft.com/office/powerpoint/2010/main" val="202833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effectLst/>
                <a:latin typeface="Calibri" panose="020F0502020204030204" pitchFamily="34" charset="0"/>
                <a:ea typeface="Calibri" panose="020F0502020204030204" pitchFamily="34" charset="0"/>
                <a:cs typeface="Arial" panose="020B0604020202020204" pitchFamily="34" charset="0"/>
              </a:rPr>
              <a:t>« Aristobule a essayé de suivre la consigne et a écrit ce texte.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Calibri" panose="020F0502020204030204" pitchFamily="34" charset="0"/>
                <a:cs typeface="Arial" panose="020B0604020202020204" pitchFamily="34" charset="0"/>
              </a:rPr>
              <a:t>Lire</a:t>
            </a:r>
            <a:r>
              <a:rPr lang="fr-FR" sz="1800" dirty="0">
                <a:effectLst/>
                <a:latin typeface="Times New Roman" panose="02020603050405020304" pitchFamily="18" charset="0"/>
                <a:ea typeface="Calibri" panose="020F0502020204030204" pitchFamily="34" charset="0"/>
                <a:cs typeface="Arial" panose="020B0604020202020204" pitchFamily="34" charset="0"/>
              </a:rPr>
              <a:t> le texte.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sym typeface="Wingdings 3" pitchFamily="2" charset="2"/>
              </a:rPr>
              <a:t> </a:t>
            </a:r>
            <a:r>
              <a:rPr lang="fr-FR" sz="18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Qu’est-ce que vous trouvez bien dans le texte d’Aristobule ? »</a:t>
            </a:r>
            <a:endParaRPr lang="fr-FR" sz="1800" b="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Réponses possibles</a:t>
            </a:r>
            <a:r>
              <a:rPr lang="fr-FR" sz="18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a:t>
            </a:r>
            <a:endParaRPr lang="fr-FR" sz="18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Ça raconte bien le début. Il présente le Petit Chaperon Rouge.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Il a bien utilisé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une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puis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après pour parler du Petit Chaperon Rouge (cf. leçon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Est-ce qu’on en a déjà parlé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Clr>
                <a:srgbClr val="2EAC68"/>
              </a:buClr>
              <a:buFont typeface="Wingdings 3" panose="05040102010807070707" pitchFamily="18" charset="2"/>
              <a:buNone/>
            </a:pP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Son nom lui allait bien</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c’est vrai</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FEF1EF2-53C1-43B1-9B83-DBB1E53B6955}" type="slidenum">
              <a:rPr lang="fr-FR" smtClean="0"/>
              <a:t>9</a:t>
            </a:fld>
            <a:endParaRPr lang="fr-FR"/>
          </a:p>
        </p:txBody>
      </p:sp>
    </p:spTree>
    <p:extLst>
      <p:ext uri="{BB962C8B-B14F-4D97-AF65-F5344CB8AC3E}">
        <p14:creationId xmlns:p14="http://schemas.microsoft.com/office/powerpoint/2010/main" val="3615583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2161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0E882FF-6832-411A-AC41-6D334940020B}" type="datetimeFigureOut">
              <a:rPr lang="fr-FR" smtClean="0"/>
              <a:t>28/09/2023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93567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882FF-6832-411A-AC41-6D334940020B}" type="datetimeFigureOut">
              <a:rPr lang="fr-FR" smtClean="0"/>
              <a:t>28/09/2023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124323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0E882FF-6832-411A-AC41-6D334940020B}"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2847471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0E882FF-6832-411A-AC41-6D334940020B}"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1253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E882FF-6832-411A-AC41-6D334940020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2157373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E882FF-6832-411A-AC41-6D334940020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382234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F3F91DD-39A1-5329-EE37-D4AB52AA8B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658" b="98585" l="658" r="99028">
                        <a14:foregroundMark x1="14180" y1="8168" x2="28473" y2="11282"/>
                        <a14:foregroundMark x1="37364" y1="9058" x2="6089" y2="42459"/>
                        <a14:foregroundMark x1="6089" y1="42459" x2="972" y2="84796"/>
                        <a14:foregroundMark x1="972" y1="84796" x2="11206" y2="90740"/>
                        <a14:foregroundMark x1="11206" y1="90740" x2="47227" y2="95754"/>
                        <a14:foregroundMark x1="86678" y1="69996" x2="86821" y2="33643"/>
                        <a14:foregroundMark x1="86821" y1="33643" x2="82247" y2="13587"/>
                        <a14:foregroundMark x1="82247" y1="13587" x2="76615" y2="22564"/>
                        <a14:foregroundMark x1="76615" y1="22564" x2="84534" y2="26607"/>
                        <a14:foregroundMark x1="84534" y1="26607" x2="91309" y2="19976"/>
                        <a14:foregroundMark x1="91309" y1="19976" x2="87679" y2="13101"/>
                        <a14:foregroundMark x1="87679" y1="13101" x2="84448" y2="13506"/>
                        <a14:foregroundMark x1="64723" y1="3316" x2="8062" y2="2224"/>
                        <a14:foregroundMark x1="8062" y1="2224" x2="8062" y2="2224"/>
                        <a14:foregroundMark x1="64180" y1="2022" x2="98342" y2="3316"/>
                        <a14:foregroundMark x1="98485" y1="3882" x2="96941" y2="53902"/>
                        <a14:foregroundMark x1="98742" y1="44642" x2="98599" y2="91670"/>
                        <a14:foregroundMark x1="99028" y1="93530" x2="92396" y2="98625"/>
                        <a14:foregroundMark x1="92396" y1="98625" x2="55689" y2="97978"/>
                        <a14:foregroundMark x1="60692" y1="97412" x2="14037" y2="97210"/>
                        <a14:foregroundMark x1="14037" y1="97210" x2="14037" y2="97210"/>
                        <a14:foregroundMark x1="13322" y1="97574" x2="2230" y2="95188"/>
                        <a14:foregroundMark x1="12636" y1="84432" x2="17267" y2="77719"/>
                        <a14:foregroundMark x1="17267" y1="77719" x2="19154" y2="71654"/>
                        <a14:foregroundMark x1="8348" y1="97776" x2="1515" y2="97129"/>
                        <a14:foregroundMark x1="1515" y1="97129" x2="1401" y2="97048"/>
                        <a14:foregroundMark x1="1515" y1="90012" x2="1515" y2="90012"/>
                        <a14:foregroundMark x1="1258" y1="90012" x2="1515" y2="98504"/>
                        <a14:foregroundMark x1="1515" y1="98504" x2="1515" y2="98504"/>
                        <a14:foregroundMark x1="37078" y1="9058" x2="5546" y2="12293"/>
                        <a14:foregroundMark x1="5546" y1="12293" x2="24814" y2="18439"/>
                        <a14:foregroundMark x1="24814" y1="18439" x2="25415" y2="18318"/>
                        <a14:foregroundMark x1="9177" y1="1860" x2="686" y2="1658"/>
                        <a14:foregroundMark x1="1515" y1="2588" x2="2916" y2="42580"/>
                        <a14:foregroundMark x1="1658" y1="33684" x2="1172" y2="53902"/>
                        <a14:foregroundMark x1="1172" y1="53902" x2="2773" y2="71128"/>
                        <a14:foregroundMark x1="76244" y1="17954" x2="86650" y2="10433"/>
                        <a14:foregroundMark x1="86650" y1="10433" x2="92882" y2="21998"/>
                        <a14:foregroundMark x1="92882" y1="21998" x2="92367" y2="29074"/>
                        <a14:foregroundMark x1="89451" y1="11282" x2="92310" y2="18480"/>
                        <a14:foregroundMark x1="92310" y1="18480" x2="92224" y2="19450"/>
                        <a14:foregroundMark x1="85563" y1="9988" x2="79217" y2="13385"/>
                        <a14:foregroundMark x1="79217" y1="13385" x2="78902" y2="15366"/>
                        <a14:foregroundMark x1="94311" y1="97776" x2="99028" y2="97776"/>
                        <a14:backgroundMark x1="46798" y1="11686" x2="59348" y2="13061"/>
                        <a14:backgroundMark x1="59348" y1="13061" x2="61721" y2="19976"/>
                        <a14:backgroundMark x1="61721" y1="19976" x2="52744" y2="22321"/>
                        <a14:backgroundMark x1="52744" y1="22321" x2="46569" y2="16619"/>
                        <a14:backgroundMark x1="46569" y1="16619" x2="47513" y2="10554"/>
                        <a14:backgroundMark x1="62350" y1="12050" x2="60978" y2="25192"/>
                        <a14:backgroundMark x1="62350" y1="12576" x2="48199" y2="13142"/>
                        <a14:backgroundMark x1="47370" y1="19814" x2="53059" y2="21351"/>
                        <a14:backgroundMark x1="53059" y1="21351" x2="53459" y2="21310"/>
                        <a14:backgroundMark x1="45826" y1="20016" x2="51115" y2="23898"/>
                        <a14:backgroundMark x1="51115" y1="23898" x2="51401" y2="23898"/>
                        <a14:backgroundMark x1="49314" y1="11888" x2="54803" y2="11808"/>
                        <a14:backgroundMark x1="54803" y1="11808" x2="62121" y2="12293"/>
                        <a14:backgroundMark x1="45769" y1="12859" x2="46827" y2="19935"/>
                        <a14:backgroundMark x1="46827" y1="19935" x2="46569" y2="22442"/>
                        <a14:backgroundMark x1="46655" y1="13061" x2="45998" y2="20825"/>
                        <a14:backgroundMark x1="45998" y1="20825" x2="45998" y2="20825"/>
                        <a14:backgroundMark x1="46255" y1="17833" x2="61149" y2="21310"/>
                        <a14:backgroundMark x1="60720" y1="21310" x2="55003" y2="21310"/>
                        <a14:backgroundMark x1="55003" y1="21310" x2="55003" y2="21310"/>
                        <a14:backgroundMark x1="52544" y1="11605" x2="60835" y2="11686"/>
                        <a14:backgroundMark x1="60949" y1="11888" x2="61921" y2="14881"/>
                        <a14:backgroundMark x1="62293" y1="15973" x2="61292" y2="22928"/>
                        <a14:backgroundMark x1="61407" y1="21998" x2="46455" y2="20501"/>
                        <a14:backgroundMark x1="46455" y1="20501" x2="46455" y2="20501"/>
                      </a14:backgroundRemoval>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280249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15947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57949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0E882FF-6832-411A-AC41-6D334940020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99816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0E882FF-6832-411A-AC41-6D334940020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155677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0E882FF-6832-411A-AC41-6D334940020B}" type="datetimeFigureOut">
              <a:rPr lang="fr-FR" smtClean="0"/>
              <a:t>28/09/2023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235852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0E882FF-6832-411A-AC41-6D334940020B}" type="datetimeFigureOut">
              <a:rPr lang="fr-FR" smtClean="0"/>
              <a:t>28/09/2023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134025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0E882FF-6832-411A-AC41-6D334940020B}" type="datetimeFigureOut">
              <a:rPr lang="fr-FR" smtClean="0"/>
              <a:t>28/09/2023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21F983D-95D1-4793-B91D-FAB270A30C8A}" type="slidenum">
              <a:rPr lang="fr-FR" smtClean="0"/>
              <a:t>‹N°›</a:t>
            </a:fld>
            <a:endParaRPr lang="fr-FR"/>
          </a:p>
        </p:txBody>
      </p:sp>
    </p:spTree>
    <p:extLst>
      <p:ext uri="{BB962C8B-B14F-4D97-AF65-F5344CB8AC3E}">
        <p14:creationId xmlns:p14="http://schemas.microsoft.com/office/powerpoint/2010/main" val="83839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882FF-6832-411A-AC41-6D334940020B}" type="datetimeFigureOut">
              <a:rPr lang="fr-FR" smtClean="0"/>
              <a:t>28/09/2023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F983D-95D1-4793-B91D-FAB270A30C8A}" type="slidenum">
              <a:rPr lang="fr-FR" smtClean="0"/>
              <a:t>‹N°›</a:t>
            </a:fld>
            <a:endParaRPr lang="fr-FR"/>
          </a:p>
        </p:txBody>
      </p:sp>
    </p:spTree>
    <p:extLst>
      <p:ext uri="{BB962C8B-B14F-4D97-AF65-F5344CB8AC3E}">
        <p14:creationId xmlns:p14="http://schemas.microsoft.com/office/powerpoint/2010/main" val="3555939051"/>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F67B9830-209B-2D31-29DB-4CB275C8A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522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E45578B2-FEDE-A726-69A4-9CE7BCDB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29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 Page web&#10;&#10;Description générée automatiquement">
            <a:extLst>
              <a:ext uri="{FF2B5EF4-FFF2-40B4-BE49-F238E27FC236}">
                <a16:creationId xmlns:a16="http://schemas.microsoft.com/office/drawing/2014/main" id="{7868B870-849B-0EAF-807D-537625DF5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185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1CA4CAB8-5211-7D50-9E62-3B17237BC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58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3FF19A64-8A08-0E7D-F66D-D477CB388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535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0EEA549E-752B-D6AE-51E8-11D2D63AA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361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Rectangle&#10;&#10;Description générée automatiquement">
            <a:extLst>
              <a:ext uri="{FF2B5EF4-FFF2-40B4-BE49-F238E27FC236}">
                <a16:creationId xmlns:a16="http://schemas.microsoft.com/office/drawing/2014/main" id="{0BB75467-EA78-2823-C519-AB4D9D9D4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3987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lipart, dessin humoristique&#10;&#10;Description générée automatiquement">
            <a:extLst>
              <a:ext uri="{FF2B5EF4-FFF2-40B4-BE49-F238E27FC236}">
                <a16:creationId xmlns:a16="http://schemas.microsoft.com/office/drawing/2014/main" id="{44B5ED61-17B0-1137-3ECD-F4D4B0032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1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4B81AA6D-0616-084A-7154-CA26A5BDC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337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5F82C1E4-C6ED-A0A5-8FA1-ED6456556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465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FFA318C0-774F-1538-FA70-B044949A0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810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diagramme, conception&#10;&#10;Description générée automatiquement">
            <a:extLst>
              <a:ext uri="{FF2B5EF4-FFF2-40B4-BE49-F238E27FC236}">
                <a16:creationId xmlns:a16="http://schemas.microsoft.com/office/drawing/2014/main" id="{0F02A3C6-C6F5-7876-9E06-2FEC67719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807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lipart, dessin humoristique&#10;&#10;Description générée automatiquement">
            <a:extLst>
              <a:ext uri="{FF2B5EF4-FFF2-40B4-BE49-F238E27FC236}">
                <a16:creationId xmlns:a16="http://schemas.microsoft.com/office/drawing/2014/main" id="{19FF0818-289D-D24F-667A-7B207F323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213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Visage humain, Site web&#10;&#10;Description générée automatiquement">
            <a:extLst>
              <a:ext uri="{FF2B5EF4-FFF2-40B4-BE49-F238E27FC236}">
                <a16:creationId xmlns:a16="http://schemas.microsoft.com/office/drawing/2014/main" id="{8736D055-5C5F-24F2-19B2-01206E3D9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06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CA7369B9-4980-4CAD-A86A-34EE1BFC3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0204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5151408-F84D-8F61-A66E-72853D159F9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texte, capture d’écran, Police&#10;&#10;Description générée automatiquement">
            <a:extLst>
              <a:ext uri="{FF2B5EF4-FFF2-40B4-BE49-F238E27FC236}">
                <a16:creationId xmlns:a16="http://schemas.microsoft.com/office/drawing/2014/main" id="{80F1E069-CAFB-1E6C-42AE-61D7038A5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475816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72EABF-4459-4E33-AC7B-78D8BE1DA9E9}">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78930844-7ca7-4771-ad53-9658c2095a47"/>
    <ds:schemaRef ds:uri="http://purl.org/dc/elements/1.1/"/>
    <ds:schemaRef ds:uri="http://schemas.openxmlformats.org/package/2006/metadata/core-properties"/>
    <ds:schemaRef ds:uri="85c0154b-c1f1-454a-9cce-58d1a683144e"/>
    <ds:schemaRef ds:uri="http://www.w3.org/XML/1998/namespace"/>
  </ds:schemaRefs>
</ds:datastoreItem>
</file>

<file path=customXml/itemProps2.xml><?xml version="1.0" encoding="utf-8"?>
<ds:datastoreItem xmlns:ds="http://schemas.openxmlformats.org/officeDocument/2006/customXml" ds:itemID="{ACA4567B-D286-416D-AD94-8614799761AE}">
  <ds:schemaRefs>
    <ds:schemaRef ds:uri="http://schemas.microsoft.com/sharepoint/v3/contenttype/forms"/>
  </ds:schemaRefs>
</ds:datastoreItem>
</file>

<file path=customXml/itemProps3.xml><?xml version="1.0" encoding="utf-8"?>
<ds:datastoreItem xmlns:ds="http://schemas.openxmlformats.org/officeDocument/2006/customXml" ds:itemID="{E132ADE6-AAE9-464C-A3EC-E6A8116D1B3A}"/>
</file>

<file path=docProps/app.xml><?xml version="1.0" encoding="utf-8"?>
<Properties xmlns="http://schemas.openxmlformats.org/officeDocument/2006/extended-properties" xmlns:vt="http://schemas.openxmlformats.org/officeDocument/2006/docPropsVTypes">
  <Template>Office Theme 2013 - 2022</Template>
  <TotalTime>184</TotalTime>
  <Words>871</Words>
  <Application>Microsoft Office PowerPoint</Application>
  <PresentationFormat>Affichage à l'écran (4:3)</PresentationFormat>
  <Paragraphs>91</Paragraphs>
  <Slides>16</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Calibri</vt:lpstr>
      <vt:lpstr>Calibri Light</vt:lpstr>
      <vt:lpstr>FSAlbert-Bold</vt:lpstr>
      <vt:lpstr>FSAlbert-Regular</vt:lpstr>
      <vt:lpstr>Helvetica</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2</cp:revision>
  <dcterms:created xsi:type="dcterms:W3CDTF">2023-04-06T20:07:00Z</dcterms:created>
  <dcterms:modified xsi:type="dcterms:W3CDTF">2023-09-28T10:45:11Z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200700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