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703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825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516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9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7634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510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16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68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589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880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39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57F6BF-9A38-4F9E-89B6-167383DD3B9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116DCE-352A-456E-85A0-0F13CFCA4B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17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9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9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9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9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9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9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9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9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1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DF4474B-5CC6-6381-0FD7-1DC537233B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00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D7021CA-BFDF-8990-BFE0-09A1456755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E0F463-6A8E-E518-E57D-B6CA0E60B65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3C14FB-9B91-4050-9997-D8475D786C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9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66"/>
    </mc:Choice>
    <mc:Fallback xmlns="">
      <p:transition spd="slow" advTm="8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4F09F26-12FF-C3F3-160C-7B962E1234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8C1F36-4B99-DE07-F4A7-E3D57FF8FCC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777760-9421-0F90-1019-A78EEBF395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35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1"/>
    </mc:Choice>
    <mc:Fallback xmlns="">
      <p:transition spd="slow" advTm="7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89A8DE4-BB68-D12B-332D-6E38B984AA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9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9DB8495D-92D7-6F3B-9BBE-5B0F87290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2BEB2E-077B-1E15-874D-E6DA3156DB8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82EFFB-1783-9197-D667-5A9A7F1E61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425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7"/>
    </mc:Choice>
    <mc:Fallback xmlns="">
      <p:transition spd="slow" advTm="7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D359F08-162A-0695-31B3-FBDD798D39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138D81-9AC2-2F22-9589-AF97B58AA48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4A15D9-3A22-A14E-1056-9F19564179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57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53"/>
    </mc:Choice>
    <mc:Fallback xmlns="">
      <p:transition spd="slow" advTm="7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3D7B254-4AFB-C47D-9BB7-1112E9E78C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D81C20-9F31-1369-3BB8-AADC35714D0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F80646-D8EF-F751-5254-94B1EF938A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406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68"/>
    </mc:Choice>
    <mc:Fallback xmlns="">
      <p:transition spd="slow" advTm="7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5C5F3D7-46DE-6CE5-676D-59F9CABD9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0C81B5-90AC-7FEA-2F9C-50482045328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3FBF14-EFB4-A600-5FD0-34CEB4BAAC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790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2"/>
    </mc:Choice>
    <mc:Fallback xmlns="">
      <p:transition spd="slow" advTm="8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A9AB18E-4998-73A5-4A23-55C7EA877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C0BD33-6458-1B4B-7780-B033EAD0EFB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DB92E7-3A43-B8FE-EC73-C1C45F129F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846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42"/>
    </mc:Choice>
    <mc:Fallback xmlns="">
      <p:transition spd="slow" advTm="8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B4D6EF6-DAFD-CE73-F510-A1925BFF2A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86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C9BD15C-736C-90FD-69AB-5F008AA70A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8F9E2A-F16D-574E-EDC9-413AA6A0E77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C04B9F-6389-48EC-8C71-4666060DCC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838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8"/>
    </mc:Choice>
    <mc:Fallback xmlns="">
      <p:transition spd="slow" advTm="8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48419EB-A329-4145-2E2C-D8D47A80C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33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8279B9B-016F-4969-7600-1F93C2BC21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CA86E1-B396-9FD6-0BA9-5CF2845C84C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343EE8-311C-5705-F643-6521F3506D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680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1"/>
    </mc:Choice>
    <mc:Fallback xmlns="">
      <p:transition spd="slow" advTm="9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35B2F30-C535-9698-BC51-56BE3FFAE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9BC7BE-4D58-B642-8FC4-760B75E91B4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1C88F3-16DD-5A7A-FB7F-18C29C4B73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785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8"/>
    </mc:Choice>
    <mc:Fallback xmlns="">
      <p:transition spd="slow" advTm="9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A5AC450-B06E-3D78-D4E0-1B78EBB483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90B9D6-0DAD-4F33-7FA9-422C9B37733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A05F9E-9F0B-95D4-6B15-619C34ACE5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01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8"/>
    </mc:Choice>
    <mc:Fallback xmlns="">
      <p:transition spd="slow" advTm="9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82714B8-5C45-7D36-D821-FDB4A9C07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54D9AF-8FAB-035E-B1E1-CE346AD498D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7617B8-8076-1D16-6C2E-F930621C11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593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3"/>
    </mc:Choice>
    <mc:Fallback xmlns="">
      <p:transition spd="slow" advTm="91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D3EF32AF-1D38-C6E2-B5F6-D6971712CE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2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1490EC2-BB38-5949-D8D5-FB7A582584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59343C-49AA-69E4-35C2-D56EC5282AC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D4DBB8-FFD9-3A62-1C89-050480485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873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2"/>
    </mc:Choice>
    <mc:Fallback xmlns="">
      <p:transition spd="slow" advTm="8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3B5A5E16-F928-6A51-2888-2E92CCAAD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FD3B15-8616-1079-2361-DA03CBF8FF8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E4D139-C5D2-C222-C11A-AD1A58C8C8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29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5"/>
    </mc:Choice>
    <mc:Fallback xmlns="">
      <p:transition spd="slow" advTm="9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ED93377C-8E92-7CA8-0DA0-069AC74FFD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61024E-C58E-9D9F-C849-FBF6E983413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D0B987-30D9-3259-494A-93BBD182AF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254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8"/>
    </mc:Choice>
    <mc:Fallback xmlns="">
      <p:transition spd="slow" advTm="8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6E033B6-80F6-1D2C-99B2-388E265E5C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489860-22B2-AE49-81DF-87812F306BA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4FE68D-A756-BDE3-6776-2381A6D332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457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8"/>
    </mc:Choice>
    <mc:Fallback xmlns="">
      <p:transition spd="slow" advTm="9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5D0BA5C-0404-31FA-6555-BE5C0CCD54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51A8A5-B926-0FA0-2808-FBDE1F06125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6E6B94-383A-22E8-0EDB-2061A6C98D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382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9"/>
    </mc:Choice>
    <mc:Fallback xmlns="">
      <p:transition spd="slow" advTm="9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1486152-C35F-BA20-2D93-4B627D9975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213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BB44A8F-CEC8-312B-DE80-A74AED24B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52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64AE731-75E4-E0AF-EDAF-327CA8664B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3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487D1D7-A3DC-94E0-D158-E07E104C7B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 action="ppaction://hlinkfile"/>
            <a:extLst>
              <a:ext uri="{FF2B5EF4-FFF2-40B4-BE49-F238E27FC236}">
                <a16:creationId xmlns:a16="http://schemas.microsoft.com/office/drawing/2014/main" id="{23D6FCC2-EFF3-9BC8-9D5D-647165A88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5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A27C9FD-185F-8ADB-6EEC-B1812EF866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1DF69B0-7D8D-E43A-E94E-0EE7D9BF01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C1C154-F5E4-F254-DAA7-5A634CC4BF7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36E64E-2630-626F-7F8F-FD271489F2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4759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5"/>
    </mc:Choice>
    <mc:Fallback xmlns="">
      <p:transition spd="slow" advTm="7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38C6FFD-2702-2BAC-D86F-FD61C0AFB3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F1CA3F-ECD9-F114-BAA9-4DB1CDE741B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F0796A-7785-CB26-E79C-188CA2E2D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676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4"/>
    </mc:Choice>
    <mc:Fallback xmlns="">
      <p:transition spd="slow" advTm="7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2183C357-4335-0138-E107-17E34E8A3B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C04E2A-36B6-778A-2BD8-B1A10F27CD7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8F5971-D3B1-E3E7-060E-96A7C64547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491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76"/>
    </mc:Choice>
    <mc:Fallback xmlns="">
      <p:transition spd="slow" advTm="7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9E9FA2-E3D3-4E4F-B0A2-9DEE415D578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7FF5E21D-BA7A-4BEA-88EB-89797B1BA0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CFB96F-9FB7-43DA-BB98-899CF50D9A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Affichage à l'écran (4:3)</PresentationFormat>
  <Paragraphs>0</Paragraphs>
  <Slides>30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2024-02-25T14:12:28Z</dcterms:created>
  <dcterms:modified xsi:type="dcterms:W3CDTF">2024-05-16T16:41:31Z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