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03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58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77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575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2879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4742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180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50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681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2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894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B047B3-1116-4729-B969-DDCB0A5A09A6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90C2F1-603B-4BE3-936B-E5DB0D43C9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40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2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DFD669C-94F3-864D-31C0-270915EE7B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89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853653F-8067-87C2-A523-7DFC936203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D2F422-40C8-3DD1-7495-53C529271CB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D2B802-4FB0-02F7-AC0C-C9AD671DB3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32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51"/>
    </mc:Choice>
    <mc:Fallback xmlns="">
      <p:transition spd="slow" advTm="74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E3BAD9F-269C-0149-3292-E7EE6A5DD7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9234EB-FFE6-03B8-5B23-998A5667840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5DB46F-576A-1277-30D4-20C82A0413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70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90"/>
    </mc:Choice>
    <mc:Fallback xmlns="">
      <p:transition spd="slow" advTm="7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40EA244-532F-35D9-FD68-E7D9EBB88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8B10E4-9F96-4ADB-E0CA-B25EF124A64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C64551-B0AE-2727-CEA0-ABFF57F149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527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18"/>
    </mc:Choice>
    <mc:Fallback xmlns="">
      <p:transition spd="slow" advTm="8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A8F9565-4350-BE44-2F38-F59F565DFB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6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CCB39B6-BDBF-A861-E05A-2C4D60312A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711554-CD69-454A-4A5C-0635BF8A852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5C0E32-ECCF-6669-6F99-CD7057612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48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8"/>
    </mc:Choice>
    <mc:Fallback xmlns="">
      <p:transition spd="slow" advTm="97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F507CA93-1500-543A-E601-FD90FACA07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C44F28-5D68-2118-FE9C-C8549B94D83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CD1C7B-6D81-2AE4-68F7-A9FCCE140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437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7"/>
    </mc:Choice>
    <mc:Fallback xmlns="">
      <p:transition spd="slow" advTm="8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19205EB-1198-6683-8751-ABA7846956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4B4850-B707-B9F8-5622-259E2EF9F51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0CB0FC-216E-E41F-141C-C80728B9A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184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0"/>
    </mc:Choice>
    <mc:Fallback xmlns="">
      <p:transition spd="slow" advTm="9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035C3CE-0354-A14F-9CE3-1A7E0C4F8E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477EF7-1B58-B74A-34CD-62926F90187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D4543D-0FB2-DC99-890B-C829BA7319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288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9"/>
    </mc:Choice>
    <mc:Fallback xmlns="">
      <p:transition spd="slow" advTm="9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2C92DE8B-EC1B-92D5-03C1-01E2B06283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54A44A-C605-1F58-9711-2C8B3BC30DE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CAB3D9-DB5B-1EA2-807E-E81573FD8A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474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2"/>
    </mc:Choice>
    <mc:Fallback xmlns="">
      <p:transition spd="slow" advTm="10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9BD7D6B1-C360-C0CE-A715-F0A84F0B0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141ED773-2205-0AE2-3FB8-6FDDCBB5A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838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3C8D902-FAEC-C381-276A-E9D37D1C81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F8A7B6-D645-DC8B-4E3B-BD6AF303F19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DDAD09-98E6-515E-898B-59199172A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716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7"/>
    </mc:Choice>
    <mc:Fallback xmlns="">
      <p:transition spd="slow" advTm="9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8BFE9B5D-A8D9-985C-2CFD-974D515EC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6D4ED8-75DC-4C8B-0184-56DBAABDF83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911C52-A1A5-B84B-D0D6-420ED484CD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3312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5"/>
    </mc:Choice>
    <mc:Fallback xmlns="">
      <p:transition spd="slow" advTm="9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D72EB86-1D4D-15FA-4584-C8542D6BDA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224A61-35E0-2F70-E3DD-5EEB4EC6518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D49C24-12DF-ABF6-1D07-14CE8AEDB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273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2"/>
    </mc:Choice>
    <mc:Fallback xmlns="">
      <p:transition spd="slow" advTm="108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7693DC7-D3CF-4E5A-860E-7C62CA36FD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2C8331-3048-509C-A1EE-12628846EA9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67CADD-B943-1C35-BFA2-9A198F5B50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734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5"/>
    </mc:Choice>
    <mc:Fallback xmlns="">
      <p:transition spd="slow" advTm="10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9AB826C-6B28-DEC0-16A3-68DC705C3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054BD3-ADE6-F684-6847-6F1487A191F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B5870F-FE99-0EAC-7C30-0C91E4DECE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230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0"/>
    </mc:Choice>
    <mc:Fallback xmlns="">
      <p:transition spd="slow" advTm="9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E5E7FC7-3503-101C-52CC-57E6F7780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2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3A10A3F-AC7E-4F3F-57E8-D81EB5F074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E7BC09-B704-779B-17FC-871997F9C97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2271F9-07C1-137A-241C-D16AAF253A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700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9"/>
    </mc:Choice>
    <mc:Fallback xmlns="">
      <p:transition spd="slow" advTm="8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9CFDB1F5-CB1F-1BF2-FC15-FD793BF36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B33D5F-F795-18B7-C1C5-E1DC840A310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ABE279-7C48-C557-4618-C767100615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98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3"/>
    </mc:Choice>
    <mc:Fallback xmlns="">
      <p:transition spd="slow" advTm="8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E4BD80F-CFCA-A0A7-6334-E6656B68FF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7BEA73-6A4C-0247-BC0F-CF4C091F363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082071-A06C-20A9-CC81-D1044F3AD3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183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1"/>
    </mc:Choice>
    <mc:Fallback xmlns="">
      <p:transition spd="slow" advTm="8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E679BF2F-77BA-9399-59C4-D4A4E1207A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D761F2-5016-BB16-6509-A19A764A5C9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F9F0FA-A53D-A461-B682-BBAA679834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653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80"/>
    </mc:Choice>
    <mc:Fallback xmlns="">
      <p:transition spd="slow" advTm="7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BA58D3D2-0010-27EB-21A0-ACB0BA01D6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18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AB114626-03FE-180A-3F7A-3A6D295FB0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F0E3DD-1C2B-EC51-BD6A-3252DF7A72D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04CFC8-E77E-8C6F-411A-DB7E82CE96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653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9"/>
    </mc:Choice>
    <mc:Fallback xmlns="">
      <p:transition spd="slow" advTm="8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AA5CBDD-6E09-CD40-5AF2-63072EA2E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5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A3DD6BE-6D74-A62D-A1FA-8E9118B024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6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270ADFD-7AE4-3655-915C-51A90E2FB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93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F34937F-FE40-BD97-5181-A9E5165798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 action="ppaction://hlinkfile"/>
            <a:extLst>
              <a:ext uri="{FF2B5EF4-FFF2-40B4-BE49-F238E27FC236}">
                <a16:creationId xmlns:a16="http://schemas.microsoft.com/office/drawing/2014/main" id="{58EDED3D-9734-6811-625A-46C1FAA9C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90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9D1261D-793C-D68A-E4CC-A87E980DC6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5935599-346F-2979-9908-43409D4462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27D8FA-05D9-025F-AF61-228B41FB9D1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6A00C1-2C73-4E0D-D5FB-A2D1BF5064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04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70"/>
    </mc:Choice>
    <mc:Fallback xmlns="">
      <p:transition spd="slow" advTm="8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B75295B-A47B-76A1-F682-E34737F85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8A9848-076F-DECF-6924-45E08AD5D03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CFD6D7-75E8-9969-A3FC-79972DC986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326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1"/>
    </mc:Choice>
    <mc:Fallback xmlns="">
      <p:transition spd="slow" advTm="7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82AD25C4-9085-4910-BB21-BE3D8DE1B2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E80BB1-77A3-4E2C-AB39-FDC7FD1CC6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E668D5-6BB7-4338-9398-BE798E9E061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2024-02-25T14:16:05Z</dcterms:created>
  <dcterms:modified xsi:type="dcterms:W3CDTF">2024-05-16T16:42:42Z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