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342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7514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0930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02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16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491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443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0768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127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12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3359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657A2B-C293-4441-9353-4116B12E799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0EF123-8477-493A-A54D-8D1FE2100C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478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0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0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0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0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0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0.png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0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0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0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0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0.pn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0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0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0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0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3.mp4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A14EA39-2BB8-7789-3AA4-8035DA66E7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074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A5EA8F5-68C7-D637-DB18-274313C4D9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746F8F-EC40-1814-17B0-DE1764578AD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056BC6-C21B-7847-95C6-D81BE4E92F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364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0"/>
    </mc:Choice>
    <mc:Fallback xmlns="">
      <p:transition spd="slow" advTm="85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BDBC837-97BF-BE3B-6E43-4AF7268EB0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480321-6CBD-C73E-8CCF-3AEF485B3BD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3821F3-5F0A-16EB-31A3-8E3D3D1435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124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0"/>
    </mc:Choice>
    <mc:Fallback xmlns="">
      <p:transition spd="slow" advTm="8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7927D823-E3F4-0CC6-3AEE-2B0A03178F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C55B67F-2FED-A700-3959-BD3809FA96D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962A67-7C86-5212-5A24-CDB75352CC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4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3"/>
    </mc:Choice>
    <mc:Fallback xmlns="">
      <p:transition spd="slow" advTm="8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EE1EE495-247A-CA3F-1953-276AC82F0E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6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F01C77E-16D9-8BC8-E063-8F7F489EC3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17D363-0FA2-6952-565D-46EFAB18C50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318E98A-1314-F4EC-2EAE-836C7F0E01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7042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81"/>
    </mc:Choice>
    <mc:Fallback xmlns="">
      <p:transition spd="slow" advTm="7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83F239F5-B4C5-DA61-B707-5903CA37A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A41147-2FB2-2465-846B-D2C32FF86E9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3EFB38-8DA4-7C37-C66A-F1E0E3123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322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4"/>
    </mc:Choice>
    <mc:Fallback xmlns="">
      <p:transition spd="slow" advTm="7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CDC8FF6-3F65-AB76-5294-0670665EB4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05B48A-CED5-CE4C-56E5-F233A11BE04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591218B-2B58-DD4D-263B-5DF9606FD0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37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96"/>
    </mc:Choice>
    <mc:Fallback xmlns="">
      <p:transition spd="slow" advTm="8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996F0D9-9588-4043-1346-1FBDFA415C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ECBAE4-D583-A970-74EF-2101FDC97A1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F92A33-8BA6-D4CE-6649-77669F464D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452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52"/>
    </mc:Choice>
    <mc:Fallback xmlns="">
      <p:transition spd="slow" advTm="9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3B2C4A2-767F-60A2-D593-5038E68343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D70AF1-104F-903C-1F61-42C900120F6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7AB8A16-4B61-2D1C-A733-1AA8AA888D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651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7"/>
    </mc:Choice>
    <mc:Fallback xmlns="">
      <p:transition spd="slow" advTm="8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3BBE365E-7420-2F06-4C92-CEF2B6013A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8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94F681E9-7B0B-3BF7-D599-DB4157C0DD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03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40A637DC-F2AF-5186-33D7-92BF27D60C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700802-6ACC-44BC-402C-87CC7B44110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BA63DF-0B6B-1752-67AE-18A9DA624A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276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8"/>
    </mc:Choice>
    <mc:Fallback xmlns="">
      <p:transition spd="slow" advTm="9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622D8C7A-5DFC-66DA-7880-49A9A9B5A9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5F7F10-9A16-EF41-3ADF-AC6F648411C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A32DB4-3BF4-9CB8-BC00-D6D4A6D832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880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90"/>
    </mc:Choice>
    <mc:Fallback xmlns="">
      <p:transition spd="slow" advTm="97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07534208-4DCE-F531-6F0E-02CECC9456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E3C32B-720D-3035-A078-5C6CAAD7D1F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A9D250A-ED36-3785-5813-4AB86FB378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635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3"/>
    </mc:Choice>
    <mc:Fallback xmlns="">
      <p:transition spd="slow" advTm="10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4E19C5C7-D5EC-FB96-4490-62DAEE9E3B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317404-8A22-49D9-8585-7184A883B97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157763-E903-74BC-E9C8-5121C02635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9503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7"/>
    </mc:Choice>
    <mc:Fallback xmlns="">
      <p:transition spd="slow" advTm="10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3AC8254-5760-E344-6CB0-2913C04EDA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39A5A8-0B2F-C9AB-D3D1-5FED6815CDEC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6E7135-A69B-E39B-24F7-6F0F9048E8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444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49"/>
    </mc:Choice>
    <mc:Fallback xmlns="">
      <p:transition spd="slow" advTm="101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83442450-1E0C-B3BF-4787-13B4DD43FB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0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8E41178F-4512-789E-1BFC-B22FD7D53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E64ADE-CF8D-A704-0995-4500490F572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C7A3928-068B-3917-4DC8-43CF4CD6B3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721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2"/>
    </mc:Choice>
    <mc:Fallback xmlns="">
      <p:transition spd="slow" advTm="8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02131D3B-0A97-F5C1-E9D9-A0228B60D5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8FF8ACF-D39B-C7CC-A432-10F189E5A56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8BB7EA-8294-FB52-6E54-F30ACE2A46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424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4"/>
    </mc:Choice>
    <mc:Fallback xmlns="">
      <p:transition spd="slow" advTm="9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DF32CEB-FC56-D0AF-1F0D-084C5DF5A3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1C5CB2-CF91-5ABE-5566-B253A0270A0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65A9AE-5EBB-F5D5-C8F2-61E63724A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820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5"/>
    </mc:Choice>
    <mc:Fallback xmlns="">
      <p:transition spd="slow" advTm="9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8AE6FBF0-D415-5442-98EE-2A3DE87477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36AA36-202B-2B0F-C33C-A4A915A9E2B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DDAA649-6D3F-8434-57D5-AFAAA68196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1569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48"/>
    </mc:Choice>
    <mc:Fallback xmlns="">
      <p:transition spd="slow" advTm="8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59DCCB6-1401-A923-0B8E-0E5D7BE7B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59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918B6D57-92C6-C5EB-0280-0568FAB811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3DFE89-F135-88D3-C048-9E3A696DC97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55471C-73B8-8E32-47C9-ECE9009A0D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2021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3"/>
    </mc:Choice>
    <mc:Fallback xmlns="">
      <p:transition spd="slow" advTm="9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0044E37B-09C7-30DB-344D-668813BDC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21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7D1B6FD2-B1AB-0428-68D1-2F12672D04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04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40F68BC-D0CB-3033-0CFF-ADCB219BC6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72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D5267C1E-6AC8-3308-E67B-E1A64EA6C4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 action="ppaction://hlinkfile"/>
            <a:extLst>
              <a:ext uri="{FF2B5EF4-FFF2-40B4-BE49-F238E27FC236}">
                <a16:creationId xmlns:a16="http://schemas.microsoft.com/office/drawing/2014/main" id="{C8051D1F-9D82-2A55-1436-507D5CEDB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50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C8AFC90B-6EDC-1E78-939F-A90C5FAEEB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1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026AE304-3E26-5715-C4C3-E762874909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5A2F09-56D3-EB03-3ACB-5CE7362D255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79499B7-A697-46F1-AD5A-7242D9DCCC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9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33"/>
    </mc:Choice>
    <mc:Fallback xmlns="">
      <p:transition spd="slow" advTm="82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09D69D28-27E5-A162-A2B4-DC3ECB936E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D7E88C-3263-0E83-F537-89983A1C6F0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763358-2DFE-2B6C-AC4E-26DCFFD659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890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65"/>
    </mc:Choice>
    <mc:Fallback xmlns="">
      <p:transition spd="slow" advTm="8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5F354E4-0F00-468D-8819-1E9D3004EA9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0E9A07-A8DF-4843-AD50-6B31AC9486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97F032-E36D-48B7-A0FF-9F4B5389CE6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Affichage à l'écran (4:3)</PresentationFormat>
  <Paragraphs>0</Paragraphs>
  <Slides>31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2024-02-25T14:18:48Z</dcterms:created>
  <dcterms:modified xsi:type="dcterms:W3CDTF">2024-05-16T16:44:18Z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