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7C07-1F19-4767-A4D5-423C6E54B9D1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8701-7C6D-4C45-A043-26FF1F6531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490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7C07-1F19-4767-A4D5-423C6E54B9D1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8701-7C6D-4C45-A043-26FF1F6531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4695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7C07-1F19-4767-A4D5-423C6E54B9D1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8701-7C6D-4C45-A043-26FF1F6531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7437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7C07-1F19-4767-A4D5-423C6E54B9D1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8701-7C6D-4C45-A043-26FF1F6531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29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7C07-1F19-4767-A4D5-423C6E54B9D1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8701-7C6D-4C45-A043-26FF1F6531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9551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7C07-1F19-4767-A4D5-423C6E54B9D1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8701-7C6D-4C45-A043-26FF1F6531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8801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7C07-1F19-4767-A4D5-423C6E54B9D1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8701-7C6D-4C45-A043-26FF1F6531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7690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7C07-1F19-4767-A4D5-423C6E54B9D1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8701-7C6D-4C45-A043-26FF1F6531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6400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7C07-1F19-4767-A4D5-423C6E54B9D1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8701-7C6D-4C45-A043-26FF1F6531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4587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7C07-1F19-4767-A4D5-423C6E54B9D1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8701-7C6D-4C45-A043-26FF1F6531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3619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7C07-1F19-4767-A4D5-423C6E54B9D1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8701-7C6D-4C45-A043-26FF1F6531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4424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A17C07-1F19-4767-A4D5-423C6E54B9D1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9B8701-7C6D-4C45-A043-26FF1F6531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5854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9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9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9.pn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9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9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9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9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9.pn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9.pn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9.pn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9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9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9.png"/><Relationship Id="rId4" Type="http://schemas.openxmlformats.org/officeDocument/2006/relationships/image" Target="../media/image2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9.pn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9.png"/><Relationship Id="rId4" Type="http://schemas.openxmlformats.org/officeDocument/2006/relationships/image" Target="../media/image2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9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9.png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Video_eval4.mp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9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9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6C0D0FDD-6B0A-CA4A-BEA8-4023CD506F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612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7B11435B-E7C8-A1F3-E094-BF50ED93CC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E75E8F-DDBB-3186-6F6E-1F8842E4D55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6A0A9A-6CF7-307E-954D-685F7DBEFB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7988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80"/>
    </mc:Choice>
    <mc:Fallback xmlns="">
      <p:transition spd="slow" advTm="81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F68AB50C-4A82-8E1C-3DED-A5BFD2B25C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FEEF83-3DCB-E2B5-E262-A5CCB95883F7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95D9A26-9C8A-AFED-0E5E-05F4CF4B59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7165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28"/>
    </mc:Choice>
    <mc:Fallback xmlns="">
      <p:transition spd="slow" advTm="82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3AC7B187-99EC-9018-0A23-7372346C33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27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81091C63-F57A-22C1-0509-DE3C3F1713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A774E8-046E-3F9E-4E54-2F74A2D1B0E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A4E22A-EA30-2885-05D5-8EC0545648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8212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77"/>
    </mc:Choice>
    <mc:Fallback xmlns="">
      <p:transition spd="slow" advTm="79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2C19C46B-9CEF-83BC-16D2-546EEB0165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70FAF5-D357-3313-4E5F-27306E599D6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DF47DAF-64A7-080C-662A-5CAC99ACFA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4828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39"/>
    </mc:Choice>
    <mc:Fallback xmlns="">
      <p:transition spd="slow" advTm="8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4A6CE485-2CA6-3442-0A0F-E4E5CB56AE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B6041D-5DA6-2805-27E7-3E64BDF7180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0DFCE6-489B-EEC0-49CC-1A3572769F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31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94"/>
    </mc:Choice>
    <mc:Fallback xmlns="">
      <p:transition spd="slow" advTm="84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B9231CA7-3CB8-05AD-1B1B-9F0D79CA54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77003B-0F82-13C9-C8AA-FB9AED881D3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7EA0ACB-EE9B-9018-F630-36EBD0BDB4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3082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94"/>
    </mc:Choice>
    <mc:Fallback xmlns="">
      <p:transition spd="slow" advTm="88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3B43FB43-2791-B0AA-BEBF-ACC64B5729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09513E-C2BC-7D3B-F645-6347006B1EA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4E89E3C-AFBA-4551-691D-B213C85A02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3410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55"/>
    </mc:Choice>
    <mc:Fallback xmlns="">
      <p:transition spd="slow" advTm="88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A2E80DB8-9FC5-4A84-0E39-9890581ACB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37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20BD5151-A259-4202-3251-87C4222C68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D2F1DB-6C2E-8566-1F11-B4D6EED981E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42B9DE-82EB-8EF0-2930-141F9BFDB7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6243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8"/>
    </mc:Choice>
    <mc:Fallback xmlns="">
      <p:transition spd="slow" advTm="9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C8C65354-FD7F-8BBB-76B4-A5857430A4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3357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C406C7B6-40E7-94E3-2132-13B4B0B51C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8566265-7758-5418-AE3B-1B9E614674C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DB06984-22EA-DAEC-1E02-6511FC0F2E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118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35"/>
    </mc:Choice>
    <mc:Fallback xmlns="">
      <p:transition spd="slow" advTm="9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1250AB22-5515-3A76-F805-7CD65C82EE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F50E879-7820-DAC0-1F63-AFB3997314E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EE387FD-131E-7172-97B8-3EF7C69022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1667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31"/>
    </mc:Choice>
    <mc:Fallback xmlns="">
      <p:transition spd="slow" advTm="102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61F8A202-203D-3105-ADF7-22C9DDB15F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11BE75-AC3C-38C3-D360-7BEB753E1799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6BB3D39-EB3A-3C59-7169-8D467BE158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423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06"/>
    </mc:Choice>
    <mc:Fallback xmlns="">
      <p:transition spd="slow" advTm="91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15B02FCE-DC7D-5119-C227-9DC25074B6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4DCB34-FC58-025A-5242-838D3AE7915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E53C4FB-82FB-598B-EE2F-B62A3057B6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8204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9"/>
    </mc:Choice>
    <mc:Fallback xmlns="">
      <p:transition spd="slow" advTm="96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CC6AAD67-B9FC-8FC2-86C2-06C7894364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96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F5516820-57DA-62E4-508A-8A6F298CA6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7B2904-09A5-FCFF-82F9-6B05D87CDA5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5CD14CF-3B40-75EE-B48A-5A15392298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1046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0"/>
    </mc:Choice>
    <mc:Fallback xmlns="">
      <p:transition spd="slow" advTm="9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83DB313F-A193-3D63-973C-EC7CF96941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C6C1CC7-2CAA-10E7-DAA7-75A967B81F4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05CDE2B-B9F1-33F8-9FDD-9B571D960E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1778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54"/>
    </mc:Choice>
    <mc:Fallback xmlns="">
      <p:transition spd="slow" advTm="88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8329BD0B-2770-403B-8672-60477CCDCF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8153608-DDC7-7846-BE9C-06A1FA38EF4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D37064D-DCC5-4961-D401-215D3DF38E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1570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45"/>
    </mc:Choice>
    <mc:Fallback xmlns="">
      <p:transition spd="slow" advTm="91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402936D5-3C81-6F84-91BF-16B765AA68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7E82C0-23C7-0454-949F-99C21176257F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1C19D5-6322-7461-3D80-C6597C3945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5687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28"/>
    </mc:Choice>
    <mc:Fallback xmlns="">
      <p:transition spd="slow" advTm="9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C046E539-4375-AD94-B5E9-E9BC9866EB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F7EAAE-8AAB-E41C-43F6-92AF020A66D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02AB56-30BC-0534-BC28-DD048D84D9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4739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65"/>
    </mc:Choice>
    <mc:Fallback xmlns="">
      <p:transition spd="slow" advTm="87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41645D5E-4120-5B53-9017-F55AB6D9B1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9349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94381AAB-961E-B667-B2CF-4364EBCB9F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2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3D32DFFC-2334-979D-051C-594CCCD019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867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0CB722BE-03C5-2FB7-A1AF-D9F652970A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 action="ppaction://hlinkfile"/>
            <a:extLst>
              <a:ext uri="{FF2B5EF4-FFF2-40B4-BE49-F238E27FC236}">
                <a16:creationId xmlns:a16="http://schemas.microsoft.com/office/drawing/2014/main" id="{89522DE1-071E-714D-1FCB-BCACA294F8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66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FF4F858F-E8A0-5037-4DE8-77D4E0DC91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30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F4E51E7D-54E3-C21F-1615-1E94504E68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5918408-0A15-9112-4A9E-332EF9322A7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396F967-4820-AE0B-3762-CCC7C3B8FA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0866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39"/>
    </mc:Choice>
    <mc:Fallback xmlns="">
      <p:transition spd="slow" advTm="79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7B24497D-61C4-72B3-592B-22F5AC17CA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2E4279-0310-4CDD-9026-1549D59A015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AB999F1-E5EA-5F65-DD16-31F9DF8390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4480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54"/>
    </mc:Choice>
    <mc:Fallback xmlns="">
      <p:transition spd="slow" advTm="78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EC68C4DA-B3EB-9357-C517-29E5791628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4E8D054-7199-14D9-18B1-CBB50576339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BFE73A-F601-56FE-6B14-653BB90134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6889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44"/>
    </mc:Choice>
    <mc:Fallback xmlns="">
      <p:transition spd="slow" advTm="77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8F192F7-6BF6-4365-8616-AAD15A7059B6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3692EB40-FAE1-4475-90C8-DDCAA1B47D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57B9339-1B46-4801-B653-E2E3644912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0</Words>
  <Application>Microsoft Office PowerPoint</Application>
  <PresentationFormat>Affichage à l'écran (4:3)</PresentationFormat>
  <Paragraphs>0</Paragraphs>
  <Slides>30</Slides>
  <Notes>0</Notes>
  <HiddenSlides>0</HiddenSlides>
  <MMClips>20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4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4</cp:revision>
  <dcterms:created xsi:type="dcterms:W3CDTF">2024-02-25T14:21:03Z</dcterms:created>
  <dcterms:modified xsi:type="dcterms:W3CDTF">2024-05-16T16:45:11Z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