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B85EB-DB78-42E3-A7B3-98917003A4D3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8B82C-FDFD-43BF-A8CE-11625261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372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8B82C-FDFD-43BF-A8CE-116252617B8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842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62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55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59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125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76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0795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0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17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11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228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32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8BBCBE-43BC-4AE9-8EE1-41F4972891B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419F7E-53EE-41A5-A7E8-F08486F01B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97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0.png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5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699CCFC-769B-2942-0BA9-BF5AC168A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8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806B19D-7075-AD09-46B2-9F5AAF819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BAC889-E69A-726A-E57E-7A41349CC13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C1E567-D417-E93C-8778-7EE9CB477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613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2"/>
    </mc:Choice>
    <mc:Fallback xmlns="">
      <p:transition spd="slow" advTm="10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F348600-65EE-68B1-55C4-5BB0699BC3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50EAA5-EF0F-AE05-AA03-CC90B4F01CF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768B53-4603-03B3-304F-03958AF54D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157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7"/>
    </mc:Choice>
    <mc:Fallback xmlns="">
      <p:transition spd="slow" advTm="10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47BA5CE-21FD-BE74-E30D-C0D2FCE5A3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CA8BC1-1284-CC24-3B9B-1B0C4BD045A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010596-C11A-7F39-DC3B-8F91A80D8D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799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1"/>
    </mc:Choice>
    <mc:Fallback xmlns="">
      <p:transition spd="slow" advTm="10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910006F-6CC4-FD4E-FC1F-5DC6F08CFF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5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9297F1D-4201-79AA-69A0-E93CBF53E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BEFAA4-39CF-EDAD-BD84-708FDB2A734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C84D81-95DF-DC27-4750-31C0F15133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844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9"/>
    </mc:Choice>
    <mc:Fallback xmlns="">
      <p:transition spd="slow" advTm="8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8F68238-57CF-068F-7094-F22ADC879C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396BE3-B0D8-5F13-BB92-4F92CFE4DAD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B92419-649C-FF0D-FAED-516B0427E8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872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8"/>
    </mc:Choice>
    <mc:Fallback xmlns="">
      <p:transition spd="slow" advTm="8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7E9F95F-E936-0EF8-209E-F6FA25000D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671B3B-03D8-EC7D-366D-6B002423B98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A02034-7E72-AFCB-083A-03D001F437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207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3"/>
    </mc:Choice>
    <mc:Fallback xmlns="">
      <p:transition spd="slow" advTm="9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06A5306-DF77-E058-8900-7D4E06B85F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E9DBFD-33B1-B43C-AE5D-DBA1627EB9F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ED4A12-9011-6CB0-4EAF-E9089BE083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049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2"/>
    </mc:Choice>
    <mc:Fallback xmlns="">
      <p:transition spd="slow" advTm="8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2478059-AD7D-8060-51BF-2FFBA3BCC2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203585-02B6-9E70-0472-F94462FB088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F809C118-7368-CDF3-64E8-D6BA61E39E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36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72"/>
    </mc:Choice>
    <mc:Fallback xmlns="">
      <p:transition spd="slow" advTm="8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AEC448E3-2C37-DF5A-15C4-2D2A7D22E0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9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F9DFACA-D5AD-70E2-7470-FF3024C8BA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68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1AD990C-3A09-4D5C-83B4-D1298B824B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769AF7-F491-6A5F-64F3-6C2DAD4E062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AF5761-5823-A780-A3D8-9564CE083D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70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16"/>
    </mc:Choice>
    <mc:Fallback xmlns="">
      <p:transition spd="slow" advTm="8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71A06E2-CD6C-CA74-E1BC-F8B1796733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DD7200-9BA2-AD63-62A6-716EA52E115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32FBD64-FA74-E432-19E4-163B17F520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0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5"/>
    </mc:Choice>
    <mc:Fallback xmlns="">
      <p:transition spd="slow" advTm="9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4C42D92-E80A-E2CE-2321-1A7A481A8B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46DF5F-D256-3CF7-814D-12E62254B41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BB5E35-C1AB-A225-2A81-A452127A9F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01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9"/>
    </mc:Choice>
    <mc:Fallback xmlns="">
      <p:transition spd="slow" advTm="9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5DDF8DA-DE8F-74C0-F014-D40DD770F9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4A1544-FC24-B9B9-8BE6-8383233D023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73F531-1199-CDBA-C69A-C47E17BF07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35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3"/>
    </mc:Choice>
    <mc:Fallback xmlns="">
      <p:transition spd="slow" advTm="9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09C8A35F-A820-E075-483D-49D48BEDB5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A27D95-AAB1-55D2-5CD2-B9E437605CE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567275-439D-C631-AA87-8A58001A78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976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4"/>
    </mc:Choice>
    <mc:Fallback xmlns="">
      <p:transition spd="slow" advTm="92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42F62AC-C42A-9967-A5FE-D666186B9D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6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E91DAA64-A64C-DCBF-6235-69344524A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3FAF43-CCF4-D051-7FAC-59CC19D0D95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14B823-884C-D7AF-4940-EF48822999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35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71"/>
    </mc:Choice>
    <mc:Fallback xmlns="">
      <p:transition spd="slow" advTm="14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5A385F4-923E-55A9-B344-D9B945249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0DEB63-3FD9-98B7-76EA-E894E221275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210C17-FDFB-CCF8-AC4F-BDD788F996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78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39"/>
    </mc:Choice>
    <mc:Fallback xmlns="">
      <p:transition spd="slow" advTm="13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F4C485D-E20D-C69A-A3A8-A00D67DF7E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2310D7-C885-74C7-DD6E-AD3008FB587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9A4130-7DC9-653A-A0BC-08D1857BC4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724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04"/>
    </mc:Choice>
    <mc:Fallback xmlns="">
      <p:transition spd="slow" advTm="14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19DF1EEC-9E3B-3700-39A1-8E6C15F362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FFEB70-0BD7-32DA-1504-D51FE38C0C3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7D4401-00C9-7535-E0ED-D0A0BC17D4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912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9"/>
    </mc:Choice>
    <mc:Fallback xmlns="">
      <p:transition spd="slow" advTm="14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0809A5A-A100-3342-8F2C-437ED2F5F7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39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EE1EF80-1912-8D27-9AA0-597E892D6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518A69-F913-3611-5F54-C91199FB9D1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A834A8-53E6-BB0F-B343-8BBF7B0FF7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174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70"/>
    </mc:Choice>
    <mc:Fallback xmlns="">
      <p:transition spd="slow" advTm="13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5C15E53-4688-FFD8-911C-A51F38289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37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D264BBC-65AB-DA26-1B9C-458542E37A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AABA107C-E1DD-0875-1824-25E4A7E110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05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4847047-D6B6-2E95-A53C-C807F9A6EB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75C9C537-61CC-70B5-A128-95F14B0D8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43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BA9E017-EC8E-C0D8-332E-16A74A0845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2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817882A-7926-3A1B-31CB-35D45CB5BC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F7D33-4F70-6BBC-2B82-1794B994728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2869EC-DC9A-7FF0-A8B1-20D8A27BAF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43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7"/>
    </mc:Choice>
    <mc:Fallback xmlns="">
      <p:transition spd="slow" advTm="10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4EBEE03-A5A7-E139-7A1E-275DB835D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95DA4A-4A40-1FEB-1EB6-A5D0104EAF2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076187-FE63-69C1-1805-BB3B28B84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380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2"/>
    </mc:Choice>
    <mc:Fallback xmlns="">
      <p:transition spd="slow" advTm="10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3F9444-9B4D-4697-9D19-8B37510B4D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F34944-64C1-4D8A-A480-B0175C702273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A6FFA3CF-BA24-4503-90F2-055317E99C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</Words>
  <Application>Microsoft Office PowerPoint</Application>
  <PresentationFormat>Affichage à l'écran (4:3)</PresentationFormat>
  <Paragraphs>1</Paragraphs>
  <Slides>31</Slides>
  <Notes>1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2024-02-25T14:26:59Z</dcterms:created>
  <dcterms:modified xsi:type="dcterms:W3CDTF">2024-05-16T16:46:20Z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