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835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8276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954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283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383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7712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891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0150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2712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2090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113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5251D1-A440-43D5-A810-BBE7AAD50B94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87E5E3-636B-4D51-A275-C84A2ADC83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514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9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9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9.pn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9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9.pn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9.pn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9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9.pn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9.png"/><Relationship Id="rId4" Type="http://schemas.openxmlformats.org/officeDocument/2006/relationships/image" Target="../media/image2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9.pn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9.png"/><Relationship Id="rId4" Type="http://schemas.openxmlformats.org/officeDocument/2006/relationships/image" Target="../media/image2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9.png"/><Relationship Id="rId4" Type="http://schemas.openxmlformats.org/officeDocument/2006/relationships/image" Target="../media/image25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9.png"/><Relationship Id="rId4" Type="http://schemas.openxmlformats.org/officeDocument/2006/relationships/image" Target="../media/image2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9.png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9.png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9.png"/><Relationship Id="rId4" Type="http://schemas.openxmlformats.org/officeDocument/2006/relationships/image" Target="../media/image3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9.png"/><Relationship Id="rId4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Video_eval6.mp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9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9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614E747-62E0-21BD-DE04-BB0B6FF6AD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375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1148BAD5-387A-5DD9-7991-7B59565B4C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03712E-6A29-BA34-56A7-06F10685E5BE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1EDDED0-59F1-0043-59A9-F6EAA403FF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6615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09"/>
    </mc:Choice>
    <mc:Fallback xmlns="">
      <p:transition spd="slow" advTm="87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C319B1B3-4302-86BE-DA57-B2B668B4AE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819E45-FC8B-BA9A-85CA-1600B4C015B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EEC2FD-C3B3-7274-4ACF-5988CBBA43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0001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49"/>
    </mc:Choice>
    <mc:Fallback xmlns="">
      <p:transition spd="slow" advTm="80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9A0BB2E8-A298-C530-2984-F63A36C0EF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02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7DBC39BC-5DCA-DACA-F778-B9D016E433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DE7DF1-B89D-48C8-274C-9D818EF17CD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63C1A9-9954-6354-4B6A-5A350A2A3C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7580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62"/>
    </mc:Choice>
    <mc:Fallback xmlns="">
      <p:transition spd="slow" advTm="91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E664AC09-E9BC-5A3C-8E5C-19C6827291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2F1470A-19F2-28C6-5611-A232DE4153A3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569A1D5-A1E1-9F93-7029-5FF669E81D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8267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17"/>
    </mc:Choice>
    <mc:Fallback xmlns="">
      <p:transition spd="slow" advTm="89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F16CC299-4BBE-88BC-1F06-99C73074B5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C75620-930B-B7AC-445A-03FA310A62F4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5CE0D0F-6578-0A9B-207D-9AD51D2350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301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5"/>
    </mc:Choice>
    <mc:Fallback xmlns="">
      <p:transition spd="slow" advTm="95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2D024F45-9506-6E40-5387-37D16E2355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800B12-E888-4750-6F76-43F8FCAC87A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DC088E-93FC-F154-150D-E3B9EEE5FF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6279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70"/>
    </mc:Choice>
    <mc:Fallback xmlns="">
      <p:transition spd="slow" advTm="92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DF8BE763-1C1F-A40F-D258-A3890F7056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E6AE89-7AC3-3BA2-2064-69404EF1ADA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7A0F3A0-F06E-7DC2-434D-EB8A523DCF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3384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38"/>
    </mc:Choice>
    <mc:Fallback xmlns="">
      <p:transition spd="slow" advTm="88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44C82568-D728-8A1C-38ED-C5108C2D97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E2404AFE-2E19-37AD-09C3-5E8765BDA3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23EF54C-E7E6-3A86-5B9F-A96E0815A5B4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9916C32-EE03-7976-C6B2-63A38B8F74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4358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65"/>
    </mc:Choice>
    <mc:Fallback xmlns="">
      <p:transition spd="slow" advTm="130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0896A07F-E91B-0F34-83BA-C3501F7059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2223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A337E536-BE4E-F9C2-A190-4A937E0C5A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512C4C4-541B-0D6E-C8D2-C1619874E5A5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4BFA60-694B-1218-8770-628435547F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2464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25"/>
    </mc:Choice>
    <mc:Fallback xmlns="">
      <p:transition spd="slow" advTm="14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F9E30E96-81E1-F90C-D147-CC514C794C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28CCECF-75E6-C3F6-B62C-55348DD84F91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55C501-53F2-ABC7-205C-54D489308C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897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82"/>
    </mc:Choice>
    <mc:Fallback xmlns="">
      <p:transition spd="slow" advTm="145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B9A5BD5C-C982-DCB6-8394-CA1D5E57F4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F27AE2-4BBE-4A52-2B73-CEAF0276021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E19BF94-8251-6FC4-DB46-47C88D7E95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530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939"/>
    </mc:Choice>
    <mc:Fallback xmlns="">
      <p:transition spd="slow" advTm="159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92AC5697-63A0-8E6F-CF70-81BEA61444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D6FCF93-7BEC-1E96-5DBD-E706B1E2734B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F5D6E1B-7954-7D83-FD2B-9EA6627266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7431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52"/>
    </mc:Choice>
    <mc:Fallback xmlns="">
      <p:transition spd="slow" advTm="131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A9B9827C-3A4D-BD7E-B87D-791CD5D4A0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1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0F9A0727-6D2C-069D-D7D6-85F954661D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CD3470-EB6B-78C8-94B1-655861FF7177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4E1A9B-097F-9C82-416D-F8DA08FACC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3198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5"/>
    </mc:Choice>
    <mc:Fallback xmlns="">
      <p:transition spd="slow" advTm="95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25F0347A-1A20-9232-E2E8-B9E85DADF9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B8C388-744F-A2DA-3800-1F5450A0C487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2300CB-8AB7-B201-A095-05C2D30484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5045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84"/>
    </mc:Choice>
    <mc:Fallback xmlns="">
      <p:transition spd="slow" advTm="107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B7A98B32-27E2-3B8B-4031-4E54AFEF65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A7902C4-9982-9FAA-A71B-5B0384AF7179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3FACF57-EEB1-C08C-4A72-EA61F6F2F8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8057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07"/>
    </mc:Choice>
    <mc:Fallback xmlns="">
      <p:transition spd="slow" advTm="9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528D44F3-E36B-E6FA-3E08-12FBA0F297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BF9BF3-370B-4A4A-03D2-8432EA246674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6A3C4EF-8571-146C-6F8B-995B1E22B2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0821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92"/>
    </mc:Choice>
    <mc:Fallback xmlns="">
      <p:transition spd="slow" advTm="108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26FCFA44-21DE-4F13-8903-7739EE0943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7E54FA-9426-C31E-95F3-3AE51714DB0F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D30994DA-0DA7-3C4F-D941-D08B102BE7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28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47"/>
    </mc:Choice>
    <mc:Fallback xmlns="">
      <p:transition spd="slow" advTm="93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2306275A-7E72-3D24-3574-E3CFC66B13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258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59B4FEC6-8A3A-8EA3-7DE9-E1DD31D92A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904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ACD29B6B-424A-738F-A2EB-D32B77EE4B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970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7DF5B06D-E958-742B-8C5A-96003DC758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>
            <a:hlinkClick r:id="rId3" action="ppaction://hlinkfile"/>
            <a:extLst>
              <a:ext uri="{FF2B5EF4-FFF2-40B4-BE49-F238E27FC236}">
                <a16:creationId xmlns:a16="http://schemas.microsoft.com/office/drawing/2014/main" id="{6E71414D-9FCE-53B5-A9EC-60D6B19684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12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79102D06-C315-DA68-A302-D67A039B32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95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034A4384-D94C-FD31-25FF-5E2B11DBC7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661C8E-161F-BE1F-0D37-89C6DA3AC10A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3D6AAC0-4D9A-0AEC-A7E9-E7E45E286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599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83"/>
    </mc:Choice>
    <mc:Fallback xmlns="">
      <p:transition spd="slow" advTm="79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675DAA44-7B7E-6C22-105B-CF68028BA1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48FC2F-57FE-0ABE-3853-3DF8A7AC00DD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CB5447-144C-7260-537D-AC55DF3917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4367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46"/>
    </mc:Choice>
    <mc:Fallback xmlns="">
      <p:transition spd="slow" advTm="90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CE3CB99-3875-6AAC-AAC6-80D5C73AA1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9D56E2-5414-2C94-04A4-5A0DB38BDB88}"/>
              </a:ext>
            </a:extLst>
          </p:cNvPr>
          <p:cNvSpPr/>
          <p:nvPr/>
        </p:nvSpPr>
        <p:spPr>
          <a:xfrm>
            <a:off x="8568444" y="1751162"/>
            <a:ext cx="324036" cy="4702174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46DF274-9005-598E-643A-31DC184555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7932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62"/>
    </mc:Choice>
    <mc:Fallback xmlns="">
      <p:transition spd="slow" advTm="87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F850F23-9652-40BA-886A-C3E07B43620C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C7C5FBCD-7042-4CEC-87DA-BED9A2AEE9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7692AD-FC5F-46EE-B73B-9B4B8E1BF7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Office PowerPoint</Application>
  <PresentationFormat>Affichage à l'écran (4:3)</PresentationFormat>
  <Paragraphs>0</Paragraphs>
  <Slides>30</Slides>
  <Notes>0</Notes>
  <HiddenSlides>0</HiddenSlides>
  <MMClips>20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30</vt:i4>
      </vt:variant>
    </vt:vector>
  </HeadingPairs>
  <TitlesOfParts>
    <vt:vector size="3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4</cp:revision>
  <dcterms:created xsi:type="dcterms:W3CDTF">2024-02-25T14:29:35Z</dcterms:created>
  <dcterms:modified xsi:type="dcterms:W3CDTF">2024-05-16T16:48:02Z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