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6073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102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387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6896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580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231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07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5693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6233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212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4759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55EB92-2451-405E-A4B0-E943D7BAFB6A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399C01-31F4-42A0-9E6C-2E784FCB21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038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9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9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9.pn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9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9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9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Video_eval8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9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9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0BF16C4-0916-E047-9176-2932E85312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577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9D69C139-D5AE-7BE0-764A-3FF56B4F2E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4069BD-466B-D5C8-C367-3DA05CF57CE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2793BDD-1BB7-7CE7-62B7-B147EDE83F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230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5"/>
    </mc:Choice>
    <mc:Fallback xmlns="">
      <p:transition spd="slow" advTm="10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B5E155C7-203F-D200-D73E-20CD853ACE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279011B-8B89-B1D0-2974-6ADFDAE3A62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A3B8C9-6B10-1F4B-B24D-0730A8C37A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374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6"/>
    </mc:Choice>
    <mc:Fallback xmlns="">
      <p:transition spd="slow" advTm="9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6D85F421-90B8-BECB-5823-8273EE6F12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25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EE62C4D-B542-C328-4030-3787982F93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9EABEB-E398-7450-0383-7BB9759C5CE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A113F3F-A654-732C-ECFA-77447337FE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713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89"/>
    </mc:Choice>
    <mc:Fallback xmlns="">
      <p:transition spd="slow" advTm="14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6324F173-A051-E634-E19B-E6AFA463F9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0F9853-9AB8-2784-5070-F27512F83612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82E8F1B-ADDF-D498-685C-178E456775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360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18"/>
    </mc:Choice>
    <mc:Fallback xmlns="">
      <p:transition spd="slow" advTm="122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BB35CF0F-62BA-B7A5-B435-82C8C15672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3A2451-51CE-BB31-8D22-3AF6226A2C5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9CEDDC-9A1A-B26A-5E93-1A6B5D8AC0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8181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93"/>
    </mc:Choice>
    <mc:Fallback xmlns="">
      <p:transition spd="slow" advTm="14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1FAF3321-734E-280B-838F-2C1807C299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DEB09D-63C5-D2DE-A5DB-6A61789B7AB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6C6FC6-A055-5675-A5B0-45F3F1DC78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2360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19"/>
    </mc:Choice>
    <mc:Fallback xmlns="">
      <p:transition spd="slow" advTm="136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544111BB-8597-FD7F-4620-B08EB3C8DC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0EA1E4-0534-6713-503F-84DCBDD352B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41802C9-4383-C143-F1A6-DF5560E64D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854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67"/>
    </mc:Choice>
    <mc:Fallback xmlns="">
      <p:transition spd="slow" advTm="136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1C56ADC0-9D7E-ABC1-FC83-404FA68E90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88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6A5BC135-C464-74A0-9C20-EEB1EE47B3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03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F4ACA08C-AECD-BD4E-5FFE-B2FC07B13D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46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2CED8331-0F1E-25F1-40BB-80907ED620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34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F944091-A8A2-35E2-AB41-70E71E7936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 action="ppaction://hlinkfile"/>
            <a:extLst>
              <a:ext uri="{FF2B5EF4-FFF2-40B4-BE49-F238E27FC236}">
                <a16:creationId xmlns:a16="http://schemas.microsoft.com/office/drawing/2014/main" id="{F5AB447F-078C-0DDA-57FE-DFAC897E74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873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15109E0-456F-B030-96A0-E352B67EBB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5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6A12C48-FEB3-059D-EEE4-94D58C5BB2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900446-C372-38D2-CF6C-EF0491AB8C76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7DD27F-A038-A13B-C7B3-EB2107E5E7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5679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68"/>
    </mc:Choice>
    <mc:Fallback xmlns="">
      <p:transition spd="slow" advTm="8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9A63CD94-9079-7709-63C5-308A7B1528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3977EE-3952-1476-659C-4A891E9707E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15F156-40A0-DE24-1BD9-6A9A96E59D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36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13"/>
    </mc:Choice>
    <mc:Fallback xmlns="">
      <p:transition spd="slow" advTm="100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58AC5792-628D-0F22-F545-2F1FEA7238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62C06D-CE4C-1BF1-37C6-853BC7FB3050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DEE4FF-F988-9215-8718-F1C8FEFC74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9206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73"/>
    </mc:Choice>
    <mc:Fallback xmlns="">
      <p:transition spd="slow" advTm="106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29E94DBB-D98B-4AC8-BE35-6B96D069A6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943CBA4-6BBC-4200-ABD3-DDCB0409EB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FCBAC60-6C98-4A83-9DB9-04E66D059608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Office PowerPoint</Application>
  <PresentationFormat>Affichage à l'écran (4:3)</PresentationFormat>
  <Paragraphs>0</Paragraphs>
  <Slides>18</Slides>
  <Notes>0</Notes>
  <HiddenSlides>0</HiddenSlides>
  <MMClips>10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2024-02-25T14:35:37Z</dcterms:created>
  <dcterms:modified xsi:type="dcterms:W3CDTF">2024-05-16T16:51:31Z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